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3657600" cy="1400175" type="custom"/>
  <p:notesSz cx="6858000" cy="9144000"/>
  <p:defaultTextStyle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/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slide" Target="slides/slide1.xml"/>
  <Relationship Id="rId3" Type="http://schemas.openxmlformats.org/officeDocument/2006/relationships/presProps" Target="presProps.xml"/>
  <Relationship Id="rId4" Type="http://schemas.openxmlformats.org/officeDocument/2006/relationships/viewProps" Target="viewProps.xml"/>
  <Relationship Id="rId5" Type="http://schemas.openxmlformats.org/officeDocument/2006/relationships/theme" Target="theme/theme1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p="http://schemas.openxmlformats.org/presentationml/2006/main">
  <p:cSld>
    <p:spTree>
      <p:nvGrpSpPr>
        <p:cNvPr id="1" name="Slide Background"/>
        <p:cNvGrpSpPr/>
        <p:nvPr/>
      </p:nvGrpSpPr>
      <p:grpSpPr>
        <a:xfrm>
          <a:off x="0" y="0"/>
          <a:ext cx="3657600" cy="1400175"/>
          <a:chOff x="0" y="0"/>
          <a:chExt cx="3657600" cy="1400175"/>
        </a:xfrm>
      </p:grpSpPr>
      <p:grpSp>
        <p:nvGrpSpPr>
          <p:cNvPr id="2" name="Splat Group"/>
          <p:cNvGrpSpPr/>
          <p:nvPr/>
        </p:nvGrpSpPr>
        <p:grpSpPr>
          <a:xfrm>
            <a:off x="0" y="0"/>
            <a:ext cx="3657600" cy="1400175"/>
            <a:chOff x="0" y="0"/>
            <a:chExt cx="3657600" cy="1400175"/>
          </a:xfrm>
        </p:grpSpPr>
        <p:sp>
          <p:nvSpPr>
            <p:cNvPr id="3" name="Splat Background"/>
            <p:cNvSpPr>
              <a:spLocks noGrp="1"/>
            </p:cNvSpPr>
            <p:nvPr/>
          </p:nvSpPr>
          <p:spPr>
            <a:xfrm>
              <a:off x="0" y="0"/>
              <a:ext cx="3657600" cy="1400175"/>
            </a:xfrm>
            <a:prstGeom prst="rect">
              <a:avLst/>
            </a:prstGeom>
            <a:solidFill>
              <a:srgbClr val="898989"/>
            </a:soli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" name="Splat 4"/>
            <p:cNvSpPr>
              <a:spLocks noGrp="1"/>
            </p:cNvSpPr>
            <p:nvPr/>
          </p:nvSpPr>
          <p:spPr>
            <a:xfrm rot="5127261">
              <a:off x="1253053" y="62710"/>
              <a:ext cx="28035" cy="8737"/>
            </a:xfrm>
            <a:prstGeom prst="ellipse">
              <a:avLst/>
            </a:prstGeom>
            <a:gradFill>
              <a:gsLst>
                <a:gs pos="0">
                  <a:srgbClr val="AFAFAE">
                    <a:alpha val="26754"/>
                  </a:srgbClr>
                </a:gs>
                <a:gs pos="14286">
                  <a:srgbClr val="AFAFAE">
                    <a:alpha val="24886"/>
                  </a:srgbClr>
                </a:gs>
                <a:gs pos="28571">
                  <a:srgbClr val="AFAFAE">
                    <a:alpha val="19924"/>
                  </a:srgbClr>
                </a:gs>
                <a:gs pos="42857">
                  <a:srgbClr val="AFAFAE">
                    <a:alpha val="13562"/>
                  </a:srgbClr>
                </a:gs>
                <a:gs pos="57143">
                  <a:srgbClr val="AFAFAE">
                    <a:alpha val="7758"/>
                  </a:srgbClr>
                </a:gs>
                <a:gs pos="71429">
                  <a:srgbClr val="AFAFAE">
                    <a:alpha val="3710"/>
                  </a:srgbClr>
                </a:gs>
                <a:gs pos="85714">
                  <a:srgbClr val="AFAFAE">
                    <a:alpha val="1484"/>
                  </a:srgbClr>
                </a:gs>
                <a:gs pos="100000">
                  <a:srgbClr val="AFAFAE">
                    <a:alpha val="4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" name="Splat 5"/>
            <p:cNvSpPr>
              <a:spLocks noGrp="1"/>
            </p:cNvSpPr>
            <p:nvPr/>
          </p:nvSpPr>
          <p:spPr>
            <a:xfrm rot="9970263">
              <a:off x="1105487" y="792322"/>
              <a:ext cx="35443" cy="10693"/>
            </a:xfrm>
            <a:prstGeom prst="ellipse">
              <a:avLst/>
            </a:prstGeom>
            <a:gradFill>
              <a:gsLst>
                <a:gs pos="0">
                  <a:srgbClr val="C3C3BB">
                    <a:alpha val="25523"/>
                  </a:srgbClr>
                </a:gs>
                <a:gs pos="14286">
                  <a:srgbClr val="C3C3BB">
                    <a:alpha val="23727"/>
                  </a:srgbClr>
                </a:gs>
                <a:gs pos="28571">
                  <a:srgbClr val="C3C3BB">
                    <a:alpha val="18966"/>
                  </a:srgbClr>
                </a:gs>
                <a:gs pos="42857">
                  <a:srgbClr val="C3C3BB">
                    <a:alpha val="12885"/>
                  </a:srgbClr>
                </a:gs>
                <a:gs pos="57143">
                  <a:srgbClr val="C3C3BB">
                    <a:alpha val="7358"/>
                  </a:srgbClr>
                </a:gs>
                <a:gs pos="71429">
                  <a:srgbClr val="C3C3BB">
                    <a:alpha val="3515"/>
                  </a:srgbClr>
                </a:gs>
                <a:gs pos="85714">
                  <a:srgbClr val="C3C3BB">
                    <a:alpha val="1405"/>
                  </a:srgbClr>
                </a:gs>
                <a:gs pos="100000">
                  <a:srgbClr val="C3C3BB">
                    <a:alpha val="4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" name="Splat 6"/>
            <p:cNvSpPr>
              <a:spLocks noGrp="1"/>
            </p:cNvSpPr>
            <p:nvPr/>
          </p:nvSpPr>
          <p:spPr>
            <a:xfrm rot="9157870">
              <a:off x="3156078" y="718785"/>
              <a:ext cx="35296" cy="10618"/>
            </a:xfrm>
            <a:prstGeom prst="ellipse">
              <a:avLst/>
            </a:prstGeom>
            <a:gradFill>
              <a:gsLst>
                <a:gs pos="0">
                  <a:srgbClr val="BFBFBD">
                    <a:alpha val="25568"/>
                  </a:srgbClr>
                </a:gs>
                <a:gs pos="14286">
                  <a:srgbClr val="BFBFBD">
                    <a:alpha val="23769"/>
                  </a:srgbClr>
                </a:gs>
                <a:gs pos="28571">
                  <a:srgbClr val="BFBFBD">
                    <a:alpha val="19000"/>
                  </a:srgbClr>
                </a:gs>
                <a:gs pos="42857">
                  <a:srgbClr val="BFBFBD">
                    <a:alpha val="12909"/>
                  </a:srgbClr>
                </a:gs>
                <a:gs pos="57143">
                  <a:srgbClr val="BFBFBD">
                    <a:alpha val="7373"/>
                  </a:srgbClr>
                </a:gs>
                <a:gs pos="71429">
                  <a:srgbClr val="BFBFBD">
                    <a:alpha val="3522"/>
                  </a:srgbClr>
                </a:gs>
                <a:gs pos="85714">
                  <a:srgbClr val="BFBFBD">
                    <a:alpha val="1408"/>
                  </a:srgbClr>
                </a:gs>
                <a:gs pos="100000">
                  <a:srgbClr val="BFBFBD">
                    <a:alpha val="4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" name="Splat 7"/>
            <p:cNvSpPr>
              <a:spLocks noGrp="1"/>
            </p:cNvSpPr>
            <p:nvPr/>
          </p:nvSpPr>
          <p:spPr>
            <a:xfrm rot="8208806">
              <a:off x="259421" y="576149"/>
              <a:ext cx="33500" cy="9966"/>
            </a:xfrm>
            <a:prstGeom prst="ellipse">
              <a:avLst/>
            </a:prstGeom>
            <a:gradFill>
              <a:gsLst>
                <a:gs pos="0">
                  <a:srgbClr val="B2B2B1">
                    <a:alpha val="25873"/>
                  </a:srgbClr>
                </a:gs>
                <a:gs pos="14286">
                  <a:srgbClr val="B2B2B1">
                    <a:alpha val="24056"/>
                  </a:srgbClr>
                </a:gs>
                <a:gs pos="28571">
                  <a:srgbClr val="B2B2B1">
                    <a:alpha val="19238"/>
                  </a:srgbClr>
                </a:gs>
                <a:gs pos="42857">
                  <a:srgbClr val="B2B2B1">
                    <a:alpha val="13077"/>
                  </a:srgbClr>
                </a:gs>
                <a:gs pos="57143">
                  <a:srgbClr val="B2B2B1">
                    <a:alpha val="7472"/>
                  </a:srgbClr>
                </a:gs>
                <a:gs pos="71429">
                  <a:srgbClr val="B2B2B1">
                    <a:alpha val="3570"/>
                  </a:srgbClr>
                </a:gs>
                <a:gs pos="85714">
                  <a:srgbClr val="B2B2B1">
                    <a:alpha val="1427"/>
                  </a:srgbClr>
                </a:gs>
                <a:gs pos="100000">
                  <a:srgbClr val="B2B2B1">
                    <a:alpha val="4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" name="Splat 8"/>
            <p:cNvSpPr>
              <a:spLocks noGrp="1"/>
            </p:cNvSpPr>
            <p:nvPr/>
          </p:nvSpPr>
          <p:spPr>
            <a:xfrm rot="9301862">
              <a:off x="2914792" y="452766"/>
              <a:ext cx="591620" cy="480410"/>
            </a:xfrm>
            <a:prstGeom prst="ellipse">
              <a:avLst/>
            </a:prstGeom>
            <a:gradFill>
              <a:gsLst>
                <a:gs pos="0">
                  <a:srgbClr val="B4B4B5">
                    <a:alpha val="31943"/>
                  </a:srgbClr>
                </a:gs>
                <a:gs pos="14286">
                  <a:srgbClr val="B4B4B5">
                    <a:alpha val="29792"/>
                  </a:srgbClr>
                </a:gs>
                <a:gs pos="28571">
                  <a:srgbClr val="B4B4B5">
                    <a:alpha val="24015"/>
                  </a:srgbClr>
                </a:gs>
                <a:gs pos="42857">
                  <a:srgbClr val="B4B4B5">
                    <a:alpha val="16484"/>
                  </a:srgbClr>
                </a:gs>
                <a:gs pos="57143">
                  <a:srgbClr val="B4B4B5">
                    <a:alpha val="9499"/>
                  </a:srgbClr>
                </a:gs>
                <a:gs pos="71429">
                  <a:srgbClr val="B4B4B5">
                    <a:alpha val="4565"/>
                  </a:srgbClr>
                </a:gs>
                <a:gs pos="85714">
                  <a:srgbClr val="B4B4B5">
                    <a:alpha val="1831"/>
                  </a:srgbClr>
                </a:gs>
                <a:gs pos="100000">
                  <a:srgbClr val="B4B4B5">
                    <a:alpha val="6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" name="Splat 9"/>
            <p:cNvSpPr>
              <a:spLocks noGrp="1"/>
            </p:cNvSpPr>
            <p:nvPr/>
          </p:nvSpPr>
          <p:spPr>
            <a:xfrm rot="-10529862">
              <a:off x="2350002" y="498253"/>
              <a:ext cx="526383" cy="171588"/>
            </a:xfrm>
            <a:prstGeom prst="ellipse">
              <a:avLst/>
            </a:prstGeom>
            <a:gradFill>
              <a:gsLst>
                <a:gs pos="0">
                  <a:srgbClr val="CCCACC">
                    <a:alpha val="27540"/>
                  </a:srgbClr>
                </a:gs>
                <a:gs pos="14286">
                  <a:srgbClr val="CCCACC">
                    <a:alpha val="25627"/>
                  </a:srgbClr>
                </a:gs>
                <a:gs pos="28571">
                  <a:srgbClr val="CCCACC">
                    <a:alpha val="20538"/>
                  </a:srgbClr>
                </a:gs>
                <a:gs pos="42857">
                  <a:srgbClr val="CCCACC">
                    <a:alpha val="13997"/>
                  </a:srgbClr>
                </a:gs>
                <a:gs pos="57143">
                  <a:srgbClr val="CCCACC">
                    <a:alpha val="8016"/>
                  </a:srgbClr>
                </a:gs>
                <a:gs pos="71429">
                  <a:srgbClr val="CCCACC">
                    <a:alpha val="3836"/>
                  </a:srgbClr>
                </a:gs>
                <a:gs pos="85714">
                  <a:srgbClr val="CCCACC">
                    <a:alpha val="1535"/>
                  </a:srgbClr>
                </a:gs>
                <a:gs pos="100000">
                  <a:srgbClr val="CCCACC">
                    <a:alpha val="5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" name="Splat 10"/>
            <p:cNvSpPr>
              <a:spLocks noGrp="1"/>
            </p:cNvSpPr>
            <p:nvPr/>
          </p:nvSpPr>
          <p:spPr>
            <a:xfrm rot="2773617">
              <a:off x="2498973" y="539876"/>
              <a:ext cx="125387" cy="7232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" name="Splat 11"/>
            <p:cNvSpPr>
              <a:spLocks noGrp="1"/>
            </p:cNvSpPr>
            <p:nvPr/>
          </p:nvSpPr>
          <p:spPr>
            <a:xfrm rot="9016231">
              <a:off x="2760262" y="524076"/>
              <a:ext cx="261487" cy="3308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" name="Splat 12"/>
            <p:cNvSpPr>
              <a:spLocks noGrp="1"/>
            </p:cNvSpPr>
            <p:nvPr/>
          </p:nvSpPr>
          <p:spPr>
            <a:xfrm rot="8980589">
              <a:off x="3152110" y="715918"/>
              <a:ext cx="55088" cy="12378"/>
            </a:xfrm>
            <a:prstGeom prst="ellipse">
              <a:avLst/>
            </a:prstGeom>
            <a:gradFill>
              <a:gsLst>
                <a:gs pos="0">
                  <a:srgbClr val="A2A39F">
                    <a:alpha val="16939"/>
                  </a:srgbClr>
                </a:gs>
                <a:gs pos="14286">
                  <a:srgbClr val="A2A39F">
                    <a:alpha val="15682"/>
                  </a:srgbClr>
                </a:gs>
                <a:gs pos="28571">
                  <a:srgbClr val="A2A39F">
                    <a:alpha val="12405"/>
                  </a:srgbClr>
                </a:gs>
                <a:gs pos="42857">
                  <a:srgbClr val="A2A39F">
                    <a:alpha val="8321"/>
                  </a:srgbClr>
                </a:gs>
                <a:gs pos="57143">
                  <a:srgbClr val="A2A39F">
                    <a:alpha val="4700"/>
                  </a:srgbClr>
                </a:gs>
                <a:gs pos="71429">
                  <a:srgbClr val="A2A39F">
                    <a:alpha val="2228"/>
                  </a:srgbClr>
                </a:gs>
                <a:gs pos="85714">
                  <a:srgbClr val="A2A39F">
                    <a:alpha val="887"/>
                  </a:srgbClr>
                </a:gs>
                <a:gs pos="100000">
                  <a:srgbClr val="A2A39F">
                    <a:alpha val="2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" name="Splat 13"/>
            <p:cNvSpPr>
              <a:spLocks noGrp="1"/>
            </p:cNvSpPr>
            <p:nvPr/>
          </p:nvSpPr>
          <p:spPr>
            <a:xfrm rot="2775167">
              <a:off x="2499111" y="539776"/>
              <a:ext cx="124984" cy="7241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" name="Splat 14"/>
            <p:cNvSpPr>
              <a:spLocks noGrp="1"/>
            </p:cNvSpPr>
            <p:nvPr/>
          </p:nvSpPr>
          <p:spPr>
            <a:xfrm rot="9724906">
              <a:off x="2707833" y="524694"/>
              <a:ext cx="457401" cy="356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" name="Splat 15"/>
            <p:cNvSpPr>
              <a:spLocks noGrp="1"/>
            </p:cNvSpPr>
            <p:nvPr/>
          </p:nvSpPr>
          <p:spPr>
            <a:xfrm rot="6550911">
              <a:off x="2199277" y="558866"/>
              <a:ext cx="186813" cy="8887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" name="Splat 16"/>
            <p:cNvSpPr>
              <a:spLocks noGrp="1"/>
            </p:cNvSpPr>
            <p:nvPr/>
          </p:nvSpPr>
          <p:spPr>
            <a:xfrm rot="7095202">
              <a:off x="1463176" y="23715"/>
              <a:ext cx="250249" cy="6355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" name="Splat 17"/>
            <p:cNvSpPr>
              <a:spLocks noGrp="1"/>
            </p:cNvSpPr>
            <p:nvPr/>
          </p:nvSpPr>
          <p:spPr>
            <a:xfrm rot="10172981">
              <a:off x="1917160" y="619823"/>
              <a:ext cx="527865" cy="71028"/>
            </a:xfrm>
            <a:prstGeom prst="ellipse">
              <a:avLst/>
            </a:prstGeom>
            <a:gradFill>
              <a:gsLst>
                <a:gs pos="0">
                  <a:srgbClr val="000000">
                    <a:alpha val="22252"/>
                  </a:srgbClr>
                </a:gs>
                <a:gs pos="14286">
                  <a:srgbClr val="000000">
                    <a:alpha val="20653"/>
                  </a:srgbClr>
                </a:gs>
                <a:gs pos="28571">
                  <a:srgbClr val="000000">
                    <a:alpha val="16442"/>
                  </a:srgbClr>
                </a:gs>
                <a:gs pos="42857">
                  <a:srgbClr val="000000">
                    <a:alpha val="11114"/>
                  </a:srgbClr>
                </a:gs>
                <a:gs pos="57143">
                  <a:srgbClr val="000000">
                    <a:alpha val="6320"/>
                  </a:srgbClr>
                </a:gs>
                <a:gs pos="71429">
                  <a:srgbClr val="000000">
                    <a:alpha val="3010"/>
                  </a:srgbClr>
                </a:gs>
                <a:gs pos="85714">
                  <a:srgbClr val="000000">
                    <a:alpha val="1201"/>
                  </a:srgbClr>
                </a:gs>
                <a:gs pos="100000">
                  <a:srgbClr val="000000">
                    <a:alpha val="4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" name="Splat 18"/>
            <p:cNvSpPr>
              <a:spLocks noGrp="1"/>
            </p:cNvSpPr>
            <p:nvPr/>
          </p:nvSpPr>
          <p:spPr>
            <a:xfrm rot="10512745">
              <a:off x="2460996" y="578796"/>
              <a:ext cx="411711" cy="3174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" name="Splat 19"/>
            <p:cNvSpPr>
              <a:spLocks noGrp="1"/>
            </p:cNvSpPr>
            <p:nvPr/>
          </p:nvSpPr>
          <p:spPr>
            <a:xfrm rot="10036020">
              <a:off x="3096184" y="461308"/>
              <a:ext cx="57258" cy="15553"/>
            </a:xfrm>
            <a:prstGeom prst="ellipse">
              <a:avLst/>
            </a:prstGeom>
            <a:gradFill>
              <a:gsLst>
                <a:gs pos="0">
                  <a:srgbClr val="505749">
                    <a:alpha val="20344"/>
                  </a:srgbClr>
                </a:gs>
                <a:gs pos="14286">
                  <a:srgbClr val="505749">
                    <a:alpha val="18865"/>
                  </a:srgbClr>
                </a:gs>
                <a:gs pos="28571">
                  <a:srgbClr val="505749">
                    <a:alpha val="14983"/>
                  </a:srgbClr>
                </a:gs>
                <a:gs pos="42857">
                  <a:srgbClr val="505749">
                    <a:alpha val="10100"/>
                  </a:srgbClr>
                </a:gs>
                <a:gs pos="57143">
                  <a:srgbClr val="505749">
                    <a:alpha val="5729"/>
                  </a:srgbClr>
                </a:gs>
                <a:gs pos="71429">
                  <a:srgbClr val="505749">
                    <a:alpha val="2724"/>
                  </a:srgbClr>
                </a:gs>
                <a:gs pos="85714">
                  <a:srgbClr val="505749">
                    <a:alpha val="1086"/>
                  </a:srgbClr>
                </a:gs>
                <a:gs pos="100000">
                  <a:srgbClr val="505749">
                    <a:alpha val="3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" name="Splat 20"/>
            <p:cNvSpPr>
              <a:spLocks noGrp="1"/>
            </p:cNvSpPr>
            <p:nvPr/>
          </p:nvSpPr>
          <p:spPr>
            <a:xfrm rot="10422617">
              <a:off x="3562605" y="637993"/>
              <a:ext cx="59567" cy="17371"/>
            </a:xfrm>
            <a:prstGeom prst="ellipse">
              <a:avLst/>
            </a:prstGeom>
            <a:gradFill>
              <a:gsLst>
                <a:gs pos="0">
                  <a:srgbClr val="00053D">
                    <a:alpha val="21006"/>
                  </a:srgbClr>
                </a:gs>
                <a:gs pos="14286">
                  <a:srgbClr val="00053D">
                    <a:alpha val="19485"/>
                  </a:srgbClr>
                </a:gs>
                <a:gs pos="28571">
                  <a:srgbClr val="00053D">
                    <a:alpha val="15488"/>
                  </a:srgbClr>
                </a:gs>
                <a:gs pos="42857">
                  <a:srgbClr val="00053D">
                    <a:alpha val="10450"/>
                  </a:srgbClr>
                </a:gs>
                <a:gs pos="57143">
                  <a:srgbClr val="00053D">
                    <a:alpha val="5933"/>
                  </a:srgbClr>
                </a:gs>
                <a:gs pos="71429">
                  <a:srgbClr val="00053D">
                    <a:alpha val="2822"/>
                  </a:srgbClr>
                </a:gs>
                <a:gs pos="85714">
                  <a:srgbClr val="00053D">
                    <a:alpha val="1126"/>
                  </a:srgbClr>
                </a:gs>
                <a:gs pos="100000">
                  <a:srgbClr val="00053D">
                    <a:alpha val="3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" name="Splat 21"/>
            <p:cNvSpPr>
              <a:spLocks noGrp="1"/>
            </p:cNvSpPr>
            <p:nvPr/>
          </p:nvSpPr>
          <p:spPr>
            <a:xfrm rot="10330934">
              <a:off x="2453897" y="577545"/>
              <a:ext cx="401445" cy="3619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" name="Splat 22"/>
            <p:cNvSpPr>
              <a:spLocks noGrp="1"/>
            </p:cNvSpPr>
            <p:nvPr/>
          </p:nvSpPr>
          <p:spPr>
            <a:xfrm rot="10121145">
              <a:off x="1280619" y="1117028"/>
              <a:ext cx="63127" cy="16812"/>
            </a:xfrm>
            <a:prstGeom prst="ellipse">
              <a:avLst/>
            </a:prstGeom>
            <a:gradFill>
              <a:gsLst>
                <a:gs pos="0">
                  <a:srgbClr val="858885">
                    <a:alpha val="15980"/>
                  </a:srgbClr>
                </a:gs>
                <a:gs pos="14286">
                  <a:srgbClr val="858885">
                    <a:alpha val="14788"/>
                  </a:srgbClr>
                </a:gs>
                <a:gs pos="28571">
                  <a:srgbClr val="858885">
                    <a:alpha val="11685"/>
                  </a:srgbClr>
                </a:gs>
                <a:gs pos="42857">
                  <a:srgbClr val="858885">
                    <a:alpha val="7827"/>
                  </a:srgbClr>
                </a:gs>
                <a:gs pos="57143">
                  <a:srgbClr val="858885">
                    <a:alpha val="4416"/>
                  </a:srgbClr>
                </a:gs>
                <a:gs pos="71429">
                  <a:srgbClr val="858885">
                    <a:alpha val="2092"/>
                  </a:srgbClr>
                </a:gs>
                <a:gs pos="85714">
                  <a:srgbClr val="858885">
                    <a:alpha val="832"/>
                  </a:srgbClr>
                </a:gs>
                <a:gs pos="100000">
                  <a:srgbClr val="858885">
                    <a:alpha val="2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" name="Splat 23"/>
            <p:cNvSpPr>
              <a:spLocks noGrp="1"/>
            </p:cNvSpPr>
            <p:nvPr/>
          </p:nvSpPr>
          <p:spPr>
            <a:xfrm rot="10246803">
              <a:off x="1770664" y="91144"/>
              <a:ext cx="59132" cy="13383"/>
            </a:xfrm>
            <a:prstGeom prst="ellipse">
              <a:avLst/>
            </a:prstGeom>
            <a:gradFill>
              <a:gsLst>
                <a:gs pos="0">
                  <a:srgbClr val="97938E">
                    <a:alpha val="16324"/>
                  </a:srgbClr>
                </a:gs>
                <a:gs pos="14286">
                  <a:srgbClr val="97938E">
                    <a:alpha val="15109"/>
                  </a:srgbClr>
                </a:gs>
                <a:gs pos="28571">
                  <a:srgbClr val="97938E">
                    <a:alpha val="11943"/>
                  </a:srgbClr>
                </a:gs>
                <a:gs pos="42857">
                  <a:srgbClr val="97938E">
                    <a:alpha val="8004"/>
                  </a:srgbClr>
                </a:gs>
                <a:gs pos="57143">
                  <a:srgbClr val="97938E">
                    <a:alpha val="4517"/>
                  </a:srgbClr>
                </a:gs>
                <a:gs pos="71429">
                  <a:srgbClr val="97938E">
                    <a:alpha val="2141"/>
                  </a:srgbClr>
                </a:gs>
                <a:gs pos="85714">
                  <a:srgbClr val="97938E">
                    <a:alpha val="852"/>
                  </a:srgbClr>
                </a:gs>
                <a:gs pos="100000">
                  <a:srgbClr val="97938E">
                    <a:alpha val="2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" name="Splat 24"/>
            <p:cNvSpPr>
              <a:spLocks noGrp="1"/>
            </p:cNvSpPr>
            <p:nvPr/>
          </p:nvSpPr>
          <p:spPr>
            <a:xfrm rot="-10202984">
              <a:off x="1138065" y="1072131"/>
              <a:ext cx="61597" cy="14412"/>
            </a:xfrm>
            <a:prstGeom prst="ellipse">
              <a:avLst/>
            </a:prstGeom>
            <a:gradFill>
              <a:gsLst>
                <a:gs pos="0">
                  <a:srgbClr val="959792">
                    <a:alpha val="16431"/>
                  </a:srgbClr>
                </a:gs>
                <a:gs pos="14286">
                  <a:srgbClr val="959792">
                    <a:alpha val="15209"/>
                  </a:srgbClr>
                </a:gs>
                <a:gs pos="28571">
                  <a:srgbClr val="959792">
                    <a:alpha val="12023"/>
                  </a:srgbClr>
                </a:gs>
                <a:gs pos="42857">
                  <a:srgbClr val="959792">
                    <a:alpha val="8059"/>
                  </a:srgbClr>
                </a:gs>
                <a:gs pos="57143">
                  <a:srgbClr val="959792">
                    <a:alpha val="4549"/>
                  </a:srgbClr>
                </a:gs>
                <a:gs pos="71429">
                  <a:srgbClr val="959792">
                    <a:alpha val="2156"/>
                  </a:srgbClr>
                </a:gs>
                <a:gs pos="85714">
                  <a:srgbClr val="959792">
                    <a:alpha val="858"/>
                  </a:srgbClr>
                </a:gs>
                <a:gs pos="100000">
                  <a:srgbClr val="959792">
                    <a:alpha val="2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" name="Splat 25"/>
            <p:cNvSpPr>
              <a:spLocks noGrp="1"/>
            </p:cNvSpPr>
            <p:nvPr/>
          </p:nvSpPr>
          <p:spPr>
            <a:xfrm rot="-10288948">
              <a:off x="676473" y="696179"/>
              <a:ext cx="58107" cy="15197"/>
            </a:xfrm>
            <a:prstGeom prst="ellipse">
              <a:avLst/>
            </a:prstGeom>
            <a:gradFill>
              <a:gsLst>
                <a:gs pos="0">
                  <a:srgbClr val="0B1127">
                    <a:alpha val="21712"/>
                  </a:srgbClr>
                </a:gs>
                <a:gs pos="14286">
                  <a:srgbClr val="0B1127">
                    <a:alpha val="20146"/>
                  </a:srgbClr>
                </a:gs>
                <a:gs pos="28571">
                  <a:srgbClr val="0B1127">
                    <a:alpha val="16027"/>
                  </a:srgbClr>
                </a:gs>
                <a:gs pos="42857">
                  <a:srgbClr val="0B1127">
                    <a:alpha val="10826"/>
                  </a:srgbClr>
                </a:gs>
                <a:gs pos="57143">
                  <a:srgbClr val="0B1127">
                    <a:alpha val="6151"/>
                  </a:srgbClr>
                </a:gs>
                <a:gs pos="71429">
                  <a:srgbClr val="0B1127">
                    <a:alpha val="2928"/>
                  </a:srgbClr>
                </a:gs>
                <a:gs pos="85714">
                  <a:srgbClr val="0B1127">
                    <a:alpha val="1168"/>
                  </a:srgbClr>
                </a:gs>
                <a:gs pos="100000">
                  <a:srgbClr val="0B1127">
                    <a:alpha val="3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" name="Splat 26"/>
            <p:cNvSpPr>
              <a:spLocks noGrp="1"/>
            </p:cNvSpPr>
            <p:nvPr/>
          </p:nvSpPr>
          <p:spPr>
            <a:xfrm rot="9858905">
              <a:off x="2617805" y="575822"/>
              <a:ext cx="321868" cy="377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" name="Splat 27"/>
            <p:cNvSpPr>
              <a:spLocks noGrp="1"/>
            </p:cNvSpPr>
            <p:nvPr/>
          </p:nvSpPr>
          <p:spPr>
            <a:xfrm rot="9924751">
              <a:off x="135303" y="503041"/>
              <a:ext cx="60622" cy="16868"/>
            </a:xfrm>
            <a:prstGeom prst="ellipse">
              <a:avLst/>
            </a:prstGeom>
            <a:gradFill>
              <a:gsLst>
                <a:gs pos="0">
                  <a:srgbClr val="8D8D89">
                    <a:alpha val="15654"/>
                  </a:srgbClr>
                </a:gs>
                <a:gs pos="14286">
                  <a:srgbClr val="8D8D89">
                    <a:alpha val="14484"/>
                  </a:srgbClr>
                </a:gs>
                <a:gs pos="28571">
                  <a:srgbClr val="8D8D89">
                    <a:alpha val="11440"/>
                  </a:srgbClr>
                </a:gs>
                <a:gs pos="42857">
                  <a:srgbClr val="8D8D89">
                    <a:alpha val="7660"/>
                  </a:srgbClr>
                </a:gs>
                <a:gs pos="57143">
                  <a:srgbClr val="8D8D89">
                    <a:alpha val="4320"/>
                  </a:srgbClr>
                </a:gs>
                <a:gs pos="71429">
                  <a:srgbClr val="8D8D89">
                    <a:alpha val="2046"/>
                  </a:srgbClr>
                </a:gs>
                <a:gs pos="85714">
                  <a:srgbClr val="8D8D89">
                    <a:alpha val="814"/>
                  </a:srgbClr>
                </a:gs>
                <a:gs pos="100000">
                  <a:srgbClr val="8D8D89">
                    <a:alpha val="2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" name="Splat 28"/>
            <p:cNvSpPr>
              <a:spLocks noGrp="1"/>
            </p:cNvSpPr>
            <p:nvPr/>
          </p:nvSpPr>
          <p:spPr>
            <a:xfrm rot="-10497965">
              <a:off x="2020636" y="427680"/>
              <a:ext cx="166327" cy="4091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" name="Splat 29"/>
            <p:cNvSpPr>
              <a:spLocks noGrp="1"/>
            </p:cNvSpPr>
            <p:nvPr/>
          </p:nvSpPr>
          <p:spPr>
            <a:xfrm rot="10304496">
              <a:off x="3117853" y="419297"/>
              <a:ext cx="412227" cy="37253"/>
            </a:xfrm>
            <a:prstGeom prst="ellipse">
              <a:avLst/>
            </a:prstGeom>
            <a:gradFill>
              <a:gsLst>
                <a:gs pos="0">
                  <a:srgbClr val="FFFFFF">
                    <a:alpha val="32013"/>
                  </a:srgbClr>
                </a:gs>
                <a:gs pos="14286">
                  <a:srgbClr val="FFFFFF">
                    <a:alpha val="29857"/>
                  </a:srgbClr>
                </a:gs>
                <a:gs pos="28571">
                  <a:srgbClr val="FFFFFF">
                    <a:alpha val="24070"/>
                  </a:srgbClr>
                </a:gs>
                <a:gs pos="42857">
                  <a:srgbClr val="FFFFFF">
                    <a:alpha val="16524"/>
                  </a:srgbClr>
                </a:gs>
                <a:gs pos="57143">
                  <a:srgbClr val="FFFFFF">
                    <a:alpha val="9523"/>
                  </a:srgbClr>
                </a:gs>
                <a:gs pos="71429">
                  <a:srgbClr val="FFFFFF">
                    <a:alpha val="4577"/>
                  </a:srgbClr>
                </a:gs>
                <a:gs pos="85714">
                  <a:srgbClr val="FFFFFF">
                    <a:alpha val="1835"/>
                  </a:srgbClr>
                </a:gs>
                <a:gs pos="100000">
                  <a:srgbClr val="FFFFFF">
                    <a:alpha val="6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" name="Splat 30"/>
            <p:cNvSpPr>
              <a:spLocks noGrp="1"/>
            </p:cNvSpPr>
            <p:nvPr/>
          </p:nvSpPr>
          <p:spPr>
            <a:xfrm rot="10302057">
              <a:off x="3591662" y="191681"/>
              <a:ext cx="55385" cy="15664"/>
            </a:xfrm>
            <a:prstGeom prst="ellipse">
              <a:avLst/>
            </a:prstGeom>
            <a:gradFill>
              <a:gsLst>
                <a:gs pos="0">
                  <a:srgbClr val="000029">
                    <a:alpha val="22191"/>
                  </a:srgbClr>
                </a:gs>
                <a:gs pos="14286">
                  <a:srgbClr val="000029">
                    <a:alpha val="20596"/>
                  </a:srgbClr>
                </a:gs>
                <a:gs pos="28571">
                  <a:srgbClr val="000029">
                    <a:alpha val="16395"/>
                  </a:srgbClr>
                </a:gs>
                <a:gs pos="42857">
                  <a:srgbClr val="000029">
                    <a:alpha val="11082"/>
                  </a:srgbClr>
                </a:gs>
                <a:gs pos="57143">
                  <a:srgbClr val="000029">
                    <a:alpha val="6301"/>
                  </a:srgbClr>
                </a:gs>
                <a:gs pos="71429">
                  <a:srgbClr val="000029">
                    <a:alpha val="3000"/>
                  </a:srgbClr>
                </a:gs>
                <a:gs pos="85714">
                  <a:srgbClr val="000029">
                    <a:alpha val="1197"/>
                  </a:srgbClr>
                </a:gs>
                <a:gs pos="100000">
                  <a:srgbClr val="000029">
                    <a:alpha val="4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" name="Splat 31"/>
            <p:cNvSpPr>
              <a:spLocks noGrp="1"/>
            </p:cNvSpPr>
            <p:nvPr/>
          </p:nvSpPr>
          <p:spPr>
            <a:xfrm rot="9828892">
              <a:off x="304928" y="1020324"/>
              <a:ext cx="62403" cy="17118"/>
            </a:xfrm>
            <a:prstGeom prst="ellipse">
              <a:avLst/>
            </a:prstGeom>
            <a:gradFill>
              <a:gsLst>
                <a:gs pos="0">
                  <a:srgbClr val="7D7C78">
                    <a:alpha val="16913"/>
                  </a:srgbClr>
                </a:gs>
                <a:gs pos="14286">
                  <a:srgbClr val="7D7C78">
                    <a:alpha val="15658"/>
                  </a:srgbClr>
                </a:gs>
                <a:gs pos="28571">
                  <a:srgbClr val="7D7C78">
                    <a:alpha val="12385"/>
                  </a:srgbClr>
                </a:gs>
                <a:gs pos="42857">
                  <a:srgbClr val="7D7C78">
                    <a:alpha val="8307"/>
                  </a:srgbClr>
                </a:gs>
                <a:gs pos="57143">
                  <a:srgbClr val="7D7C78">
                    <a:alpha val="4692"/>
                  </a:srgbClr>
                </a:gs>
                <a:gs pos="71429">
                  <a:srgbClr val="7D7C78">
                    <a:alpha val="2224"/>
                  </a:srgbClr>
                </a:gs>
                <a:gs pos="85714">
                  <a:srgbClr val="7D7C78">
                    <a:alpha val="886"/>
                  </a:srgbClr>
                </a:gs>
                <a:gs pos="100000">
                  <a:srgbClr val="7D7C78">
                    <a:alpha val="2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" name="Splat 32"/>
            <p:cNvSpPr>
              <a:spLocks noGrp="1"/>
            </p:cNvSpPr>
            <p:nvPr/>
          </p:nvSpPr>
          <p:spPr>
            <a:xfrm rot="10368143">
              <a:off x="2188357" y="620373"/>
              <a:ext cx="59763" cy="15963"/>
            </a:xfrm>
            <a:prstGeom prst="ellipse">
              <a:avLst/>
            </a:prstGeom>
            <a:gradFill>
              <a:gsLst>
                <a:gs pos="0">
                  <a:srgbClr val="9F9F9F">
                    <a:alpha val="20230"/>
                  </a:srgbClr>
                </a:gs>
                <a:gs pos="14286">
                  <a:srgbClr val="9F9F9F">
                    <a:alpha val="18758"/>
                  </a:srgbClr>
                </a:gs>
                <a:gs pos="28571">
                  <a:srgbClr val="9F9F9F">
                    <a:alpha val="14896"/>
                  </a:srgbClr>
                </a:gs>
                <a:gs pos="42857">
                  <a:srgbClr val="9F9F9F">
                    <a:alpha val="10040"/>
                  </a:srgbClr>
                </a:gs>
                <a:gs pos="57143">
                  <a:srgbClr val="9F9F9F">
                    <a:alpha val="5694"/>
                  </a:srgbClr>
                </a:gs>
                <a:gs pos="71429">
                  <a:srgbClr val="9F9F9F">
                    <a:alpha val="2707"/>
                  </a:srgbClr>
                </a:gs>
                <a:gs pos="85714">
                  <a:srgbClr val="9F9F9F">
                    <a:alpha val="1079"/>
                  </a:srgbClr>
                </a:gs>
                <a:gs pos="100000">
                  <a:srgbClr val="9F9F9F">
                    <a:alpha val="3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" name="Splat 33"/>
            <p:cNvSpPr>
              <a:spLocks noGrp="1"/>
            </p:cNvSpPr>
            <p:nvPr/>
          </p:nvSpPr>
          <p:spPr>
            <a:xfrm rot="-10204422">
              <a:off x="-83669" y="593536"/>
              <a:ext cx="393130" cy="5010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" name="Splat 34"/>
            <p:cNvSpPr>
              <a:spLocks noGrp="1"/>
            </p:cNvSpPr>
            <p:nvPr/>
          </p:nvSpPr>
          <p:spPr>
            <a:xfrm rot="10745084">
              <a:off x="2101781" y="657249"/>
              <a:ext cx="59726" cy="16680"/>
            </a:xfrm>
            <a:prstGeom prst="ellipse">
              <a:avLst/>
            </a:prstGeom>
            <a:gradFill>
              <a:gsLst>
                <a:gs pos="0">
                  <a:srgbClr val="A4A4A3">
                    <a:alpha val="21438"/>
                  </a:srgbClr>
                </a:gs>
                <a:gs pos="14286">
                  <a:srgbClr val="A4A4A3">
                    <a:alpha val="19889"/>
                  </a:srgbClr>
                </a:gs>
                <a:gs pos="28571">
                  <a:srgbClr val="A4A4A3">
                    <a:alpha val="15818"/>
                  </a:srgbClr>
                </a:gs>
                <a:gs pos="42857">
                  <a:srgbClr val="A4A4A3">
                    <a:alpha val="10680"/>
                  </a:srgbClr>
                </a:gs>
                <a:gs pos="57143">
                  <a:srgbClr val="A4A4A3">
                    <a:alpha val="6066"/>
                  </a:srgbClr>
                </a:gs>
                <a:gs pos="71429">
                  <a:srgbClr val="A4A4A3">
                    <a:alpha val="2887"/>
                  </a:srgbClr>
                </a:gs>
                <a:gs pos="85714">
                  <a:srgbClr val="A4A4A3">
                    <a:alpha val="1152"/>
                  </a:srgbClr>
                </a:gs>
                <a:gs pos="100000">
                  <a:srgbClr val="A4A4A3">
                    <a:alpha val="3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" name="Splat 35"/>
            <p:cNvSpPr>
              <a:spLocks noGrp="1"/>
            </p:cNvSpPr>
            <p:nvPr/>
          </p:nvSpPr>
          <p:spPr>
            <a:xfrm rot="10655419">
              <a:off x="48666" y="304501"/>
              <a:ext cx="53254" cy="16344"/>
            </a:xfrm>
            <a:prstGeom prst="ellipse">
              <a:avLst/>
            </a:prstGeom>
            <a:gradFill>
              <a:gsLst>
                <a:gs pos="0">
                  <a:srgbClr val="000000">
                    <a:alpha val="21719"/>
                  </a:srgbClr>
                </a:gs>
                <a:gs pos="14286">
                  <a:srgbClr val="000000">
                    <a:alpha val="20153"/>
                  </a:srgbClr>
                </a:gs>
                <a:gs pos="28571">
                  <a:srgbClr val="000000">
                    <a:alpha val="16033"/>
                  </a:srgbClr>
                </a:gs>
                <a:gs pos="42857">
                  <a:srgbClr val="000000">
                    <a:alpha val="10829"/>
                  </a:srgbClr>
                </a:gs>
                <a:gs pos="57143">
                  <a:srgbClr val="000000">
                    <a:alpha val="6154"/>
                  </a:srgbClr>
                </a:gs>
                <a:gs pos="71429">
                  <a:srgbClr val="000000">
                    <a:alpha val="2929"/>
                  </a:srgbClr>
                </a:gs>
                <a:gs pos="85714">
                  <a:srgbClr val="000000">
                    <a:alpha val="1169"/>
                  </a:srgbClr>
                </a:gs>
                <a:gs pos="100000">
                  <a:srgbClr val="000000">
                    <a:alpha val="3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" name="Splat 36"/>
            <p:cNvSpPr>
              <a:spLocks noGrp="1"/>
            </p:cNvSpPr>
            <p:nvPr/>
          </p:nvSpPr>
          <p:spPr>
            <a:xfrm rot="-9530372">
              <a:off x="632352" y="688212"/>
              <a:ext cx="259186" cy="4262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" name="Splat 37"/>
            <p:cNvSpPr>
              <a:spLocks noGrp="1"/>
            </p:cNvSpPr>
            <p:nvPr/>
          </p:nvSpPr>
          <p:spPr>
            <a:xfrm rot="-10790003">
              <a:off x="1200040" y="306807"/>
              <a:ext cx="60900" cy="17387"/>
            </a:xfrm>
            <a:prstGeom prst="ellipse">
              <a:avLst/>
            </a:prstGeom>
            <a:gradFill>
              <a:gsLst>
                <a:gs pos="0">
                  <a:srgbClr val="5E655F">
                    <a:alpha val="16725"/>
                  </a:srgbClr>
                </a:gs>
                <a:gs pos="14286">
                  <a:srgbClr val="5E655F">
                    <a:alpha val="15483"/>
                  </a:srgbClr>
                </a:gs>
                <a:gs pos="28571">
                  <a:srgbClr val="5E655F">
                    <a:alpha val="12244"/>
                  </a:srgbClr>
                </a:gs>
                <a:gs pos="42857">
                  <a:srgbClr val="5E655F">
                    <a:alpha val="8210"/>
                  </a:srgbClr>
                </a:gs>
                <a:gs pos="57143">
                  <a:srgbClr val="5E655F">
                    <a:alpha val="4636"/>
                  </a:srgbClr>
                </a:gs>
                <a:gs pos="71429">
                  <a:srgbClr val="5E655F">
                    <a:alpha val="2198"/>
                  </a:srgbClr>
                </a:gs>
                <a:gs pos="85714">
                  <a:srgbClr val="5E655F">
                    <a:alpha val="875"/>
                  </a:srgbClr>
                </a:gs>
                <a:gs pos="100000">
                  <a:srgbClr val="5E655F">
                    <a:alpha val="2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" name="Splat 38"/>
            <p:cNvSpPr>
              <a:spLocks noGrp="1"/>
            </p:cNvSpPr>
            <p:nvPr/>
          </p:nvSpPr>
          <p:spPr>
            <a:xfrm rot="10100410">
              <a:off x="272192" y="467409"/>
              <a:ext cx="60311" cy="14242"/>
            </a:xfrm>
            <a:prstGeom prst="ellipse">
              <a:avLst/>
            </a:prstGeom>
            <a:gradFill>
              <a:gsLst>
                <a:gs pos="0">
                  <a:srgbClr val="9A9A9A">
                    <a:alpha val="16811"/>
                  </a:srgbClr>
                </a:gs>
                <a:gs pos="14286">
                  <a:srgbClr val="9A9A9A">
                    <a:alpha val="15563"/>
                  </a:srgbClr>
                </a:gs>
                <a:gs pos="28571">
                  <a:srgbClr val="9A9A9A">
                    <a:alpha val="12309"/>
                  </a:srgbClr>
                </a:gs>
                <a:gs pos="42857">
                  <a:srgbClr val="9A9A9A">
                    <a:alpha val="8255"/>
                  </a:srgbClr>
                </a:gs>
                <a:gs pos="57143">
                  <a:srgbClr val="9A9A9A">
                    <a:alpha val="4662"/>
                  </a:srgbClr>
                </a:gs>
                <a:gs pos="71429">
                  <a:srgbClr val="9A9A9A">
                    <a:alpha val="2210"/>
                  </a:srgbClr>
                </a:gs>
                <a:gs pos="85714">
                  <a:srgbClr val="9A9A9A">
                    <a:alpha val="880"/>
                  </a:srgbClr>
                </a:gs>
                <a:gs pos="100000">
                  <a:srgbClr val="9A9A9A">
                    <a:alpha val="2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" name="Splat 39"/>
            <p:cNvSpPr>
              <a:spLocks noGrp="1"/>
            </p:cNvSpPr>
            <p:nvPr/>
          </p:nvSpPr>
          <p:spPr>
            <a:xfrm rot="9486481">
              <a:off x="325713" y="965536"/>
              <a:ext cx="238213" cy="3940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" name="Splat 40"/>
            <p:cNvSpPr>
              <a:spLocks noGrp="1"/>
            </p:cNvSpPr>
            <p:nvPr/>
          </p:nvSpPr>
          <p:spPr>
            <a:xfrm rot="8113429">
              <a:off x="470599" y="429616"/>
              <a:ext cx="157207" cy="639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" name="Splat 41"/>
            <p:cNvSpPr>
              <a:spLocks noGrp="1"/>
            </p:cNvSpPr>
            <p:nvPr/>
          </p:nvSpPr>
          <p:spPr>
            <a:xfrm rot="5399964">
              <a:off x="667165" y="659885"/>
              <a:ext cx="33762" cy="33762"/>
            </a:xfrm>
            <a:prstGeom prst="ellipse">
              <a:avLst/>
            </a:prstGeom>
            <a:gradFill>
              <a:gsLst>
                <a:gs pos="0">
                  <a:srgbClr val="BAB9B8">
                    <a:alpha val="23699"/>
                  </a:srgbClr>
                </a:gs>
                <a:gs pos="14286">
                  <a:srgbClr val="BAB9B8">
                    <a:alpha val="22011"/>
                  </a:srgbClr>
                </a:gs>
                <a:gs pos="28571">
                  <a:srgbClr val="BAB9B8">
                    <a:alpha val="17554"/>
                  </a:srgbClr>
                </a:gs>
                <a:gs pos="42857">
                  <a:srgbClr val="BAB9B8">
                    <a:alpha val="11892"/>
                  </a:srgbClr>
                </a:gs>
                <a:gs pos="57143">
                  <a:srgbClr val="BAB9B8">
                    <a:alpha val="6775"/>
                  </a:srgbClr>
                </a:gs>
                <a:gs pos="71429">
                  <a:srgbClr val="BAB9B8">
                    <a:alpha val="3231"/>
                  </a:srgbClr>
                </a:gs>
                <a:gs pos="85714">
                  <a:srgbClr val="BAB9B8">
                    <a:alpha val="1290"/>
                  </a:srgbClr>
                </a:gs>
                <a:gs pos="100000">
                  <a:srgbClr val="BAB9B8">
                    <a:alpha val="4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" name="Splat 42"/>
            <p:cNvSpPr>
              <a:spLocks noGrp="1"/>
            </p:cNvSpPr>
            <p:nvPr/>
          </p:nvSpPr>
          <p:spPr>
            <a:xfrm rot="10680707">
              <a:off x="38067" y="309970"/>
              <a:ext cx="52889" cy="12450"/>
            </a:xfrm>
            <a:prstGeom prst="ellipse">
              <a:avLst/>
            </a:prstGeom>
            <a:gradFill>
              <a:gsLst>
                <a:gs pos="0">
                  <a:srgbClr val="555630">
                    <a:alpha val="16705"/>
                  </a:srgbClr>
                </a:gs>
                <a:gs pos="14286">
                  <a:srgbClr val="555630">
                    <a:alpha val="15465"/>
                  </a:srgbClr>
                </a:gs>
                <a:gs pos="28571">
                  <a:srgbClr val="555630">
                    <a:alpha val="12229"/>
                  </a:srgbClr>
                </a:gs>
                <a:gs pos="42857">
                  <a:srgbClr val="555630">
                    <a:alpha val="8200"/>
                  </a:srgbClr>
                </a:gs>
                <a:gs pos="57143">
                  <a:srgbClr val="555630">
                    <a:alpha val="4630"/>
                  </a:srgbClr>
                </a:gs>
                <a:gs pos="71429">
                  <a:srgbClr val="555630">
                    <a:alpha val="2195"/>
                  </a:srgbClr>
                </a:gs>
                <a:gs pos="85714">
                  <a:srgbClr val="555630">
                    <a:alpha val="874"/>
                  </a:srgbClr>
                </a:gs>
                <a:gs pos="100000">
                  <a:srgbClr val="555630">
                    <a:alpha val="2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" name="Splat 43"/>
            <p:cNvSpPr>
              <a:spLocks noGrp="1"/>
            </p:cNvSpPr>
            <p:nvPr/>
          </p:nvSpPr>
          <p:spPr>
            <a:xfrm rot="9911987">
              <a:off x="1998190" y="626834"/>
              <a:ext cx="420713" cy="3846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" name="Splat 44"/>
            <p:cNvSpPr>
              <a:spLocks noGrp="1"/>
            </p:cNvSpPr>
            <p:nvPr/>
          </p:nvSpPr>
          <p:spPr>
            <a:xfrm rot="-8579254">
              <a:off x="2551354" y="553489"/>
              <a:ext cx="54755" cy="11810"/>
            </a:xfrm>
            <a:prstGeom prst="ellipse">
              <a:avLst/>
            </a:prstGeom>
            <a:gradFill>
              <a:gsLst>
                <a:gs pos="0">
                  <a:srgbClr val="A6A59C">
                    <a:alpha val="20576"/>
                  </a:srgbClr>
                </a:gs>
                <a:gs pos="14286">
                  <a:srgbClr val="A6A59C">
                    <a:alpha val="19082"/>
                  </a:srgbClr>
                </a:gs>
                <a:gs pos="28571">
                  <a:srgbClr val="A6A59C">
                    <a:alpha val="15160"/>
                  </a:srgbClr>
                </a:gs>
                <a:gs pos="42857">
                  <a:srgbClr val="A6A59C">
                    <a:alpha val="10222"/>
                  </a:srgbClr>
                </a:gs>
                <a:gs pos="57143">
                  <a:srgbClr val="A6A59C">
                    <a:alpha val="5800"/>
                  </a:srgbClr>
                </a:gs>
                <a:gs pos="71429">
                  <a:srgbClr val="A6A59C">
                    <a:alpha val="2758"/>
                  </a:srgbClr>
                </a:gs>
                <a:gs pos="85714">
                  <a:srgbClr val="A6A59C">
                    <a:alpha val="1100"/>
                  </a:srgbClr>
                </a:gs>
                <a:gs pos="100000">
                  <a:srgbClr val="A6A59C">
                    <a:alpha val="3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" name="Splat 45"/>
            <p:cNvSpPr>
              <a:spLocks noGrp="1"/>
            </p:cNvSpPr>
            <p:nvPr/>
          </p:nvSpPr>
          <p:spPr>
            <a:xfrm rot="10748023">
              <a:off x="949287" y="988739"/>
              <a:ext cx="148178" cy="4523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" name="Splat 46"/>
            <p:cNvSpPr>
              <a:spLocks noGrp="1"/>
            </p:cNvSpPr>
            <p:nvPr/>
          </p:nvSpPr>
          <p:spPr>
            <a:xfrm rot="4389369">
              <a:off x="1526680" y="27174"/>
              <a:ext cx="126825" cy="5856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" name="Splat 47"/>
            <p:cNvSpPr>
              <a:spLocks noGrp="1"/>
            </p:cNvSpPr>
            <p:nvPr/>
          </p:nvSpPr>
          <p:spPr>
            <a:xfrm rot="9660477">
              <a:off x="1190318" y="1082064"/>
              <a:ext cx="254637" cy="48328"/>
            </a:xfrm>
            <a:prstGeom prst="ellipse">
              <a:avLst/>
            </a:prstGeom>
            <a:gradFill>
              <a:gsLst>
                <a:gs pos="0">
                  <a:srgbClr val="000000">
                    <a:alpha val="32963"/>
                  </a:srgbClr>
                </a:gs>
                <a:gs pos="14286">
                  <a:srgbClr val="000000">
                    <a:alpha val="30759"/>
                  </a:srgbClr>
                </a:gs>
                <a:gs pos="28571">
                  <a:srgbClr val="000000">
                    <a:alpha val="24829"/>
                  </a:srgbClr>
                </a:gs>
                <a:gs pos="42857">
                  <a:srgbClr val="000000">
                    <a:alpha val="17073"/>
                  </a:srgbClr>
                </a:gs>
                <a:gs pos="57143">
                  <a:srgbClr val="000000">
                    <a:alpha val="9853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" name="Splat 48"/>
            <p:cNvSpPr>
              <a:spLocks noGrp="1"/>
            </p:cNvSpPr>
            <p:nvPr/>
          </p:nvSpPr>
          <p:spPr>
            <a:xfrm rot="-10799982">
              <a:off x="3621311" y="635438"/>
              <a:ext cx="29867" cy="29866"/>
            </a:xfrm>
            <a:prstGeom prst="ellipse">
              <a:avLst/>
            </a:prstGeom>
            <a:gradFill>
              <a:gsLst>
                <a:gs pos="0">
                  <a:srgbClr val="BDBDBA">
                    <a:alpha val="24616"/>
                  </a:srgbClr>
                </a:gs>
                <a:gs pos="14286">
                  <a:srgbClr val="BDBDBA">
                    <a:alpha val="22873"/>
                  </a:srgbClr>
                </a:gs>
                <a:gs pos="28571">
                  <a:srgbClr val="BDBDBA">
                    <a:alpha val="18262"/>
                  </a:srgbClr>
                </a:gs>
                <a:gs pos="42857">
                  <a:srgbClr val="BDBDBA">
                    <a:alpha val="12389"/>
                  </a:srgbClr>
                </a:gs>
                <a:gs pos="57143">
                  <a:srgbClr val="BDBDBA">
                    <a:alpha val="7067"/>
                  </a:srgbClr>
                </a:gs>
                <a:gs pos="71429">
                  <a:srgbClr val="BDBDBA">
                    <a:alpha val="3373"/>
                  </a:srgbClr>
                </a:gs>
                <a:gs pos="85714">
                  <a:srgbClr val="BDBDBA">
                    <a:alpha val="1347"/>
                  </a:srgbClr>
                </a:gs>
                <a:gs pos="100000">
                  <a:srgbClr val="BDBDBA">
                    <a:alpha val="4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" name="Splat 49"/>
            <p:cNvSpPr>
              <a:spLocks noGrp="1"/>
            </p:cNvSpPr>
            <p:nvPr/>
          </p:nvSpPr>
          <p:spPr>
            <a:xfrm rot="9796082">
              <a:off x="-186644" y="520545"/>
              <a:ext cx="439296" cy="3901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" name="Splat 50"/>
            <p:cNvSpPr>
              <a:spLocks noGrp="1"/>
            </p:cNvSpPr>
            <p:nvPr/>
          </p:nvSpPr>
          <p:spPr>
            <a:xfrm rot="7735297">
              <a:off x="2228502" y="1245658"/>
              <a:ext cx="58049" cy="17529"/>
            </a:xfrm>
            <a:prstGeom prst="ellipse">
              <a:avLst/>
            </a:prstGeom>
            <a:gradFill>
              <a:gsLst>
                <a:gs pos="0">
                  <a:srgbClr val="232948">
                    <a:alpha val="20899"/>
                  </a:srgbClr>
                </a:gs>
                <a:gs pos="14286">
                  <a:srgbClr val="232948">
                    <a:alpha val="19385"/>
                  </a:srgbClr>
                </a:gs>
                <a:gs pos="28571">
                  <a:srgbClr val="232948">
                    <a:alpha val="15406"/>
                  </a:srgbClr>
                </a:gs>
                <a:gs pos="42857">
                  <a:srgbClr val="232948">
                    <a:alpha val="10394"/>
                  </a:srgbClr>
                </a:gs>
                <a:gs pos="57143">
                  <a:srgbClr val="232948">
                    <a:alpha val="5900"/>
                  </a:srgbClr>
                </a:gs>
                <a:gs pos="71429">
                  <a:srgbClr val="232948">
                    <a:alpha val="2806"/>
                  </a:srgbClr>
                </a:gs>
                <a:gs pos="85714">
                  <a:srgbClr val="232948">
                    <a:alpha val="1119"/>
                  </a:srgbClr>
                </a:gs>
                <a:gs pos="100000">
                  <a:srgbClr val="232948">
                    <a:alpha val="3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" name="Splat 51"/>
            <p:cNvSpPr>
              <a:spLocks noGrp="1"/>
            </p:cNvSpPr>
            <p:nvPr/>
          </p:nvSpPr>
          <p:spPr>
            <a:xfrm rot="6110741">
              <a:off x="1243053" y="51081"/>
              <a:ext cx="47003" cy="12918"/>
            </a:xfrm>
            <a:prstGeom prst="ellipse">
              <a:avLst/>
            </a:prstGeom>
            <a:gradFill>
              <a:gsLst>
                <a:gs pos="0">
                  <a:srgbClr val="A6A6A6">
                    <a:alpha val="23305"/>
                  </a:srgbClr>
                </a:gs>
                <a:gs pos="14286">
                  <a:srgbClr val="A6A6A6">
                    <a:alpha val="21641"/>
                  </a:srgbClr>
                </a:gs>
                <a:gs pos="28571">
                  <a:srgbClr val="A6A6A6">
                    <a:alpha val="17251"/>
                  </a:srgbClr>
                </a:gs>
                <a:gs pos="42857">
                  <a:srgbClr val="A6A6A6">
                    <a:alpha val="11680"/>
                  </a:srgbClr>
                </a:gs>
                <a:gs pos="57143">
                  <a:srgbClr val="A6A6A6">
                    <a:alpha val="6651"/>
                  </a:srgbClr>
                </a:gs>
                <a:gs pos="71429">
                  <a:srgbClr val="A6A6A6">
                    <a:alpha val="3170"/>
                  </a:srgbClr>
                </a:gs>
                <a:gs pos="85714">
                  <a:srgbClr val="A6A6A6">
                    <a:alpha val="1266"/>
                  </a:srgbClr>
                </a:gs>
                <a:gs pos="100000">
                  <a:srgbClr val="A6A6A6">
                    <a:alpha val="4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" name="Splat 52"/>
            <p:cNvSpPr>
              <a:spLocks noGrp="1"/>
            </p:cNvSpPr>
            <p:nvPr/>
          </p:nvSpPr>
          <p:spPr>
            <a:xfrm rot="-8206208">
              <a:off x="3164589" y="708581"/>
              <a:ext cx="80005" cy="6729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" name="Splat 53"/>
            <p:cNvSpPr>
              <a:spLocks noGrp="1"/>
            </p:cNvSpPr>
            <p:nvPr/>
          </p:nvSpPr>
          <p:spPr>
            <a:xfrm rot="-10652365">
              <a:off x="2052263" y="771761"/>
              <a:ext cx="65235" cy="17967"/>
            </a:xfrm>
            <a:prstGeom prst="ellipse">
              <a:avLst/>
            </a:prstGeom>
            <a:gradFill>
              <a:gsLst>
                <a:gs pos="0">
                  <a:srgbClr val="90908F">
                    <a:alpha val="15260"/>
                  </a:srgbClr>
                </a:gs>
                <a:gs pos="14286">
                  <a:srgbClr val="90908F">
                    <a:alpha val="14117"/>
                  </a:srgbClr>
                </a:gs>
                <a:gs pos="28571">
                  <a:srgbClr val="90908F">
                    <a:alpha val="11145"/>
                  </a:srgbClr>
                </a:gs>
                <a:gs pos="42857">
                  <a:srgbClr val="90908F">
                    <a:alpha val="7458"/>
                  </a:srgbClr>
                </a:gs>
                <a:gs pos="57143">
                  <a:srgbClr val="90908F">
                    <a:alpha val="4204"/>
                  </a:srgbClr>
                </a:gs>
                <a:gs pos="71429">
                  <a:srgbClr val="90908F">
                    <a:alpha val="1990"/>
                  </a:srgbClr>
                </a:gs>
                <a:gs pos="85714">
                  <a:srgbClr val="90908F">
                    <a:alpha val="792"/>
                  </a:srgbClr>
                </a:gs>
                <a:gs pos="100000">
                  <a:srgbClr val="90908F">
                    <a:alpha val="2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" name="Splat 54"/>
            <p:cNvSpPr>
              <a:spLocks noGrp="1"/>
            </p:cNvSpPr>
            <p:nvPr/>
          </p:nvSpPr>
          <p:spPr>
            <a:xfrm rot="-10583027">
              <a:off x="862244" y="1259602"/>
              <a:ext cx="61894" cy="13773"/>
            </a:xfrm>
            <a:prstGeom prst="ellipse">
              <a:avLst/>
            </a:prstGeom>
            <a:gradFill>
              <a:gsLst>
                <a:gs pos="0">
                  <a:srgbClr val="4F4A4A">
                    <a:alpha val="20235"/>
                  </a:srgbClr>
                </a:gs>
                <a:gs pos="14286">
                  <a:srgbClr val="4F4A4A">
                    <a:alpha val="18763"/>
                  </a:srgbClr>
                </a:gs>
                <a:gs pos="28571">
                  <a:srgbClr val="4F4A4A">
                    <a:alpha val="14900"/>
                  </a:srgbClr>
                </a:gs>
                <a:gs pos="42857">
                  <a:srgbClr val="4F4A4A">
                    <a:alpha val="10042"/>
                  </a:srgbClr>
                </a:gs>
                <a:gs pos="57143">
                  <a:srgbClr val="4F4A4A">
                    <a:alpha val="5695"/>
                  </a:srgbClr>
                </a:gs>
                <a:gs pos="71429">
                  <a:srgbClr val="4F4A4A">
                    <a:alpha val="2708"/>
                  </a:srgbClr>
                </a:gs>
                <a:gs pos="85714">
                  <a:srgbClr val="4F4A4A">
                    <a:alpha val="1080"/>
                  </a:srgbClr>
                </a:gs>
                <a:gs pos="100000">
                  <a:srgbClr val="4F4A4A">
                    <a:alpha val="3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" name="Splat 55"/>
            <p:cNvSpPr>
              <a:spLocks noGrp="1"/>
            </p:cNvSpPr>
            <p:nvPr/>
          </p:nvSpPr>
          <p:spPr>
            <a:xfrm rot="7141259">
              <a:off x="666201" y="1270362"/>
              <a:ext cx="62418" cy="13899"/>
            </a:xfrm>
            <a:prstGeom prst="ellipse">
              <a:avLst/>
            </a:prstGeom>
            <a:gradFill>
              <a:gsLst>
                <a:gs pos="0">
                  <a:srgbClr val="8C887F">
                    <a:alpha val="15160"/>
                  </a:srgbClr>
                </a:gs>
                <a:gs pos="14286">
                  <a:srgbClr val="8C887F">
                    <a:alpha val="14025"/>
                  </a:srgbClr>
                </a:gs>
                <a:gs pos="28571">
                  <a:srgbClr val="8C887F">
                    <a:alpha val="11071"/>
                  </a:srgbClr>
                </a:gs>
                <a:gs pos="42857">
                  <a:srgbClr val="8C887F">
                    <a:alpha val="7407"/>
                  </a:srgbClr>
                </a:gs>
                <a:gs pos="57143">
                  <a:srgbClr val="8C887F">
                    <a:alpha val="4175"/>
                  </a:srgbClr>
                </a:gs>
                <a:gs pos="71429">
                  <a:srgbClr val="8C887F">
                    <a:alpha val="1976"/>
                  </a:srgbClr>
                </a:gs>
                <a:gs pos="85714">
                  <a:srgbClr val="8C887F">
                    <a:alpha val="786"/>
                  </a:srgbClr>
                </a:gs>
                <a:gs pos="100000">
                  <a:srgbClr val="8C887F">
                    <a:alpha val="2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" name="Splat 56"/>
            <p:cNvSpPr>
              <a:spLocks noGrp="1"/>
            </p:cNvSpPr>
            <p:nvPr/>
          </p:nvSpPr>
          <p:spPr>
            <a:xfrm rot="-10384407">
              <a:off x="610248" y="878643"/>
              <a:ext cx="144068" cy="5845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" name="Splat 57"/>
            <p:cNvSpPr>
              <a:spLocks noGrp="1"/>
            </p:cNvSpPr>
            <p:nvPr/>
          </p:nvSpPr>
          <p:spPr>
            <a:xfrm rot="-10505266">
              <a:off x="798021" y="734226"/>
              <a:ext cx="61109" cy="16880"/>
            </a:xfrm>
            <a:prstGeom prst="ellipse">
              <a:avLst/>
            </a:prstGeom>
            <a:gradFill>
              <a:gsLst>
                <a:gs pos="0">
                  <a:srgbClr val="ABAAA2">
                    <a:alpha val="21199"/>
                  </a:srgbClr>
                </a:gs>
                <a:gs pos="14286">
                  <a:srgbClr val="ABAAA2">
                    <a:alpha val="19665"/>
                  </a:srgbClr>
                </a:gs>
                <a:gs pos="28571">
                  <a:srgbClr val="ABAAA2">
                    <a:alpha val="15635"/>
                  </a:srgbClr>
                </a:gs>
                <a:gs pos="42857">
                  <a:srgbClr val="ABAAA2">
                    <a:alpha val="10553"/>
                  </a:srgbClr>
                </a:gs>
                <a:gs pos="57143">
                  <a:srgbClr val="ABAAA2">
                    <a:alpha val="5992"/>
                  </a:srgbClr>
                </a:gs>
                <a:gs pos="71429">
                  <a:srgbClr val="ABAAA2">
                    <a:alpha val="2851"/>
                  </a:srgbClr>
                </a:gs>
                <a:gs pos="85714">
                  <a:srgbClr val="ABAAA2">
                    <a:alpha val="1137"/>
                  </a:srgbClr>
                </a:gs>
                <a:gs pos="100000">
                  <a:srgbClr val="ABAAA2">
                    <a:alpha val="3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" name="Splat 58"/>
            <p:cNvSpPr>
              <a:spLocks noGrp="1"/>
            </p:cNvSpPr>
            <p:nvPr/>
          </p:nvSpPr>
          <p:spPr>
            <a:xfrm rot="9662625">
              <a:off x="1946878" y="801141"/>
              <a:ext cx="65354" cy="15241"/>
            </a:xfrm>
            <a:prstGeom prst="ellipse">
              <a:avLst/>
            </a:prstGeom>
            <a:gradFill>
              <a:gsLst>
                <a:gs pos="0">
                  <a:srgbClr val="96948E">
                    <a:alpha val="15483"/>
                  </a:srgbClr>
                </a:gs>
                <a:gs pos="14286">
                  <a:srgbClr val="96948E">
                    <a:alpha val="14325"/>
                  </a:srgbClr>
                </a:gs>
                <a:gs pos="28571">
                  <a:srgbClr val="96948E">
                    <a:alpha val="11312"/>
                  </a:srgbClr>
                </a:gs>
                <a:gs pos="42857">
                  <a:srgbClr val="96948E">
                    <a:alpha val="7572"/>
                  </a:srgbClr>
                </a:gs>
                <a:gs pos="57143">
                  <a:srgbClr val="96948E">
                    <a:alpha val="4269"/>
                  </a:srgbClr>
                </a:gs>
                <a:gs pos="71429">
                  <a:srgbClr val="96948E">
                    <a:alpha val="2022"/>
                  </a:srgbClr>
                </a:gs>
                <a:gs pos="85714">
                  <a:srgbClr val="96948E">
                    <a:alpha val="804"/>
                  </a:srgbClr>
                </a:gs>
                <a:gs pos="100000">
                  <a:srgbClr val="96948E">
                    <a:alpha val="2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" name="Splat 59"/>
            <p:cNvSpPr>
              <a:spLocks noGrp="1"/>
            </p:cNvSpPr>
            <p:nvPr/>
          </p:nvSpPr>
          <p:spPr>
            <a:xfrm rot="-8948377">
              <a:off x="929697" y="1174683"/>
              <a:ext cx="58812" cy="13254"/>
            </a:xfrm>
            <a:prstGeom prst="ellipse">
              <a:avLst/>
            </a:prstGeom>
            <a:gradFill>
              <a:gsLst>
                <a:gs pos="0">
                  <a:srgbClr val="98968E">
                    <a:alpha val="16303"/>
                  </a:srgbClr>
                </a:gs>
                <a:gs pos="14286">
                  <a:srgbClr val="98968E">
                    <a:alpha val="15090"/>
                  </a:srgbClr>
                </a:gs>
                <a:gs pos="28571">
                  <a:srgbClr val="98968E">
                    <a:alpha val="11927"/>
                  </a:srgbClr>
                </a:gs>
                <a:gs pos="42857">
                  <a:srgbClr val="98968E">
                    <a:alpha val="7993"/>
                  </a:srgbClr>
                </a:gs>
                <a:gs pos="57143">
                  <a:srgbClr val="98968E">
                    <a:alpha val="4511"/>
                  </a:srgbClr>
                </a:gs>
                <a:gs pos="71429">
                  <a:srgbClr val="98968E">
                    <a:alpha val="2138"/>
                  </a:srgbClr>
                </a:gs>
                <a:gs pos="85714">
                  <a:srgbClr val="98968E">
                    <a:alpha val="851"/>
                  </a:srgbClr>
                </a:gs>
                <a:gs pos="100000">
                  <a:srgbClr val="98968E">
                    <a:alpha val="2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" name="Splat 60"/>
            <p:cNvSpPr>
              <a:spLocks noGrp="1"/>
            </p:cNvSpPr>
            <p:nvPr/>
          </p:nvSpPr>
          <p:spPr>
            <a:xfrm rot="-10672697">
              <a:off x="1652753" y="27843"/>
              <a:ext cx="63061" cy="16610"/>
            </a:xfrm>
            <a:prstGeom prst="ellipse">
              <a:avLst/>
            </a:prstGeom>
            <a:gradFill>
              <a:gsLst>
                <a:gs pos="0">
                  <a:srgbClr val="888486">
                    <a:alpha val="15762"/>
                  </a:srgbClr>
                </a:gs>
                <a:gs pos="14286">
                  <a:srgbClr val="888486">
                    <a:alpha val="14585"/>
                  </a:srgbClr>
                </a:gs>
                <a:gs pos="28571">
                  <a:srgbClr val="888486">
                    <a:alpha val="11521"/>
                  </a:srgbClr>
                </a:gs>
                <a:gs pos="42857">
                  <a:srgbClr val="888486">
                    <a:alpha val="7715"/>
                  </a:srgbClr>
                </a:gs>
                <a:gs pos="57143">
                  <a:srgbClr val="888486">
                    <a:alpha val="4351"/>
                  </a:srgbClr>
                </a:gs>
                <a:gs pos="71429">
                  <a:srgbClr val="888486">
                    <a:alpha val="2061"/>
                  </a:srgbClr>
                </a:gs>
                <a:gs pos="85714">
                  <a:srgbClr val="888486">
                    <a:alpha val="820"/>
                  </a:srgbClr>
                </a:gs>
                <a:gs pos="100000">
                  <a:srgbClr val="888486">
                    <a:alpha val="2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" name="Splat 61"/>
            <p:cNvSpPr>
              <a:spLocks noGrp="1"/>
            </p:cNvSpPr>
            <p:nvPr/>
          </p:nvSpPr>
          <p:spPr>
            <a:xfrm rot="10618723">
              <a:off x="2439097" y="857348"/>
              <a:ext cx="68008" cy="18738"/>
            </a:xfrm>
            <a:prstGeom prst="ellipse">
              <a:avLst/>
            </a:prstGeom>
            <a:gradFill>
              <a:gsLst>
                <a:gs pos="0">
                  <a:srgbClr val="616463">
                    <a:alpha val="19618"/>
                  </a:srgbClr>
                </a:gs>
                <a:gs pos="14286">
                  <a:srgbClr val="616463">
                    <a:alpha val="18185"/>
                  </a:srgbClr>
                </a:gs>
                <a:gs pos="28571">
                  <a:srgbClr val="616463">
                    <a:alpha val="14430"/>
                  </a:srgbClr>
                </a:gs>
                <a:gs pos="42857">
                  <a:srgbClr val="616463">
                    <a:alpha val="9717"/>
                  </a:srgbClr>
                </a:gs>
                <a:gs pos="57143">
                  <a:srgbClr val="616463">
                    <a:alpha val="5507"/>
                  </a:srgbClr>
                </a:gs>
                <a:gs pos="71429">
                  <a:srgbClr val="616463">
                    <a:alpha val="2616"/>
                  </a:srgbClr>
                </a:gs>
                <a:gs pos="85714">
                  <a:srgbClr val="616463">
                    <a:alpha val="1043"/>
                  </a:srgbClr>
                </a:gs>
                <a:gs pos="100000">
                  <a:srgbClr val="616463">
                    <a:alpha val="3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" name="Splat 62"/>
            <p:cNvSpPr>
              <a:spLocks noGrp="1"/>
            </p:cNvSpPr>
            <p:nvPr/>
          </p:nvSpPr>
          <p:spPr>
            <a:xfrm rot="-9785850">
              <a:off x="2779158" y="725073"/>
              <a:ext cx="132489" cy="71038"/>
            </a:xfrm>
            <a:prstGeom prst="ellipse">
              <a:avLst/>
            </a:prstGeom>
            <a:gradFill>
              <a:gsLst>
                <a:gs pos="0">
                  <a:srgbClr val="FFFFFF">
                    <a:alpha val="27411"/>
                  </a:srgbClr>
                </a:gs>
                <a:gs pos="14286">
                  <a:srgbClr val="FFFFFF">
                    <a:alpha val="25505"/>
                  </a:srgbClr>
                </a:gs>
                <a:gs pos="28571">
                  <a:srgbClr val="FFFFFF">
                    <a:alpha val="20437"/>
                  </a:srgbClr>
                </a:gs>
                <a:gs pos="42857">
                  <a:srgbClr val="FFFFFF">
                    <a:alpha val="13925"/>
                  </a:srgbClr>
                </a:gs>
                <a:gs pos="57143">
                  <a:srgbClr val="FFFFFF">
                    <a:alpha val="7973"/>
                  </a:srgbClr>
                </a:gs>
                <a:gs pos="71429">
                  <a:srgbClr val="FFFFFF">
                    <a:alpha val="3815"/>
                  </a:srgbClr>
                </a:gs>
                <a:gs pos="85714">
                  <a:srgbClr val="FFFFFF">
                    <a:alpha val="1526"/>
                  </a:srgbClr>
                </a:gs>
                <a:gs pos="100000">
                  <a:srgbClr val="FFFFFF">
                    <a:alpha val="5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" name="Splat 63"/>
            <p:cNvSpPr>
              <a:spLocks noGrp="1"/>
            </p:cNvSpPr>
            <p:nvPr/>
          </p:nvSpPr>
          <p:spPr>
            <a:xfrm rot="-9932399">
              <a:off x="1415534" y="1235588"/>
              <a:ext cx="64532" cy="18754"/>
            </a:xfrm>
            <a:prstGeom prst="ellipse">
              <a:avLst/>
            </a:prstGeom>
            <a:gradFill>
              <a:gsLst>
                <a:gs pos="0">
                  <a:srgbClr val="3C3F3A">
                    <a:alpha val="19951"/>
                  </a:srgbClr>
                </a:gs>
                <a:gs pos="14286">
                  <a:srgbClr val="3C3F3A">
                    <a:alpha val="18497"/>
                  </a:srgbClr>
                </a:gs>
                <a:gs pos="28571">
                  <a:srgbClr val="3C3F3A">
                    <a:alpha val="14684"/>
                  </a:srgbClr>
                </a:gs>
                <a:gs pos="42857">
                  <a:srgbClr val="3C3F3A">
                    <a:alpha val="9892"/>
                  </a:srgbClr>
                </a:gs>
                <a:gs pos="57143">
                  <a:srgbClr val="3C3F3A">
                    <a:alpha val="5608"/>
                  </a:srgbClr>
                </a:gs>
                <a:gs pos="71429">
                  <a:srgbClr val="3C3F3A">
                    <a:alpha val="2666"/>
                  </a:srgbClr>
                </a:gs>
                <a:gs pos="85714">
                  <a:srgbClr val="3C3F3A">
                    <a:alpha val="1063"/>
                  </a:srgbClr>
                </a:gs>
                <a:gs pos="100000">
                  <a:srgbClr val="3C3F3A">
                    <a:alpha val="3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" name="Splat 64"/>
            <p:cNvSpPr>
              <a:spLocks noGrp="1"/>
            </p:cNvSpPr>
            <p:nvPr/>
          </p:nvSpPr>
          <p:spPr>
            <a:xfrm rot="10463601">
              <a:off x="806101" y="1235712"/>
              <a:ext cx="117102" cy="693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" name="Splat 65"/>
            <p:cNvSpPr>
              <a:spLocks noGrp="1"/>
            </p:cNvSpPr>
            <p:nvPr/>
          </p:nvSpPr>
          <p:spPr>
            <a:xfrm rot="4831184">
              <a:off x="1184771" y="49671"/>
              <a:ext cx="63179" cy="14117"/>
            </a:xfrm>
            <a:prstGeom prst="ellipse">
              <a:avLst/>
            </a:prstGeom>
            <a:gradFill>
              <a:gsLst>
                <a:gs pos="0">
                  <a:srgbClr val="88857C">
                    <a:alpha val="14973"/>
                  </a:srgbClr>
                </a:gs>
                <a:gs pos="14286">
                  <a:srgbClr val="88857C">
                    <a:alpha val="13850"/>
                  </a:srgbClr>
                </a:gs>
                <a:gs pos="28571">
                  <a:srgbClr val="88857C">
                    <a:alpha val="10930"/>
                  </a:srgbClr>
                </a:gs>
                <a:gs pos="42857">
                  <a:srgbClr val="88857C">
                    <a:alpha val="7311"/>
                  </a:srgbClr>
                </a:gs>
                <a:gs pos="57143">
                  <a:srgbClr val="88857C">
                    <a:alpha val="4120"/>
                  </a:srgbClr>
                </a:gs>
                <a:gs pos="71429">
                  <a:srgbClr val="88857C">
                    <a:alpha val="1950"/>
                  </a:srgbClr>
                </a:gs>
                <a:gs pos="85714">
                  <a:srgbClr val="88857C">
                    <a:alpha val="776"/>
                  </a:srgbClr>
                </a:gs>
                <a:gs pos="100000">
                  <a:srgbClr val="88857C">
                    <a:alpha val="2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" name="Splat 66"/>
            <p:cNvSpPr>
              <a:spLocks noGrp="1"/>
            </p:cNvSpPr>
            <p:nvPr/>
          </p:nvSpPr>
          <p:spPr>
            <a:xfrm rot="9932608">
              <a:off x="573424" y="1230481"/>
              <a:ext cx="283401" cy="4114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" name="Splat 67"/>
            <p:cNvSpPr>
              <a:spLocks noGrp="1"/>
            </p:cNvSpPr>
            <p:nvPr/>
          </p:nvSpPr>
          <p:spPr>
            <a:xfrm rot="9836072">
              <a:off x="1519294" y="561407"/>
              <a:ext cx="67046" cy="16793"/>
            </a:xfrm>
            <a:prstGeom prst="ellipse">
              <a:avLst/>
            </a:prstGeom>
            <a:gradFill>
              <a:gsLst>
                <a:gs pos="0">
                  <a:srgbClr val="4A4B60">
                    <a:alpha val="19484"/>
                  </a:srgbClr>
                </a:gs>
                <a:gs pos="14286">
                  <a:srgbClr val="4A4B60">
                    <a:alpha val="18060"/>
                  </a:srgbClr>
                </a:gs>
                <a:gs pos="28571">
                  <a:srgbClr val="4A4B60">
                    <a:alpha val="14329"/>
                  </a:srgbClr>
                </a:gs>
                <a:gs pos="42857">
                  <a:srgbClr val="4A4B60">
                    <a:alpha val="9647"/>
                  </a:srgbClr>
                </a:gs>
                <a:gs pos="57143">
                  <a:srgbClr val="4A4B60">
                    <a:alpha val="5466"/>
                  </a:srgbClr>
                </a:gs>
                <a:gs pos="71429">
                  <a:srgbClr val="4A4B60">
                    <a:alpha val="2597"/>
                  </a:srgbClr>
                </a:gs>
                <a:gs pos="85714">
                  <a:srgbClr val="4A4B60">
                    <a:alpha val="1035"/>
                  </a:srgbClr>
                </a:gs>
                <a:gs pos="100000">
                  <a:srgbClr val="4A4B60">
                    <a:alpha val="3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" name="Splat 68"/>
            <p:cNvSpPr>
              <a:spLocks noGrp="1"/>
            </p:cNvSpPr>
            <p:nvPr/>
          </p:nvSpPr>
          <p:spPr>
            <a:xfrm rot="10765738">
              <a:off x="1210799" y="297536"/>
              <a:ext cx="66930" cy="18531"/>
            </a:xfrm>
            <a:prstGeom prst="ellipse">
              <a:avLst/>
            </a:prstGeom>
            <a:gradFill>
              <a:gsLst>
                <a:gs pos="0">
                  <a:srgbClr val="000011">
                    <a:alpha val="20190"/>
                  </a:srgbClr>
                </a:gs>
                <a:gs pos="14286">
                  <a:srgbClr val="000011">
                    <a:alpha val="18720"/>
                  </a:srgbClr>
                </a:gs>
                <a:gs pos="28571">
                  <a:srgbClr val="000011">
                    <a:alpha val="14866"/>
                  </a:srgbClr>
                </a:gs>
                <a:gs pos="42857">
                  <a:srgbClr val="000011">
                    <a:alpha val="10018"/>
                  </a:srgbClr>
                </a:gs>
                <a:gs pos="57143">
                  <a:srgbClr val="000011">
                    <a:alpha val="5681"/>
                  </a:srgbClr>
                </a:gs>
                <a:gs pos="71429">
                  <a:srgbClr val="000011">
                    <a:alpha val="2701"/>
                  </a:srgbClr>
                </a:gs>
                <a:gs pos="85714">
                  <a:srgbClr val="000011">
                    <a:alpha val="1077"/>
                  </a:srgbClr>
                </a:gs>
                <a:gs pos="100000">
                  <a:srgbClr val="000011">
                    <a:alpha val="3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" name="Splat 69"/>
            <p:cNvSpPr>
              <a:spLocks noGrp="1"/>
            </p:cNvSpPr>
            <p:nvPr/>
          </p:nvSpPr>
          <p:spPr>
            <a:xfrm rot="-8787172">
              <a:off x="632528" y="745718"/>
              <a:ext cx="166919" cy="4654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" name="Splat 70"/>
            <p:cNvSpPr>
              <a:spLocks noGrp="1"/>
            </p:cNvSpPr>
            <p:nvPr/>
          </p:nvSpPr>
          <p:spPr>
            <a:xfrm rot="-9587422">
              <a:off x="1368407" y="1208302"/>
              <a:ext cx="221659" cy="6617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" name="Splat 71"/>
            <p:cNvSpPr>
              <a:spLocks noGrp="1"/>
            </p:cNvSpPr>
            <p:nvPr/>
          </p:nvSpPr>
          <p:spPr>
            <a:xfrm rot="-10271858">
              <a:off x="927679" y="992584"/>
              <a:ext cx="213066" cy="4356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" name="Splat 72"/>
            <p:cNvSpPr>
              <a:spLocks noGrp="1"/>
            </p:cNvSpPr>
            <p:nvPr/>
          </p:nvSpPr>
          <p:spPr>
            <a:xfrm rot="8530413">
              <a:off x="2094719" y="599308"/>
              <a:ext cx="351739" cy="5684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" name="Splat 73"/>
            <p:cNvSpPr>
              <a:spLocks noGrp="1"/>
            </p:cNvSpPr>
            <p:nvPr/>
          </p:nvSpPr>
          <p:spPr>
            <a:xfrm rot="-10447637">
              <a:off x="723789" y="398852"/>
              <a:ext cx="113815" cy="604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" name="Splat 74"/>
            <p:cNvSpPr>
              <a:spLocks noGrp="1"/>
            </p:cNvSpPr>
            <p:nvPr/>
          </p:nvSpPr>
          <p:spPr>
            <a:xfrm rot="10035933">
              <a:off x="93961" y="1017657"/>
              <a:ext cx="384040" cy="2985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" name="Splat 75"/>
            <p:cNvSpPr>
              <a:spLocks noGrp="1"/>
            </p:cNvSpPr>
            <p:nvPr/>
          </p:nvSpPr>
          <p:spPr>
            <a:xfrm rot="9714387">
              <a:off x="2663849" y="503350"/>
              <a:ext cx="423572" cy="38797"/>
            </a:xfrm>
            <a:prstGeom prst="ellipse">
              <a:avLst/>
            </a:prstGeom>
            <a:gradFill>
              <a:gsLst>
                <a:gs pos="0">
                  <a:srgbClr val="FFFFFF">
                    <a:alpha val="30094"/>
                  </a:srgbClr>
                </a:gs>
                <a:gs pos="14286">
                  <a:srgbClr val="FFFFFF">
                    <a:alpha val="28040"/>
                  </a:srgbClr>
                </a:gs>
                <a:gs pos="28571">
                  <a:srgbClr val="FFFFFF">
                    <a:alpha val="22547"/>
                  </a:srgbClr>
                </a:gs>
                <a:gs pos="42857">
                  <a:srgbClr val="FFFFFF">
                    <a:alpha val="15430"/>
                  </a:srgbClr>
                </a:gs>
                <a:gs pos="57143">
                  <a:srgbClr val="FFFFFF">
                    <a:alpha val="8868"/>
                  </a:srgbClr>
                </a:gs>
                <a:gs pos="71429">
                  <a:srgbClr val="FFFFFF">
                    <a:alpha val="4254"/>
                  </a:srgbClr>
                </a:gs>
                <a:gs pos="85714">
                  <a:srgbClr val="FFFFFF">
                    <a:alpha val="1704"/>
                  </a:srgbClr>
                </a:gs>
                <a:gs pos="100000">
                  <a:srgbClr val="FFFFFF">
                    <a:alpha val="5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" name="Splat 76"/>
            <p:cNvSpPr>
              <a:spLocks noGrp="1"/>
            </p:cNvSpPr>
            <p:nvPr/>
          </p:nvSpPr>
          <p:spPr>
            <a:xfrm rot="-9793775">
              <a:off x="2114722" y="200606"/>
              <a:ext cx="58493" cy="17355"/>
            </a:xfrm>
            <a:prstGeom prst="ellipse">
              <a:avLst/>
            </a:prstGeom>
            <a:gradFill>
              <a:gsLst>
                <a:gs pos="0">
                  <a:srgbClr val="000000">
                    <a:alpha val="20822"/>
                  </a:srgbClr>
                </a:gs>
                <a:gs pos="14286">
                  <a:srgbClr val="000000">
                    <a:alpha val="19313"/>
                  </a:srgbClr>
                </a:gs>
                <a:gs pos="28571">
                  <a:srgbClr val="000000">
                    <a:alpha val="15348"/>
                  </a:srgbClr>
                </a:gs>
                <a:gs pos="42857">
                  <a:srgbClr val="000000">
                    <a:alpha val="10353"/>
                  </a:srgbClr>
                </a:gs>
                <a:gs pos="57143">
                  <a:srgbClr val="000000">
                    <a:alpha val="5876"/>
                  </a:srgbClr>
                </a:gs>
                <a:gs pos="71429">
                  <a:srgbClr val="000000">
                    <a:alpha val="2795"/>
                  </a:srgbClr>
                </a:gs>
                <a:gs pos="85714">
                  <a:srgbClr val="000000">
                    <a:alpha val="1115"/>
                  </a:srgbClr>
                </a:gs>
                <a:gs pos="100000">
                  <a:srgbClr val="000000">
                    <a:alpha val="3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" name="Splat 77"/>
            <p:cNvSpPr>
              <a:spLocks noGrp="1"/>
            </p:cNvSpPr>
            <p:nvPr/>
          </p:nvSpPr>
          <p:spPr>
            <a:xfrm rot="8880519">
              <a:off x="1199035" y="1100059"/>
              <a:ext cx="166127" cy="3784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" name="Splat 78"/>
            <p:cNvSpPr>
              <a:spLocks noGrp="1"/>
            </p:cNvSpPr>
            <p:nvPr/>
          </p:nvSpPr>
          <p:spPr>
            <a:xfrm rot="9464741">
              <a:off x="1153908" y="752494"/>
              <a:ext cx="52296" cy="13103"/>
            </a:xfrm>
            <a:prstGeom prst="ellipse">
              <a:avLst/>
            </a:prstGeom>
            <a:gradFill>
              <a:gsLst>
                <a:gs pos="0">
                  <a:srgbClr val="A0A099">
                    <a:alpha val="19794"/>
                  </a:srgbClr>
                </a:gs>
                <a:gs pos="14286">
                  <a:srgbClr val="A0A099">
                    <a:alpha val="18350"/>
                  </a:srgbClr>
                </a:gs>
                <a:gs pos="28571">
                  <a:srgbClr val="A0A099">
                    <a:alpha val="14564"/>
                  </a:srgbClr>
                </a:gs>
                <a:gs pos="42857">
                  <a:srgbClr val="A0A099">
                    <a:alpha val="9810"/>
                  </a:srgbClr>
                </a:gs>
                <a:gs pos="57143">
                  <a:srgbClr val="A0A099">
                    <a:alpha val="5560"/>
                  </a:srgbClr>
                </a:gs>
                <a:gs pos="71429">
                  <a:srgbClr val="A0A099">
                    <a:alpha val="2642"/>
                  </a:srgbClr>
                </a:gs>
                <a:gs pos="85714">
                  <a:srgbClr val="A0A099">
                    <a:alpha val="1053"/>
                  </a:srgbClr>
                </a:gs>
                <a:gs pos="100000">
                  <a:srgbClr val="A0A099">
                    <a:alpha val="3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" name="Splat 79"/>
            <p:cNvSpPr>
              <a:spLocks noGrp="1"/>
            </p:cNvSpPr>
            <p:nvPr/>
          </p:nvSpPr>
          <p:spPr>
            <a:xfrm rot="-9448046">
              <a:off x="931224" y="1011697"/>
              <a:ext cx="352070" cy="5211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" name="Splat 80"/>
            <p:cNvSpPr>
              <a:spLocks noGrp="1"/>
            </p:cNvSpPr>
            <p:nvPr/>
          </p:nvSpPr>
          <p:spPr>
            <a:xfrm rot="9500444">
              <a:off x="1420763" y="1049495"/>
              <a:ext cx="68809" cy="18321"/>
            </a:xfrm>
            <a:prstGeom prst="ellipse">
              <a:avLst/>
            </a:prstGeom>
            <a:gradFill>
              <a:gsLst>
                <a:gs pos="0">
                  <a:srgbClr val="8A8283">
                    <a:alpha val="14704"/>
                  </a:srgbClr>
                </a:gs>
                <a:gs pos="14286">
                  <a:srgbClr val="8A8283">
                    <a:alpha val="13600"/>
                  </a:srgbClr>
                </a:gs>
                <a:gs pos="28571">
                  <a:srgbClr val="8A8283">
                    <a:alpha val="10730"/>
                  </a:srgbClr>
                </a:gs>
                <a:gs pos="42857">
                  <a:srgbClr val="8A8283">
                    <a:alpha val="7174"/>
                  </a:srgbClr>
                </a:gs>
                <a:gs pos="57143">
                  <a:srgbClr val="8A8283">
                    <a:alpha val="4041"/>
                  </a:srgbClr>
                </a:gs>
                <a:gs pos="71429">
                  <a:srgbClr val="8A8283">
                    <a:alpha val="1912"/>
                  </a:srgbClr>
                </a:gs>
                <a:gs pos="85714">
                  <a:srgbClr val="8A8283">
                    <a:alpha val="761"/>
                  </a:srgbClr>
                </a:gs>
                <a:gs pos="100000">
                  <a:srgbClr val="8A8283">
                    <a:alpha val="2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" name="Splat 81"/>
            <p:cNvSpPr>
              <a:spLocks noGrp="1"/>
            </p:cNvSpPr>
            <p:nvPr/>
          </p:nvSpPr>
          <p:spPr>
            <a:xfrm rot="-9170395">
              <a:off x="42154" y="585506"/>
              <a:ext cx="54381" cy="15354"/>
            </a:xfrm>
            <a:prstGeom prst="ellipse">
              <a:avLst/>
            </a:prstGeom>
            <a:gradFill>
              <a:gsLst>
                <a:gs pos="0">
                  <a:srgbClr val="000000">
                    <a:alpha val="21428"/>
                  </a:srgbClr>
                </a:gs>
                <a:gs pos="14286">
                  <a:srgbClr val="000000">
                    <a:alpha val="19880"/>
                  </a:srgbClr>
                </a:gs>
                <a:gs pos="28571">
                  <a:srgbClr val="000000">
                    <a:alpha val="15810"/>
                  </a:srgbClr>
                </a:gs>
                <a:gs pos="42857">
                  <a:srgbClr val="000000">
                    <a:alpha val="10674"/>
                  </a:srgbClr>
                </a:gs>
                <a:gs pos="57143">
                  <a:srgbClr val="000000">
                    <a:alpha val="6063"/>
                  </a:srgbClr>
                </a:gs>
                <a:gs pos="71429">
                  <a:srgbClr val="000000">
                    <a:alpha val="2885"/>
                  </a:srgbClr>
                </a:gs>
                <a:gs pos="85714">
                  <a:srgbClr val="000000">
                    <a:alpha val="1151"/>
                  </a:srgbClr>
                </a:gs>
                <a:gs pos="100000">
                  <a:srgbClr val="000000">
                    <a:alpha val="3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" name="Splat 82"/>
            <p:cNvSpPr>
              <a:spLocks noGrp="1"/>
            </p:cNvSpPr>
            <p:nvPr/>
          </p:nvSpPr>
          <p:spPr>
            <a:xfrm rot="-10216437">
              <a:off x="2419498" y="813095"/>
              <a:ext cx="63813" cy="15890"/>
            </a:xfrm>
            <a:prstGeom prst="ellipse">
              <a:avLst/>
            </a:prstGeom>
            <a:gradFill>
              <a:gsLst>
                <a:gs pos="0">
                  <a:srgbClr val="726978">
                    <a:alpha val="16999"/>
                  </a:srgbClr>
                </a:gs>
                <a:gs pos="14286">
                  <a:srgbClr val="726978">
                    <a:alpha val="15739"/>
                  </a:srgbClr>
                </a:gs>
                <a:gs pos="28571">
                  <a:srgbClr val="726978">
                    <a:alpha val="12450"/>
                  </a:srgbClr>
                </a:gs>
                <a:gs pos="42857">
                  <a:srgbClr val="726978">
                    <a:alpha val="8352"/>
                  </a:srgbClr>
                </a:gs>
                <a:gs pos="57143">
                  <a:srgbClr val="726978">
                    <a:alpha val="4718"/>
                  </a:srgbClr>
                </a:gs>
                <a:gs pos="71429">
                  <a:srgbClr val="726978">
                    <a:alpha val="2237"/>
                  </a:srgbClr>
                </a:gs>
                <a:gs pos="85714">
                  <a:srgbClr val="726978">
                    <a:alpha val="891"/>
                  </a:srgbClr>
                </a:gs>
                <a:gs pos="100000">
                  <a:srgbClr val="726978">
                    <a:alpha val="2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" name="Splat 83"/>
            <p:cNvSpPr>
              <a:spLocks noGrp="1"/>
            </p:cNvSpPr>
            <p:nvPr/>
          </p:nvSpPr>
          <p:spPr>
            <a:xfrm rot="-9626028">
              <a:off x="464283" y="722903"/>
              <a:ext cx="361093" cy="4095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" name="Splat 84"/>
            <p:cNvSpPr>
              <a:spLocks noGrp="1"/>
            </p:cNvSpPr>
            <p:nvPr/>
          </p:nvSpPr>
          <p:spPr>
            <a:xfrm rot="-10011226">
              <a:off x="1881868" y="351060"/>
              <a:ext cx="65053" cy="16109"/>
            </a:xfrm>
            <a:prstGeom prst="ellipse">
              <a:avLst/>
            </a:prstGeom>
            <a:gradFill>
              <a:gsLst>
                <a:gs pos="0">
                  <a:srgbClr val="757275">
                    <a:alpha val="15032"/>
                  </a:srgbClr>
                </a:gs>
                <a:gs pos="14286">
                  <a:srgbClr val="757275">
                    <a:alpha val="13905"/>
                  </a:srgbClr>
                </a:gs>
                <a:gs pos="28571">
                  <a:srgbClr val="757275">
                    <a:alpha val="10975"/>
                  </a:srgbClr>
                </a:gs>
                <a:gs pos="42857">
                  <a:srgbClr val="757275">
                    <a:alpha val="7342"/>
                  </a:srgbClr>
                </a:gs>
                <a:gs pos="57143">
                  <a:srgbClr val="757275">
                    <a:alpha val="4137"/>
                  </a:srgbClr>
                </a:gs>
                <a:gs pos="71429">
                  <a:srgbClr val="757275">
                    <a:alpha val="1958"/>
                  </a:srgbClr>
                </a:gs>
                <a:gs pos="85714">
                  <a:srgbClr val="757275">
                    <a:alpha val="779"/>
                  </a:srgbClr>
                </a:gs>
                <a:gs pos="100000">
                  <a:srgbClr val="757275">
                    <a:alpha val="2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" name="Splat 85"/>
            <p:cNvSpPr>
              <a:spLocks noGrp="1"/>
            </p:cNvSpPr>
            <p:nvPr/>
          </p:nvSpPr>
          <p:spPr>
            <a:xfrm rot="-9898424">
              <a:off x="2139851" y="754219"/>
              <a:ext cx="65673" cy="18190"/>
            </a:xfrm>
            <a:prstGeom prst="ellipse">
              <a:avLst/>
            </a:prstGeom>
            <a:gradFill>
              <a:gsLst>
                <a:gs pos="0">
                  <a:srgbClr val="00002A">
                    <a:alpha val="20405"/>
                  </a:srgbClr>
                </a:gs>
                <a:gs pos="14286">
                  <a:srgbClr val="00002A">
                    <a:alpha val="18922"/>
                  </a:srgbClr>
                </a:gs>
                <a:gs pos="28571">
                  <a:srgbClr val="00002A">
                    <a:alpha val="15029"/>
                  </a:srgbClr>
                </a:gs>
                <a:gs pos="42857">
                  <a:srgbClr val="00002A">
                    <a:alpha val="10132"/>
                  </a:srgbClr>
                </a:gs>
                <a:gs pos="57143">
                  <a:srgbClr val="00002A">
                    <a:alpha val="5747"/>
                  </a:srgbClr>
                </a:gs>
                <a:gs pos="71429">
                  <a:srgbClr val="00002A">
                    <a:alpha val="2733"/>
                  </a:srgbClr>
                </a:gs>
                <a:gs pos="85714">
                  <a:srgbClr val="00002A">
                    <a:alpha val="1090"/>
                  </a:srgbClr>
                </a:gs>
                <a:gs pos="100000">
                  <a:srgbClr val="00002A">
                    <a:alpha val="3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" name="Splat 86"/>
            <p:cNvSpPr>
              <a:spLocks noGrp="1"/>
            </p:cNvSpPr>
            <p:nvPr/>
          </p:nvSpPr>
          <p:spPr>
            <a:xfrm rot="-10063014">
              <a:off x="445986" y="426981"/>
              <a:ext cx="127762" cy="5591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" name="Splat 87"/>
            <p:cNvSpPr>
              <a:spLocks noGrp="1"/>
            </p:cNvSpPr>
            <p:nvPr/>
          </p:nvSpPr>
          <p:spPr>
            <a:xfrm rot="9941778">
              <a:off x="534939" y="923235"/>
              <a:ext cx="200174" cy="910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" name="Splat 88"/>
            <p:cNvSpPr>
              <a:spLocks noGrp="1"/>
            </p:cNvSpPr>
            <p:nvPr/>
          </p:nvSpPr>
          <p:spPr>
            <a:xfrm rot="9427709">
              <a:off x="1530115" y="561116"/>
              <a:ext cx="59723" cy="13697"/>
            </a:xfrm>
            <a:prstGeom prst="ellipse">
              <a:avLst/>
            </a:prstGeom>
            <a:gradFill>
              <a:gsLst>
                <a:gs pos="0">
                  <a:srgbClr val="978C84">
                    <a:alpha val="16317"/>
                  </a:srgbClr>
                </a:gs>
                <a:gs pos="14286">
                  <a:srgbClr val="978C84">
                    <a:alpha val="15102"/>
                  </a:srgbClr>
                </a:gs>
                <a:gs pos="28571">
                  <a:srgbClr val="978C84">
                    <a:alpha val="11937"/>
                  </a:srgbClr>
                </a:gs>
                <a:gs pos="42857">
                  <a:srgbClr val="978C84">
                    <a:alpha val="8000"/>
                  </a:srgbClr>
                </a:gs>
                <a:gs pos="57143">
                  <a:srgbClr val="978C84">
                    <a:alpha val="4515"/>
                  </a:srgbClr>
                </a:gs>
                <a:gs pos="71429">
                  <a:srgbClr val="978C84">
                    <a:alpha val="2139"/>
                  </a:srgbClr>
                </a:gs>
                <a:gs pos="85714">
                  <a:srgbClr val="978C84">
                    <a:alpha val="852"/>
                  </a:srgbClr>
                </a:gs>
                <a:gs pos="100000">
                  <a:srgbClr val="978C84">
                    <a:alpha val="2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" name="Splat 89"/>
            <p:cNvSpPr>
              <a:spLocks noGrp="1"/>
            </p:cNvSpPr>
            <p:nvPr/>
          </p:nvSpPr>
          <p:spPr>
            <a:xfrm rot="-10089057">
              <a:off x="3187110" y="766755"/>
              <a:ext cx="64660" cy="14871"/>
            </a:xfrm>
            <a:prstGeom prst="ellipse">
              <a:avLst/>
            </a:prstGeom>
            <a:gradFill>
              <a:gsLst>
                <a:gs pos="0">
                  <a:srgbClr val="6E6B6B">
                    <a:alpha val="17952"/>
                  </a:srgbClr>
                </a:gs>
                <a:gs pos="14286">
                  <a:srgbClr val="6E6B6B">
                    <a:alpha val="16629"/>
                  </a:srgbClr>
                </a:gs>
                <a:gs pos="28571">
                  <a:srgbClr val="6E6B6B">
                    <a:alpha val="13169"/>
                  </a:srgbClr>
                </a:gs>
                <a:gs pos="42857">
                  <a:srgbClr val="6E6B6B">
                    <a:alpha val="8846"/>
                  </a:srgbClr>
                </a:gs>
                <a:gs pos="57143">
                  <a:srgbClr val="6E6B6B">
                    <a:alpha val="5003"/>
                  </a:srgbClr>
                </a:gs>
                <a:gs pos="71429">
                  <a:srgbClr val="6E6B6B">
                    <a:alpha val="2374"/>
                  </a:srgbClr>
                </a:gs>
                <a:gs pos="85714">
                  <a:srgbClr val="6E6B6B">
                    <a:alpha val="945"/>
                  </a:srgbClr>
                </a:gs>
                <a:gs pos="100000">
                  <a:srgbClr val="6E6B6B">
                    <a:alpha val="3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" name="Splat 90"/>
            <p:cNvSpPr>
              <a:spLocks noGrp="1"/>
            </p:cNvSpPr>
            <p:nvPr/>
          </p:nvSpPr>
          <p:spPr>
            <a:xfrm rot="9958072">
              <a:off x="-77339" y="504964"/>
              <a:ext cx="477303" cy="36628"/>
            </a:xfrm>
            <a:prstGeom prst="ellipse">
              <a:avLst/>
            </a:prstGeom>
            <a:gradFill>
              <a:gsLst>
                <a:gs pos="0">
                  <a:srgbClr val="FFFFFF">
                    <a:alpha val="32909"/>
                  </a:srgbClr>
                </a:gs>
                <a:gs pos="14286">
                  <a:srgbClr val="FFFFFF">
                    <a:alpha val="30708"/>
                  </a:srgbClr>
                </a:gs>
                <a:gs pos="28571">
                  <a:srgbClr val="FFFFFF">
                    <a:alpha val="24786"/>
                  </a:srgbClr>
                </a:gs>
                <a:gs pos="42857">
                  <a:srgbClr val="FFFFFF">
                    <a:alpha val="17041"/>
                  </a:srgbClr>
                </a:gs>
                <a:gs pos="57143">
                  <a:srgbClr val="FFFFFF">
                    <a:alpha val="9834"/>
                  </a:srgbClr>
                </a:gs>
                <a:gs pos="71429">
                  <a:srgbClr val="FFFFFF">
                    <a:alpha val="4730"/>
                  </a:srgbClr>
                </a:gs>
                <a:gs pos="85714">
                  <a:srgbClr val="FFFFFF">
                    <a:alpha val="1898"/>
                  </a:srgbClr>
                </a:gs>
                <a:gs pos="100000">
                  <a:srgbClr val="FFFFFF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" name="Splat 91"/>
            <p:cNvSpPr>
              <a:spLocks noGrp="1"/>
            </p:cNvSpPr>
            <p:nvPr/>
          </p:nvSpPr>
          <p:spPr>
            <a:xfrm rot="-9585731">
              <a:off x="3479628" y="923440"/>
              <a:ext cx="146191" cy="72411"/>
            </a:xfrm>
            <a:prstGeom prst="ellipse">
              <a:avLst/>
            </a:prstGeom>
            <a:gradFill>
              <a:gsLst>
                <a:gs pos="0">
                  <a:srgbClr val="000000">
                    <a:alpha val="32894"/>
                  </a:srgbClr>
                </a:gs>
                <a:gs pos="14286">
                  <a:srgbClr val="000000">
                    <a:alpha val="30693"/>
                  </a:srgbClr>
                </a:gs>
                <a:gs pos="28571">
                  <a:srgbClr val="000000">
                    <a:alpha val="24774"/>
                  </a:srgbClr>
                </a:gs>
                <a:gs pos="42857">
                  <a:srgbClr val="000000">
                    <a:alpha val="17032"/>
                  </a:srgbClr>
                </a:gs>
                <a:gs pos="57143">
                  <a:srgbClr val="000000">
                    <a:alpha val="9829"/>
                  </a:srgbClr>
                </a:gs>
                <a:gs pos="71429">
                  <a:srgbClr val="000000">
                    <a:alpha val="4728"/>
                  </a:srgbClr>
                </a:gs>
                <a:gs pos="85714">
                  <a:srgbClr val="000000">
                    <a:alpha val="1897"/>
                  </a:srgbClr>
                </a:gs>
                <a:gs pos="100000">
                  <a:srgbClr val="000000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" name="Splat 92"/>
            <p:cNvSpPr>
              <a:spLocks noGrp="1"/>
            </p:cNvSpPr>
            <p:nvPr/>
          </p:nvSpPr>
          <p:spPr>
            <a:xfrm rot="10783344">
              <a:off x="3387945" y="702744"/>
              <a:ext cx="65877" cy="18757"/>
            </a:xfrm>
            <a:prstGeom prst="ellipse">
              <a:avLst/>
            </a:prstGeom>
            <a:gradFill>
              <a:gsLst>
                <a:gs pos="0">
                  <a:srgbClr val="787476">
                    <a:alpha val="15450"/>
                  </a:srgbClr>
                </a:gs>
                <a:gs pos="14286">
                  <a:srgbClr val="787476">
                    <a:alpha val="14295"/>
                  </a:srgbClr>
                </a:gs>
                <a:gs pos="28571">
                  <a:srgbClr val="787476">
                    <a:alpha val="11288"/>
                  </a:srgbClr>
                </a:gs>
                <a:gs pos="42857">
                  <a:srgbClr val="787476">
                    <a:alpha val="7555"/>
                  </a:srgbClr>
                </a:gs>
                <a:gs pos="57143">
                  <a:srgbClr val="787476">
                    <a:alpha val="4260"/>
                  </a:srgbClr>
                </a:gs>
                <a:gs pos="71429">
                  <a:srgbClr val="787476">
                    <a:alpha val="2017"/>
                  </a:srgbClr>
                </a:gs>
                <a:gs pos="85714">
                  <a:srgbClr val="787476">
                    <a:alpha val="803"/>
                  </a:srgbClr>
                </a:gs>
                <a:gs pos="100000">
                  <a:srgbClr val="787476">
                    <a:alpha val="2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" name="Splat 93"/>
            <p:cNvSpPr>
              <a:spLocks noGrp="1"/>
            </p:cNvSpPr>
            <p:nvPr/>
          </p:nvSpPr>
          <p:spPr>
            <a:xfrm rot="4420017">
              <a:off x="1136028" y="34138"/>
              <a:ext cx="220631" cy="6838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" name="Splat 94"/>
            <p:cNvSpPr>
              <a:spLocks noGrp="1"/>
            </p:cNvSpPr>
            <p:nvPr/>
          </p:nvSpPr>
          <p:spPr>
            <a:xfrm rot="10332494">
              <a:off x="1036856" y="228911"/>
              <a:ext cx="64417" cy="14552"/>
            </a:xfrm>
            <a:prstGeom prst="ellipse">
              <a:avLst/>
            </a:prstGeom>
            <a:gradFill>
              <a:gsLst>
                <a:gs pos="0">
                  <a:srgbClr val="939389">
                    <a:alpha val="15053"/>
                  </a:srgbClr>
                </a:gs>
                <a:gs pos="14286">
                  <a:srgbClr val="939389">
                    <a:alpha val="13925"/>
                  </a:srgbClr>
                </a:gs>
                <a:gs pos="28571">
                  <a:srgbClr val="939389">
                    <a:alpha val="10990"/>
                  </a:srgbClr>
                </a:gs>
                <a:gs pos="42857">
                  <a:srgbClr val="939389">
                    <a:alpha val="7352"/>
                  </a:srgbClr>
                </a:gs>
                <a:gs pos="57143">
                  <a:srgbClr val="939389">
                    <a:alpha val="4143"/>
                  </a:srgbClr>
                </a:gs>
                <a:gs pos="71429">
                  <a:srgbClr val="939389">
                    <a:alpha val="1961"/>
                  </a:srgbClr>
                </a:gs>
                <a:gs pos="85714">
                  <a:srgbClr val="939389">
                    <a:alpha val="780"/>
                  </a:srgbClr>
                </a:gs>
                <a:gs pos="100000">
                  <a:srgbClr val="939389">
                    <a:alpha val="2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" name="Splat 95"/>
            <p:cNvSpPr>
              <a:spLocks noGrp="1"/>
            </p:cNvSpPr>
            <p:nvPr/>
          </p:nvSpPr>
          <p:spPr>
            <a:xfrm rot="9979374">
              <a:off x="3106130" y="470923"/>
              <a:ext cx="56261" cy="15894"/>
            </a:xfrm>
            <a:prstGeom prst="ellipse">
              <a:avLst/>
            </a:prstGeom>
            <a:gradFill>
              <a:gsLst>
                <a:gs pos="0">
                  <a:srgbClr val="AEAFAC">
                    <a:alpha val="22008"/>
                  </a:srgbClr>
                </a:gs>
                <a:gs pos="14286">
                  <a:srgbClr val="AEAFAC">
                    <a:alpha val="20424"/>
                  </a:srgbClr>
                </a:gs>
                <a:gs pos="28571">
                  <a:srgbClr val="AEAFAC">
                    <a:alpha val="16254"/>
                  </a:srgbClr>
                </a:gs>
                <a:gs pos="42857">
                  <a:srgbClr val="AEAFAC">
                    <a:alpha val="10983"/>
                  </a:srgbClr>
                </a:gs>
                <a:gs pos="57143">
                  <a:srgbClr val="AEAFAC">
                    <a:alpha val="6243"/>
                  </a:srgbClr>
                </a:gs>
                <a:gs pos="71429">
                  <a:srgbClr val="AEAFAC">
                    <a:alpha val="2973"/>
                  </a:srgbClr>
                </a:gs>
                <a:gs pos="85714">
                  <a:srgbClr val="AEAFAC">
                    <a:alpha val="1186"/>
                  </a:srgbClr>
                </a:gs>
                <a:gs pos="100000">
                  <a:srgbClr val="AEAFAC">
                    <a:alpha val="3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" name="Splat 96"/>
            <p:cNvSpPr>
              <a:spLocks noGrp="1"/>
            </p:cNvSpPr>
            <p:nvPr/>
          </p:nvSpPr>
          <p:spPr>
            <a:xfrm rot="10065809">
              <a:off x="3063746" y="690366"/>
              <a:ext cx="459771" cy="3818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" name="Splat 97"/>
            <p:cNvSpPr>
              <a:spLocks noGrp="1"/>
            </p:cNvSpPr>
            <p:nvPr/>
          </p:nvSpPr>
          <p:spPr>
            <a:xfrm rot="-10755434">
              <a:off x="2608363" y="612250"/>
              <a:ext cx="58172" cy="15659"/>
            </a:xfrm>
            <a:prstGeom prst="ellipse">
              <a:avLst/>
            </a:prstGeom>
            <a:gradFill>
              <a:gsLst>
                <a:gs pos="0">
                  <a:srgbClr val="ACACA6">
                    <a:alpha val="20577"/>
                  </a:srgbClr>
                </a:gs>
                <a:gs pos="14286">
                  <a:srgbClr val="ACACA6">
                    <a:alpha val="19083"/>
                  </a:srgbClr>
                </a:gs>
                <a:gs pos="28571">
                  <a:srgbClr val="ACACA6">
                    <a:alpha val="15161"/>
                  </a:srgbClr>
                </a:gs>
                <a:gs pos="42857">
                  <a:srgbClr val="ACACA6">
                    <a:alpha val="10223"/>
                  </a:srgbClr>
                </a:gs>
                <a:gs pos="57143">
                  <a:srgbClr val="ACACA6">
                    <a:alpha val="5801"/>
                  </a:srgbClr>
                </a:gs>
                <a:gs pos="71429">
                  <a:srgbClr val="ACACA6">
                    <a:alpha val="2758"/>
                  </a:srgbClr>
                </a:gs>
                <a:gs pos="85714">
                  <a:srgbClr val="ACACA6">
                    <a:alpha val="1100"/>
                  </a:srgbClr>
                </a:gs>
                <a:gs pos="100000">
                  <a:srgbClr val="ACACA6">
                    <a:alpha val="3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" name="Splat 98"/>
            <p:cNvSpPr>
              <a:spLocks noGrp="1"/>
            </p:cNvSpPr>
            <p:nvPr/>
          </p:nvSpPr>
          <p:spPr>
            <a:xfrm rot="-10561649">
              <a:off x="2210307" y="553498"/>
              <a:ext cx="69358" cy="18883"/>
            </a:xfrm>
            <a:prstGeom prst="ellipse">
              <a:avLst/>
            </a:prstGeom>
            <a:gradFill>
              <a:gsLst>
                <a:gs pos="0">
                  <a:srgbClr val="3D3D39">
                    <a:alpha val="19665"/>
                  </a:srgbClr>
                </a:gs>
                <a:gs pos="14286">
                  <a:srgbClr val="3D3D39">
                    <a:alpha val="18229"/>
                  </a:srgbClr>
                </a:gs>
                <a:gs pos="28571">
                  <a:srgbClr val="3D3D39">
                    <a:alpha val="14467"/>
                  </a:srgbClr>
                </a:gs>
                <a:gs pos="42857">
                  <a:srgbClr val="3D3D39">
                    <a:alpha val="9742"/>
                  </a:srgbClr>
                </a:gs>
                <a:gs pos="57143">
                  <a:srgbClr val="3D3D39">
                    <a:alpha val="5521"/>
                  </a:srgbClr>
                </a:gs>
                <a:gs pos="71429">
                  <a:srgbClr val="3D3D39">
                    <a:alpha val="2623"/>
                  </a:srgbClr>
                </a:gs>
                <a:gs pos="85714">
                  <a:srgbClr val="3D3D39">
                    <a:alpha val="1046"/>
                  </a:srgbClr>
                </a:gs>
                <a:gs pos="100000">
                  <a:srgbClr val="3D3D39">
                    <a:alpha val="3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" name="Splat 99"/>
            <p:cNvSpPr>
              <a:spLocks noGrp="1"/>
            </p:cNvSpPr>
            <p:nvPr/>
          </p:nvSpPr>
          <p:spPr>
            <a:xfrm rot="10168930">
              <a:off x="2947271" y="441643"/>
              <a:ext cx="380004" cy="2771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" name="Splat 100"/>
            <p:cNvSpPr>
              <a:spLocks noGrp="1"/>
            </p:cNvSpPr>
            <p:nvPr/>
          </p:nvSpPr>
          <p:spPr>
            <a:xfrm rot="8444926">
              <a:off x="1408348" y="1218002"/>
              <a:ext cx="282722" cy="83744"/>
            </a:xfrm>
            <a:prstGeom prst="ellipse">
              <a:avLst/>
            </a:prstGeom>
            <a:gradFill>
              <a:gsLst>
                <a:gs pos="0">
                  <a:srgbClr val="FFFFFF">
                    <a:alpha val="26973"/>
                  </a:srgbClr>
                </a:gs>
                <a:gs pos="14286">
                  <a:srgbClr val="FFFFFF">
                    <a:alpha val="25093"/>
                  </a:srgbClr>
                </a:gs>
                <a:gs pos="28571">
                  <a:srgbClr val="FFFFFF">
                    <a:alpha val="20095"/>
                  </a:srgbClr>
                </a:gs>
                <a:gs pos="42857">
                  <a:srgbClr val="FFFFFF">
                    <a:alpha val="13683"/>
                  </a:srgbClr>
                </a:gs>
                <a:gs pos="57143">
                  <a:srgbClr val="FFFFFF">
                    <a:alpha val="7830"/>
                  </a:srgbClr>
                </a:gs>
                <a:gs pos="71429">
                  <a:srgbClr val="FFFFFF">
                    <a:alpha val="3745"/>
                  </a:srgbClr>
                </a:gs>
                <a:gs pos="85714">
                  <a:srgbClr val="FFFFFF">
                    <a:alpha val="1498"/>
                  </a:srgbClr>
                </a:gs>
                <a:gs pos="100000">
                  <a:srgbClr val="FFFFFF">
                    <a:alpha val="5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" name="Splat 101"/>
            <p:cNvSpPr>
              <a:spLocks noGrp="1"/>
            </p:cNvSpPr>
            <p:nvPr/>
          </p:nvSpPr>
          <p:spPr>
            <a:xfrm rot="9600233">
              <a:off x="1534501" y="42772"/>
              <a:ext cx="54001" cy="11854"/>
            </a:xfrm>
            <a:prstGeom prst="ellipse">
              <a:avLst/>
            </a:prstGeom>
            <a:gradFill>
              <a:gsLst>
                <a:gs pos="0">
                  <a:srgbClr val="99968E">
                    <a:alpha val="17021"/>
                  </a:srgbClr>
                </a:gs>
                <a:gs pos="14286">
                  <a:srgbClr val="99968E">
                    <a:alpha val="15759"/>
                  </a:srgbClr>
                </a:gs>
                <a:gs pos="28571">
                  <a:srgbClr val="99968E">
                    <a:alpha val="12467"/>
                  </a:srgbClr>
                </a:gs>
                <a:gs pos="42857">
                  <a:srgbClr val="99968E">
                    <a:alpha val="8363"/>
                  </a:srgbClr>
                </a:gs>
                <a:gs pos="57143">
                  <a:srgbClr val="99968E">
                    <a:alpha val="4724"/>
                  </a:srgbClr>
                </a:gs>
                <a:gs pos="71429">
                  <a:srgbClr val="99968E">
                    <a:alpha val="2240"/>
                  </a:srgbClr>
                </a:gs>
                <a:gs pos="85714">
                  <a:srgbClr val="99968E">
                    <a:alpha val="892"/>
                  </a:srgbClr>
                </a:gs>
                <a:gs pos="100000">
                  <a:srgbClr val="99968E">
                    <a:alpha val="2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" name="Splat 102"/>
            <p:cNvSpPr>
              <a:spLocks noGrp="1"/>
            </p:cNvSpPr>
            <p:nvPr/>
          </p:nvSpPr>
          <p:spPr>
            <a:xfrm rot="2783063">
              <a:off x="2498857" y="540065"/>
              <a:ext cx="125254" cy="7200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" name="Splat 103"/>
            <p:cNvSpPr>
              <a:spLocks noGrp="1"/>
            </p:cNvSpPr>
            <p:nvPr/>
          </p:nvSpPr>
          <p:spPr>
            <a:xfrm rot="9717960">
              <a:off x="2728907" y="595809"/>
              <a:ext cx="64559" cy="14411"/>
            </a:xfrm>
            <a:prstGeom prst="ellipse">
              <a:avLst/>
            </a:prstGeom>
            <a:gradFill>
              <a:gsLst>
                <a:gs pos="0">
                  <a:srgbClr val="A7A7A0">
                    <a:alpha val="14631"/>
                  </a:srgbClr>
                </a:gs>
                <a:gs pos="14286">
                  <a:srgbClr val="A7A7A0">
                    <a:alpha val="13531"/>
                  </a:srgbClr>
                </a:gs>
                <a:gs pos="28571">
                  <a:srgbClr val="A7A7A0">
                    <a:alpha val="10675"/>
                  </a:srgbClr>
                </a:gs>
                <a:gs pos="42857">
                  <a:srgbClr val="A7A7A0">
                    <a:alpha val="7137"/>
                  </a:srgbClr>
                </a:gs>
                <a:gs pos="57143">
                  <a:srgbClr val="A7A7A0">
                    <a:alpha val="4020"/>
                  </a:srgbClr>
                </a:gs>
                <a:gs pos="71429">
                  <a:srgbClr val="A7A7A0">
                    <a:alpha val="1902"/>
                  </a:srgbClr>
                </a:gs>
                <a:gs pos="85714">
                  <a:srgbClr val="A7A7A0">
                    <a:alpha val="757"/>
                  </a:srgbClr>
                </a:gs>
                <a:gs pos="100000">
                  <a:srgbClr val="A7A7A0">
                    <a:alpha val="2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" name="Splat 104"/>
            <p:cNvSpPr>
              <a:spLocks noGrp="1"/>
            </p:cNvSpPr>
            <p:nvPr/>
          </p:nvSpPr>
          <p:spPr>
            <a:xfrm rot="10591893">
              <a:off x="101346" y="645053"/>
              <a:ext cx="253139" cy="3309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" name="Splat 105"/>
            <p:cNvSpPr>
              <a:spLocks noGrp="1"/>
            </p:cNvSpPr>
            <p:nvPr/>
          </p:nvSpPr>
          <p:spPr>
            <a:xfrm rot="-9564363">
              <a:off x="3453742" y="934349"/>
              <a:ext cx="66270" cy="17204"/>
            </a:xfrm>
            <a:prstGeom prst="ellipse">
              <a:avLst/>
            </a:prstGeom>
            <a:gradFill>
              <a:gsLst>
                <a:gs pos="0">
                  <a:srgbClr val="949287">
                    <a:alpha val="15343"/>
                  </a:srgbClr>
                </a:gs>
                <a:gs pos="14286">
                  <a:srgbClr val="949287">
                    <a:alpha val="14195"/>
                  </a:srgbClr>
                </a:gs>
                <a:gs pos="28571">
                  <a:srgbClr val="949287">
                    <a:alpha val="11208"/>
                  </a:srgbClr>
                </a:gs>
                <a:gs pos="42857">
                  <a:srgbClr val="949287">
                    <a:alpha val="7501"/>
                  </a:srgbClr>
                </a:gs>
                <a:gs pos="57143">
                  <a:srgbClr val="949287">
                    <a:alpha val="4228"/>
                  </a:srgbClr>
                </a:gs>
                <a:gs pos="71429">
                  <a:srgbClr val="949287">
                    <a:alpha val="2002"/>
                  </a:srgbClr>
                </a:gs>
                <a:gs pos="85714">
                  <a:srgbClr val="949287">
                    <a:alpha val="796"/>
                  </a:srgbClr>
                </a:gs>
                <a:gs pos="100000">
                  <a:srgbClr val="949287">
                    <a:alpha val="2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" name="Splat 106"/>
            <p:cNvSpPr>
              <a:spLocks noGrp="1"/>
            </p:cNvSpPr>
            <p:nvPr/>
          </p:nvSpPr>
          <p:spPr>
            <a:xfrm rot="8860089">
              <a:off x="3087528" y="713692"/>
              <a:ext cx="226446" cy="4694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" name="Splat 107"/>
            <p:cNvSpPr>
              <a:spLocks noGrp="1"/>
            </p:cNvSpPr>
            <p:nvPr/>
          </p:nvSpPr>
          <p:spPr>
            <a:xfrm rot="10003014">
              <a:off x="576515" y="859103"/>
              <a:ext cx="381793" cy="36567"/>
            </a:xfrm>
            <a:prstGeom prst="ellipse">
              <a:avLst/>
            </a:prstGeom>
            <a:gradFill>
              <a:gsLst>
                <a:gs pos="0">
                  <a:srgbClr val="000000">
                    <a:alpha val="29166"/>
                  </a:srgbClr>
                </a:gs>
                <a:gs pos="14286">
                  <a:srgbClr val="000000">
                    <a:alpha val="27163"/>
                  </a:srgbClr>
                </a:gs>
                <a:gs pos="28571">
                  <a:srgbClr val="000000">
                    <a:alpha val="21815"/>
                  </a:srgbClr>
                </a:gs>
                <a:gs pos="42857">
                  <a:srgbClr val="000000">
                    <a:alpha val="14906"/>
                  </a:srgbClr>
                </a:gs>
                <a:gs pos="57143">
                  <a:srgbClr val="000000">
                    <a:alpha val="8556"/>
                  </a:srgbClr>
                </a:gs>
                <a:gs pos="71429">
                  <a:srgbClr val="000000">
                    <a:alpha val="4100"/>
                  </a:srgbClr>
                </a:gs>
                <a:gs pos="85714">
                  <a:srgbClr val="000000">
                    <a:alpha val="1642"/>
                  </a:srgbClr>
                </a:gs>
                <a:gs pos="100000">
                  <a:srgbClr val="000000">
                    <a:alpha val="5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" name="Splat 108"/>
            <p:cNvSpPr>
              <a:spLocks noGrp="1"/>
            </p:cNvSpPr>
            <p:nvPr/>
          </p:nvSpPr>
          <p:spPr>
            <a:xfrm rot="10657248">
              <a:off x="3414143" y="403733"/>
              <a:ext cx="68978" cy="14427"/>
            </a:xfrm>
            <a:prstGeom prst="ellipse">
              <a:avLst/>
            </a:prstGeom>
            <a:gradFill>
              <a:gsLst>
                <a:gs pos="0">
                  <a:srgbClr val="80807A">
                    <a:alpha val="14686"/>
                  </a:srgbClr>
                </a:gs>
                <a:gs pos="14286">
                  <a:srgbClr val="80807A">
                    <a:alpha val="13583"/>
                  </a:srgbClr>
                </a:gs>
                <a:gs pos="28571">
                  <a:srgbClr val="80807A">
                    <a:alpha val="10716"/>
                  </a:srgbClr>
                </a:gs>
                <a:gs pos="42857">
                  <a:srgbClr val="80807A">
                    <a:alpha val="7165"/>
                  </a:srgbClr>
                </a:gs>
                <a:gs pos="57143">
                  <a:srgbClr val="80807A">
                    <a:alpha val="4036"/>
                  </a:srgbClr>
                </a:gs>
                <a:gs pos="71429">
                  <a:srgbClr val="80807A">
                    <a:alpha val="1910"/>
                  </a:srgbClr>
                </a:gs>
                <a:gs pos="85714">
                  <a:srgbClr val="80807A">
                    <a:alpha val="760"/>
                  </a:srgbClr>
                </a:gs>
                <a:gs pos="100000">
                  <a:srgbClr val="80807A">
                    <a:alpha val="2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" name="Splat 109"/>
            <p:cNvSpPr>
              <a:spLocks noGrp="1"/>
            </p:cNvSpPr>
            <p:nvPr/>
          </p:nvSpPr>
          <p:spPr>
            <a:xfrm rot="10139425">
              <a:off x="255032" y="990665"/>
              <a:ext cx="231116" cy="3215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" name="Splat 110"/>
            <p:cNvSpPr>
              <a:spLocks noGrp="1"/>
            </p:cNvSpPr>
            <p:nvPr/>
          </p:nvSpPr>
          <p:spPr>
            <a:xfrm rot="9686958">
              <a:off x="1894569" y="1212180"/>
              <a:ext cx="321095" cy="5401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" name="Splat 111"/>
            <p:cNvSpPr>
              <a:spLocks noGrp="1"/>
            </p:cNvSpPr>
            <p:nvPr/>
          </p:nvSpPr>
          <p:spPr>
            <a:xfrm rot="-9962098">
              <a:off x="3072225" y="333495"/>
              <a:ext cx="59122" cy="17441"/>
            </a:xfrm>
            <a:prstGeom prst="ellipse">
              <a:avLst/>
            </a:prstGeom>
            <a:gradFill>
              <a:gsLst>
                <a:gs pos="0">
                  <a:srgbClr val="A8AAA6">
                    <a:alpha val="20861"/>
                  </a:srgbClr>
                </a:gs>
                <a:gs pos="14286">
                  <a:srgbClr val="A8AAA6">
                    <a:alpha val="19349"/>
                  </a:srgbClr>
                </a:gs>
                <a:gs pos="28571">
                  <a:srgbClr val="A8AAA6">
                    <a:alpha val="15377"/>
                  </a:srgbClr>
                </a:gs>
                <a:gs pos="42857">
                  <a:srgbClr val="A8AAA6">
                    <a:alpha val="10373"/>
                  </a:srgbClr>
                </a:gs>
                <a:gs pos="57143">
                  <a:srgbClr val="A8AAA6">
                    <a:alpha val="5888"/>
                  </a:srgbClr>
                </a:gs>
                <a:gs pos="71429">
                  <a:srgbClr val="A8AAA6">
                    <a:alpha val="2801"/>
                  </a:srgbClr>
                </a:gs>
                <a:gs pos="85714">
                  <a:srgbClr val="A8AAA6">
                    <a:alpha val="1117"/>
                  </a:srgbClr>
                </a:gs>
                <a:gs pos="100000">
                  <a:srgbClr val="A8AAA6">
                    <a:alpha val="3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" name="Splat 112"/>
            <p:cNvSpPr>
              <a:spLocks noGrp="1"/>
            </p:cNvSpPr>
            <p:nvPr/>
          </p:nvSpPr>
          <p:spPr>
            <a:xfrm rot="-9101853">
              <a:off x="2198498" y="538363"/>
              <a:ext cx="287207" cy="3353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" name="Splat 113"/>
            <p:cNvSpPr>
              <a:spLocks noGrp="1"/>
            </p:cNvSpPr>
            <p:nvPr/>
          </p:nvSpPr>
          <p:spPr>
            <a:xfrm rot="10366926">
              <a:off x="90611" y="343245"/>
              <a:ext cx="67950" cy="18784"/>
            </a:xfrm>
            <a:prstGeom prst="ellipse">
              <a:avLst/>
            </a:prstGeom>
            <a:gradFill>
              <a:gsLst>
                <a:gs pos="0">
                  <a:srgbClr val="000008">
                    <a:alpha val="19993"/>
                  </a:srgbClr>
                </a:gs>
                <a:gs pos="14286">
                  <a:srgbClr val="000008">
                    <a:alpha val="18537"/>
                  </a:srgbClr>
                </a:gs>
                <a:gs pos="28571">
                  <a:srgbClr val="000008">
                    <a:alpha val="14716"/>
                  </a:srgbClr>
                </a:gs>
                <a:gs pos="42857">
                  <a:srgbClr val="000008">
                    <a:alpha val="9915"/>
                  </a:srgbClr>
                </a:gs>
                <a:gs pos="57143">
                  <a:srgbClr val="000008">
                    <a:alpha val="5621"/>
                  </a:srgbClr>
                </a:gs>
                <a:gs pos="71429">
                  <a:srgbClr val="000008">
                    <a:alpha val="2672"/>
                  </a:srgbClr>
                </a:gs>
                <a:gs pos="85714">
                  <a:srgbClr val="000008">
                    <a:alpha val="1065"/>
                  </a:srgbClr>
                </a:gs>
                <a:gs pos="100000">
                  <a:srgbClr val="000008">
                    <a:alpha val="3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" name="Splat 114"/>
            <p:cNvSpPr>
              <a:spLocks noGrp="1"/>
            </p:cNvSpPr>
            <p:nvPr/>
          </p:nvSpPr>
          <p:spPr>
            <a:xfrm rot="10096087">
              <a:off x="2245872" y="1100848"/>
              <a:ext cx="182869" cy="96343"/>
            </a:xfrm>
            <a:prstGeom prst="ellipse">
              <a:avLst/>
            </a:prstGeom>
            <a:gradFill>
              <a:gsLst>
                <a:gs pos="0">
                  <a:srgbClr val="E1E4E3">
                    <a:alpha val="32921"/>
                  </a:srgbClr>
                </a:gs>
                <a:gs pos="14286">
                  <a:srgbClr val="E1E4E3">
                    <a:alpha val="30719"/>
                  </a:srgbClr>
                </a:gs>
                <a:gs pos="28571">
                  <a:srgbClr val="E1E4E3">
                    <a:alpha val="24795"/>
                  </a:srgbClr>
                </a:gs>
                <a:gs pos="42857">
                  <a:srgbClr val="E1E4E3">
                    <a:alpha val="17048"/>
                  </a:srgbClr>
                </a:gs>
                <a:gs pos="57143">
                  <a:srgbClr val="E1E4E3">
                    <a:alpha val="9838"/>
                  </a:srgbClr>
                </a:gs>
                <a:gs pos="71429">
                  <a:srgbClr val="E1E4E3">
                    <a:alpha val="4732"/>
                  </a:srgbClr>
                </a:gs>
                <a:gs pos="85714">
                  <a:srgbClr val="E1E4E3">
                    <a:alpha val="1899"/>
                  </a:srgbClr>
                </a:gs>
                <a:gs pos="100000">
                  <a:srgbClr val="E1E4E3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" name="Splat 115"/>
            <p:cNvSpPr>
              <a:spLocks noGrp="1"/>
            </p:cNvSpPr>
            <p:nvPr/>
          </p:nvSpPr>
          <p:spPr>
            <a:xfrm rot="9693892">
              <a:off x="2167809" y="431391"/>
              <a:ext cx="166532" cy="3402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" name="Splat 116"/>
            <p:cNvSpPr>
              <a:spLocks noGrp="1"/>
            </p:cNvSpPr>
            <p:nvPr/>
          </p:nvSpPr>
          <p:spPr>
            <a:xfrm rot="-9333057">
              <a:off x="1769124" y="649848"/>
              <a:ext cx="752574" cy="5445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" name="Splat 117"/>
            <p:cNvSpPr>
              <a:spLocks noGrp="1"/>
            </p:cNvSpPr>
            <p:nvPr/>
          </p:nvSpPr>
          <p:spPr>
            <a:xfrm rot="-9638256">
              <a:off x="2002371" y="1296221"/>
              <a:ext cx="170059" cy="7515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" name="Splat 118"/>
            <p:cNvSpPr>
              <a:spLocks noGrp="1"/>
            </p:cNvSpPr>
            <p:nvPr/>
          </p:nvSpPr>
          <p:spPr>
            <a:xfrm rot="-8462818">
              <a:off x="966348" y="1202359"/>
              <a:ext cx="63596" cy="18693"/>
            </a:xfrm>
            <a:prstGeom prst="ellipse">
              <a:avLst/>
            </a:prstGeom>
            <a:gradFill>
              <a:gsLst>
                <a:gs pos="0">
                  <a:srgbClr val="000000">
                    <a:alpha val="20011"/>
                  </a:srgbClr>
                </a:gs>
                <a:gs pos="14286">
                  <a:srgbClr val="000000">
                    <a:alpha val="18553"/>
                  </a:srgbClr>
                </a:gs>
                <a:gs pos="28571">
                  <a:srgbClr val="000000">
                    <a:alpha val="14730"/>
                  </a:srgbClr>
                </a:gs>
                <a:gs pos="42857">
                  <a:srgbClr val="000000">
                    <a:alpha val="9924"/>
                  </a:srgbClr>
                </a:gs>
                <a:gs pos="57143">
                  <a:srgbClr val="000000">
                    <a:alpha val="5627"/>
                  </a:srgbClr>
                </a:gs>
                <a:gs pos="71429">
                  <a:srgbClr val="000000">
                    <a:alpha val="2674"/>
                  </a:srgbClr>
                </a:gs>
                <a:gs pos="85714">
                  <a:srgbClr val="000000">
                    <a:alpha val="1066"/>
                  </a:srgbClr>
                </a:gs>
                <a:gs pos="100000">
                  <a:srgbClr val="000000">
                    <a:alpha val="3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" name="Splat 119"/>
            <p:cNvSpPr>
              <a:spLocks noGrp="1"/>
            </p:cNvSpPr>
            <p:nvPr/>
          </p:nvSpPr>
          <p:spPr>
            <a:xfrm rot="-9554496">
              <a:off x="558927" y="382691"/>
              <a:ext cx="277970" cy="3504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" name="Splat 120"/>
            <p:cNvSpPr>
              <a:spLocks noGrp="1"/>
            </p:cNvSpPr>
            <p:nvPr/>
          </p:nvSpPr>
          <p:spPr>
            <a:xfrm rot="-9757343">
              <a:off x="3158424" y="857800"/>
              <a:ext cx="64403" cy="18623"/>
            </a:xfrm>
            <a:prstGeom prst="ellipse">
              <a:avLst/>
            </a:prstGeom>
            <a:gradFill>
              <a:gsLst>
                <a:gs pos="0">
                  <a:srgbClr val="A9A79C">
                    <a:alpha val="19811"/>
                  </a:srgbClr>
                </a:gs>
                <a:gs pos="14286">
                  <a:srgbClr val="A9A79C">
                    <a:alpha val="18366"/>
                  </a:srgbClr>
                </a:gs>
                <a:gs pos="28571">
                  <a:srgbClr val="A9A79C">
                    <a:alpha val="14577"/>
                  </a:srgbClr>
                </a:gs>
                <a:gs pos="42857">
                  <a:srgbClr val="A9A79C">
                    <a:alpha val="9819"/>
                  </a:srgbClr>
                </a:gs>
                <a:gs pos="57143">
                  <a:srgbClr val="A9A79C">
                    <a:alpha val="5566"/>
                  </a:srgbClr>
                </a:gs>
                <a:gs pos="71429">
                  <a:srgbClr val="A9A79C">
                    <a:alpha val="2645"/>
                  </a:srgbClr>
                </a:gs>
                <a:gs pos="85714">
                  <a:srgbClr val="A9A79C">
                    <a:alpha val="1054"/>
                  </a:srgbClr>
                </a:gs>
                <a:gs pos="100000">
                  <a:srgbClr val="A9A79C">
                    <a:alpha val="3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" name="Splat 121"/>
            <p:cNvSpPr>
              <a:spLocks noGrp="1"/>
            </p:cNvSpPr>
            <p:nvPr/>
          </p:nvSpPr>
          <p:spPr>
            <a:xfrm rot="10057445">
              <a:off x="-170952" y="358296"/>
              <a:ext cx="413475" cy="3826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" name="Splat 122"/>
            <p:cNvSpPr>
              <a:spLocks noGrp="1"/>
            </p:cNvSpPr>
            <p:nvPr/>
          </p:nvSpPr>
          <p:spPr>
            <a:xfrm rot="8525383">
              <a:off x="205167" y="590270"/>
              <a:ext cx="69379" cy="19166"/>
            </a:xfrm>
            <a:prstGeom prst="ellipse">
              <a:avLst/>
            </a:prstGeom>
            <a:gradFill>
              <a:gsLst>
                <a:gs pos="0">
                  <a:srgbClr val="000000">
                    <a:alpha val="19758"/>
                  </a:srgbClr>
                </a:gs>
                <a:gs pos="14286">
                  <a:srgbClr val="000000">
                    <a:alpha val="18317"/>
                  </a:srgbClr>
                </a:gs>
                <a:gs pos="28571">
                  <a:srgbClr val="000000">
                    <a:alpha val="14538"/>
                  </a:srgbClr>
                </a:gs>
                <a:gs pos="42857">
                  <a:srgbClr val="000000">
                    <a:alpha val="9791"/>
                  </a:srgbClr>
                </a:gs>
                <a:gs pos="57143">
                  <a:srgbClr val="000000">
                    <a:alpha val="5550"/>
                  </a:srgbClr>
                </a:gs>
                <a:gs pos="71429">
                  <a:srgbClr val="000000">
                    <a:alpha val="2637"/>
                  </a:srgbClr>
                </a:gs>
                <a:gs pos="85714">
                  <a:srgbClr val="000000">
                    <a:alpha val="1051"/>
                  </a:srgbClr>
                </a:gs>
                <a:gs pos="100000">
                  <a:srgbClr val="000000">
                    <a:alpha val="3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" name="Splat 123"/>
            <p:cNvSpPr>
              <a:spLocks noGrp="1"/>
            </p:cNvSpPr>
            <p:nvPr/>
          </p:nvSpPr>
          <p:spPr>
            <a:xfrm rot="-10764475">
              <a:off x="2053673" y="209262"/>
              <a:ext cx="69332" cy="18859"/>
            </a:xfrm>
            <a:prstGeom prst="ellipse">
              <a:avLst/>
            </a:prstGeom>
            <a:gradFill>
              <a:gsLst>
                <a:gs pos="0">
                  <a:srgbClr val="00000D">
                    <a:alpha val="19762"/>
                  </a:srgbClr>
                </a:gs>
                <a:gs pos="14286">
                  <a:srgbClr val="00000D">
                    <a:alpha val="18321"/>
                  </a:srgbClr>
                </a:gs>
                <a:gs pos="28571">
                  <a:srgbClr val="00000D">
                    <a:alpha val="14541"/>
                  </a:srgbClr>
                </a:gs>
                <a:gs pos="42857">
                  <a:srgbClr val="00000D">
                    <a:alpha val="9793"/>
                  </a:srgbClr>
                </a:gs>
                <a:gs pos="57143">
                  <a:srgbClr val="00000D">
                    <a:alpha val="5551"/>
                  </a:srgbClr>
                </a:gs>
                <a:gs pos="71429">
                  <a:srgbClr val="00000D">
                    <a:alpha val="2638"/>
                  </a:srgbClr>
                </a:gs>
                <a:gs pos="85714">
                  <a:srgbClr val="00000D">
                    <a:alpha val="1051"/>
                  </a:srgbClr>
                </a:gs>
                <a:gs pos="100000">
                  <a:srgbClr val="00000D">
                    <a:alpha val="3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" name="Splat 124"/>
            <p:cNvSpPr>
              <a:spLocks noGrp="1"/>
            </p:cNvSpPr>
            <p:nvPr/>
          </p:nvSpPr>
          <p:spPr>
            <a:xfrm rot="-10723104">
              <a:off x="3606674" y="638588"/>
              <a:ext cx="48014" cy="13834"/>
            </a:xfrm>
            <a:prstGeom prst="ellipse">
              <a:avLst/>
            </a:prstGeom>
            <a:gradFill>
              <a:gsLst>
                <a:gs pos="0">
                  <a:srgbClr val="B7B7B5">
                    <a:alpha val="23442"/>
                  </a:srgbClr>
                </a:gs>
                <a:gs pos="14286">
                  <a:srgbClr val="B7B7B5">
                    <a:alpha val="21770"/>
                  </a:srgbClr>
                </a:gs>
                <a:gs pos="28571">
                  <a:srgbClr val="B7B7B5">
                    <a:alpha val="17356"/>
                  </a:srgbClr>
                </a:gs>
                <a:gs pos="42857">
                  <a:srgbClr val="B7B7B5">
                    <a:alpha val="11754"/>
                  </a:srgbClr>
                </a:gs>
                <a:gs pos="57143">
                  <a:srgbClr val="B7B7B5">
                    <a:alpha val="6694"/>
                  </a:srgbClr>
                </a:gs>
                <a:gs pos="71429">
                  <a:srgbClr val="B7B7B5">
                    <a:alpha val="3191"/>
                  </a:srgbClr>
                </a:gs>
                <a:gs pos="85714">
                  <a:srgbClr val="B7B7B5">
                    <a:alpha val="1274"/>
                  </a:srgbClr>
                </a:gs>
                <a:gs pos="100000">
                  <a:srgbClr val="B7B7B5">
                    <a:alpha val="4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" name="Splat 125"/>
            <p:cNvSpPr>
              <a:spLocks noGrp="1"/>
            </p:cNvSpPr>
            <p:nvPr/>
          </p:nvSpPr>
          <p:spPr>
            <a:xfrm rot="9423944">
              <a:off x="1874705" y="675891"/>
              <a:ext cx="67616" cy="19181"/>
            </a:xfrm>
            <a:prstGeom prst="ellipse">
              <a:avLst/>
            </a:prstGeom>
            <a:gradFill>
              <a:gsLst>
                <a:gs pos="0">
                  <a:srgbClr val="321F39">
                    <a:alpha val="19554"/>
                  </a:srgbClr>
                </a:gs>
                <a:gs pos="14286">
                  <a:srgbClr val="321F39">
                    <a:alpha val="18126"/>
                  </a:srgbClr>
                </a:gs>
                <a:gs pos="28571">
                  <a:srgbClr val="321F39">
                    <a:alpha val="14382"/>
                  </a:srgbClr>
                </a:gs>
                <a:gs pos="42857">
                  <a:srgbClr val="321F39">
                    <a:alpha val="9683"/>
                  </a:srgbClr>
                </a:gs>
                <a:gs pos="57143">
                  <a:srgbClr val="321F39">
                    <a:alpha val="5487"/>
                  </a:srgbClr>
                </a:gs>
                <a:gs pos="71429">
                  <a:srgbClr val="321F39">
                    <a:alpha val="2607"/>
                  </a:srgbClr>
                </a:gs>
                <a:gs pos="85714">
                  <a:srgbClr val="321F39">
                    <a:alpha val="1039"/>
                  </a:srgbClr>
                </a:gs>
                <a:gs pos="100000">
                  <a:srgbClr val="321F39">
                    <a:alpha val="3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" name="Splat 126"/>
            <p:cNvSpPr>
              <a:spLocks noGrp="1"/>
            </p:cNvSpPr>
            <p:nvPr/>
          </p:nvSpPr>
          <p:spPr>
            <a:xfrm rot="8918306">
              <a:off x="1742155" y="1153792"/>
              <a:ext cx="133213" cy="6515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" name="Splat 127"/>
            <p:cNvSpPr>
              <a:spLocks noGrp="1"/>
            </p:cNvSpPr>
            <p:nvPr/>
          </p:nvSpPr>
          <p:spPr>
            <a:xfrm rot="-10019264">
              <a:off x="2266225" y="551820"/>
              <a:ext cx="64621" cy="15328"/>
            </a:xfrm>
            <a:prstGeom prst="ellipse">
              <a:avLst/>
            </a:prstGeom>
            <a:gradFill>
              <a:gsLst>
                <a:gs pos="0">
                  <a:srgbClr val="8E8E8E">
                    <a:alpha val="16224"/>
                  </a:srgbClr>
                </a:gs>
                <a:gs pos="14286">
                  <a:srgbClr val="8E8E8E">
                    <a:alpha val="15016"/>
                  </a:srgbClr>
                </a:gs>
                <a:gs pos="28571">
                  <a:srgbClr val="8E8E8E">
                    <a:alpha val="11868"/>
                  </a:srgbClr>
                </a:gs>
                <a:gs pos="42857">
                  <a:srgbClr val="8E8E8E">
                    <a:alpha val="7952"/>
                  </a:srgbClr>
                </a:gs>
                <a:gs pos="57143">
                  <a:srgbClr val="8E8E8E">
                    <a:alpha val="4488"/>
                  </a:srgbClr>
                </a:gs>
                <a:gs pos="71429">
                  <a:srgbClr val="8E8E8E">
                    <a:alpha val="2126"/>
                  </a:srgbClr>
                </a:gs>
                <a:gs pos="85714">
                  <a:srgbClr val="8E8E8E">
                    <a:alpha val="846"/>
                  </a:srgbClr>
                </a:gs>
                <a:gs pos="100000">
                  <a:srgbClr val="8E8E8E">
                    <a:alpha val="2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" name="Splat 128"/>
            <p:cNvSpPr>
              <a:spLocks noGrp="1"/>
            </p:cNvSpPr>
            <p:nvPr/>
          </p:nvSpPr>
          <p:spPr>
            <a:xfrm rot="8873251">
              <a:off x="1071527" y="743527"/>
              <a:ext cx="298573" cy="480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" name="Splat 129"/>
            <p:cNvSpPr>
              <a:spLocks noGrp="1"/>
            </p:cNvSpPr>
            <p:nvPr/>
          </p:nvSpPr>
          <p:spPr>
            <a:xfrm rot="10545703">
              <a:off x="1986515" y="1261396"/>
              <a:ext cx="70807" cy="15193"/>
            </a:xfrm>
            <a:prstGeom prst="ellipse">
              <a:avLst/>
            </a:prstGeom>
            <a:gradFill>
              <a:gsLst>
                <a:gs pos="0">
                  <a:srgbClr val="615E60">
                    <a:alpha val="16382"/>
                  </a:srgbClr>
                </a:gs>
                <a:gs pos="14286">
                  <a:srgbClr val="615E60">
                    <a:alpha val="15163"/>
                  </a:srgbClr>
                </a:gs>
                <a:gs pos="28571">
                  <a:srgbClr val="615E60">
                    <a:alpha val="11987"/>
                  </a:srgbClr>
                </a:gs>
                <a:gs pos="42857">
                  <a:srgbClr val="615E60">
                    <a:alpha val="8034"/>
                  </a:srgbClr>
                </a:gs>
                <a:gs pos="57143">
                  <a:srgbClr val="615E60">
                    <a:alpha val="4535"/>
                  </a:srgbClr>
                </a:gs>
                <a:gs pos="71429">
                  <a:srgbClr val="615E60">
                    <a:alpha val="2149"/>
                  </a:srgbClr>
                </a:gs>
                <a:gs pos="85714">
                  <a:srgbClr val="615E60">
                    <a:alpha val="855"/>
                  </a:srgbClr>
                </a:gs>
                <a:gs pos="100000">
                  <a:srgbClr val="615E60">
                    <a:alpha val="2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" name="Splat 130"/>
            <p:cNvSpPr>
              <a:spLocks noGrp="1"/>
            </p:cNvSpPr>
            <p:nvPr/>
          </p:nvSpPr>
          <p:spPr>
            <a:xfrm rot="-9521492">
              <a:off x="42864" y="723304"/>
              <a:ext cx="66523" cy="16189"/>
            </a:xfrm>
            <a:prstGeom prst="ellipse">
              <a:avLst/>
            </a:prstGeom>
            <a:gradFill>
              <a:gsLst>
                <a:gs pos="0">
                  <a:srgbClr val="908582">
                    <a:alpha val="14600"/>
                  </a:srgbClr>
                </a:gs>
                <a:gs pos="14286">
                  <a:srgbClr val="908582">
                    <a:alpha val="13503"/>
                  </a:srgbClr>
                </a:gs>
                <a:gs pos="28571">
                  <a:srgbClr val="908582">
                    <a:alpha val="10652"/>
                  </a:srgbClr>
                </a:gs>
                <a:gs pos="42857">
                  <a:srgbClr val="908582">
                    <a:alpha val="7122"/>
                  </a:srgbClr>
                </a:gs>
                <a:gs pos="57143">
                  <a:srgbClr val="908582">
                    <a:alpha val="4011"/>
                  </a:srgbClr>
                </a:gs>
                <a:gs pos="71429">
                  <a:srgbClr val="908582">
                    <a:alpha val="1898"/>
                  </a:srgbClr>
                </a:gs>
                <a:gs pos="85714">
                  <a:srgbClr val="908582">
                    <a:alpha val="755"/>
                  </a:srgbClr>
                </a:gs>
                <a:gs pos="100000">
                  <a:srgbClr val="908582">
                    <a:alpha val="2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" name="Splat 131"/>
            <p:cNvSpPr>
              <a:spLocks noGrp="1"/>
            </p:cNvSpPr>
            <p:nvPr/>
          </p:nvSpPr>
          <p:spPr>
            <a:xfrm rot="10441153">
              <a:off x="3617301" y="403819"/>
              <a:ext cx="56362" cy="13534"/>
            </a:xfrm>
            <a:prstGeom prst="ellipse">
              <a:avLst/>
            </a:prstGeom>
            <a:gradFill>
              <a:gsLst>
                <a:gs pos="0">
                  <a:srgbClr val="9B9C99">
                    <a:alpha val="17725"/>
                  </a:srgbClr>
                </a:gs>
                <a:gs pos="14286">
                  <a:srgbClr val="9B9C99">
                    <a:alpha val="16416"/>
                  </a:srgbClr>
                </a:gs>
                <a:gs pos="28571">
                  <a:srgbClr val="9B9C99">
                    <a:alpha val="12998"/>
                  </a:srgbClr>
                </a:gs>
                <a:gs pos="42857">
                  <a:srgbClr val="9B9C99">
                    <a:alpha val="8728"/>
                  </a:srgbClr>
                </a:gs>
                <a:gs pos="57143">
                  <a:srgbClr val="9B9C99">
                    <a:alpha val="4935"/>
                  </a:srgbClr>
                </a:gs>
                <a:gs pos="71429">
                  <a:srgbClr val="9B9C99">
                    <a:alpha val="2341"/>
                  </a:srgbClr>
                </a:gs>
                <a:gs pos="85714">
                  <a:srgbClr val="9B9C99">
                    <a:alpha val="932"/>
                  </a:srgbClr>
                </a:gs>
                <a:gs pos="100000">
                  <a:srgbClr val="9B9C99">
                    <a:alpha val="3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" name="Splat 132"/>
            <p:cNvSpPr>
              <a:spLocks noGrp="1"/>
            </p:cNvSpPr>
            <p:nvPr/>
          </p:nvSpPr>
          <p:spPr>
            <a:xfrm rot="8695812">
              <a:off x="674169" y="271103"/>
              <a:ext cx="355375" cy="4027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" name="Splat 133"/>
            <p:cNvSpPr>
              <a:spLocks noGrp="1"/>
            </p:cNvSpPr>
            <p:nvPr/>
          </p:nvSpPr>
          <p:spPr>
            <a:xfrm rot="10509506">
              <a:off x="2007358" y="648952"/>
              <a:ext cx="58209" cy="15571"/>
            </a:xfrm>
            <a:prstGeom prst="ellipse">
              <a:avLst/>
            </a:prstGeom>
            <a:gradFill>
              <a:gsLst>
                <a:gs pos="0">
                  <a:srgbClr val="9E9E9D">
                    <a:alpha val="19520"/>
                  </a:srgbClr>
                </a:gs>
                <a:gs pos="14286">
                  <a:srgbClr val="9E9E9D">
                    <a:alpha val="18094"/>
                  </a:srgbClr>
                </a:gs>
                <a:gs pos="28571">
                  <a:srgbClr val="9E9E9D">
                    <a:alpha val="14357"/>
                  </a:srgbClr>
                </a:gs>
                <a:gs pos="42857">
                  <a:srgbClr val="9E9E9D">
                    <a:alpha val="9666"/>
                  </a:srgbClr>
                </a:gs>
                <a:gs pos="57143">
                  <a:srgbClr val="9E9E9D">
                    <a:alpha val="5477"/>
                  </a:srgbClr>
                </a:gs>
                <a:gs pos="71429">
                  <a:srgbClr val="9E9E9D">
                    <a:alpha val="2602"/>
                  </a:srgbClr>
                </a:gs>
                <a:gs pos="85714">
                  <a:srgbClr val="9E9E9D">
                    <a:alpha val="1037"/>
                  </a:srgbClr>
                </a:gs>
                <a:gs pos="100000">
                  <a:srgbClr val="9E9E9D">
                    <a:alpha val="3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" name="Splat 134"/>
            <p:cNvSpPr>
              <a:spLocks noGrp="1"/>
            </p:cNvSpPr>
            <p:nvPr/>
          </p:nvSpPr>
          <p:spPr>
            <a:xfrm rot="9850138">
              <a:off x="2609912" y="551145"/>
              <a:ext cx="351145" cy="3842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" name="Splat 135"/>
            <p:cNvSpPr>
              <a:spLocks noGrp="1"/>
            </p:cNvSpPr>
            <p:nvPr/>
          </p:nvSpPr>
          <p:spPr>
            <a:xfrm rot="-9804869">
              <a:off x="1318079" y="163104"/>
              <a:ext cx="68332" cy="14441"/>
            </a:xfrm>
            <a:prstGeom prst="ellipse">
              <a:avLst/>
            </a:prstGeom>
            <a:gradFill>
              <a:gsLst>
                <a:gs pos="0">
                  <a:srgbClr val="403F46">
                    <a:alpha val="19655"/>
                  </a:srgbClr>
                </a:gs>
                <a:gs pos="14286">
                  <a:srgbClr val="403F46">
                    <a:alpha val="18220"/>
                  </a:srgbClr>
                </a:gs>
                <a:gs pos="28571">
                  <a:srgbClr val="403F46">
                    <a:alpha val="14459"/>
                  </a:srgbClr>
                </a:gs>
                <a:gs pos="42857">
                  <a:srgbClr val="403F46">
                    <a:alpha val="9737"/>
                  </a:srgbClr>
                </a:gs>
                <a:gs pos="57143">
                  <a:srgbClr val="403F46">
                    <a:alpha val="5518"/>
                  </a:srgbClr>
                </a:gs>
                <a:gs pos="71429">
                  <a:srgbClr val="403F46">
                    <a:alpha val="2622"/>
                  </a:srgbClr>
                </a:gs>
                <a:gs pos="85714">
                  <a:srgbClr val="403F46">
                    <a:alpha val="1045"/>
                  </a:srgbClr>
                </a:gs>
                <a:gs pos="100000">
                  <a:srgbClr val="403F46">
                    <a:alpha val="3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" name="Splat 136"/>
            <p:cNvSpPr>
              <a:spLocks noGrp="1"/>
            </p:cNvSpPr>
            <p:nvPr/>
          </p:nvSpPr>
          <p:spPr>
            <a:xfrm rot="10199392">
              <a:off x="84045" y="636418"/>
              <a:ext cx="405210" cy="3519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" name="Splat 137"/>
            <p:cNvSpPr>
              <a:spLocks noGrp="1"/>
            </p:cNvSpPr>
            <p:nvPr/>
          </p:nvSpPr>
          <p:spPr>
            <a:xfrm rot="10786840">
              <a:off x="3356865" y="421878"/>
              <a:ext cx="67229" cy="17137"/>
            </a:xfrm>
            <a:prstGeom prst="ellipse">
              <a:avLst/>
            </a:prstGeom>
            <a:gradFill>
              <a:gsLst>
                <a:gs pos="0">
                  <a:srgbClr val="505748">
                    <a:alpha val="19698"/>
                  </a:srgbClr>
                </a:gs>
                <a:gs pos="14286">
                  <a:srgbClr val="505748">
                    <a:alpha val="18261"/>
                  </a:srgbClr>
                </a:gs>
                <a:gs pos="28571">
                  <a:srgbClr val="505748">
                    <a:alpha val="14492"/>
                  </a:srgbClr>
                </a:gs>
                <a:gs pos="42857">
                  <a:srgbClr val="505748">
                    <a:alpha val="9759"/>
                  </a:srgbClr>
                </a:gs>
                <a:gs pos="57143">
                  <a:srgbClr val="505748">
                    <a:alpha val="5531"/>
                  </a:srgbClr>
                </a:gs>
                <a:gs pos="71429">
                  <a:srgbClr val="505748">
                    <a:alpha val="2628"/>
                  </a:srgbClr>
                </a:gs>
                <a:gs pos="85714">
                  <a:srgbClr val="505748">
                    <a:alpha val="1048"/>
                  </a:srgbClr>
                </a:gs>
                <a:gs pos="100000">
                  <a:srgbClr val="505748">
                    <a:alpha val="3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" name="Splat 138"/>
            <p:cNvSpPr>
              <a:spLocks noGrp="1"/>
            </p:cNvSpPr>
            <p:nvPr/>
          </p:nvSpPr>
          <p:spPr>
            <a:xfrm rot="-10777088">
              <a:off x="3291522" y="449727"/>
              <a:ext cx="211947" cy="48997"/>
            </a:xfrm>
            <a:prstGeom prst="ellipse">
              <a:avLst/>
            </a:prstGeom>
            <a:gradFill>
              <a:gsLst>
                <a:gs pos="0">
                  <a:srgbClr val="FFFFFF">
                    <a:alpha val="28322"/>
                  </a:srgbClr>
                </a:gs>
                <a:gs pos="14286">
                  <a:srgbClr val="FFFFFF">
                    <a:alpha val="26365"/>
                  </a:srgbClr>
                </a:gs>
                <a:gs pos="28571">
                  <a:srgbClr val="FFFFFF">
                    <a:alpha val="21151"/>
                  </a:srgbClr>
                </a:gs>
                <a:gs pos="42857">
                  <a:srgbClr val="FFFFFF">
                    <a:alpha val="14433"/>
                  </a:srgbClr>
                </a:gs>
                <a:gs pos="57143">
                  <a:srgbClr val="FFFFFF">
                    <a:alpha val="8274"/>
                  </a:srgbClr>
                </a:gs>
                <a:gs pos="71429">
                  <a:srgbClr val="FFFFFF">
                    <a:alpha val="3962"/>
                  </a:srgbClr>
                </a:gs>
                <a:gs pos="85714">
                  <a:srgbClr val="FFFFFF">
                    <a:alpha val="1586"/>
                  </a:srgbClr>
                </a:gs>
                <a:gs pos="100000">
                  <a:srgbClr val="FFFFFF">
                    <a:alpha val="5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" name="Splat 139"/>
            <p:cNvSpPr>
              <a:spLocks noGrp="1"/>
            </p:cNvSpPr>
            <p:nvPr/>
          </p:nvSpPr>
          <p:spPr>
            <a:xfrm rot="8659518">
              <a:off x="57375" y="562618"/>
              <a:ext cx="374663" cy="4255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" name="Splat 140"/>
            <p:cNvSpPr>
              <a:spLocks noGrp="1"/>
            </p:cNvSpPr>
            <p:nvPr/>
          </p:nvSpPr>
          <p:spPr>
            <a:xfrm rot="-9329161">
              <a:off x="3356646" y="917637"/>
              <a:ext cx="67459" cy="16197"/>
            </a:xfrm>
            <a:prstGeom prst="ellipse">
              <a:avLst/>
            </a:prstGeom>
            <a:gradFill>
              <a:gsLst>
                <a:gs pos="0">
                  <a:srgbClr val="928D91">
                    <a:alpha val="14949"/>
                  </a:srgbClr>
                </a:gs>
                <a:gs pos="14286">
                  <a:srgbClr val="928D91">
                    <a:alpha val="13827"/>
                  </a:srgbClr>
                </a:gs>
                <a:gs pos="28571">
                  <a:srgbClr val="928D91">
                    <a:alpha val="10912"/>
                  </a:srgbClr>
                </a:gs>
                <a:gs pos="42857">
                  <a:srgbClr val="928D91">
                    <a:alpha val="7299"/>
                  </a:srgbClr>
                </a:gs>
                <a:gs pos="57143">
                  <a:srgbClr val="928D91">
                    <a:alpha val="4113"/>
                  </a:srgbClr>
                </a:gs>
                <a:gs pos="71429">
                  <a:srgbClr val="928D91">
                    <a:alpha val="1947"/>
                  </a:srgbClr>
                </a:gs>
                <a:gs pos="85714">
                  <a:srgbClr val="928D91">
                    <a:alpha val="774"/>
                  </a:srgbClr>
                </a:gs>
                <a:gs pos="100000">
                  <a:srgbClr val="928D91">
                    <a:alpha val="2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" name="Splat 141"/>
            <p:cNvSpPr>
              <a:spLocks noGrp="1"/>
            </p:cNvSpPr>
            <p:nvPr/>
          </p:nvSpPr>
          <p:spPr>
            <a:xfrm rot="10355919">
              <a:off x="2265648" y="760447"/>
              <a:ext cx="67167" cy="18625"/>
            </a:xfrm>
            <a:prstGeom prst="ellipse">
              <a:avLst/>
            </a:prstGeom>
            <a:gradFill>
              <a:gsLst>
                <a:gs pos="0">
                  <a:srgbClr val="000000">
                    <a:alpha val="20139"/>
                  </a:srgbClr>
                </a:gs>
                <a:gs pos="14286">
                  <a:srgbClr val="000000">
                    <a:alpha val="18673"/>
                  </a:srgbClr>
                </a:gs>
                <a:gs pos="28571">
                  <a:srgbClr val="000000">
                    <a:alpha val="14827"/>
                  </a:srgbClr>
                </a:gs>
                <a:gs pos="42857">
                  <a:srgbClr val="000000">
                    <a:alpha val="9992"/>
                  </a:srgbClr>
                </a:gs>
                <a:gs pos="57143">
                  <a:srgbClr val="000000">
                    <a:alpha val="5666"/>
                  </a:srgbClr>
                </a:gs>
                <a:gs pos="71429">
                  <a:srgbClr val="000000">
                    <a:alpha val="2693"/>
                  </a:srgbClr>
                </a:gs>
                <a:gs pos="85714">
                  <a:srgbClr val="000000">
                    <a:alpha val="1074"/>
                  </a:srgbClr>
                </a:gs>
                <a:gs pos="100000">
                  <a:srgbClr val="000000">
                    <a:alpha val="3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" name="Splat 142"/>
            <p:cNvSpPr>
              <a:spLocks noGrp="1"/>
            </p:cNvSpPr>
            <p:nvPr/>
          </p:nvSpPr>
          <p:spPr>
            <a:xfrm rot="10181841">
              <a:off x="3210835" y="660625"/>
              <a:ext cx="465712" cy="4093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" name="Splat 143"/>
            <p:cNvSpPr>
              <a:spLocks noGrp="1"/>
            </p:cNvSpPr>
            <p:nvPr/>
          </p:nvSpPr>
          <p:spPr>
            <a:xfrm rot="5612119">
              <a:off x="576233" y="1252343"/>
              <a:ext cx="189323" cy="7541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" name="Splat 144"/>
            <p:cNvSpPr>
              <a:spLocks noGrp="1"/>
            </p:cNvSpPr>
            <p:nvPr/>
          </p:nvSpPr>
          <p:spPr>
            <a:xfrm rot="-9483241">
              <a:off x="525428" y="340206"/>
              <a:ext cx="68865" cy="19388"/>
            </a:xfrm>
            <a:prstGeom prst="ellipse">
              <a:avLst/>
            </a:prstGeom>
            <a:gradFill>
              <a:gsLst>
                <a:gs pos="0">
                  <a:srgbClr val="59564E">
                    <a:alpha val="19282"/>
                  </a:srgbClr>
                </a:gs>
                <a:gs pos="14286">
                  <a:srgbClr val="59564E">
                    <a:alpha val="17872"/>
                  </a:srgbClr>
                </a:gs>
                <a:gs pos="28571">
                  <a:srgbClr val="59564E">
                    <a:alpha val="14176"/>
                  </a:srgbClr>
                </a:gs>
                <a:gs pos="42857">
                  <a:srgbClr val="59564E">
                    <a:alpha val="9541"/>
                  </a:srgbClr>
                </a:gs>
                <a:gs pos="57143">
                  <a:srgbClr val="59564E">
                    <a:alpha val="5405"/>
                  </a:srgbClr>
                </a:gs>
                <a:gs pos="71429">
                  <a:srgbClr val="59564E">
                    <a:alpha val="2567"/>
                  </a:srgbClr>
                </a:gs>
                <a:gs pos="85714">
                  <a:srgbClr val="59564E">
                    <a:alpha val="1023"/>
                  </a:srgbClr>
                </a:gs>
                <a:gs pos="100000">
                  <a:srgbClr val="59564E">
                    <a:alpha val="3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" name="Splat 145"/>
            <p:cNvSpPr>
              <a:spLocks noGrp="1"/>
            </p:cNvSpPr>
            <p:nvPr/>
          </p:nvSpPr>
          <p:spPr>
            <a:xfrm rot="-9413577">
              <a:off x="1025548" y="1268689"/>
              <a:ext cx="70538" cy="19346"/>
            </a:xfrm>
            <a:prstGeom prst="ellipse">
              <a:avLst/>
            </a:prstGeom>
            <a:gradFill>
              <a:gsLst>
                <a:gs pos="0">
                  <a:srgbClr val="A3A09F">
                    <a:alpha val="19189"/>
                  </a:srgbClr>
                </a:gs>
                <a:gs pos="14286">
                  <a:srgbClr val="A3A09F">
                    <a:alpha val="17784"/>
                  </a:srgbClr>
                </a:gs>
                <a:gs pos="28571">
                  <a:srgbClr val="A3A09F">
                    <a:alpha val="14105"/>
                  </a:srgbClr>
                </a:gs>
                <a:gs pos="42857">
                  <a:srgbClr val="A3A09F">
                    <a:alpha val="9492"/>
                  </a:srgbClr>
                </a:gs>
                <a:gs pos="57143">
                  <a:srgbClr val="A3A09F">
                    <a:alpha val="5376"/>
                  </a:srgbClr>
                </a:gs>
                <a:gs pos="71429">
                  <a:srgbClr val="A3A09F">
                    <a:alpha val="2554"/>
                  </a:srgbClr>
                </a:gs>
                <a:gs pos="85714">
                  <a:srgbClr val="A3A09F">
                    <a:alpha val="1018"/>
                  </a:srgbClr>
                </a:gs>
                <a:gs pos="100000">
                  <a:srgbClr val="A3A09F">
                    <a:alpha val="3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" name="Splat 146"/>
            <p:cNvSpPr>
              <a:spLocks noGrp="1"/>
            </p:cNvSpPr>
            <p:nvPr/>
          </p:nvSpPr>
          <p:spPr>
            <a:xfrm rot="9180980">
              <a:off x="1010808" y="1119849"/>
              <a:ext cx="319469" cy="6643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" name="Splat 147"/>
            <p:cNvSpPr>
              <a:spLocks noGrp="1"/>
            </p:cNvSpPr>
            <p:nvPr/>
          </p:nvSpPr>
          <p:spPr>
            <a:xfrm rot="8866843">
              <a:off x="1080024" y="743031"/>
              <a:ext cx="281523" cy="4929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" name="Splat 148"/>
            <p:cNvSpPr>
              <a:spLocks noGrp="1"/>
            </p:cNvSpPr>
            <p:nvPr/>
          </p:nvSpPr>
          <p:spPr>
            <a:xfrm rot="9773780">
              <a:off x="1142995" y="772930"/>
              <a:ext cx="52608" cy="14977"/>
            </a:xfrm>
            <a:prstGeom prst="ellipse">
              <a:avLst/>
            </a:prstGeom>
            <a:gradFill>
              <a:gsLst>
                <a:gs pos="0">
                  <a:srgbClr val="ACACA9">
                    <a:alpha val="22677"/>
                  </a:srgbClr>
                </a:gs>
                <a:gs pos="14286">
                  <a:srgbClr val="ACACA9">
                    <a:alpha val="21052"/>
                  </a:srgbClr>
                </a:gs>
                <a:gs pos="28571">
                  <a:srgbClr val="ACACA9">
                    <a:alpha val="16768"/>
                  </a:srgbClr>
                </a:gs>
                <a:gs pos="42857">
                  <a:srgbClr val="ACACA9">
                    <a:alpha val="11342"/>
                  </a:srgbClr>
                </a:gs>
                <a:gs pos="57143">
                  <a:srgbClr val="ACACA9">
                    <a:alpha val="6453"/>
                  </a:srgbClr>
                </a:gs>
                <a:gs pos="71429">
                  <a:srgbClr val="ACACA9">
                    <a:alpha val="3074"/>
                  </a:srgbClr>
                </a:gs>
                <a:gs pos="85714">
                  <a:srgbClr val="ACACA9">
                    <a:alpha val="1227"/>
                  </a:srgbClr>
                </a:gs>
                <a:gs pos="100000">
                  <a:srgbClr val="ACACA9">
                    <a:alpha val="4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" name="Splat 149"/>
            <p:cNvSpPr>
              <a:spLocks noGrp="1"/>
            </p:cNvSpPr>
            <p:nvPr/>
          </p:nvSpPr>
          <p:spPr>
            <a:xfrm rot="-10235404">
              <a:off x="849378" y="1187819"/>
              <a:ext cx="128399" cy="10701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" name="Splat 150"/>
            <p:cNvSpPr>
              <a:spLocks noGrp="1"/>
            </p:cNvSpPr>
            <p:nvPr/>
          </p:nvSpPr>
          <p:spPr>
            <a:xfrm rot="3791298">
              <a:off x="414982" y="1275268"/>
              <a:ext cx="221026" cy="717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" name="Splat 151"/>
            <p:cNvSpPr>
              <a:spLocks noGrp="1"/>
            </p:cNvSpPr>
            <p:nvPr/>
          </p:nvSpPr>
          <p:spPr>
            <a:xfrm rot="9687084">
              <a:off x="1896579" y="1211968"/>
              <a:ext cx="316346" cy="5478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" name="Splat 152"/>
            <p:cNvSpPr>
              <a:spLocks noGrp="1"/>
            </p:cNvSpPr>
            <p:nvPr/>
          </p:nvSpPr>
          <p:spPr>
            <a:xfrm rot="9454557">
              <a:off x="2072531" y="1283250"/>
              <a:ext cx="66148" cy="19506"/>
            </a:xfrm>
            <a:prstGeom prst="ellipse">
              <a:avLst/>
            </a:prstGeom>
            <a:gradFill>
              <a:gsLst>
                <a:gs pos="0">
                  <a:srgbClr val="72716E">
                    <a:alpha val="17416"/>
                  </a:srgbClr>
                </a:gs>
                <a:gs pos="14286">
                  <a:srgbClr val="72716E">
                    <a:alpha val="16128"/>
                  </a:srgbClr>
                </a:gs>
                <a:gs pos="28571">
                  <a:srgbClr val="72716E">
                    <a:alpha val="12765"/>
                  </a:srgbClr>
                </a:gs>
                <a:gs pos="42857">
                  <a:srgbClr val="72716E">
                    <a:alpha val="8568"/>
                  </a:srgbClr>
                </a:gs>
                <a:gs pos="57143">
                  <a:srgbClr val="72716E">
                    <a:alpha val="4842"/>
                  </a:srgbClr>
                </a:gs>
                <a:gs pos="71429">
                  <a:srgbClr val="72716E">
                    <a:alpha val="2297"/>
                  </a:srgbClr>
                </a:gs>
                <a:gs pos="85714">
                  <a:srgbClr val="72716E">
                    <a:alpha val="914"/>
                  </a:srgbClr>
                </a:gs>
                <a:gs pos="100000">
                  <a:srgbClr val="72716E">
                    <a:alpha val="3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" name="Splat 153"/>
            <p:cNvSpPr>
              <a:spLocks noGrp="1"/>
            </p:cNvSpPr>
            <p:nvPr/>
          </p:nvSpPr>
          <p:spPr>
            <a:xfrm rot="9535252">
              <a:off x="790281" y="1097491"/>
              <a:ext cx="158418" cy="641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" name="Splat 154"/>
            <p:cNvSpPr>
              <a:spLocks noGrp="1"/>
            </p:cNvSpPr>
            <p:nvPr/>
          </p:nvSpPr>
          <p:spPr>
            <a:xfrm rot="-8889220">
              <a:off x="1351531" y="1288976"/>
              <a:ext cx="175560" cy="6341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" name="Splat 155"/>
            <p:cNvSpPr>
              <a:spLocks noGrp="1"/>
            </p:cNvSpPr>
            <p:nvPr/>
          </p:nvSpPr>
          <p:spPr>
            <a:xfrm rot="-10782891">
              <a:off x="2205867" y="599080"/>
              <a:ext cx="44801" cy="40594"/>
            </a:xfrm>
            <a:prstGeom prst="ellipse">
              <a:avLst/>
            </a:prstGeom>
            <a:gradFill>
              <a:gsLst>
                <a:gs pos="0">
                  <a:srgbClr val="A6A6A5">
                    <a:alpha val="20994"/>
                  </a:srgbClr>
                </a:gs>
                <a:gs pos="14286">
                  <a:srgbClr val="A6A6A5">
                    <a:alpha val="19474"/>
                  </a:srgbClr>
                </a:gs>
                <a:gs pos="28571">
                  <a:srgbClr val="A6A6A5">
                    <a:alpha val="15479"/>
                  </a:srgbClr>
                </a:gs>
                <a:gs pos="42857">
                  <a:srgbClr val="A6A6A5">
                    <a:alpha val="10444"/>
                  </a:srgbClr>
                </a:gs>
                <a:gs pos="57143">
                  <a:srgbClr val="A6A6A5">
                    <a:alpha val="5929"/>
                  </a:srgbClr>
                </a:gs>
                <a:gs pos="71429">
                  <a:srgbClr val="A6A6A5">
                    <a:alpha val="2820"/>
                  </a:srgbClr>
                </a:gs>
                <a:gs pos="85714">
                  <a:srgbClr val="A6A6A5">
                    <a:alpha val="1125"/>
                  </a:srgbClr>
                </a:gs>
                <a:gs pos="100000">
                  <a:srgbClr val="A6A6A5">
                    <a:alpha val="3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" name="Splat 156"/>
            <p:cNvSpPr>
              <a:spLocks noGrp="1"/>
            </p:cNvSpPr>
            <p:nvPr/>
          </p:nvSpPr>
          <p:spPr>
            <a:xfrm rot="8744157">
              <a:off x="2964672" y="454581"/>
              <a:ext cx="167897" cy="5460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" name="Splat 157"/>
            <p:cNvSpPr>
              <a:spLocks noGrp="1"/>
            </p:cNvSpPr>
            <p:nvPr/>
          </p:nvSpPr>
          <p:spPr>
            <a:xfrm rot="10106857">
              <a:off x="1443091" y="1015161"/>
              <a:ext cx="176742" cy="7403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" name="Splat 158"/>
            <p:cNvSpPr>
              <a:spLocks noGrp="1"/>
            </p:cNvSpPr>
            <p:nvPr/>
          </p:nvSpPr>
          <p:spPr>
            <a:xfrm rot="-10485096">
              <a:off x="546046" y="1261228"/>
              <a:ext cx="149652" cy="107904"/>
            </a:xfrm>
            <a:prstGeom prst="ellipse">
              <a:avLst/>
            </a:prstGeom>
            <a:gradFill>
              <a:gsLst>
                <a:gs pos="0">
                  <a:srgbClr val="FFFFFF">
                    <a:alpha val="32271"/>
                  </a:srgbClr>
                </a:gs>
                <a:gs pos="14286">
                  <a:srgbClr val="FFFFFF">
                    <a:alpha val="30102"/>
                  </a:srgbClr>
                </a:gs>
                <a:gs pos="28571">
                  <a:srgbClr val="FFFFFF">
                    <a:alpha val="24276"/>
                  </a:srgbClr>
                </a:gs>
                <a:gs pos="42857">
                  <a:srgbClr val="FFFFFF">
                    <a:alpha val="16673"/>
                  </a:srgbClr>
                </a:gs>
                <a:gs pos="57143">
                  <a:srgbClr val="FFFFFF">
                    <a:alpha val="9613"/>
                  </a:srgbClr>
                </a:gs>
                <a:gs pos="71429">
                  <a:srgbClr val="FFFFFF">
                    <a:alpha val="4621"/>
                  </a:srgbClr>
                </a:gs>
                <a:gs pos="85714">
                  <a:srgbClr val="FFFFFF">
                    <a:alpha val="1853"/>
                  </a:srgbClr>
                </a:gs>
                <a:gs pos="100000">
                  <a:srgbClr val="FFFFFF">
                    <a:alpha val="6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" name="Splat 159"/>
            <p:cNvSpPr>
              <a:spLocks noGrp="1"/>
            </p:cNvSpPr>
            <p:nvPr/>
          </p:nvSpPr>
          <p:spPr>
            <a:xfrm rot="5029725">
              <a:off x="473767" y="1306772"/>
              <a:ext cx="66624" cy="15253"/>
            </a:xfrm>
            <a:prstGeom prst="ellipse">
              <a:avLst/>
            </a:prstGeom>
            <a:gradFill>
              <a:gsLst>
                <a:gs pos="0">
                  <a:srgbClr val="5C5661">
                    <a:alpha val="14748"/>
                  </a:srgbClr>
                </a:gs>
                <a:gs pos="14286">
                  <a:srgbClr val="5C5661">
                    <a:alpha val="13640"/>
                  </a:srgbClr>
                </a:gs>
                <a:gs pos="28571">
                  <a:srgbClr val="5C5661">
                    <a:alpha val="10762"/>
                  </a:srgbClr>
                </a:gs>
                <a:gs pos="42857">
                  <a:srgbClr val="5C5661">
                    <a:alpha val="7196"/>
                  </a:srgbClr>
                </a:gs>
                <a:gs pos="57143">
                  <a:srgbClr val="5C5661">
                    <a:alpha val="4054"/>
                  </a:srgbClr>
                </a:gs>
                <a:gs pos="71429">
                  <a:srgbClr val="5C5661">
                    <a:alpha val="1918"/>
                  </a:srgbClr>
                </a:gs>
                <a:gs pos="85714">
                  <a:srgbClr val="5C5661">
                    <a:alpha val="763"/>
                  </a:srgbClr>
                </a:gs>
                <a:gs pos="100000">
                  <a:srgbClr val="5C5661">
                    <a:alpha val="2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" name="Splat 160"/>
            <p:cNvSpPr>
              <a:spLocks noGrp="1"/>
            </p:cNvSpPr>
            <p:nvPr/>
          </p:nvSpPr>
          <p:spPr>
            <a:xfrm rot="-9677288">
              <a:off x="2170926" y="849222"/>
              <a:ext cx="64741" cy="19201"/>
            </a:xfrm>
            <a:prstGeom prst="ellipse">
              <a:avLst/>
            </a:prstGeom>
            <a:gradFill>
              <a:gsLst>
                <a:gs pos="0">
                  <a:srgbClr val="2B2738">
                    <a:alpha val="19682"/>
                  </a:srgbClr>
                </a:gs>
                <a:gs pos="14286">
                  <a:srgbClr val="2B2738">
                    <a:alpha val="18245"/>
                  </a:srgbClr>
                </a:gs>
                <a:gs pos="28571">
                  <a:srgbClr val="2B2738">
                    <a:alpha val="14479"/>
                  </a:srgbClr>
                </a:gs>
                <a:gs pos="42857">
                  <a:srgbClr val="2B2738">
                    <a:alpha val="9751"/>
                  </a:srgbClr>
                </a:gs>
                <a:gs pos="57143">
                  <a:srgbClr val="2B2738">
                    <a:alpha val="5526"/>
                  </a:srgbClr>
                </a:gs>
                <a:gs pos="71429">
                  <a:srgbClr val="2B2738">
                    <a:alpha val="2626"/>
                  </a:srgbClr>
                </a:gs>
                <a:gs pos="85714">
                  <a:srgbClr val="2B2738">
                    <a:alpha val="1047"/>
                  </a:srgbClr>
                </a:gs>
                <a:gs pos="100000">
                  <a:srgbClr val="2B2738">
                    <a:alpha val="3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" name="Splat 161"/>
            <p:cNvSpPr>
              <a:spLocks noGrp="1"/>
            </p:cNvSpPr>
            <p:nvPr/>
          </p:nvSpPr>
          <p:spPr>
            <a:xfrm rot="5889569">
              <a:off x="1586854" y="26037"/>
              <a:ext cx="57570" cy="4775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" name="Splat 162"/>
            <p:cNvSpPr>
              <a:spLocks noGrp="1"/>
            </p:cNvSpPr>
            <p:nvPr/>
          </p:nvSpPr>
          <p:spPr>
            <a:xfrm rot="-10366235">
              <a:off x="1485350" y="39568"/>
              <a:ext cx="61455" cy="18239"/>
            </a:xfrm>
            <a:prstGeom prst="ellipse">
              <a:avLst/>
            </a:prstGeom>
            <a:gradFill>
              <a:gsLst>
                <a:gs pos="0">
                  <a:srgbClr val="000000">
                    <a:alpha val="20422"/>
                  </a:srgbClr>
                </a:gs>
                <a:gs pos="14286">
                  <a:srgbClr val="000000">
                    <a:alpha val="18938"/>
                  </a:srgbClr>
                </a:gs>
                <a:gs pos="28571">
                  <a:srgbClr val="000000">
                    <a:alpha val="15042"/>
                  </a:srgbClr>
                </a:gs>
                <a:gs pos="42857">
                  <a:srgbClr val="000000">
                    <a:alpha val="10141"/>
                  </a:srgbClr>
                </a:gs>
                <a:gs pos="57143">
                  <a:srgbClr val="000000">
                    <a:alpha val="5753"/>
                  </a:srgbClr>
                </a:gs>
                <a:gs pos="71429">
                  <a:srgbClr val="000000">
                    <a:alpha val="2735"/>
                  </a:srgbClr>
                </a:gs>
                <a:gs pos="85714">
                  <a:srgbClr val="000000">
                    <a:alpha val="1091"/>
                  </a:srgbClr>
                </a:gs>
                <a:gs pos="100000">
                  <a:srgbClr val="000000">
                    <a:alpha val="3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" name="Splat 163"/>
            <p:cNvSpPr>
              <a:spLocks noGrp="1"/>
            </p:cNvSpPr>
            <p:nvPr/>
          </p:nvSpPr>
          <p:spPr>
            <a:xfrm rot="-10455036">
              <a:off x="2387354" y="620634"/>
              <a:ext cx="377568" cy="4582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" name="Splat 164"/>
            <p:cNvSpPr>
              <a:spLocks noGrp="1"/>
            </p:cNvSpPr>
            <p:nvPr/>
          </p:nvSpPr>
          <p:spPr>
            <a:xfrm rot="-8822697">
              <a:off x="745968" y="1150011"/>
              <a:ext cx="464298" cy="554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" name="Splat 165"/>
            <p:cNvSpPr>
              <a:spLocks noGrp="1"/>
            </p:cNvSpPr>
            <p:nvPr/>
          </p:nvSpPr>
          <p:spPr>
            <a:xfrm rot="10202787">
              <a:off x="3595910" y="201863"/>
              <a:ext cx="62439" cy="17429"/>
            </a:xfrm>
            <a:prstGeom prst="ellipse">
              <a:avLst/>
            </a:prstGeom>
            <a:gradFill>
              <a:gsLst>
                <a:gs pos="0">
                  <a:srgbClr val="B0B0AD">
                    <a:alpha val="20967"/>
                  </a:srgbClr>
                </a:gs>
                <a:gs pos="14286">
                  <a:srgbClr val="B0B0AD">
                    <a:alpha val="19448"/>
                  </a:srgbClr>
                </a:gs>
                <a:gs pos="28571">
                  <a:srgbClr val="B0B0AD">
                    <a:alpha val="15458"/>
                  </a:srgbClr>
                </a:gs>
                <a:gs pos="42857">
                  <a:srgbClr val="B0B0AD">
                    <a:alpha val="10429"/>
                  </a:srgbClr>
                </a:gs>
                <a:gs pos="57143">
                  <a:srgbClr val="B0B0AD">
                    <a:alpha val="5921"/>
                  </a:srgbClr>
                </a:gs>
                <a:gs pos="71429">
                  <a:srgbClr val="B0B0AD">
                    <a:alpha val="2816"/>
                  </a:srgbClr>
                </a:gs>
                <a:gs pos="85714">
                  <a:srgbClr val="B0B0AD">
                    <a:alpha val="1123"/>
                  </a:srgbClr>
                </a:gs>
                <a:gs pos="100000">
                  <a:srgbClr val="B0B0AD">
                    <a:alpha val="3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" name="Splat 166"/>
            <p:cNvSpPr>
              <a:spLocks noGrp="1"/>
            </p:cNvSpPr>
            <p:nvPr/>
          </p:nvSpPr>
          <p:spPr>
            <a:xfrm rot="10173492">
              <a:off x="1243462" y="1086403"/>
              <a:ext cx="69195" cy="17820"/>
            </a:xfrm>
            <a:prstGeom prst="ellipse">
              <a:avLst/>
            </a:prstGeom>
            <a:gradFill>
              <a:gsLst>
                <a:gs pos="0">
                  <a:srgbClr val="939496">
                    <a:alpha val="16509"/>
                  </a:srgbClr>
                </a:gs>
                <a:gs pos="14286">
                  <a:srgbClr val="939496">
                    <a:alpha val="15281"/>
                  </a:srgbClr>
                </a:gs>
                <a:gs pos="28571">
                  <a:srgbClr val="939496">
                    <a:alpha val="12082"/>
                  </a:srgbClr>
                </a:gs>
                <a:gs pos="42857">
                  <a:srgbClr val="939496">
                    <a:alpha val="8099"/>
                  </a:srgbClr>
                </a:gs>
                <a:gs pos="57143">
                  <a:srgbClr val="939496">
                    <a:alpha val="4572"/>
                  </a:srgbClr>
                </a:gs>
                <a:gs pos="71429">
                  <a:srgbClr val="939496">
                    <a:alpha val="2167"/>
                  </a:srgbClr>
                </a:gs>
                <a:gs pos="85714">
                  <a:srgbClr val="939496">
                    <a:alpha val="862"/>
                  </a:srgbClr>
                </a:gs>
                <a:gs pos="100000">
                  <a:srgbClr val="939496">
                    <a:alpha val="2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" name="Splat 167"/>
            <p:cNvSpPr>
              <a:spLocks noGrp="1"/>
            </p:cNvSpPr>
            <p:nvPr/>
          </p:nvSpPr>
          <p:spPr>
            <a:xfrm rot="10694721">
              <a:off x="538855" y="733736"/>
              <a:ext cx="69024" cy="19522"/>
            </a:xfrm>
            <a:prstGeom prst="ellipse">
              <a:avLst/>
            </a:prstGeom>
            <a:gradFill>
              <a:gsLst>
                <a:gs pos="0">
                  <a:srgbClr val="7D7876">
                    <a:alpha val="14123"/>
                  </a:srgbClr>
                </a:gs>
                <a:gs pos="14286">
                  <a:srgbClr val="7D7876">
                    <a:alpha val="13059"/>
                  </a:srgbClr>
                </a:gs>
                <a:gs pos="28571">
                  <a:srgbClr val="7D7876">
                    <a:alpha val="10296"/>
                  </a:srgbClr>
                </a:gs>
                <a:gs pos="42857">
                  <a:srgbClr val="7D7876">
                    <a:alpha val="6879"/>
                  </a:srgbClr>
                </a:gs>
                <a:gs pos="57143">
                  <a:srgbClr val="7D7876">
                    <a:alpha val="3872"/>
                  </a:srgbClr>
                </a:gs>
                <a:gs pos="71429">
                  <a:srgbClr val="7D7876">
                    <a:alpha val="1832"/>
                  </a:srgbClr>
                </a:gs>
                <a:gs pos="85714">
                  <a:srgbClr val="7D7876">
                    <a:alpha val="728"/>
                  </a:srgbClr>
                </a:gs>
                <a:gs pos="100000">
                  <a:srgbClr val="7D7876">
                    <a:alpha val="2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" name="Splat 168"/>
            <p:cNvSpPr>
              <a:spLocks noGrp="1"/>
            </p:cNvSpPr>
            <p:nvPr/>
          </p:nvSpPr>
          <p:spPr>
            <a:xfrm rot="-9429410">
              <a:off x="2137033" y="708025"/>
              <a:ext cx="277074" cy="4816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" name="Splat 169"/>
            <p:cNvSpPr>
              <a:spLocks noGrp="1"/>
            </p:cNvSpPr>
            <p:nvPr/>
          </p:nvSpPr>
          <p:spPr>
            <a:xfrm rot="9870073">
              <a:off x="1401562" y="1195791"/>
              <a:ext cx="93482" cy="6951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" name="Splat 170"/>
            <p:cNvSpPr>
              <a:spLocks noGrp="1"/>
            </p:cNvSpPr>
            <p:nvPr/>
          </p:nvSpPr>
          <p:spPr>
            <a:xfrm rot="10495745">
              <a:off x="1727959" y="117630"/>
              <a:ext cx="66250" cy="15507"/>
            </a:xfrm>
            <a:prstGeom prst="ellipse">
              <a:avLst/>
            </a:prstGeom>
            <a:gradFill>
              <a:gsLst>
                <a:gs pos="0">
                  <a:srgbClr val="55565E">
                    <a:alpha val="16562"/>
                  </a:srgbClr>
                </a:gs>
                <a:gs pos="14286">
                  <a:srgbClr val="55565E">
                    <a:alpha val="15331"/>
                  </a:srgbClr>
                </a:gs>
                <a:gs pos="28571">
                  <a:srgbClr val="55565E">
                    <a:alpha val="12122"/>
                  </a:srgbClr>
                </a:gs>
                <a:gs pos="42857">
                  <a:srgbClr val="55565E">
                    <a:alpha val="8126"/>
                  </a:srgbClr>
                </a:gs>
                <a:gs pos="57143">
                  <a:srgbClr val="55565E">
                    <a:alpha val="4588"/>
                  </a:srgbClr>
                </a:gs>
                <a:gs pos="71429">
                  <a:srgbClr val="55565E">
                    <a:alpha val="2174"/>
                  </a:srgbClr>
                </a:gs>
                <a:gs pos="85714">
                  <a:srgbClr val="55565E">
                    <a:alpha val="866"/>
                  </a:srgbClr>
                </a:gs>
                <a:gs pos="100000">
                  <a:srgbClr val="55565E">
                    <a:alpha val="2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" name="Splat 171"/>
            <p:cNvSpPr>
              <a:spLocks noGrp="1"/>
            </p:cNvSpPr>
            <p:nvPr/>
          </p:nvSpPr>
          <p:spPr>
            <a:xfrm rot="-9997129">
              <a:off x="2157109" y="793834"/>
              <a:ext cx="66485" cy="19872"/>
            </a:xfrm>
            <a:prstGeom prst="ellipse">
              <a:avLst/>
            </a:prstGeom>
            <a:gradFill>
              <a:gsLst>
                <a:gs pos="0">
                  <a:srgbClr val="56554F">
                    <a:alpha val="18634"/>
                  </a:srgbClr>
                </a:gs>
                <a:gs pos="14286">
                  <a:srgbClr val="56554F">
                    <a:alpha val="17266"/>
                  </a:srgbClr>
                </a:gs>
                <a:gs pos="28571">
                  <a:srgbClr val="56554F">
                    <a:alpha val="13685"/>
                  </a:srgbClr>
                </a:gs>
                <a:gs pos="42857">
                  <a:srgbClr val="56554F">
                    <a:alpha val="9202"/>
                  </a:srgbClr>
                </a:gs>
                <a:gs pos="57143">
                  <a:srgbClr val="56554F">
                    <a:alpha val="5208"/>
                  </a:srgbClr>
                </a:gs>
                <a:gs pos="71429">
                  <a:srgbClr val="56554F">
                    <a:alpha val="2473"/>
                  </a:srgbClr>
                </a:gs>
                <a:gs pos="85714">
                  <a:srgbClr val="56554F">
                    <a:alpha val="985"/>
                  </a:srgbClr>
                </a:gs>
                <a:gs pos="100000">
                  <a:srgbClr val="56554F">
                    <a:alpha val="3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" name="Splat 172"/>
            <p:cNvSpPr>
              <a:spLocks noGrp="1"/>
            </p:cNvSpPr>
            <p:nvPr/>
          </p:nvSpPr>
          <p:spPr>
            <a:xfrm rot="-9491447">
              <a:off x="2122409" y="1089065"/>
              <a:ext cx="67713" cy="15545"/>
            </a:xfrm>
            <a:prstGeom prst="ellipse">
              <a:avLst/>
            </a:prstGeom>
            <a:gradFill>
              <a:gsLst>
                <a:gs pos="0">
                  <a:srgbClr val="8C8886">
                    <a:alpha val="14427"/>
                  </a:srgbClr>
                </a:gs>
                <a:gs pos="14286">
                  <a:srgbClr val="8C8886">
                    <a:alpha val="13342"/>
                  </a:srgbClr>
                </a:gs>
                <a:gs pos="28571">
                  <a:srgbClr val="8C8886">
                    <a:alpha val="10523"/>
                  </a:srgbClr>
                </a:gs>
                <a:gs pos="42857">
                  <a:srgbClr val="8C8886">
                    <a:alpha val="7033"/>
                  </a:srgbClr>
                </a:gs>
                <a:gs pos="57143">
                  <a:srgbClr val="8C8886">
                    <a:alpha val="3960"/>
                  </a:srgbClr>
                </a:gs>
                <a:gs pos="71429">
                  <a:srgbClr val="8C8886">
                    <a:alpha val="1874"/>
                  </a:srgbClr>
                </a:gs>
                <a:gs pos="85714">
                  <a:srgbClr val="8C8886">
                    <a:alpha val="745"/>
                  </a:srgbClr>
                </a:gs>
                <a:gs pos="100000">
                  <a:srgbClr val="8C8886">
                    <a:alpha val="2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" name="Splat 173"/>
            <p:cNvSpPr>
              <a:spLocks noGrp="1"/>
            </p:cNvSpPr>
            <p:nvPr/>
          </p:nvSpPr>
          <p:spPr>
            <a:xfrm rot="9699511">
              <a:off x="2348602" y="843159"/>
              <a:ext cx="222977" cy="4709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" name="Splat 174"/>
            <p:cNvSpPr>
              <a:spLocks noGrp="1"/>
            </p:cNvSpPr>
            <p:nvPr/>
          </p:nvSpPr>
          <p:spPr>
            <a:xfrm rot="9838142">
              <a:off x="49985" y="1063760"/>
              <a:ext cx="69518" cy="18513"/>
            </a:xfrm>
            <a:prstGeom prst="ellipse">
              <a:avLst/>
            </a:prstGeom>
            <a:gradFill>
              <a:gsLst>
                <a:gs pos="0">
                  <a:srgbClr val="A2A2A0">
                    <a:alpha val="17804"/>
                  </a:srgbClr>
                </a:gs>
                <a:gs pos="14286">
                  <a:srgbClr val="A2A2A0">
                    <a:alpha val="16490"/>
                  </a:srgbClr>
                </a:gs>
                <a:gs pos="28571">
                  <a:srgbClr val="A2A2A0">
                    <a:alpha val="13057"/>
                  </a:srgbClr>
                </a:gs>
                <a:gs pos="42857">
                  <a:srgbClr val="A2A2A0">
                    <a:alpha val="8769"/>
                  </a:srgbClr>
                </a:gs>
                <a:gs pos="57143">
                  <a:srgbClr val="A2A2A0">
                    <a:alpha val="4958"/>
                  </a:srgbClr>
                </a:gs>
                <a:gs pos="71429">
                  <a:srgbClr val="A2A2A0">
                    <a:alpha val="2352"/>
                  </a:srgbClr>
                </a:gs>
                <a:gs pos="85714">
                  <a:srgbClr val="A2A2A0">
                    <a:alpha val="937"/>
                  </a:srgbClr>
                </a:gs>
                <a:gs pos="100000">
                  <a:srgbClr val="A2A2A0">
                    <a:alpha val="3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" name="Splat 175"/>
            <p:cNvSpPr>
              <a:spLocks noGrp="1"/>
            </p:cNvSpPr>
            <p:nvPr/>
          </p:nvSpPr>
          <p:spPr>
            <a:xfrm rot="7898147">
              <a:off x="1492515" y="25913"/>
              <a:ext cx="188648" cy="4933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" name="Splat 176"/>
            <p:cNvSpPr>
              <a:spLocks noGrp="1"/>
            </p:cNvSpPr>
            <p:nvPr/>
          </p:nvSpPr>
          <p:spPr>
            <a:xfrm rot="-9999847">
              <a:off x="1182285" y="1041988"/>
              <a:ext cx="68547" cy="17383"/>
            </a:xfrm>
            <a:prstGeom prst="ellipse">
              <a:avLst/>
            </a:prstGeom>
            <a:gradFill>
              <a:gsLst>
                <a:gs pos="0">
                  <a:srgbClr val="6C6C76">
                    <a:alpha val="17128"/>
                  </a:srgbClr>
                </a:gs>
                <a:gs pos="14286">
                  <a:srgbClr val="6C6C76">
                    <a:alpha val="15859"/>
                  </a:srgbClr>
                </a:gs>
                <a:gs pos="28571">
                  <a:srgbClr val="6C6C76">
                    <a:alpha val="12548"/>
                  </a:srgbClr>
                </a:gs>
                <a:gs pos="42857">
                  <a:srgbClr val="6C6C76">
                    <a:alpha val="8419"/>
                  </a:srgbClr>
                </a:gs>
                <a:gs pos="57143">
                  <a:srgbClr val="6C6C76">
                    <a:alpha val="4756"/>
                  </a:srgbClr>
                </a:gs>
                <a:gs pos="71429">
                  <a:srgbClr val="6C6C76">
                    <a:alpha val="2255"/>
                  </a:srgbClr>
                </a:gs>
                <a:gs pos="85714">
                  <a:srgbClr val="6C6C76">
                    <a:alpha val="898"/>
                  </a:srgbClr>
                </a:gs>
                <a:gs pos="100000">
                  <a:srgbClr val="6C6C76">
                    <a:alpha val="3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" name="Splat 177"/>
            <p:cNvSpPr>
              <a:spLocks noGrp="1"/>
            </p:cNvSpPr>
            <p:nvPr/>
          </p:nvSpPr>
          <p:spPr>
            <a:xfrm rot="9921040">
              <a:off x="1431728" y="1329168"/>
              <a:ext cx="250499" cy="51631"/>
            </a:xfrm>
            <a:prstGeom prst="ellipse">
              <a:avLst/>
            </a:prstGeom>
            <a:gradFill>
              <a:gsLst>
                <a:gs pos="0">
                  <a:srgbClr val="FFFFFF">
                    <a:alpha val="16399"/>
                  </a:srgbClr>
                </a:gs>
                <a:gs pos="14286">
                  <a:srgbClr val="FFFFFF">
                    <a:alpha val="15179"/>
                  </a:srgbClr>
                </a:gs>
                <a:gs pos="28571">
                  <a:srgbClr val="FFFFFF">
                    <a:alpha val="11999"/>
                  </a:srgbClr>
                </a:gs>
                <a:gs pos="42857">
                  <a:srgbClr val="FFFFFF">
                    <a:alpha val="8042"/>
                  </a:srgbClr>
                </a:gs>
                <a:gs pos="57143">
                  <a:srgbClr val="FFFFFF">
                    <a:alpha val="4540"/>
                  </a:srgbClr>
                </a:gs>
                <a:gs pos="71429">
                  <a:srgbClr val="FFFFFF">
                    <a:alpha val="2151"/>
                  </a:srgbClr>
                </a:gs>
                <a:gs pos="85714">
                  <a:srgbClr val="FFFFFF">
                    <a:alpha val="856"/>
                  </a:srgbClr>
                </a:gs>
                <a:gs pos="100000">
                  <a:srgbClr val="FFFFFF">
                    <a:alpha val="2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8" name="Splat 178"/>
            <p:cNvSpPr>
              <a:spLocks noGrp="1"/>
            </p:cNvSpPr>
            <p:nvPr/>
          </p:nvSpPr>
          <p:spPr>
            <a:xfrm rot="-9856106">
              <a:off x="1681892" y="360097"/>
              <a:ext cx="446899" cy="2891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9" name="Splat 179"/>
            <p:cNvSpPr>
              <a:spLocks noGrp="1"/>
            </p:cNvSpPr>
            <p:nvPr/>
          </p:nvSpPr>
          <p:spPr>
            <a:xfrm rot="10417630">
              <a:off x="1613382" y="1260580"/>
              <a:ext cx="66431" cy="15557"/>
            </a:xfrm>
            <a:prstGeom prst="ellipse">
              <a:avLst/>
            </a:prstGeom>
            <a:gradFill>
              <a:gsLst>
                <a:gs pos="0">
                  <a:srgbClr val="9C9991">
                    <a:alpha val="15486"/>
                  </a:srgbClr>
                </a:gs>
                <a:gs pos="14286">
                  <a:srgbClr val="9C9991">
                    <a:alpha val="14328"/>
                  </a:srgbClr>
                </a:gs>
                <a:gs pos="28571">
                  <a:srgbClr val="9C9991">
                    <a:alpha val="11314"/>
                  </a:srgbClr>
                </a:gs>
                <a:gs pos="42857">
                  <a:srgbClr val="9C9991">
                    <a:alpha val="7574"/>
                  </a:srgbClr>
                </a:gs>
                <a:gs pos="57143">
                  <a:srgbClr val="9C9991">
                    <a:alpha val="4270"/>
                  </a:srgbClr>
                </a:gs>
                <a:gs pos="71429">
                  <a:srgbClr val="9C9991">
                    <a:alpha val="2022"/>
                  </a:srgbClr>
                </a:gs>
                <a:gs pos="85714">
                  <a:srgbClr val="9C9991">
                    <a:alpha val="805"/>
                  </a:srgbClr>
                </a:gs>
                <a:gs pos="100000">
                  <a:srgbClr val="9C9991">
                    <a:alpha val="2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0" name="Splat 180"/>
            <p:cNvSpPr>
              <a:spLocks noGrp="1"/>
            </p:cNvSpPr>
            <p:nvPr/>
          </p:nvSpPr>
          <p:spPr>
            <a:xfrm rot="9864249">
              <a:off x="1468200" y="568315"/>
              <a:ext cx="70878" cy="19765"/>
            </a:xfrm>
            <a:prstGeom prst="ellipse">
              <a:avLst/>
            </a:prstGeom>
            <a:gradFill>
              <a:gsLst>
                <a:gs pos="0">
                  <a:srgbClr val="000000">
                    <a:alpha val="19334"/>
                  </a:srgbClr>
                </a:gs>
                <a:gs pos="14286">
                  <a:srgbClr val="000000">
                    <a:alpha val="17920"/>
                  </a:srgbClr>
                </a:gs>
                <a:gs pos="28571">
                  <a:srgbClr val="000000">
                    <a:alpha val="14215"/>
                  </a:srgbClr>
                </a:gs>
                <a:gs pos="42857">
                  <a:srgbClr val="000000">
                    <a:alpha val="9568"/>
                  </a:srgbClr>
                </a:gs>
                <a:gs pos="57143">
                  <a:srgbClr val="000000">
                    <a:alpha val="5420"/>
                  </a:srgbClr>
                </a:gs>
                <a:gs pos="71429">
                  <a:srgbClr val="000000">
                    <a:alpha val="2575"/>
                  </a:srgbClr>
                </a:gs>
                <a:gs pos="85714">
                  <a:srgbClr val="000000">
                    <a:alpha val="1026"/>
                  </a:srgbClr>
                </a:gs>
                <a:gs pos="100000">
                  <a:srgbClr val="000000">
                    <a:alpha val="3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1" name="Splat 181"/>
            <p:cNvSpPr>
              <a:spLocks noGrp="1"/>
            </p:cNvSpPr>
            <p:nvPr/>
          </p:nvSpPr>
          <p:spPr>
            <a:xfrm rot="-9761131">
              <a:off x="2717134" y="696566"/>
              <a:ext cx="69074" cy="15187"/>
            </a:xfrm>
            <a:prstGeom prst="ellipse">
              <a:avLst/>
            </a:prstGeom>
            <a:gradFill>
              <a:gsLst>
                <a:gs pos="0">
                  <a:srgbClr val="637977">
                    <a:alpha val="18006"/>
                  </a:srgbClr>
                </a:gs>
                <a:gs pos="14286">
                  <a:srgbClr val="637977">
                    <a:alpha val="16679"/>
                  </a:srgbClr>
                </a:gs>
                <a:gs pos="28571">
                  <a:srgbClr val="637977">
                    <a:alpha val="13210"/>
                  </a:srgbClr>
                </a:gs>
                <a:gs pos="42857">
                  <a:srgbClr val="637977">
                    <a:alpha val="8874"/>
                  </a:srgbClr>
                </a:gs>
                <a:gs pos="57143">
                  <a:srgbClr val="637977">
                    <a:alpha val="5019"/>
                  </a:srgbClr>
                </a:gs>
                <a:gs pos="71429">
                  <a:srgbClr val="637977">
                    <a:alpha val="2382"/>
                  </a:srgbClr>
                </a:gs>
                <a:gs pos="85714">
                  <a:srgbClr val="637977">
                    <a:alpha val="949"/>
                  </a:srgbClr>
                </a:gs>
                <a:gs pos="100000">
                  <a:srgbClr val="637977">
                    <a:alpha val="3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2" name="Splat 182"/>
            <p:cNvSpPr>
              <a:spLocks noGrp="1"/>
            </p:cNvSpPr>
            <p:nvPr/>
          </p:nvSpPr>
          <p:spPr>
            <a:xfrm rot="-9428537">
              <a:off x="2238214" y="597689"/>
              <a:ext cx="545114" cy="4090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3" name="Splat 183"/>
            <p:cNvSpPr>
              <a:spLocks noGrp="1"/>
            </p:cNvSpPr>
            <p:nvPr/>
          </p:nvSpPr>
          <p:spPr>
            <a:xfrm rot="-9656691">
              <a:off x="3513001" y="521994"/>
              <a:ext cx="236921" cy="4388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4" name="Splat 184"/>
            <p:cNvSpPr>
              <a:spLocks noGrp="1"/>
            </p:cNvSpPr>
            <p:nvPr/>
          </p:nvSpPr>
          <p:spPr>
            <a:xfrm rot="10179764">
              <a:off x="3586876" y="992241"/>
              <a:ext cx="66890" cy="19292"/>
            </a:xfrm>
            <a:prstGeom prst="ellipse">
              <a:avLst/>
            </a:prstGeom>
            <a:gradFill>
              <a:gsLst>
                <a:gs pos="0">
                  <a:srgbClr val="A4A8A2">
                    <a:alpha val="19321"/>
                  </a:srgbClr>
                </a:gs>
                <a:gs pos="14286">
                  <a:srgbClr val="A4A8A2">
                    <a:alpha val="17908"/>
                  </a:srgbClr>
                </a:gs>
                <a:gs pos="28571">
                  <a:srgbClr val="A4A8A2">
                    <a:alpha val="14205"/>
                  </a:srgbClr>
                </a:gs>
                <a:gs pos="42857">
                  <a:srgbClr val="A4A8A2">
                    <a:alpha val="9561"/>
                  </a:srgbClr>
                </a:gs>
                <a:gs pos="57143">
                  <a:srgbClr val="A4A8A2">
                    <a:alpha val="5416"/>
                  </a:srgbClr>
                </a:gs>
                <a:gs pos="71429">
                  <a:srgbClr val="A4A8A2">
                    <a:alpha val="2573"/>
                  </a:srgbClr>
                </a:gs>
                <a:gs pos="85714">
                  <a:srgbClr val="A4A8A2">
                    <a:alpha val="1025"/>
                  </a:srgbClr>
                </a:gs>
                <a:gs pos="100000">
                  <a:srgbClr val="A4A8A2">
                    <a:alpha val="3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5" name="Splat 185"/>
            <p:cNvSpPr>
              <a:spLocks noGrp="1"/>
            </p:cNvSpPr>
            <p:nvPr/>
          </p:nvSpPr>
          <p:spPr>
            <a:xfrm rot="-9295837">
              <a:off x="2351418" y="585907"/>
              <a:ext cx="344161" cy="7417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6" name="Splat 186"/>
            <p:cNvSpPr>
              <a:spLocks noGrp="1"/>
            </p:cNvSpPr>
            <p:nvPr/>
          </p:nvSpPr>
          <p:spPr>
            <a:xfrm rot="-9628555">
              <a:off x="2748346" y="245848"/>
              <a:ext cx="116111" cy="29724"/>
            </a:xfrm>
            <a:prstGeom prst="ellipse">
              <a:avLst/>
            </a:prstGeom>
            <a:gradFill>
              <a:gsLst>
                <a:gs pos="0">
                  <a:srgbClr val="000000">
                    <a:alpha val="32156"/>
                  </a:srgbClr>
                </a:gs>
                <a:gs pos="14286">
                  <a:srgbClr val="000000">
                    <a:alpha val="29994"/>
                  </a:srgbClr>
                </a:gs>
                <a:gs pos="28571">
                  <a:srgbClr val="000000">
                    <a:alpha val="24185"/>
                  </a:srgbClr>
                </a:gs>
                <a:gs pos="42857">
                  <a:srgbClr val="000000">
                    <a:alpha val="16607"/>
                  </a:srgbClr>
                </a:gs>
                <a:gs pos="57143">
                  <a:srgbClr val="000000">
                    <a:alpha val="9573"/>
                  </a:srgbClr>
                </a:gs>
                <a:gs pos="71429">
                  <a:srgbClr val="000000">
                    <a:alpha val="4601"/>
                  </a:srgbClr>
                </a:gs>
                <a:gs pos="85714">
                  <a:srgbClr val="000000">
                    <a:alpha val="1845"/>
                  </a:srgbClr>
                </a:gs>
                <a:gs pos="100000">
                  <a:srgbClr val="000000">
                    <a:alpha val="6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7" name="Splat 187"/>
            <p:cNvSpPr>
              <a:spLocks noGrp="1"/>
            </p:cNvSpPr>
            <p:nvPr/>
          </p:nvSpPr>
          <p:spPr>
            <a:xfrm rot="-9416839">
              <a:off x="292432" y="236841"/>
              <a:ext cx="66214" cy="17810"/>
            </a:xfrm>
            <a:prstGeom prst="ellipse">
              <a:avLst/>
            </a:prstGeom>
            <a:gradFill>
              <a:gsLst>
                <a:gs pos="0">
                  <a:srgbClr val="5B5453">
                    <a:alpha val="17842"/>
                  </a:srgbClr>
                </a:gs>
                <a:gs pos="14286">
                  <a:srgbClr val="5B5453">
                    <a:alpha val="16526"/>
                  </a:srgbClr>
                </a:gs>
                <a:gs pos="28571">
                  <a:srgbClr val="5B5453">
                    <a:alpha val="13086"/>
                  </a:srgbClr>
                </a:gs>
                <a:gs pos="42857">
                  <a:srgbClr val="5B5453">
                    <a:alpha val="8789"/>
                  </a:srgbClr>
                </a:gs>
                <a:gs pos="57143">
                  <a:srgbClr val="5B5453">
                    <a:alpha val="4970"/>
                  </a:srgbClr>
                </a:gs>
                <a:gs pos="71429">
                  <a:srgbClr val="5B5453">
                    <a:alpha val="2358"/>
                  </a:srgbClr>
                </a:gs>
                <a:gs pos="85714">
                  <a:srgbClr val="5B5453">
                    <a:alpha val="939"/>
                  </a:srgbClr>
                </a:gs>
                <a:gs pos="100000">
                  <a:srgbClr val="5B5453">
                    <a:alpha val="3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8" name="Splat 188"/>
            <p:cNvSpPr>
              <a:spLocks noGrp="1"/>
            </p:cNvSpPr>
            <p:nvPr/>
          </p:nvSpPr>
          <p:spPr>
            <a:xfrm rot="-9538764">
              <a:off x="2822603" y="733938"/>
              <a:ext cx="67063" cy="17222"/>
            </a:xfrm>
            <a:prstGeom prst="ellipse">
              <a:avLst/>
            </a:prstGeom>
            <a:gradFill>
              <a:gsLst>
                <a:gs pos="0">
                  <a:srgbClr val="505B63">
                    <a:alpha val="19045"/>
                  </a:srgbClr>
                </a:gs>
                <a:gs pos="14286">
                  <a:srgbClr val="505B63">
                    <a:alpha val="17649"/>
                  </a:srgbClr>
                </a:gs>
                <a:gs pos="28571">
                  <a:srgbClr val="505B63">
                    <a:alpha val="13996"/>
                  </a:srgbClr>
                </a:gs>
                <a:gs pos="42857">
                  <a:srgbClr val="505B63">
                    <a:alpha val="9416"/>
                  </a:srgbClr>
                </a:gs>
                <a:gs pos="57143">
                  <a:srgbClr val="505B63">
                    <a:alpha val="5332"/>
                  </a:srgbClr>
                </a:gs>
                <a:gs pos="71429">
                  <a:srgbClr val="505B63">
                    <a:alpha val="2532"/>
                  </a:srgbClr>
                </a:gs>
                <a:gs pos="85714">
                  <a:srgbClr val="505B63">
                    <a:alpha val="1009"/>
                  </a:srgbClr>
                </a:gs>
                <a:gs pos="100000">
                  <a:srgbClr val="505B63">
                    <a:alpha val="3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9" name="Splat 189"/>
            <p:cNvSpPr>
              <a:spLocks noGrp="1"/>
            </p:cNvSpPr>
            <p:nvPr/>
          </p:nvSpPr>
          <p:spPr>
            <a:xfrm rot="9950422">
              <a:off x="208876" y="1023684"/>
              <a:ext cx="228117" cy="517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0" name="Splat 190"/>
            <p:cNvSpPr>
              <a:spLocks noGrp="1"/>
            </p:cNvSpPr>
            <p:nvPr/>
          </p:nvSpPr>
          <p:spPr>
            <a:xfrm rot="-10692775">
              <a:off x="86936" y="1101624"/>
              <a:ext cx="68741" cy="19923"/>
            </a:xfrm>
            <a:prstGeom prst="ellipse">
              <a:avLst/>
            </a:prstGeom>
            <a:gradFill>
              <a:gsLst>
                <a:gs pos="0">
                  <a:srgbClr val="6E6468">
                    <a:alpha val="14269"/>
                  </a:srgbClr>
                </a:gs>
                <a:gs pos="14286">
                  <a:srgbClr val="6E6468">
                    <a:alpha val="13194"/>
                  </a:srgbClr>
                </a:gs>
                <a:gs pos="28571">
                  <a:srgbClr val="6E6468">
                    <a:alpha val="10405"/>
                  </a:srgbClr>
                </a:gs>
                <a:gs pos="42857">
                  <a:srgbClr val="6E6468">
                    <a:alpha val="6953"/>
                  </a:srgbClr>
                </a:gs>
                <a:gs pos="57143">
                  <a:srgbClr val="6E6468">
                    <a:alpha val="3914"/>
                  </a:srgbClr>
                </a:gs>
                <a:gs pos="71429">
                  <a:srgbClr val="6E6468">
                    <a:alpha val="1852"/>
                  </a:srgbClr>
                </a:gs>
                <a:gs pos="85714">
                  <a:srgbClr val="6E6468">
                    <a:alpha val="736"/>
                  </a:srgbClr>
                </a:gs>
                <a:gs pos="100000">
                  <a:srgbClr val="6E6468">
                    <a:alpha val="2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1" name="Splat 191"/>
            <p:cNvSpPr>
              <a:spLocks noGrp="1"/>
            </p:cNvSpPr>
            <p:nvPr/>
          </p:nvSpPr>
          <p:spPr>
            <a:xfrm rot="-10273967">
              <a:off x="-110714" y="1099997"/>
              <a:ext cx="482845" cy="4681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2" name="Splat 192"/>
            <p:cNvSpPr>
              <a:spLocks noGrp="1"/>
            </p:cNvSpPr>
            <p:nvPr/>
          </p:nvSpPr>
          <p:spPr>
            <a:xfrm rot="-9923685">
              <a:off x="3469012" y="142716"/>
              <a:ext cx="67728" cy="16764"/>
            </a:xfrm>
            <a:prstGeom prst="ellipse">
              <a:avLst/>
            </a:prstGeom>
            <a:gradFill>
              <a:gsLst>
                <a:gs pos="0">
                  <a:srgbClr val="98948A">
                    <a:alpha val="15070"/>
                  </a:srgbClr>
                </a:gs>
                <a:gs pos="14286">
                  <a:srgbClr val="98948A">
                    <a:alpha val="13940"/>
                  </a:srgbClr>
                </a:gs>
                <a:gs pos="28571">
                  <a:srgbClr val="98948A">
                    <a:alpha val="11003"/>
                  </a:srgbClr>
                </a:gs>
                <a:gs pos="42857">
                  <a:srgbClr val="98948A">
                    <a:alpha val="7361"/>
                  </a:srgbClr>
                </a:gs>
                <a:gs pos="57143">
                  <a:srgbClr val="98948A">
                    <a:alpha val="4148"/>
                  </a:srgbClr>
                </a:gs>
                <a:gs pos="71429">
                  <a:srgbClr val="98948A">
                    <a:alpha val="1964"/>
                  </a:srgbClr>
                </a:gs>
                <a:gs pos="85714">
                  <a:srgbClr val="98948A">
                    <a:alpha val="781"/>
                  </a:srgbClr>
                </a:gs>
                <a:gs pos="100000">
                  <a:srgbClr val="98948A">
                    <a:alpha val="2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3" name="Splat 193"/>
            <p:cNvSpPr>
              <a:spLocks noGrp="1"/>
            </p:cNvSpPr>
            <p:nvPr/>
          </p:nvSpPr>
          <p:spPr>
            <a:xfrm rot="-10227064">
              <a:off x="1096075" y="366290"/>
              <a:ext cx="289665" cy="3535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4" name="Splat 194"/>
            <p:cNvSpPr>
              <a:spLocks noGrp="1"/>
            </p:cNvSpPr>
            <p:nvPr/>
          </p:nvSpPr>
          <p:spPr>
            <a:xfrm rot="-9829599">
              <a:off x="868564" y="1176866"/>
              <a:ext cx="66799" cy="15415"/>
            </a:xfrm>
            <a:prstGeom prst="ellipse">
              <a:avLst/>
            </a:prstGeom>
            <a:gradFill>
              <a:gsLst>
                <a:gs pos="0">
                  <a:srgbClr val="736D79">
                    <a:alpha val="18081"/>
                  </a:srgbClr>
                </a:gs>
                <a:gs pos="14286">
                  <a:srgbClr val="736D79">
                    <a:alpha val="16749"/>
                  </a:srgbClr>
                </a:gs>
                <a:gs pos="28571">
                  <a:srgbClr val="736D79">
                    <a:alpha val="13266"/>
                  </a:srgbClr>
                </a:gs>
                <a:gs pos="42857">
                  <a:srgbClr val="736D79">
                    <a:alpha val="8913"/>
                  </a:srgbClr>
                </a:gs>
                <a:gs pos="57143">
                  <a:srgbClr val="736D79">
                    <a:alpha val="5041"/>
                  </a:srgbClr>
                </a:gs>
                <a:gs pos="71429">
                  <a:srgbClr val="736D79">
                    <a:alpha val="2392"/>
                  </a:srgbClr>
                </a:gs>
                <a:gs pos="85714">
                  <a:srgbClr val="736D79">
                    <a:alpha val="953"/>
                  </a:srgbClr>
                </a:gs>
                <a:gs pos="100000">
                  <a:srgbClr val="736D79">
                    <a:alpha val="3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5" name="Splat 195"/>
            <p:cNvSpPr>
              <a:spLocks noGrp="1"/>
            </p:cNvSpPr>
            <p:nvPr/>
          </p:nvSpPr>
          <p:spPr>
            <a:xfrm rot="2914346">
              <a:off x="481471" y="971872"/>
              <a:ext cx="316207" cy="75298"/>
            </a:xfrm>
            <a:prstGeom prst="ellipse">
              <a:avLst/>
            </a:prstGeom>
            <a:gradFill>
              <a:gsLst>
                <a:gs pos="0">
                  <a:srgbClr val="545B5D">
                    <a:alpha val="5470"/>
                  </a:srgbClr>
                </a:gs>
                <a:gs pos="14286">
                  <a:srgbClr val="545B5D">
                    <a:alpha val="5039"/>
                  </a:srgbClr>
                </a:gs>
                <a:gs pos="28571">
                  <a:srgbClr val="545B5D">
                    <a:alpha val="3935"/>
                  </a:srgbClr>
                </a:gs>
                <a:gs pos="42857">
                  <a:srgbClr val="545B5D">
                    <a:alpha val="2599"/>
                  </a:srgbClr>
                </a:gs>
                <a:gs pos="57143">
                  <a:srgbClr val="545B5D">
                    <a:alpha val="1448"/>
                  </a:srgbClr>
                </a:gs>
                <a:gs pos="71429">
                  <a:srgbClr val="545B5D">
                    <a:alpha val="681"/>
                  </a:srgbClr>
                </a:gs>
                <a:gs pos="85714">
                  <a:srgbClr val="545B5D">
                    <a:alpha val="270"/>
                  </a:srgbClr>
                </a:gs>
                <a:gs pos="100000">
                  <a:srgbClr val="545B5D">
                    <a:alpha val="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6" name="Splat 196"/>
            <p:cNvSpPr>
              <a:spLocks noGrp="1"/>
            </p:cNvSpPr>
            <p:nvPr/>
          </p:nvSpPr>
          <p:spPr>
            <a:xfrm rot="10116373">
              <a:off x="2041531" y="615233"/>
              <a:ext cx="70809" cy="15290"/>
            </a:xfrm>
            <a:prstGeom prst="ellipse">
              <a:avLst/>
            </a:prstGeom>
            <a:gradFill>
              <a:gsLst>
                <a:gs pos="0">
                  <a:srgbClr val="7D7B77">
                    <a:alpha val="14944"/>
                  </a:srgbClr>
                </a:gs>
                <a:gs pos="14286">
                  <a:srgbClr val="7D7B77">
                    <a:alpha val="13823"/>
                  </a:srgbClr>
                </a:gs>
                <a:gs pos="28571">
                  <a:srgbClr val="7D7B77">
                    <a:alpha val="10909"/>
                  </a:srgbClr>
                </a:gs>
                <a:gs pos="42857">
                  <a:srgbClr val="7D7B77">
                    <a:alpha val="7297"/>
                  </a:srgbClr>
                </a:gs>
                <a:gs pos="57143">
                  <a:srgbClr val="7D7B77">
                    <a:alpha val="4111"/>
                  </a:srgbClr>
                </a:gs>
                <a:gs pos="71429">
                  <a:srgbClr val="7D7B77">
                    <a:alpha val="1946"/>
                  </a:srgbClr>
                </a:gs>
                <a:gs pos="85714">
                  <a:srgbClr val="7D7B77">
                    <a:alpha val="774"/>
                  </a:srgbClr>
                </a:gs>
                <a:gs pos="100000">
                  <a:srgbClr val="7D7B77">
                    <a:alpha val="2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7" name="Splat 197"/>
            <p:cNvSpPr>
              <a:spLocks noGrp="1"/>
            </p:cNvSpPr>
            <p:nvPr/>
          </p:nvSpPr>
          <p:spPr>
            <a:xfrm rot="-10741986">
              <a:off x="1937939" y="736411"/>
              <a:ext cx="317980" cy="5689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8" name="Splat 198"/>
            <p:cNvSpPr>
              <a:spLocks noGrp="1"/>
            </p:cNvSpPr>
            <p:nvPr/>
          </p:nvSpPr>
          <p:spPr>
            <a:xfrm rot="-9420815">
              <a:off x="933034" y="1022671"/>
              <a:ext cx="398802" cy="5390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9" name="Splat 199"/>
            <p:cNvSpPr>
              <a:spLocks noGrp="1"/>
            </p:cNvSpPr>
            <p:nvPr/>
          </p:nvSpPr>
          <p:spPr>
            <a:xfrm rot="-10486680">
              <a:off x="3316378" y="78275"/>
              <a:ext cx="70091" cy="19320"/>
            </a:xfrm>
            <a:prstGeom prst="ellipse">
              <a:avLst/>
            </a:prstGeom>
            <a:gradFill>
              <a:gsLst>
                <a:gs pos="0">
                  <a:srgbClr val="21284C">
                    <a:alpha val="19605"/>
                  </a:srgbClr>
                </a:gs>
                <a:gs pos="14286">
                  <a:srgbClr val="21284C">
                    <a:alpha val="18174"/>
                  </a:srgbClr>
                </a:gs>
                <a:gs pos="28571">
                  <a:srgbClr val="21284C">
                    <a:alpha val="14421"/>
                  </a:srgbClr>
                </a:gs>
                <a:gs pos="42857">
                  <a:srgbClr val="21284C">
                    <a:alpha val="9710"/>
                  </a:srgbClr>
                </a:gs>
                <a:gs pos="57143">
                  <a:srgbClr val="21284C">
                    <a:alpha val="5503"/>
                  </a:srgbClr>
                </a:gs>
                <a:gs pos="71429">
                  <a:srgbClr val="21284C">
                    <a:alpha val="2615"/>
                  </a:srgbClr>
                </a:gs>
                <a:gs pos="85714">
                  <a:srgbClr val="21284C">
                    <a:alpha val="1042"/>
                  </a:srgbClr>
                </a:gs>
                <a:gs pos="100000">
                  <a:srgbClr val="21284C">
                    <a:alpha val="3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0" name="Splat 200"/>
            <p:cNvSpPr>
              <a:spLocks noGrp="1"/>
            </p:cNvSpPr>
            <p:nvPr/>
          </p:nvSpPr>
          <p:spPr>
            <a:xfrm rot="-9262644">
              <a:off x="2040894" y="1035243"/>
              <a:ext cx="66996" cy="19787"/>
            </a:xfrm>
            <a:prstGeom prst="ellipse">
              <a:avLst/>
            </a:prstGeom>
            <a:gradFill>
              <a:gsLst>
                <a:gs pos="0">
                  <a:srgbClr val="9FA49D">
                    <a:alpha val="18965"/>
                  </a:srgbClr>
                </a:gs>
                <a:gs pos="14286">
                  <a:srgbClr val="9FA49D">
                    <a:alpha val="17575"/>
                  </a:srgbClr>
                </a:gs>
                <a:gs pos="28571">
                  <a:srgbClr val="9FA49D">
                    <a:alpha val="13935"/>
                  </a:srgbClr>
                </a:gs>
                <a:gs pos="42857">
                  <a:srgbClr val="9FA49D">
                    <a:alpha val="9374"/>
                  </a:srgbClr>
                </a:gs>
                <a:gs pos="57143">
                  <a:srgbClr val="9FA49D">
                    <a:alpha val="5308"/>
                  </a:srgbClr>
                </a:gs>
                <a:gs pos="71429">
                  <a:srgbClr val="9FA49D">
                    <a:alpha val="2521"/>
                  </a:srgbClr>
                </a:gs>
                <a:gs pos="85714">
                  <a:srgbClr val="9FA49D">
                    <a:alpha val="1005"/>
                  </a:srgbClr>
                </a:gs>
                <a:gs pos="100000">
                  <a:srgbClr val="9FA49D">
                    <a:alpha val="3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1" name="Splat 201"/>
            <p:cNvSpPr>
              <a:spLocks noGrp="1"/>
            </p:cNvSpPr>
            <p:nvPr/>
          </p:nvSpPr>
          <p:spPr>
            <a:xfrm rot="10358625">
              <a:off x="1620642" y="505090"/>
              <a:ext cx="193953" cy="5656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2" name="Splat 202"/>
            <p:cNvSpPr>
              <a:spLocks noGrp="1"/>
            </p:cNvSpPr>
            <p:nvPr/>
          </p:nvSpPr>
          <p:spPr>
            <a:xfrm rot="9329827">
              <a:off x="1108449" y="-12741"/>
              <a:ext cx="393491" cy="4296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3" name="Splat 203"/>
            <p:cNvSpPr>
              <a:spLocks noGrp="1"/>
            </p:cNvSpPr>
            <p:nvPr/>
          </p:nvSpPr>
          <p:spPr>
            <a:xfrm rot="-10504410">
              <a:off x="443239" y="931590"/>
              <a:ext cx="70193" cy="19435"/>
            </a:xfrm>
            <a:prstGeom prst="ellipse">
              <a:avLst/>
            </a:prstGeom>
            <a:gradFill>
              <a:gsLst>
                <a:gs pos="0">
                  <a:srgbClr val="A4A59D">
                    <a:alpha val="19221"/>
                  </a:srgbClr>
                </a:gs>
                <a:gs pos="14286">
                  <a:srgbClr val="A4A59D">
                    <a:alpha val="17814"/>
                  </a:srgbClr>
                </a:gs>
                <a:gs pos="28571">
                  <a:srgbClr val="A4A59D">
                    <a:alpha val="14130"/>
                  </a:srgbClr>
                </a:gs>
                <a:gs pos="42857">
                  <a:srgbClr val="A4A59D">
                    <a:alpha val="9509"/>
                  </a:srgbClr>
                </a:gs>
                <a:gs pos="57143">
                  <a:srgbClr val="A4A59D">
                    <a:alpha val="5386"/>
                  </a:srgbClr>
                </a:gs>
                <a:gs pos="71429">
                  <a:srgbClr val="A4A59D">
                    <a:alpha val="2558"/>
                  </a:srgbClr>
                </a:gs>
                <a:gs pos="85714">
                  <a:srgbClr val="A4A59D">
                    <a:alpha val="1020"/>
                  </a:srgbClr>
                </a:gs>
                <a:gs pos="100000">
                  <a:srgbClr val="A4A59D">
                    <a:alpha val="3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4" name="Splat 204"/>
            <p:cNvSpPr>
              <a:spLocks noGrp="1"/>
            </p:cNvSpPr>
            <p:nvPr/>
          </p:nvSpPr>
          <p:spPr>
            <a:xfrm rot="-8806627">
              <a:off x="2511335" y="592833"/>
              <a:ext cx="64069" cy="17742"/>
            </a:xfrm>
            <a:prstGeom prst="ellipse">
              <a:avLst/>
            </a:prstGeom>
            <a:gradFill>
              <a:gsLst>
                <a:gs pos="0">
                  <a:srgbClr val="A3A39A">
                    <a:alpha val="20647"/>
                  </a:srgbClr>
                </a:gs>
                <a:gs pos="14286">
                  <a:srgbClr val="A3A39A">
                    <a:alpha val="19149"/>
                  </a:srgbClr>
                </a:gs>
                <a:gs pos="28571">
                  <a:srgbClr val="A3A39A">
                    <a:alpha val="15214"/>
                  </a:srgbClr>
                </a:gs>
                <a:gs pos="42857">
                  <a:srgbClr val="A3A39A">
                    <a:alpha val="10260"/>
                  </a:srgbClr>
                </a:gs>
                <a:gs pos="57143">
                  <a:srgbClr val="A3A39A">
                    <a:alpha val="5822"/>
                  </a:srgbClr>
                </a:gs>
                <a:gs pos="71429">
                  <a:srgbClr val="A3A39A">
                    <a:alpha val="2769"/>
                  </a:srgbClr>
                </a:gs>
                <a:gs pos="85714">
                  <a:srgbClr val="A3A39A">
                    <a:alpha val="1104"/>
                  </a:srgbClr>
                </a:gs>
                <a:gs pos="100000">
                  <a:srgbClr val="A3A39A">
                    <a:alpha val="3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5" name="Splat 205"/>
            <p:cNvSpPr>
              <a:spLocks noGrp="1"/>
            </p:cNvSpPr>
            <p:nvPr/>
          </p:nvSpPr>
          <p:spPr>
            <a:xfrm rot="-9365735">
              <a:off x="2636959" y="207648"/>
              <a:ext cx="195638" cy="4530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6" name="Splat 206"/>
            <p:cNvSpPr>
              <a:spLocks noGrp="1"/>
            </p:cNvSpPr>
            <p:nvPr/>
          </p:nvSpPr>
          <p:spPr>
            <a:xfrm rot="-9952285">
              <a:off x="1479639" y="226946"/>
              <a:ext cx="70025" cy="15538"/>
            </a:xfrm>
            <a:prstGeom prst="ellipse">
              <a:avLst/>
            </a:prstGeom>
            <a:gradFill>
              <a:gsLst>
                <a:gs pos="0">
                  <a:srgbClr val="5F5D52">
                    <a:alpha val="13760"/>
                  </a:srgbClr>
                </a:gs>
                <a:gs pos="14286">
                  <a:srgbClr val="5F5D52">
                    <a:alpha val="12721"/>
                  </a:srgbClr>
                </a:gs>
                <a:gs pos="28571">
                  <a:srgbClr val="5F5D52">
                    <a:alpha val="10026"/>
                  </a:srgbClr>
                </a:gs>
                <a:gs pos="42857">
                  <a:srgbClr val="5F5D52">
                    <a:alpha val="6695"/>
                  </a:srgbClr>
                </a:gs>
                <a:gs pos="57143">
                  <a:srgbClr val="5F5D52">
                    <a:alpha val="3767"/>
                  </a:srgbClr>
                </a:gs>
                <a:gs pos="71429">
                  <a:srgbClr val="5F5D52">
                    <a:alpha val="1781"/>
                  </a:srgbClr>
                </a:gs>
                <a:gs pos="85714">
                  <a:srgbClr val="5F5D52">
                    <a:alpha val="708"/>
                  </a:srgbClr>
                </a:gs>
                <a:gs pos="100000">
                  <a:srgbClr val="5F5D52">
                    <a:alpha val="2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7" name="Splat 207"/>
            <p:cNvSpPr>
              <a:spLocks noGrp="1"/>
            </p:cNvSpPr>
            <p:nvPr/>
          </p:nvSpPr>
          <p:spPr>
            <a:xfrm rot="-8784817">
              <a:off x="921272" y="1203936"/>
              <a:ext cx="66896" cy="16603"/>
            </a:xfrm>
            <a:prstGeom prst="ellipse">
              <a:avLst/>
            </a:prstGeom>
            <a:gradFill>
              <a:gsLst>
                <a:gs pos="0">
                  <a:srgbClr val="92918F">
                    <a:alpha val="14256"/>
                  </a:srgbClr>
                </a:gs>
                <a:gs pos="14286">
                  <a:srgbClr val="92918F">
                    <a:alpha val="13183"/>
                  </a:srgbClr>
                </a:gs>
                <a:gs pos="28571">
                  <a:srgbClr val="92918F">
                    <a:alpha val="10395"/>
                  </a:srgbClr>
                </a:gs>
                <a:gs pos="42857">
                  <a:srgbClr val="92918F">
                    <a:alpha val="6946"/>
                  </a:srgbClr>
                </a:gs>
                <a:gs pos="57143">
                  <a:srgbClr val="92918F">
                    <a:alpha val="3911"/>
                  </a:srgbClr>
                </a:gs>
                <a:gs pos="71429">
                  <a:srgbClr val="92918F">
                    <a:alpha val="1850"/>
                  </a:srgbClr>
                </a:gs>
                <a:gs pos="85714">
                  <a:srgbClr val="92918F">
                    <a:alpha val="736"/>
                  </a:srgbClr>
                </a:gs>
                <a:gs pos="100000">
                  <a:srgbClr val="92918F">
                    <a:alpha val="2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8" name="Splat 208"/>
            <p:cNvSpPr>
              <a:spLocks noGrp="1"/>
            </p:cNvSpPr>
            <p:nvPr/>
          </p:nvSpPr>
          <p:spPr>
            <a:xfrm rot="-9940757">
              <a:off x="2496944" y="145614"/>
              <a:ext cx="67753" cy="17133"/>
            </a:xfrm>
            <a:prstGeom prst="ellipse">
              <a:avLst/>
            </a:prstGeom>
            <a:gradFill>
              <a:gsLst>
                <a:gs pos="0">
                  <a:srgbClr val="9D9288">
                    <a:alpha val="15147"/>
                  </a:srgbClr>
                </a:gs>
                <a:gs pos="14286">
                  <a:srgbClr val="9D9288">
                    <a:alpha val="14012"/>
                  </a:srgbClr>
                </a:gs>
                <a:gs pos="28571">
                  <a:srgbClr val="9D9288">
                    <a:alpha val="11060"/>
                  </a:srgbClr>
                </a:gs>
                <a:gs pos="42857">
                  <a:srgbClr val="9D9288">
                    <a:alpha val="7400"/>
                  </a:srgbClr>
                </a:gs>
                <a:gs pos="57143">
                  <a:srgbClr val="9D9288">
                    <a:alpha val="4171"/>
                  </a:srgbClr>
                </a:gs>
                <a:gs pos="71429">
                  <a:srgbClr val="9D9288">
                    <a:alpha val="1974"/>
                  </a:srgbClr>
                </a:gs>
                <a:gs pos="85714">
                  <a:srgbClr val="9D9288">
                    <a:alpha val="785"/>
                  </a:srgbClr>
                </a:gs>
                <a:gs pos="100000">
                  <a:srgbClr val="9D9288">
                    <a:alpha val="2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9" name="Splat 209"/>
            <p:cNvSpPr>
              <a:spLocks noGrp="1"/>
            </p:cNvSpPr>
            <p:nvPr/>
          </p:nvSpPr>
          <p:spPr>
            <a:xfrm rot="9319275">
              <a:off x="1981076" y="602070"/>
              <a:ext cx="269829" cy="5093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0" name="Splat 210"/>
            <p:cNvSpPr>
              <a:spLocks noGrp="1"/>
            </p:cNvSpPr>
            <p:nvPr/>
          </p:nvSpPr>
          <p:spPr>
            <a:xfrm rot="-9443838">
              <a:off x="2473186" y="1211304"/>
              <a:ext cx="66563" cy="15754"/>
            </a:xfrm>
            <a:prstGeom prst="ellipse">
              <a:avLst/>
            </a:prstGeom>
            <a:gradFill>
              <a:gsLst>
                <a:gs pos="0">
                  <a:srgbClr val="7E8382">
                    <a:alpha val="15151"/>
                  </a:srgbClr>
                </a:gs>
                <a:gs pos="14286">
                  <a:srgbClr val="7E8382">
                    <a:alpha val="14016"/>
                  </a:srgbClr>
                </a:gs>
                <a:gs pos="28571">
                  <a:srgbClr val="7E8382">
                    <a:alpha val="11064"/>
                  </a:srgbClr>
                </a:gs>
                <a:gs pos="42857">
                  <a:srgbClr val="7E8382">
                    <a:alpha val="7402"/>
                  </a:srgbClr>
                </a:gs>
                <a:gs pos="57143">
                  <a:srgbClr val="7E8382">
                    <a:alpha val="4172"/>
                  </a:srgbClr>
                </a:gs>
                <a:gs pos="71429">
                  <a:srgbClr val="7E8382">
                    <a:alpha val="1975"/>
                  </a:srgbClr>
                </a:gs>
                <a:gs pos="85714">
                  <a:srgbClr val="7E8382">
                    <a:alpha val="786"/>
                  </a:srgbClr>
                </a:gs>
                <a:gs pos="100000">
                  <a:srgbClr val="7E8382">
                    <a:alpha val="2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1" name="Splat 211"/>
            <p:cNvSpPr>
              <a:spLocks noGrp="1"/>
            </p:cNvSpPr>
            <p:nvPr/>
          </p:nvSpPr>
          <p:spPr>
            <a:xfrm rot="-10634977">
              <a:off x="2502291" y="858461"/>
              <a:ext cx="66626" cy="18090"/>
            </a:xfrm>
            <a:prstGeom prst="ellipse">
              <a:avLst/>
            </a:prstGeom>
            <a:gradFill>
              <a:gsLst>
                <a:gs pos="0">
                  <a:srgbClr val="A2A79F">
                    <a:alpha val="18934"/>
                  </a:srgbClr>
                </a:gs>
                <a:gs pos="14286">
                  <a:srgbClr val="A2A79F">
                    <a:alpha val="17546"/>
                  </a:srgbClr>
                </a:gs>
                <a:gs pos="28571">
                  <a:srgbClr val="A2A79F">
                    <a:alpha val="13912"/>
                  </a:srgbClr>
                </a:gs>
                <a:gs pos="42857">
                  <a:srgbClr val="A2A79F">
                    <a:alpha val="9358"/>
                  </a:srgbClr>
                </a:gs>
                <a:gs pos="57143">
                  <a:srgbClr val="A2A79F">
                    <a:alpha val="5299"/>
                  </a:srgbClr>
                </a:gs>
                <a:gs pos="71429">
                  <a:srgbClr val="A2A79F">
                    <a:alpha val="2516"/>
                  </a:srgbClr>
                </a:gs>
                <a:gs pos="85714">
                  <a:srgbClr val="A2A79F">
                    <a:alpha val="1003"/>
                  </a:srgbClr>
                </a:gs>
                <a:gs pos="100000">
                  <a:srgbClr val="A2A79F">
                    <a:alpha val="3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2" name="Splat 212"/>
            <p:cNvSpPr>
              <a:spLocks noGrp="1"/>
            </p:cNvSpPr>
            <p:nvPr/>
          </p:nvSpPr>
          <p:spPr>
            <a:xfrm rot="-9122958">
              <a:off x="905095" y="290606"/>
              <a:ext cx="397140" cy="5581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3" name="Splat 213"/>
            <p:cNvSpPr>
              <a:spLocks noGrp="1"/>
            </p:cNvSpPr>
            <p:nvPr/>
          </p:nvSpPr>
          <p:spPr>
            <a:xfrm rot="10271090">
              <a:off x="1952783" y="579507"/>
              <a:ext cx="529786" cy="3773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4" name="Splat 214"/>
            <p:cNvSpPr>
              <a:spLocks noGrp="1"/>
            </p:cNvSpPr>
            <p:nvPr/>
          </p:nvSpPr>
          <p:spPr>
            <a:xfrm rot="-9469528">
              <a:off x="373692" y="925179"/>
              <a:ext cx="66620" cy="16271"/>
            </a:xfrm>
            <a:prstGeom prst="ellipse">
              <a:avLst/>
            </a:prstGeom>
            <a:gradFill>
              <a:gsLst>
                <a:gs pos="0">
                  <a:srgbClr val="817C78">
                    <a:alpha val="14654"/>
                  </a:srgbClr>
                </a:gs>
                <a:gs pos="14286">
                  <a:srgbClr val="817C78">
                    <a:alpha val="13553"/>
                  </a:srgbClr>
                </a:gs>
                <a:gs pos="28571">
                  <a:srgbClr val="817C78">
                    <a:alpha val="10693"/>
                  </a:srgbClr>
                </a:gs>
                <a:gs pos="42857">
                  <a:srgbClr val="817C78">
                    <a:alpha val="7149"/>
                  </a:srgbClr>
                </a:gs>
                <a:gs pos="57143">
                  <a:srgbClr val="817C78">
                    <a:alpha val="4027"/>
                  </a:srgbClr>
                </a:gs>
                <a:gs pos="71429">
                  <a:srgbClr val="817C78">
                    <a:alpha val="1905"/>
                  </a:srgbClr>
                </a:gs>
                <a:gs pos="85714">
                  <a:srgbClr val="817C78">
                    <a:alpha val="758"/>
                  </a:srgbClr>
                </a:gs>
                <a:gs pos="100000">
                  <a:srgbClr val="817C78">
                    <a:alpha val="2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5" name="Splat 215"/>
            <p:cNvSpPr>
              <a:spLocks noGrp="1"/>
            </p:cNvSpPr>
            <p:nvPr/>
          </p:nvSpPr>
          <p:spPr>
            <a:xfrm rot="10011066">
              <a:off x="3479232" y="948650"/>
              <a:ext cx="217110" cy="56758"/>
            </a:xfrm>
            <a:prstGeom prst="ellipse">
              <a:avLst/>
            </a:prstGeom>
            <a:gradFill>
              <a:gsLst>
                <a:gs pos="0">
                  <a:srgbClr val="000000">
                    <a:alpha val="32940"/>
                  </a:srgbClr>
                </a:gs>
                <a:gs pos="14286">
                  <a:srgbClr val="000000">
                    <a:alpha val="30737"/>
                  </a:srgbClr>
                </a:gs>
                <a:gs pos="28571">
                  <a:srgbClr val="000000">
                    <a:alpha val="24810"/>
                  </a:srgbClr>
                </a:gs>
                <a:gs pos="42857">
                  <a:srgbClr val="000000">
                    <a:alpha val="17059"/>
                  </a:srgbClr>
                </a:gs>
                <a:gs pos="57143">
                  <a:srgbClr val="000000">
                    <a:alpha val="9845"/>
                  </a:srgbClr>
                </a:gs>
                <a:gs pos="71429">
                  <a:srgbClr val="000000">
                    <a:alpha val="4736"/>
                  </a:srgbClr>
                </a:gs>
                <a:gs pos="85714">
                  <a:srgbClr val="000000">
                    <a:alpha val="1900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6" name="Splat 216"/>
            <p:cNvSpPr>
              <a:spLocks noGrp="1"/>
            </p:cNvSpPr>
            <p:nvPr/>
          </p:nvSpPr>
          <p:spPr>
            <a:xfrm rot="-9351122">
              <a:off x="1955678" y="464791"/>
              <a:ext cx="482819" cy="4723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7" name="Splat 217"/>
            <p:cNvSpPr>
              <a:spLocks noGrp="1"/>
            </p:cNvSpPr>
            <p:nvPr/>
          </p:nvSpPr>
          <p:spPr>
            <a:xfrm rot="-8853377">
              <a:off x="1876009" y="693250"/>
              <a:ext cx="651243" cy="173454"/>
            </a:xfrm>
            <a:prstGeom prst="ellipse">
              <a:avLst/>
            </a:prstGeom>
            <a:gradFill>
              <a:gsLst>
                <a:gs pos="0">
                  <a:srgbClr val="D8D9D9">
                    <a:alpha val="8658"/>
                  </a:srgbClr>
                </a:gs>
                <a:gs pos="14286">
                  <a:srgbClr val="D8D9D9">
                    <a:alpha val="7987"/>
                  </a:srgbClr>
                </a:gs>
                <a:gs pos="28571">
                  <a:srgbClr val="D8D9D9">
                    <a:alpha val="6258"/>
                  </a:srgbClr>
                </a:gs>
                <a:gs pos="42857">
                  <a:srgbClr val="D8D9D9">
                    <a:alpha val="4151"/>
                  </a:srgbClr>
                </a:gs>
                <a:gs pos="57143">
                  <a:srgbClr val="D8D9D9">
                    <a:alpha val="2322"/>
                  </a:srgbClr>
                </a:gs>
                <a:gs pos="71429">
                  <a:srgbClr val="D8D9D9">
                    <a:alpha val="1093"/>
                  </a:srgbClr>
                </a:gs>
                <a:gs pos="85714">
                  <a:srgbClr val="D8D9D9">
                    <a:alpha val="434"/>
                  </a:srgbClr>
                </a:gs>
                <a:gs pos="100000">
                  <a:srgbClr val="D8D9D9">
                    <a:alpha val="1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8" name="Splat 218"/>
            <p:cNvSpPr>
              <a:spLocks noGrp="1"/>
            </p:cNvSpPr>
            <p:nvPr/>
          </p:nvSpPr>
          <p:spPr>
            <a:xfrm rot="10266978">
              <a:off x="3246291" y="388045"/>
              <a:ext cx="355905" cy="3075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9" name="Splat 219"/>
            <p:cNvSpPr>
              <a:spLocks noGrp="1"/>
            </p:cNvSpPr>
            <p:nvPr/>
          </p:nvSpPr>
          <p:spPr>
            <a:xfrm rot="-9549004">
              <a:off x="929075" y="1014611"/>
              <a:ext cx="276610" cy="99079"/>
            </a:xfrm>
            <a:prstGeom prst="ellipse">
              <a:avLst/>
            </a:prstGeom>
            <a:gradFill>
              <a:gsLst>
                <a:gs pos="0">
                  <a:srgbClr val="FFFFFF">
                    <a:alpha val="16165"/>
                  </a:srgbClr>
                </a:gs>
                <a:gs pos="14286">
                  <a:srgbClr val="FFFFFF">
                    <a:alpha val="14961"/>
                  </a:srgbClr>
                </a:gs>
                <a:gs pos="28571">
                  <a:srgbClr val="FFFFFF">
                    <a:alpha val="11823"/>
                  </a:srgbClr>
                </a:gs>
                <a:gs pos="42857">
                  <a:srgbClr val="FFFFFF">
                    <a:alpha val="7922"/>
                  </a:srgbClr>
                </a:gs>
                <a:gs pos="57143">
                  <a:srgbClr val="FFFFFF">
                    <a:alpha val="4470"/>
                  </a:srgbClr>
                </a:gs>
                <a:gs pos="71429">
                  <a:srgbClr val="FFFFFF">
                    <a:alpha val="2118"/>
                  </a:srgbClr>
                </a:gs>
                <a:gs pos="85714">
                  <a:srgbClr val="FFFFFF">
                    <a:alpha val="843"/>
                  </a:srgbClr>
                </a:gs>
                <a:gs pos="100000">
                  <a:srgbClr val="FFFFFF">
                    <a:alpha val="2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0" name="Splat 220"/>
            <p:cNvSpPr>
              <a:spLocks noGrp="1"/>
            </p:cNvSpPr>
            <p:nvPr/>
          </p:nvSpPr>
          <p:spPr>
            <a:xfrm rot="8223180">
              <a:off x="2291037" y="842691"/>
              <a:ext cx="66496" cy="15634"/>
            </a:xfrm>
            <a:prstGeom prst="ellipse">
              <a:avLst/>
            </a:prstGeom>
            <a:gradFill>
              <a:gsLst>
                <a:gs pos="0">
                  <a:srgbClr val="8E8D91">
                    <a:alpha val="13913"/>
                  </a:srgbClr>
                </a:gs>
                <a:gs pos="14286">
                  <a:srgbClr val="8E8D91">
                    <a:alpha val="12864"/>
                  </a:srgbClr>
                </a:gs>
                <a:gs pos="28571">
                  <a:srgbClr val="8E8D91">
                    <a:alpha val="10140"/>
                  </a:srgbClr>
                </a:gs>
                <a:gs pos="42857">
                  <a:srgbClr val="8E8D91">
                    <a:alpha val="6772"/>
                  </a:srgbClr>
                </a:gs>
                <a:gs pos="57143">
                  <a:srgbClr val="8E8D91">
                    <a:alpha val="3811"/>
                  </a:srgbClr>
                </a:gs>
                <a:gs pos="71429">
                  <a:srgbClr val="8E8D91">
                    <a:alpha val="1802"/>
                  </a:srgbClr>
                </a:gs>
                <a:gs pos="85714">
                  <a:srgbClr val="8E8D91">
                    <a:alpha val="717"/>
                  </a:srgbClr>
                </a:gs>
                <a:gs pos="100000">
                  <a:srgbClr val="8E8D91">
                    <a:alpha val="2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1" name="Splat 221"/>
            <p:cNvSpPr>
              <a:spLocks noGrp="1"/>
            </p:cNvSpPr>
            <p:nvPr/>
          </p:nvSpPr>
          <p:spPr>
            <a:xfrm rot="-9486789">
              <a:off x="1670958" y="941447"/>
              <a:ext cx="451014" cy="36385"/>
            </a:xfrm>
            <a:prstGeom prst="ellipse">
              <a:avLst/>
            </a:prstGeom>
            <a:gradFill>
              <a:gsLst>
                <a:gs pos="0">
                  <a:srgbClr val="000000">
                    <a:alpha val="22905"/>
                  </a:srgbClr>
                </a:gs>
                <a:gs pos="14286">
                  <a:srgbClr val="000000">
                    <a:alpha val="21265"/>
                  </a:srgbClr>
                </a:gs>
                <a:gs pos="28571">
                  <a:srgbClr val="000000">
                    <a:alpha val="16943"/>
                  </a:srgbClr>
                </a:gs>
                <a:gs pos="42857">
                  <a:srgbClr val="000000">
                    <a:alpha val="11464"/>
                  </a:srgbClr>
                </a:gs>
                <a:gs pos="57143">
                  <a:srgbClr val="000000">
                    <a:alpha val="6524"/>
                  </a:srgbClr>
                </a:gs>
                <a:gs pos="71429">
                  <a:srgbClr val="000000">
                    <a:alpha val="3109"/>
                  </a:srgbClr>
                </a:gs>
                <a:gs pos="85714">
                  <a:srgbClr val="000000">
                    <a:alpha val="1241"/>
                  </a:srgbClr>
                </a:gs>
                <a:gs pos="100000">
                  <a:srgbClr val="000000">
                    <a:alpha val="4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2" name="Splat 222"/>
            <p:cNvSpPr>
              <a:spLocks noGrp="1"/>
            </p:cNvSpPr>
            <p:nvPr/>
          </p:nvSpPr>
          <p:spPr>
            <a:xfrm rot="3434797">
              <a:off x="2008328" y="1184296"/>
              <a:ext cx="314115" cy="108825"/>
            </a:xfrm>
            <a:prstGeom prst="ellipse">
              <a:avLst/>
            </a:prstGeom>
            <a:gradFill>
              <a:gsLst>
                <a:gs pos="0">
                  <a:srgbClr val="FFFFFF">
                    <a:alpha val="32481"/>
                  </a:srgbClr>
                </a:gs>
                <a:gs pos="14286">
                  <a:srgbClr val="FFFFFF">
                    <a:alpha val="30302"/>
                  </a:srgbClr>
                </a:gs>
                <a:gs pos="28571">
                  <a:srgbClr val="FFFFFF">
                    <a:alpha val="24444"/>
                  </a:srgbClr>
                </a:gs>
                <a:gs pos="42857">
                  <a:srgbClr val="FFFFFF">
                    <a:alpha val="16794"/>
                  </a:srgbClr>
                </a:gs>
                <a:gs pos="57143">
                  <a:srgbClr val="FFFFFF">
                    <a:alpha val="9686"/>
                  </a:srgbClr>
                </a:gs>
                <a:gs pos="71429">
                  <a:srgbClr val="FFFFFF">
                    <a:alpha val="4657"/>
                  </a:srgbClr>
                </a:gs>
                <a:gs pos="85714">
                  <a:srgbClr val="FFFFFF">
                    <a:alpha val="1868"/>
                  </a:srgbClr>
                </a:gs>
                <a:gs pos="100000">
                  <a:srgbClr val="FFFFFF">
                    <a:alpha val="6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3" name="Splat 223"/>
            <p:cNvSpPr>
              <a:spLocks noGrp="1"/>
            </p:cNvSpPr>
            <p:nvPr/>
          </p:nvSpPr>
          <p:spPr>
            <a:xfrm rot="-9688821">
              <a:off x="2004182" y="203400"/>
              <a:ext cx="268557" cy="4053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4" name="Splat 224"/>
            <p:cNvSpPr>
              <a:spLocks noGrp="1"/>
            </p:cNvSpPr>
            <p:nvPr/>
          </p:nvSpPr>
          <p:spPr>
            <a:xfrm rot="-8190080">
              <a:off x="2469409" y="146907"/>
              <a:ext cx="178977" cy="80067"/>
            </a:xfrm>
            <a:prstGeom prst="ellipse">
              <a:avLst/>
            </a:prstGeom>
            <a:gradFill>
              <a:gsLst>
                <a:gs pos="0">
                  <a:srgbClr val="FFFFFF">
                    <a:alpha val="24602"/>
                  </a:srgbClr>
                </a:gs>
                <a:gs pos="14286">
                  <a:srgbClr val="FFFFFF">
                    <a:alpha val="22860"/>
                  </a:srgbClr>
                </a:gs>
                <a:gs pos="28571">
                  <a:srgbClr val="FFFFFF">
                    <a:alpha val="18252"/>
                  </a:srgbClr>
                </a:gs>
                <a:gs pos="42857">
                  <a:srgbClr val="FFFFFF">
                    <a:alpha val="12382"/>
                  </a:srgbClr>
                </a:gs>
                <a:gs pos="57143">
                  <a:srgbClr val="FFFFFF">
                    <a:alpha val="7063"/>
                  </a:srgbClr>
                </a:gs>
                <a:gs pos="71429">
                  <a:srgbClr val="FFFFFF">
                    <a:alpha val="3370"/>
                  </a:srgbClr>
                </a:gs>
                <a:gs pos="85714">
                  <a:srgbClr val="FFFFFF">
                    <a:alpha val="1347"/>
                  </a:srgbClr>
                </a:gs>
                <a:gs pos="100000">
                  <a:srgbClr val="FFFFFF">
                    <a:alpha val="4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5" name="Splat 225"/>
            <p:cNvSpPr>
              <a:spLocks noGrp="1"/>
            </p:cNvSpPr>
            <p:nvPr/>
          </p:nvSpPr>
          <p:spPr>
            <a:xfrm rot="10244770">
              <a:off x="34945" y="620205"/>
              <a:ext cx="299582" cy="4265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6" name="Splat 226"/>
            <p:cNvSpPr>
              <a:spLocks noGrp="1"/>
            </p:cNvSpPr>
            <p:nvPr/>
          </p:nvSpPr>
          <p:spPr>
            <a:xfrm rot="-9539480">
              <a:off x="2274420" y="524837"/>
              <a:ext cx="66781" cy="16249"/>
            </a:xfrm>
            <a:prstGeom prst="ellipse">
              <a:avLst/>
            </a:prstGeom>
            <a:gradFill>
              <a:gsLst>
                <a:gs pos="0">
                  <a:srgbClr val="4C4E57">
                    <a:alpha val="14159"/>
                  </a:srgbClr>
                </a:gs>
                <a:gs pos="14286">
                  <a:srgbClr val="4C4E57">
                    <a:alpha val="13093"/>
                  </a:srgbClr>
                </a:gs>
                <a:gs pos="28571">
                  <a:srgbClr val="4C4E57">
                    <a:alpha val="10323"/>
                  </a:srgbClr>
                </a:gs>
                <a:gs pos="42857">
                  <a:srgbClr val="4C4E57">
                    <a:alpha val="6897"/>
                  </a:srgbClr>
                </a:gs>
                <a:gs pos="57143">
                  <a:srgbClr val="4C4E57">
                    <a:alpha val="3883"/>
                  </a:srgbClr>
                </a:gs>
                <a:gs pos="71429">
                  <a:srgbClr val="4C4E57">
                    <a:alpha val="1837"/>
                  </a:srgbClr>
                </a:gs>
                <a:gs pos="85714">
                  <a:srgbClr val="4C4E57">
                    <a:alpha val="730"/>
                  </a:srgbClr>
                </a:gs>
                <a:gs pos="100000">
                  <a:srgbClr val="4C4E57">
                    <a:alpha val="2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7" name="Splat 227"/>
            <p:cNvSpPr>
              <a:spLocks noGrp="1"/>
            </p:cNvSpPr>
            <p:nvPr/>
          </p:nvSpPr>
          <p:spPr>
            <a:xfrm rot="-8961611">
              <a:off x="2032997" y="754693"/>
              <a:ext cx="279192" cy="6013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8" name="Splat 228"/>
            <p:cNvSpPr>
              <a:spLocks noGrp="1"/>
            </p:cNvSpPr>
            <p:nvPr/>
          </p:nvSpPr>
          <p:spPr>
            <a:xfrm rot="10758331">
              <a:off x="1604967" y="720372"/>
              <a:ext cx="180913" cy="2856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9" name="Splat 229"/>
            <p:cNvSpPr>
              <a:spLocks noGrp="1"/>
            </p:cNvSpPr>
            <p:nvPr/>
          </p:nvSpPr>
          <p:spPr>
            <a:xfrm rot="10301973">
              <a:off x="1126686" y="1058772"/>
              <a:ext cx="201540" cy="53296"/>
            </a:xfrm>
            <a:prstGeom prst="ellipse">
              <a:avLst/>
            </a:prstGeom>
            <a:gradFill>
              <a:gsLst>
                <a:gs pos="0">
                  <a:srgbClr val="FFFFFF">
                    <a:alpha val="30281"/>
                  </a:srgbClr>
                </a:gs>
                <a:gs pos="14286">
                  <a:srgbClr val="FFFFFF">
                    <a:alpha val="28217"/>
                  </a:srgbClr>
                </a:gs>
                <a:gs pos="28571">
                  <a:srgbClr val="FFFFFF">
                    <a:alpha val="22695"/>
                  </a:srgbClr>
                </a:gs>
                <a:gs pos="42857">
                  <a:srgbClr val="FFFFFF">
                    <a:alpha val="15536"/>
                  </a:srgbClr>
                </a:gs>
                <a:gs pos="57143">
                  <a:srgbClr val="FFFFFF">
                    <a:alpha val="8931"/>
                  </a:srgbClr>
                </a:gs>
                <a:gs pos="71429">
                  <a:srgbClr val="FFFFFF">
                    <a:alpha val="4285"/>
                  </a:srgbClr>
                </a:gs>
                <a:gs pos="85714">
                  <a:srgbClr val="FFFFFF">
                    <a:alpha val="1717"/>
                  </a:srgbClr>
                </a:gs>
                <a:gs pos="100000">
                  <a:srgbClr val="FFFFFF">
                    <a:alpha val="5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0" name="Splat 230"/>
            <p:cNvSpPr>
              <a:spLocks noGrp="1"/>
            </p:cNvSpPr>
            <p:nvPr/>
          </p:nvSpPr>
          <p:spPr>
            <a:xfrm rot="-9547006">
              <a:off x="3212723" y="920171"/>
              <a:ext cx="163832" cy="528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1" name="Splat 231"/>
            <p:cNvSpPr>
              <a:spLocks noGrp="1"/>
            </p:cNvSpPr>
            <p:nvPr/>
          </p:nvSpPr>
          <p:spPr>
            <a:xfrm rot="9935232">
              <a:off x="2034139" y="1275439"/>
              <a:ext cx="66622" cy="16102"/>
            </a:xfrm>
            <a:prstGeom prst="ellipse">
              <a:avLst/>
            </a:prstGeom>
            <a:gradFill>
              <a:gsLst>
                <a:gs pos="0">
                  <a:srgbClr val="8D8D8D">
                    <a:alpha val="13716"/>
                  </a:srgbClr>
                </a:gs>
                <a:gs pos="14286">
                  <a:srgbClr val="8D8D8D">
                    <a:alpha val="12681"/>
                  </a:srgbClr>
                </a:gs>
                <a:gs pos="28571">
                  <a:srgbClr val="8D8D8D">
                    <a:alpha val="9993"/>
                  </a:srgbClr>
                </a:gs>
                <a:gs pos="42857">
                  <a:srgbClr val="8D8D8D">
                    <a:alpha val="6673"/>
                  </a:srgbClr>
                </a:gs>
                <a:gs pos="57143">
                  <a:srgbClr val="8D8D8D">
                    <a:alpha val="3754"/>
                  </a:srgbClr>
                </a:gs>
                <a:gs pos="71429">
                  <a:srgbClr val="8D8D8D">
                    <a:alpha val="1775"/>
                  </a:srgbClr>
                </a:gs>
                <a:gs pos="85714">
                  <a:srgbClr val="8D8D8D">
                    <a:alpha val="706"/>
                  </a:srgbClr>
                </a:gs>
                <a:gs pos="100000">
                  <a:srgbClr val="8D8D8D">
                    <a:alpha val="2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2" name="Splat 232"/>
            <p:cNvSpPr>
              <a:spLocks noGrp="1"/>
            </p:cNvSpPr>
            <p:nvPr/>
          </p:nvSpPr>
          <p:spPr>
            <a:xfrm rot="9718584">
              <a:off x="842234" y="868600"/>
              <a:ext cx="68172" cy="19398"/>
            </a:xfrm>
            <a:prstGeom prst="ellipse">
              <a:avLst/>
            </a:prstGeom>
            <a:gradFill>
              <a:gsLst>
                <a:gs pos="0">
                  <a:srgbClr val="66787F">
                    <a:alpha val="17643"/>
                  </a:srgbClr>
                </a:gs>
                <a:gs pos="14286">
                  <a:srgbClr val="66787F">
                    <a:alpha val="16339"/>
                  </a:srgbClr>
                </a:gs>
                <a:gs pos="28571">
                  <a:srgbClr val="66787F">
                    <a:alpha val="12935"/>
                  </a:srgbClr>
                </a:gs>
                <a:gs pos="42857">
                  <a:srgbClr val="66787F">
                    <a:alpha val="8685"/>
                  </a:srgbClr>
                </a:gs>
                <a:gs pos="57143">
                  <a:srgbClr val="66787F">
                    <a:alpha val="4910"/>
                  </a:srgbClr>
                </a:gs>
                <a:gs pos="71429">
                  <a:srgbClr val="66787F">
                    <a:alpha val="2329"/>
                  </a:srgbClr>
                </a:gs>
                <a:gs pos="85714">
                  <a:srgbClr val="66787F">
                    <a:alpha val="928"/>
                  </a:srgbClr>
                </a:gs>
                <a:gs pos="100000">
                  <a:srgbClr val="66787F">
                    <a:alpha val="3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3" name="Splat 233"/>
            <p:cNvSpPr>
              <a:spLocks noGrp="1"/>
            </p:cNvSpPr>
            <p:nvPr/>
          </p:nvSpPr>
          <p:spPr>
            <a:xfrm rot="5722754">
              <a:off x="1987601" y="1305281"/>
              <a:ext cx="140562" cy="91055"/>
            </a:xfrm>
            <a:prstGeom prst="ellipse">
              <a:avLst/>
            </a:prstGeom>
            <a:gradFill>
              <a:gsLst>
                <a:gs pos="0">
                  <a:srgbClr val="FFFFFF">
                    <a:alpha val="31718"/>
                  </a:srgbClr>
                </a:gs>
                <a:gs pos="14286">
                  <a:srgbClr val="FFFFFF">
                    <a:alpha val="29578"/>
                  </a:srgbClr>
                </a:gs>
                <a:gs pos="28571">
                  <a:srgbClr val="FFFFFF">
                    <a:alpha val="23835"/>
                  </a:srgbClr>
                </a:gs>
                <a:gs pos="42857">
                  <a:srgbClr val="FFFFFF">
                    <a:alpha val="16355"/>
                  </a:srgbClr>
                </a:gs>
                <a:gs pos="57143">
                  <a:srgbClr val="FFFFFF">
                    <a:alpha val="9422"/>
                  </a:srgbClr>
                </a:gs>
                <a:gs pos="71429">
                  <a:srgbClr val="FFFFFF">
                    <a:alpha val="4526"/>
                  </a:srgbClr>
                </a:gs>
                <a:gs pos="85714">
                  <a:srgbClr val="FFFFFF">
                    <a:alpha val="1815"/>
                  </a:srgbClr>
                </a:gs>
                <a:gs pos="100000">
                  <a:srgbClr val="FFFFFF">
                    <a:alpha val="6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4" name="Splat 234"/>
            <p:cNvSpPr>
              <a:spLocks noGrp="1"/>
            </p:cNvSpPr>
            <p:nvPr/>
          </p:nvSpPr>
          <p:spPr>
            <a:xfrm rot="-9435388">
              <a:off x="28735" y="598434"/>
              <a:ext cx="70746" cy="19626"/>
            </a:xfrm>
            <a:prstGeom prst="ellipse">
              <a:avLst/>
            </a:prstGeom>
            <a:gradFill>
              <a:gsLst>
                <a:gs pos="0">
                  <a:srgbClr val="000000">
                    <a:alpha val="19410"/>
                  </a:srgbClr>
                </a:gs>
                <a:gs pos="14286">
                  <a:srgbClr val="000000">
                    <a:alpha val="17991"/>
                  </a:srgbClr>
                </a:gs>
                <a:gs pos="28571">
                  <a:srgbClr val="000000">
                    <a:alpha val="14273"/>
                  </a:srgbClr>
                </a:gs>
                <a:gs pos="42857">
                  <a:srgbClr val="000000">
                    <a:alpha val="9608"/>
                  </a:srgbClr>
                </a:gs>
                <a:gs pos="57143">
                  <a:srgbClr val="000000">
                    <a:alpha val="5443"/>
                  </a:srgbClr>
                </a:gs>
                <a:gs pos="71429">
                  <a:srgbClr val="000000">
                    <a:alpha val="2586"/>
                  </a:srgbClr>
                </a:gs>
                <a:gs pos="85714">
                  <a:srgbClr val="000000">
                    <a:alpha val="1031"/>
                  </a:srgbClr>
                </a:gs>
                <a:gs pos="100000">
                  <a:srgbClr val="000000">
                    <a:alpha val="3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5" name="Splat 235"/>
            <p:cNvSpPr>
              <a:spLocks noGrp="1"/>
            </p:cNvSpPr>
            <p:nvPr/>
          </p:nvSpPr>
          <p:spPr>
            <a:xfrm rot="10459227">
              <a:off x="1888893" y="19184"/>
              <a:ext cx="70591" cy="19689"/>
            </a:xfrm>
            <a:prstGeom prst="ellipse">
              <a:avLst/>
            </a:prstGeom>
            <a:gradFill>
              <a:gsLst>
                <a:gs pos="0">
                  <a:srgbClr val="A7A5A2">
                    <a:alpha val="19070"/>
                  </a:srgbClr>
                </a:gs>
                <a:gs pos="14286">
                  <a:srgbClr val="A7A5A2">
                    <a:alpha val="17673"/>
                  </a:srgbClr>
                </a:gs>
                <a:gs pos="28571">
                  <a:srgbClr val="A7A5A2">
                    <a:alpha val="14015"/>
                  </a:srgbClr>
                </a:gs>
                <a:gs pos="42857">
                  <a:srgbClr val="A7A5A2">
                    <a:alpha val="9429"/>
                  </a:srgbClr>
                </a:gs>
                <a:gs pos="57143">
                  <a:srgbClr val="A7A5A2">
                    <a:alpha val="5340"/>
                  </a:srgbClr>
                </a:gs>
                <a:gs pos="71429">
                  <a:srgbClr val="A7A5A2">
                    <a:alpha val="2536"/>
                  </a:srgbClr>
                </a:gs>
                <a:gs pos="85714">
                  <a:srgbClr val="A7A5A2">
                    <a:alpha val="1011"/>
                  </a:srgbClr>
                </a:gs>
                <a:gs pos="100000">
                  <a:srgbClr val="A7A5A2">
                    <a:alpha val="3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6" name="Splat 236"/>
            <p:cNvSpPr>
              <a:spLocks noGrp="1"/>
            </p:cNvSpPr>
            <p:nvPr/>
          </p:nvSpPr>
          <p:spPr>
            <a:xfrm rot="9603423">
              <a:off x="854658" y="870994"/>
              <a:ext cx="67355" cy="16640"/>
            </a:xfrm>
            <a:prstGeom prst="ellipse">
              <a:avLst/>
            </a:prstGeom>
            <a:gradFill>
              <a:gsLst>
                <a:gs pos="0">
                  <a:srgbClr val="78858A">
                    <a:alpha val="14156"/>
                  </a:srgbClr>
                </a:gs>
                <a:gs pos="14286">
                  <a:srgbClr val="78858A">
                    <a:alpha val="13090"/>
                  </a:srgbClr>
                </a:gs>
                <a:gs pos="28571">
                  <a:srgbClr val="78858A">
                    <a:alpha val="10321"/>
                  </a:srgbClr>
                </a:gs>
                <a:gs pos="42857">
                  <a:srgbClr val="78858A">
                    <a:alpha val="6896"/>
                  </a:srgbClr>
                </a:gs>
                <a:gs pos="57143">
                  <a:srgbClr val="78858A">
                    <a:alpha val="3882"/>
                  </a:srgbClr>
                </a:gs>
                <a:gs pos="71429">
                  <a:srgbClr val="78858A">
                    <a:alpha val="1836"/>
                  </a:srgbClr>
                </a:gs>
                <a:gs pos="85714">
                  <a:srgbClr val="78858A">
                    <a:alpha val="730"/>
                  </a:srgbClr>
                </a:gs>
                <a:gs pos="100000">
                  <a:srgbClr val="78858A">
                    <a:alpha val="2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7" name="Splat 237"/>
            <p:cNvSpPr>
              <a:spLocks noGrp="1"/>
            </p:cNvSpPr>
            <p:nvPr/>
          </p:nvSpPr>
          <p:spPr>
            <a:xfrm rot="-9702235">
              <a:off x="1134815" y="137966"/>
              <a:ext cx="406492" cy="34109"/>
            </a:xfrm>
            <a:prstGeom prst="ellipse">
              <a:avLst/>
            </a:prstGeom>
            <a:gradFill>
              <a:gsLst>
                <a:gs pos="0">
                  <a:srgbClr val="000000">
                    <a:alpha val="32588"/>
                  </a:srgbClr>
                </a:gs>
                <a:gs pos="14286">
                  <a:srgbClr val="000000">
                    <a:alpha val="30403"/>
                  </a:srgbClr>
                </a:gs>
                <a:gs pos="28571">
                  <a:srgbClr val="000000">
                    <a:alpha val="24529"/>
                  </a:srgbClr>
                </a:gs>
                <a:gs pos="42857">
                  <a:srgbClr val="000000">
                    <a:alpha val="16855"/>
                  </a:srgbClr>
                </a:gs>
                <a:gs pos="57143">
                  <a:srgbClr val="000000">
                    <a:alpha val="9722"/>
                  </a:srgbClr>
                </a:gs>
                <a:gs pos="71429">
                  <a:srgbClr val="000000">
                    <a:alpha val="4675"/>
                  </a:srgbClr>
                </a:gs>
                <a:gs pos="85714">
                  <a:srgbClr val="000000">
                    <a:alpha val="1875"/>
                  </a:srgbClr>
                </a:gs>
                <a:gs pos="100000">
                  <a:srgbClr val="000000">
                    <a:alpha val="6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8" name="Splat 238"/>
            <p:cNvSpPr>
              <a:spLocks noGrp="1"/>
            </p:cNvSpPr>
            <p:nvPr/>
          </p:nvSpPr>
          <p:spPr>
            <a:xfrm rot="-9436049">
              <a:off x="1873061" y="452792"/>
              <a:ext cx="593945" cy="4306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9" name="Splat 239"/>
            <p:cNvSpPr>
              <a:spLocks noGrp="1"/>
            </p:cNvSpPr>
            <p:nvPr/>
          </p:nvSpPr>
          <p:spPr>
            <a:xfrm rot="8837730">
              <a:off x="1948059" y="634160"/>
              <a:ext cx="66377" cy="15162"/>
            </a:xfrm>
            <a:prstGeom prst="ellipse">
              <a:avLst/>
            </a:prstGeom>
            <a:gradFill>
              <a:gsLst>
                <a:gs pos="0">
                  <a:srgbClr val="8A8A88">
                    <a:alpha val="14267"/>
                  </a:srgbClr>
                </a:gs>
                <a:gs pos="14286">
                  <a:srgbClr val="8A8A88">
                    <a:alpha val="13192"/>
                  </a:srgbClr>
                </a:gs>
                <a:gs pos="28571">
                  <a:srgbClr val="8A8A88">
                    <a:alpha val="10403"/>
                  </a:srgbClr>
                </a:gs>
                <a:gs pos="42857">
                  <a:srgbClr val="8A8A88">
                    <a:alpha val="6952"/>
                  </a:srgbClr>
                </a:gs>
                <a:gs pos="57143">
                  <a:srgbClr val="8A8A88">
                    <a:alpha val="3914"/>
                  </a:srgbClr>
                </a:gs>
                <a:gs pos="71429">
                  <a:srgbClr val="8A8A88">
                    <a:alpha val="1851"/>
                  </a:srgbClr>
                </a:gs>
                <a:gs pos="85714">
                  <a:srgbClr val="8A8A88">
                    <a:alpha val="736"/>
                  </a:srgbClr>
                </a:gs>
                <a:gs pos="100000">
                  <a:srgbClr val="8A8A88">
                    <a:alpha val="2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0" name="Splat 240"/>
            <p:cNvSpPr>
              <a:spLocks noGrp="1"/>
            </p:cNvSpPr>
            <p:nvPr/>
          </p:nvSpPr>
          <p:spPr>
            <a:xfrm rot="10044815">
              <a:off x="1938518" y="578498"/>
              <a:ext cx="165857" cy="569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1" name="Splat 241"/>
            <p:cNvSpPr>
              <a:spLocks noGrp="1"/>
            </p:cNvSpPr>
            <p:nvPr/>
          </p:nvSpPr>
          <p:spPr>
            <a:xfrm rot="-9745897">
              <a:off x="3331306" y="91047"/>
              <a:ext cx="375174" cy="61023"/>
            </a:xfrm>
            <a:prstGeom prst="ellipse">
              <a:avLst/>
            </a:prstGeom>
            <a:gradFill>
              <a:gsLst>
                <a:gs pos="0">
                  <a:srgbClr val="FFFFFF">
                    <a:alpha val="25164"/>
                  </a:srgbClr>
                </a:gs>
                <a:gs pos="14286">
                  <a:srgbClr val="FFFFFF">
                    <a:alpha val="23389"/>
                  </a:srgbClr>
                </a:gs>
                <a:gs pos="28571">
                  <a:srgbClr val="FFFFFF">
                    <a:alpha val="18687"/>
                  </a:srgbClr>
                </a:gs>
                <a:gs pos="42857">
                  <a:srgbClr val="FFFFFF">
                    <a:alpha val="12688"/>
                  </a:srgbClr>
                </a:gs>
                <a:gs pos="57143">
                  <a:srgbClr val="FFFFFF">
                    <a:alpha val="7243"/>
                  </a:srgbClr>
                </a:gs>
                <a:gs pos="71429">
                  <a:srgbClr val="FFFFFF">
                    <a:alpha val="3458"/>
                  </a:srgbClr>
                </a:gs>
                <a:gs pos="85714">
                  <a:srgbClr val="FFFFFF">
                    <a:alpha val="1382"/>
                  </a:srgbClr>
                </a:gs>
                <a:gs pos="100000">
                  <a:srgbClr val="FFFFFF">
                    <a:alpha val="4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2" name="Splat 242"/>
            <p:cNvSpPr>
              <a:spLocks noGrp="1"/>
            </p:cNvSpPr>
            <p:nvPr/>
          </p:nvSpPr>
          <p:spPr>
            <a:xfrm rot="10092617">
              <a:off x="3358084" y="155533"/>
              <a:ext cx="403856" cy="4866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3" name="Splat 243"/>
            <p:cNvSpPr>
              <a:spLocks noGrp="1"/>
            </p:cNvSpPr>
            <p:nvPr/>
          </p:nvSpPr>
          <p:spPr>
            <a:xfrm rot="7331052">
              <a:off x="1031161" y="285880"/>
              <a:ext cx="160428" cy="8583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4" name="Splat 244"/>
            <p:cNvSpPr>
              <a:spLocks noGrp="1"/>
            </p:cNvSpPr>
            <p:nvPr/>
          </p:nvSpPr>
          <p:spPr>
            <a:xfrm rot="10505831">
              <a:off x="1651062" y="114769"/>
              <a:ext cx="66385" cy="17604"/>
            </a:xfrm>
            <a:prstGeom prst="ellipse">
              <a:avLst/>
            </a:prstGeom>
            <a:gradFill>
              <a:gsLst>
                <a:gs pos="0">
                  <a:srgbClr val="7D7F77">
                    <a:alpha val="13428"/>
                  </a:srgbClr>
                </a:gs>
                <a:gs pos="14286">
                  <a:srgbClr val="7D7F77">
                    <a:alpha val="12412"/>
                  </a:srgbClr>
                </a:gs>
                <a:gs pos="28571">
                  <a:srgbClr val="7D7F77">
                    <a:alpha val="9778"/>
                  </a:srgbClr>
                </a:gs>
                <a:gs pos="42857">
                  <a:srgbClr val="7D7F77">
                    <a:alpha val="6527"/>
                  </a:srgbClr>
                </a:gs>
                <a:gs pos="57143">
                  <a:srgbClr val="7D7F77">
                    <a:alpha val="3671"/>
                  </a:srgbClr>
                </a:gs>
                <a:gs pos="71429">
                  <a:srgbClr val="7D7F77">
                    <a:alpha val="1735"/>
                  </a:srgbClr>
                </a:gs>
                <a:gs pos="85714">
                  <a:srgbClr val="7D7F77">
                    <a:alpha val="690"/>
                  </a:srgbClr>
                </a:gs>
                <a:gs pos="100000">
                  <a:srgbClr val="7D7F77">
                    <a:alpha val="2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5" name="Splat 245"/>
            <p:cNvSpPr>
              <a:spLocks noGrp="1"/>
            </p:cNvSpPr>
            <p:nvPr/>
          </p:nvSpPr>
          <p:spPr>
            <a:xfrm rot="-10393798">
              <a:off x="1925285" y="787528"/>
              <a:ext cx="92712" cy="5815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6" name="Splat 246"/>
            <p:cNvSpPr>
              <a:spLocks noGrp="1"/>
            </p:cNvSpPr>
            <p:nvPr/>
          </p:nvSpPr>
          <p:spPr>
            <a:xfrm rot="-9198029">
              <a:off x="1249656" y="615940"/>
              <a:ext cx="69267" cy="20574"/>
            </a:xfrm>
            <a:prstGeom prst="ellipse">
              <a:avLst/>
            </a:prstGeom>
            <a:gradFill>
              <a:gsLst>
                <a:gs pos="0">
                  <a:srgbClr val="68696F">
                    <a:alpha val="18500"/>
                  </a:srgbClr>
                </a:gs>
                <a:gs pos="14286">
                  <a:srgbClr val="68696F">
                    <a:alpha val="17140"/>
                  </a:srgbClr>
                </a:gs>
                <a:gs pos="28571">
                  <a:srgbClr val="68696F">
                    <a:alpha val="13583"/>
                  </a:srgbClr>
                </a:gs>
                <a:gs pos="42857">
                  <a:srgbClr val="68696F">
                    <a:alpha val="9132"/>
                  </a:srgbClr>
                </a:gs>
                <a:gs pos="57143">
                  <a:srgbClr val="68696F">
                    <a:alpha val="5168"/>
                  </a:srgbClr>
                </a:gs>
                <a:gs pos="71429">
                  <a:srgbClr val="68696F">
                    <a:alpha val="2453"/>
                  </a:srgbClr>
                </a:gs>
                <a:gs pos="85714">
                  <a:srgbClr val="68696F">
                    <a:alpha val="977"/>
                  </a:srgbClr>
                </a:gs>
                <a:gs pos="100000">
                  <a:srgbClr val="68696F">
                    <a:alpha val="3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7" name="Splat 247"/>
            <p:cNvSpPr>
              <a:spLocks noGrp="1"/>
            </p:cNvSpPr>
            <p:nvPr/>
          </p:nvSpPr>
          <p:spPr>
            <a:xfrm rot="10497820">
              <a:off x="3612069" y="385290"/>
              <a:ext cx="68387" cy="15709"/>
            </a:xfrm>
            <a:prstGeom prst="ellipse">
              <a:avLst/>
            </a:prstGeom>
            <a:gradFill>
              <a:gsLst>
                <a:gs pos="0">
                  <a:srgbClr val="171648">
                    <a:alpha val="18801"/>
                  </a:srgbClr>
                </a:gs>
                <a:gs pos="14286">
                  <a:srgbClr val="171648">
                    <a:alpha val="17422"/>
                  </a:srgbClr>
                </a:gs>
                <a:gs pos="28571">
                  <a:srgbClr val="171648">
                    <a:alpha val="13811"/>
                  </a:srgbClr>
                </a:gs>
                <a:gs pos="42857">
                  <a:srgbClr val="171648">
                    <a:alpha val="9289"/>
                  </a:srgbClr>
                </a:gs>
                <a:gs pos="57143">
                  <a:srgbClr val="171648">
                    <a:alpha val="5259"/>
                  </a:srgbClr>
                </a:gs>
                <a:gs pos="71429">
                  <a:srgbClr val="171648">
                    <a:alpha val="2497"/>
                  </a:srgbClr>
                </a:gs>
                <a:gs pos="85714">
                  <a:srgbClr val="171648">
                    <a:alpha val="995"/>
                  </a:srgbClr>
                </a:gs>
                <a:gs pos="100000">
                  <a:srgbClr val="171648">
                    <a:alpha val="3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8" name="Splat 248"/>
            <p:cNvSpPr>
              <a:spLocks noGrp="1"/>
            </p:cNvSpPr>
            <p:nvPr/>
          </p:nvSpPr>
          <p:spPr>
            <a:xfrm rot="-10357453">
              <a:off x="1851648" y="651550"/>
              <a:ext cx="587980" cy="495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9" name="Splat 249"/>
            <p:cNvSpPr>
              <a:spLocks noGrp="1"/>
            </p:cNvSpPr>
            <p:nvPr/>
          </p:nvSpPr>
          <p:spPr>
            <a:xfrm rot="10458783">
              <a:off x="1422496" y="572465"/>
              <a:ext cx="70855" cy="20518"/>
            </a:xfrm>
            <a:prstGeom prst="ellipse">
              <a:avLst/>
            </a:prstGeom>
            <a:gradFill>
              <a:gsLst>
                <a:gs pos="0">
                  <a:srgbClr val="575662">
                    <a:alpha val="18532"/>
                  </a:srgbClr>
                </a:gs>
                <a:gs pos="14286">
                  <a:srgbClr val="575662">
                    <a:alpha val="17170"/>
                  </a:srgbClr>
                </a:gs>
                <a:gs pos="28571">
                  <a:srgbClr val="575662">
                    <a:alpha val="13607"/>
                  </a:srgbClr>
                </a:gs>
                <a:gs pos="42857">
                  <a:srgbClr val="575662">
                    <a:alpha val="9148"/>
                  </a:srgbClr>
                </a:gs>
                <a:gs pos="57143">
                  <a:srgbClr val="575662">
                    <a:alpha val="5177"/>
                  </a:srgbClr>
                </a:gs>
                <a:gs pos="71429">
                  <a:srgbClr val="575662">
                    <a:alpha val="2458"/>
                  </a:srgbClr>
                </a:gs>
                <a:gs pos="85714">
                  <a:srgbClr val="575662">
                    <a:alpha val="979"/>
                  </a:srgbClr>
                </a:gs>
                <a:gs pos="100000">
                  <a:srgbClr val="575662">
                    <a:alpha val="3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0" name="Splat 250"/>
            <p:cNvSpPr>
              <a:spLocks noGrp="1"/>
            </p:cNvSpPr>
            <p:nvPr/>
          </p:nvSpPr>
          <p:spPr>
            <a:xfrm rot="10341633">
              <a:off x="488041" y="968473"/>
              <a:ext cx="69020" cy="20602"/>
            </a:xfrm>
            <a:prstGeom prst="ellipse">
              <a:avLst/>
            </a:prstGeom>
            <a:gradFill>
              <a:gsLst>
                <a:gs pos="0">
                  <a:srgbClr val="6B655F">
                    <a:alpha val="14643"/>
                  </a:srgbClr>
                </a:gs>
                <a:gs pos="14286">
                  <a:srgbClr val="6B655F">
                    <a:alpha val="13543"/>
                  </a:srgbClr>
                </a:gs>
                <a:gs pos="28571">
                  <a:srgbClr val="6B655F">
                    <a:alpha val="10684"/>
                  </a:srgbClr>
                </a:gs>
                <a:gs pos="42857">
                  <a:srgbClr val="6B655F">
                    <a:alpha val="7143"/>
                  </a:srgbClr>
                </a:gs>
                <a:gs pos="57143">
                  <a:srgbClr val="6B655F">
                    <a:alpha val="4023"/>
                  </a:srgbClr>
                </a:gs>
                <a:gs pos="71429">
                  <a:srgbClr val="6B655F">
                    <a:alpha val="1904"/>
                  </a:srgbClr>
                </a:gs>
                <a:gs pos="85714">
                  <a:srgbClr val="6B655F">
                    <a:alpha val="757"/>
                  </a:srgbClr>
                </a:gs>
                <a:gs pos="100000">
                  <a:srgbClr val="6B655F">
                    <a:alpha val="2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1" name="Splat 251"/>
            <p:cNvSpPr>
              <a:spLocks noGrp="1"/>
            </p:cNvSpPr>
            <p:nvPr/>
          </p:nvSpPr>
          <p:spPr>
            <a:xfrm rot="9679284">
              <a:off x="2221368" y="399993"/>
              <a:ext cx="70752" cy="20456"/>
            </a:xfrm>
            <a:prstGeom prst="ellipse">
              <a:avLst/>
            </a:prstGeom>
            <a:gradFill>
              <a:gsLst>
                <a:gs pos="0">
                  <a:srgbClr val="5B6160">
                    <a:alpha val="18792"/>
                  </a:srgbClr>
                </a:gs>
                <a:gs pos="14286">
                  <a:srgbClr val="5B6160">
                    <a:alpha val="17413"/>
                  </a:srgbClr>
                </a:gs>
                <a:gs pos="28571">
                  <a:srgbClr val="5B6160">
                    <a:alpha val="13804"/>
                  </a:srgbClr>
                </a:gs>
                <a:gs pos="42857">
                  <a:srgbClr val="5B6160">
                    <a:alpha val="9284"/>
                  </a:srgbClr>
                </a:gs>
                <a:gs pos="57143">
                  <a:srgbClr val="5B6160">
                    <a:alpha val="5256"/>
                  </a:srgbClr>
                </a:gs>
                <a:gs pos="71429">
                  <a:srgbClr val="5B6160">
                    <a:alpha val="2496"/>
                  </a:srgbClr>
                </a:gs>
                <a:gs pos="85714">
                  <a:srgbClr val="5B6160">
                    <a:alpha val="994"/>
                  </a:srgbClr>
                </a:gs>
                <a:gs pos="100000">
                  <a:srgbClr val="5B6160">
                    <a:alpha val="3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2" name="Splat 252"/>
            <p:cNvSpPr>
              <a:spLocks noGrp="1"/>
            </p:cNvSpPr>
            <p:nvPr/>
          </p:nvSpPr>
          <p:spPr>
            <a:xfrm rot="-10185059">
              <a:off x="1522664" y="1243670"/>
              <a:ext cx="239279" cy="5770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3" name="Splat 253"/>
            <p:cNvSpPr>
              <a:spLocks noGrp="1"/>
            </p:cNvSpPr>
            <p:nvPr/>
          </p:nvSpPr>
          <p:spPr>
            <a:xfrm rot="-9809750">
              <a:off x="629290" y="424626"/>
              <a:ext cx="284905" cy="34185"/>
            </a:xfrm>
            <a:prstGeom prst="ellipse">
              <a:avLst/>
            </a:prstGeom>
            <a:gradFill>
              <a:gsLst>
                <a:gs pos="0">
                  <a:srgbClr val="000000">
                    <a:alpha val="26314"/>
                  </a:srgbClr>
                </a:gs>
                <a:gs pos="14286">
                  <a:srgbClr val="000000">
                    <a:alpha val="24471"/>
                  </a:srgbClr>
                </a:gs>
                <a:gs pos="28571">
                  <a:srgbClr val="000000">
                    <a:alpha val="19580"/>
                  </a:srgbClr>
                </a:gs>
                <a:gs pos="42857">
                  <a:srgbClr val="000000">
                    <a:alpha val="13319"/>
                  </a:srgbClr>
                </a:gs>
                <a:gs pos="57143">
                  <a:srgbClr val="000000">
                    <a:alpha val="7615"/>
                  </a:srgbClr>
                </a:gs>
                <a:gs pos="71429">
                  <a:srgbClr val="000000">
                    <a:alpha val="3639"/>
                  </a:srgbClr>
                </a:gs>
                <a:gs pos="85714">
                  <a:srgbClr val="000000">
                    <a:alpha val="1455"/>
                  </a:srgbClr>
                </a:gs>
                <a:gs pos="100000">
                  <a:srgbClr val="000000">
                    <a:alpha val="4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4" name="Splat 254"/>
            <p:cNvSpPr>
              <a:spLocks noGrp="1"/>
            </p:cNvSpPr>
            <p:nvPr/>
          </p:nvSpPr>
          <p:spPr>
            <a:xfrm rot="-9750100">
              <a:off x="1454387" y="263067"/>
              <a:ext cx="387442" cy="3732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5" name="Splat 255"/>
            <p:cNvSpPr>
              <a:spLocks noGrp="1"/>
            </p:cNvSpPr>
            <p:nvPr/>
          </p:nvSpPr>
          <p:spPr>
            <a:xfrm rot="-9878199">
              <a:off x="1864077" y="590465"/>
              <a:ext cx="430955" cy="97141"/>
            </a:xfrm>
            <a:prstGeom prst="ellipse">
              <a:avLst/>
            </a:prstGeom>
            <a:gradFill>
              <a:gsLst>
                <a:gs pos="0">
                  <a:srgbClr val="000000">
                    <a:alpha val="32725"/>
                  </a:srgbClr>
                </a:gs>
                <a:gs pos="14286">
                  <a:srgbClr val="000000">
                    <a:alpha val="30533"/>
                  </a:srgbClr>
                </a:gs>
                <a:gs pos="28571">
                  <a:srgbClr val="000000">
                    <a:alpha val="24639"/>
                  </a:srgbClr>
                </a:gs>
                <a:gs pos="42857">
                  <a:srgbClr val="000000">
                    <a:alpha val="16935"/>
                  </a:srgbClr>
                </a:gs>
                <a:gs pos="57143">
                  <a:srgbClr val="000000">
                    <a:alpha val="9770"/>
                  </a:srgbClr>
                </a:gs>
                <a:gs pos="71429">
                  <a:srgbClr val="000000">
                    <a:alpha val="4699"/>
                  </a:srgbClr>
                </a:gs>
                <a:gs pos="85714">
                  <a:srgbClr val="000000">
                    <a:alpha val="1885"/>
                  </a:srgbClr>
                </a:gs>
                <a:gs pos="100000">
                  <a:srgbClr val="000000">
                    <a:alpha val="6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6" name="Splat 256"/>
            <p:cNvSpPr>
              <a:spLocks noGrp="1"/>
            </p:cNvSpPr>
            <p:nvPr/>
          </p:nvSpPr>
          <p:spPr>
            <a:xfrm rot="10219348">
              <a:off x="2905395" y="456817"/>
              <a:ext cx="70661" cy="20238"/>
            </a:xfrm>
            <a:prstGeom prst="ellipse">
              <a:avLst/>
            </a:prstGeom>
            <a:gradFill>
              <a:gsLst>
                <a:gs pos="0">
                  <a:srgbClr val="5F6260">
                    <a:alpha val="18920"/>
                  </a:srgbClr>
                </a:gs>
                <a:gs pos="14286">
                  <a:srgbClr val="5F6260">
                    <a:alpha val="17533"/>
                  </a:srgbClr>
                </a:gs>
                <a:gs pos="28571">
                  <a:srgbClr val="5F6260">
                    <a:alpha val="13902"/>
                  </a:srgbClr>
                </a:gs>
                <a:gs pos="42857">
                  <a:srgbClr val="5F6260">
                    <a:alpha val="9351"/>
                  </a:srgbClr>
                </a:gs>
                <a:gs pos="57143">
                  <a:srgbClr val="5F6260">
                    <a:alpha val="5295"/>
                  </a:srgbClr>
                </a:gs>
                <a:gs pos="71429">
                  <a:srgbClr val="5F6260">
                    <a:alpha val="2514"/>
                  </a:srgbClr>
                </a:gs>
                <a:gs pos="85714">
                  <a:srgbClr val="5F6260">
                    <a:alpha val="1002"/>
                  </a:srgbClr>
                </a:gs>
                <a:gs pos="100000">
                  <a:srgbClr val="5F6260">
                    <a:alpha val="3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7" name="Splat 257"/>
            <p:cNvSpPr>
              <a:spLocks noGrp="1"/>
            </p:cNvSpPr>
            <p:nvPr/>
          </p:nvSpPr>
          <p:spPr>
            <a:xfrm rot="9944014">
              <a:off x="2825967" y="489827"/>
              <a:ext cx="280341" cy="4466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8" name="Splat 258"/>
            <p:cNvSpPr>
              <a:spLocks noGrp="1"/>
            </p:cNvSpPr>
            <p:nvPr/>
          </p:nvSpPr>
          <p:spPr>
            <a:xfrm rot="-9475334">
              <a:off x="3204282" y="209941"/>
              <a:ext cx="339844" cy="76079"/>
            </a:xfrm>
            <a:prstGeom prst="ellipse">
              <a:avLst/>
            </a:prstGeom>
            <a:gradFill>
              <a:gsLst>
                <a:gs pos="0">
                  <a:srgbClr val="F2F2F2">
                    <a:alpha val="24095"/>
                  </a:srgbClr>
                </a:gs>
                <a:gs pos="14286">
                  <a:srgbClr val="F2F2F2">
                    <a:alpha val="22384"/>
                  </a:srgbClr>
                </a:gs>
                <a:gs pos="28571">
                  <a:srgbClr val="F2F2F2">
                    <a:alpha val="17860"/>
                  </a:srgbClr>
                </a:gs>
                <a:gs pos="42857">
                  <a:srgbClr val="F2F2F2">
                    <a:alpha val="12107"/>
                  </a:srgbClr>
                </a:gs>
                <a:gs pos="57143">
                  <a:srgbClr val="F2F2F2">
                    <a:alpha val="6901"/>
                  </a:srgbClr>
                </a:gs>
                <a:gs pos="71429">
                  <a:srgbClr val="F2F2F2">
                    <a:alpha val="3292"/>
                  </a:srgbClr>
                </a:gs>
                <a:gs pos="85714">
                  <a:srgbClr val="F2F2F2">
                    <a:alpha val="1315"/>
                  </a:srgbClr>
                </a:gs>
                <a:gs pos="100000">
                  <a:srgbClr val="F2F2F2">
                    <a:alpha val="4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9" name="Splat 259"/>
            <p:cNvSpPr>
              <a:spLocks noGrp="1"/>
            </p:cNvSpPr>
            <p:nvPr/>
          </p:nvSpPr>
          <p:spPr>
            <a:xfrm rot="-9294014">
              <a:off x="108002" y="221193"/>
              <a:ext cx="443207" cy="34210"/>
            </a:xfrm>
            <a:prstGeom prst="ellipse">
              <a:avLst/>
            </a:prstGeom>
            <a:gradFill>
              <a:gsLst>
                <a:gs pos="0">
                  <a:srgbClr val="000000">
                    <a:alpha val="32854"/>
                  </a:srgbClr>
                </a:gs>
                <a:gs pos="14286">
                  <a:srgbClr val="000000">
                    <a:alpha val="30656"/>
                  </a:srgbClr>
                </a:gs>
                <a:gs pos="28571">
                  <a:srgbClr val="000000">
                    <a:alpha val="24742"/>
                  </a:srgbClr>
                </a:gs>
                <a:gs pos="42857">
                  <a:srgbClr val="000000">
                    <a:alpha val="17009"/>
                  </a:srgbClr>
                </a:gs>
                <a:gs pos="57143">
                  <a:srgbClr val="000000">
                    <a:alpha val="9815"/>
                  </a:srgbClr>
                </a:gs>
                <a:gs pos="71429">
                  <a:srgbClr val="000000">
                    <a:alpha val="4721"/>
                  </a:srgbClr>
                </a:gs>
                <a:gs pos="85714">
                  <a:srgbClr val="000000">
                    <a:alpha val="1894"/>
                  </a:srgbClr>
                </a:gs>
                <a:gs pos="100000">
                  <a:srgbClr val="000000">
                    <a:alpha val="6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0" name="Splat 260"/>
            <p:cNvSpPr>
              <a:spLocks noGrp="1"/>
            </p:cNvSpPr>
            <p:nvPr/>
          </p:nvSpPr>
          <p:spPr>
            <a:xfrm rot="-10065354">
              <a:off x="2486698" y="220800"/>
              <a:ext cx="306840" cy="8811"/>
            </a:xfrm>
            <a:prstGeom prst="ellipse">
              <a:avLst/>
            </a:prstGeom>
            <a:gradFill>
              <a:gsLst>
                <a:gs pos="0">
                  <a:srgbClr val="F5F5F4">
                    <a:alpha val="24538"/>
                  </a:srgbClr>
                </a:gs>
                <a:gs pos="14286">
                  <a:srgbClr val="F5F5F4">
                    <a:alpha val="22800"/>
                  </a:srgbClr>
                </a:gs>
                <a:gs pos="28571">
                  <a:srgbClr val="F5F5F4">
                    <a:alpha val="18202"/>
                  </a:srgbClr>
                </a:gs>
                <a:gs pos="42857">
                  <a:srgbClr val="F5F5F4">
                    <a:alpha val="12347"/>
                  </a:srgbClr>
                </a:gs>
                <a:gs pos="57143">
                  <a:srgbClr val="F5F5F4">
                    <a:alpha val="7042"/>
                  </a:srgbClr>
                </a:gs>
                <a:gs pos="71429">
                  <a:srgbClr val="F5F5F4">
                    <a:alpha val="3360"/>
                  </a:srgbClr>
                </a:gs>
                <a:gs pos="85714">
                  <a:srgbClr val="F5F5F4">
                    <a:alpha val="1343"/>
                  </a:srgbClr>
                </a:gs>
                <a:gs pos="100000">
                  <a:srgbClr val="F5F5F4">
                    <a:alpha val="4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1" name="Splat 261"/>
            <p:cNvSpPr>
              <a:spLocks noGrp="1"/>
            </p:cNvSpPr>
            <p:nvPr/>
          </p:nvSpPr>
          <p:spPr>
            <a:xfrm rot="10126931">
              <a:off x="3481313" y="637191"/>
              <a:ext cx="187160" cy="4809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2" name="Splat 262"/>
            <p:cNvSpPr>
              <a:spLocks noGrp="1"/>
            </p:cNvSpPr>
            <p:nvPr/>
          </p:nvSpPr>
          <p:spPr>
            <a:xfrm rot="10100536">
              <a:off x="1134679" y="350903"/>
              <a:ext cx="70615" cy="20285"/>
            </a:xfrm>
            <a:prstGeom prst="ellipse">
              <a:avLst/>
            </a:prstGeom>
            <a:gradFill>
              <a:gsLst>
                <a:gs pos="0">
                  <a:srgbClr val="9D9C95">
                    <a:alpha val="18912"/>
                  </a:srgbClr>
                </a:gs>
                <a:gs pos="14286">
                  <a:srgbClr val="9D9C95">
                    <a:alpha val="17525"/>
                  </a:srgbClr>
                </a:gs>
                <a:gs pos="28571">
                  <a:srgbClr val="9D9C95">
                    <a:alpha val="13895"/>
                  </a:srgbClr>
                </a:gs>
                <a:gs pos="42857">
                  <a:srgbClr val="9D9C95">
                    <a:alpha val="9347"/>
                  </a:srgbClr>
                </a:gs>
                <a:gs pos="57143">
                  <a:srgbClr val="9D9C95">
                    <a:alpha val="5292"/>
                  </a:srgbClr>
                </a:gs>
                <a:gs pos="71429">
                  <a:srgbClr val="9D9C95">
                    <a:alpha val="2513"/>
                  </a:srgbClr>
                </a:gs>
                <a:gs pos="85714">
                  <a:srgbClr val="9D9C95">
                    <a:alpha val="1001"/>
                  </a:srgbClr>
                </a:gs>
                <a:gs pos="100000">
                  <a:srgbClr val="9D9C95">
                    <a:alpha val="3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3" name="Splat 263"/>
            <p:cNvSpPr>
              <a:spLocks noGrp="1"/>
            </p:cNvSpPr>
            <p:nvPr/>
          </p:nvSpPr>
          <p:spPr>
            <a:xfrm rot="10259613">
              <a:off x="3331646" y="891207"/>
              <a:ext cx="191438" cy="32138"/>
            </a:xfrm>
            <a:prstGeom prst="ellipse">
              <a:avLst/>
            </a:prstGeom>
            <a:gradFill>
              <a:gsLst>
                <a:gs pos="0">
                  <a:srgbClr val="000000">
                    <a:alpha val="32881"/>
                  </a:srgbClr>
                </a:gs>
                <a:gs pos="14286">
                  <a:srgbClr val="000000">
                    <a:alpha val="30681"/>
                  </a:srgbClr>
                </a:gs>
                <a:gs pos="28571">
                  <a:srgbClr val="000000">
                    <a:alpha val="24763"/>
                  </a:srgbClr>
                </a:gs>
                <a:gs pos="42857">
                  <a:srgbClr val="000000">
                    <a:alpha val="17025"/>
                  </a:srgbClr>
                </a:gs>
                <a:gs pos="57143">
                  <a:srgbClr val="000000">
                    <a:alpha val="9825"/>
                  </a:srgbClr>
                </a:gs>
                <a:gs pos="71429">
                  <a:srgbClr val="000000">
                    <a:alpha val="4725"/>
                  </a:srgbClr>
                </a:gs>
                <a:gs pos="85714">
                  <a:srgbClr val="000000">
                    <a:alpha val="1896"/>
                  </a:srgbClr>
                </a:gs>
                <a:gs pos="100000">
                  <a:srgbClr val="000000">
                    <a:alpha val="6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4" name="Splat 264"/>
            <p:cNvSpPr>
              <a:spLocks noGrp="1"/>
            </p:cNvSpPr>
            <p:nvPr/>
          </p:nvSpPr>
          <p:spPr>
            <a:xfrm rot="5766401">
              <a:off x="571085" y="1254522"/>
              <a:ext cx="198601" cy="7277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5" name="Splat 265"/>
            <p:cNvSpPr>
              <a:spLocks noGrp="1"/>
            </p:cNvSpPr>
            <p:nvPr/>
          </p:nvSpPr>
          <p:spPr>
            <a:xfrm rot="8432682">
              <a:off x="441163" y="539429"/>
              <a:ext cx="242382" cy="4274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6" name="Splat 266"/>
            <p:cNvSpPr>
              <a:spLocks noGrp="1"/>
            </p:cNvSpPr>
            <p:nvPr/>
          </p:nvSpPr>
          <p:spPr>
            <a:xfrm rot="9818672">
              <a:off x="3037435" y="698298"/>
              <a:ext cx="432352" cy="3955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7" name="Splat 267"/>
            <p:cNvSpPr>
              <a:spLocks noGrp="1"/>
            </p:cNvSpPr>
            <p:nvPr/>
          </p:nvSpPr>
          <p:spPr>
            <a:xfrm rot="2781832">
              <a:off x="865915" y="1154928"/>
              <a:ext cx="306548" cy="46835"/>
            </a:xfrm>
            <a:prstGeom prst="ellipse">
              <a:avLst/>
            </a:prstGeom>
            <a:gradFill>
              <a:gsLst>
                <a:gs pos="0">
                  <a:srgbClr val="FFFFFF">
                    <a:alpha val="28819"/>
                  </a:srgbClr>
                </a:gs>
                <a:gs pos="14286">
                  <a:srgbClr val="FFFFFF">
                    <a:alpha val="26835"/>
                  </a:srgbClr>
                </a:gs>
                <a:gs pos="28571">
                  <a:srgbClr val="FFFFFF">
                    <a:alpha val="21541"/>
                  </a:srgbClr>
                </a:gs>
                <a:gs pos="42857">
                  <a:srgbClr val="FFFFFF">
                    <a:alpha val="14711"/>
                  </a:srgbClr>
                </a:gs>
                <a:gs pos="57143">
                  <a:srgbClr val="FFFFFF">
                    <a:alpha val="8440"/>
                  </a:srgbClr>
                </a:gs>
                <a:gs pos="71429">
                  <a:srgbClr val="FFFFFF">
                    <a:alpha val="4043"/>
                  </a:srgbClr>
                </a:gs>
                <a:gs pos="85714">
                  <a:srgbClr val="FFFFFF">
                    <a:alpha val="1619"/>
                  </a:srgbClr>
                </a:gs>
                <a:gs pos="100000">
                  <a:srgbClr val="FFFFFF">
                    <a:alpha val="5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8" name="Splat 268"/>
            <p:cNvSpPr>
              <a:spLocks noGrp="1"/>
            </p:cNvSpPr>
            <p:nvPr/>
          </p:nvSpPr>
          <p:spPr>
            <a:xfrm rot="9096977">
              <a:off x="3543182" y="157506"/>
              <a:ext cx="93093" cy="523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9" name="Splat 269"/>
            <p:cNvSpPr>
              <a:spLocks noGrp="1"/>
            </p:cNvSpPr>
            <p:nvPr/>
          </p:nvSpPr>
          <p:spPr>
            <a:xfrm rot="-10020106">
              <a:off x="449942" y="723579"/>
              <a:ext cx="363802" cy="336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0" name="Splat 270"/>
            <p:cNvSpPr>
              <a:spLocks noGrp="1"/>
            </p:cNvSpPr>
            <p:nvPr/>
          </p:nvSpPr>
          <p:spPr>
            <a:xfrm rot="-9278947">
              <a:off x="986607" y="584649"/>
              <a:ext cx="335977" cy="4277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1" name="Splat 271"/>
            <p:cNvSpPr>
              <a:spLocks noGrp="1"/>
            </p:cNvSpPr>
            <p:nvPr/>
          </p:nvSpPr>
          <p:spPr>
            <a:xfrm rot="10289777">
              <a:off x="2023456" y="643913"/>
              <a:ext cx="385778" cy="400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2" name="Splat 272"/>
            <p:cNvSpPr>
              <a:spLocks noGrp="1"/>
            </p:cNvSpPr>
            <p:nvPr/>
          </p:nvSpPr>
          <p:spPr>
            <a:xfrm rot="9861457">
              <a:off x="2121004" y="408179"/>
              <a:ext cx="406282" cy="3578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3" name="Splat 273"/>
            <p:cNvSpPr>
              <a:spLocks noGrp="1"/>
            </p:cNvSpPr>
            <p:nvPr/>
          </p:nvSpPr>
          <p:spPr>
            <a:xfrm rot="10535674">
              <a:off x="312227" y="448645"/>
              <a:ext cx="66207" cy="20916"/>
            </a:xfrm>
            <a:prstGeom prst="ellipse">
              <a:avLst/>
            </a:prstGeom>
            <a:gradFill>
              <a:gsLst>
                <a:gs pos="0">
                  <a:srgbClr val="3E363C">
                    <a:alpha val="18425"/>
                  </a:srgbClr>
                </a:gs>
                <a:gs pos="14286">
                  <a:srgbClr val="3E363C">
                    <a:alpha val="17070"/>
                  </a:srgbClr>
                </a:gs>
                <a:gs pos="28571">
                  <a:srgbClr val="3E363C">
                    <a:alpha val="13527"/>
                  </a:srgbClr>
                </a:gs>
                <a:gs pos="42857">
                  <a:srgbClr val="3E363C">
                    <a:alpha val="9093"/>
                  </a:srgbClr>
                </a:gs>
                <a:gs pos="57143">
                  <a:srgbClr val="3E363C">
                    <a:alpha val="5145"/>
                  </a:srgbClr>
                </a:gs>
                <a:gs pos="71429">
                  <a:srgbClr val="3E363C">
                    <a:alpha val="2442"/>
                  </a:srgbClr>
                </a:gs>
                <a:gs pos="85714">
                  <a:srgbClr val="3E363C">
                    <a:alpha val="973"/>
                  </a:srgbClr>
                </a:gs>
                <a:gs pos="100000">
                  <a:srgbClr val="3E363C">
                    <a:alpha val="3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4" name="Splat 274"/>
            <p:cNvSpPr>
              <a:spLocks noGrp="1"/>
            </p:cNvSpPr>
            <p:nvPr/>
          </p:nvSpPr>
          <p:spPr>
            <a:xfrm rot="9308443">
              <a:off x="283104" y="560543"/>
              <a:ext cx="459216" cy="4009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5" name="Splat 275"/>
            <p:cNvSpPr>
              <a:spLocks noGrp="1"/>
            </p:cNvSpPr>
            <p:nvPr/>
          </p:nvSpPr>
          <p:spPr>
            <a:xfrm rot="6689145">
              <a:off x="528395" y="352440"/>
              <a:ext cx="443076" cy="110742"/>
            </a:xfrm>
            <a:prstGeom prst="ellipse">
              <a:avLst/>
            </a:prstGeom>
            <a:gradFill>
              <a:gsLst>
                <a:gs pos="0">
                  <a:srgbClr val="FFFFFF">
                    <a:alpha val="6997"/>
                  </a:srgbClr>
                </a:gs>
                <a:gs pos="14286">
                  <a:srgbClr val="FFFFFF">
                    <a:alpha val="6449"/>
                  </a:srgbClr>
                </a:gs>
                <a:gs pos="28571">
                  <a:srgbClr val="FFFFFF">
                    <a:alpha val="5045"/>
                  </a:srgbClr>
                </a:gs>
                <a:gs pos="42857">
                  <a:srgbClr val="FFFFFF">
                    <a:alpha val="3338"/>
                  </a:srgbClr>
                </a:gs>
                <a:gs pos="57143">
                  <a:srgbClr val="FFFFFF">
                    <a:alpha val="1864"/>
                  </a:srgbClr>
                </a:gs>
                <a:gs pos="71429">
                  <a:srgbClr val="FFFFFF">
                    <a:alpha val="877"/>
                  </a:srgbClr>
                </a:gs>
                <a:gs pos="85714">
                  <a:srgbClr val="FFFFFF">
                    <a:alpha val="348"/>
                  </a:srgbClr>
                </a:gs>
                <a:gs pos="100000">
                  <a:srgbClr val="FFFFFF">
                    <a:alpha val="1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6" name="Splat 276"/>
            <p:cNvSpPr>
              <a:spLocks noGrp="1"/>
            </p:cNvSpPr>
            <p:nvPr/>
          </p:nvSpPr>
          <p:spPr>
            <a:xfrm rot="4209687">
              <a:off x="1385309" y="1273182"/>
              <a:ext cx="85177" cy="7337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7" name="Splat 277"/>
            <p:cNvSpPr>
              <a:spLocks noGrp="1"/>
            </p:cNvSpPr>
            <p:nvPr/>
          </p:nvSpPr>
          <p:spPr>
            <a:xfrm rot="4987496">
              <a:off x="746691" y="319945"/>
              <a:ext cx="93685" cy="4662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8" name="Splat 278"/>
            <p:cNvSpPr>
              <a:spLocks noGrp="1"/>
            </p:cNvSpPr>
            <p:nvPr/>
          </p:nvSpPr>
          <p:spPr>
            <a:xfrm rot="10671310">
              <a:off x="2336096" y="552155"/>
              <a:ext cx="143287" cy="5863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9" name="Splat 279"/>
            <p:cNvSpPr>
              <a:spLocks noGrp="1"/>
            </p:cNvSpPr>
            <p:nvPr/>
          </p:nvSpPr>
          <p:spPr>
            <a:xfrm rot="8665100">
              <a:off x="2546206" y="533093"/>
              <a:ext cx="422374" cy="49862"/>
            </a:xfrm>
            <a:prstGeom prst="ellipse">
              <a:avLst/>
            </a:prstGeom>
            <a:gradFill>
              <a:gsLst>
                <a:gs pos="0">
                  <a:srgbClr val="FFFFFF">
                    <a:alpha val="17782"/>
                  </a:srgbClr>
                </a:gs>
                <a:gs pos="14286">
                  <a:srgbClr val="FFFFFF">
                    <a:alpha val="16469"/>
                  </a:srgbClr>
                </a:gs>
                <a:gs pos="28571">
                  <a:srgbClr val="FFFFFF">
                    <a:alpha val="13040"/>
                  </a:srgbClr>
                </a:gs>
                <a:gs pos="42857">
                  <a:srgbClr val="FFFFFF">
                    <a:alpha val="8757"/>
                  </a:srgbClr>
                </a:gs>
                <a:gs pos="57143">
                  <a:srgbClr val="FFFFFF">
                    <a:alpha val="4952"/>
                  </a:srgbClr>
                </a:gs>
                <a:gs pos="71429">
                  <a:srgbClr val="FFFFFF">
                    <a:alpha val="2349"/>
                  </a:srgbClr>
                </a:gs>
                <a:gs pos="85714">
                  <a:srgbClr val="FFFFFF">
                    <a:alpha val="936"/>
                  </a:srgbClr>
                </a:gs>
                <a:gs pos="100000">
                  <a:srgbClr val="FFFFFF">
                    <a:alpha val="3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0" name="Splat 280"/>
            <p:cNvSpPr>
              <a:spLocks noGrp="1"/>
            </p:cNvSpPr>
            <p:nvPr/>
          </p:nvSpPr>
          <p:spPr>
            <a:xfrm rot="-10037854">
              <a:off x="521615" y="1047005"/>
              <a:ext cx="275149" cy="49494"/>
            </a:xfrm>
            <a:prstGeom prst="ellipse">
              <a:avLst/>
            </a:prstGeom>
            <a:gradFill>
              <a:gsLst>
                <a:gs pos="0">
                  <a:srgbClr val="000000">
                    <a:alpha val="32049"/>
                  </a:srgbClr>
                </a:gs>
                <a:gs pos="14286">
                  <a:srgbClr val="000000">
                    <a:alpha val="29892"/>
                  </a:srgbClr>
                </a:gs>
                <a:gs pos="28571">
                  <a:srgbClr val="000000">
                    <a:alpha val="24099"/>
                  </a:srgbClr>
                </a:gs>
                <a:gs pos="42857">
                  <a:srgbClr val="000000">
                    <a:alpha val="16545"/>
                  </a:srgbClr>
                </a:gs>
                <a:gs pos="57143">
                  <a:srgbClr val="000000">
                    <a:alpha val="9536"/>
                  </a:srgbClr>
                </a:gs>
                <a:gs pos="71429">
                  <a:srgbClr val="000000">
                    <a:alpha val="4583"/>
                  </a:srgbClr>
                </a:gs>
                <a:gs pos="85714">
                  <a:srgbClr val="000000">
                    <a:alpha val="1838"/>
                  </a:srgbClr>
                </a:gs>
                <a:gs pos="100000">
                  <a:srgbClr val="000000">
                    <a:alpha val="6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1" name="Splat 281"/>
            <p:cNvSpPr>
              <a:spLocks noGrp="1"/>
            </p:cNvSpPr>
            <p:nvPr/>
          </p:nvSpPr>
          <p:spPr>
            <a:xfrm rot="3046893">
              <a:off x="245447" y="922859"/>
              <a:ext cx="333521" cy="47428"/>
            </a:xfrm>
            <a:prstGeom prst="ellipse">
              <a:avLst/>
            </a:prstGeom>
            <a:gradFill>
              <a:gsLst>
                <a:gs pos="0">
                  <a:srgbClr val="FFFFFF">
                    <a:alpha val="14195"/>
                  </a:srgbClr>
                </a:gs>
                <a:gs pos="14286">
                  <a:srgbClr val="FFFFFF">
                    <a:alpha val="13126"/>
                  </a:srgbClr>
                </a:gs>
                <a:gs pos="28571">
                  <a:srgbClr val="FFFFFF">
                    <a:alpha val="10350"/>
                  </a:srgbClr>
                </a:gs>
                <a:gs pos="42857">
                  <a:srgbClr val="FFFFFF">
                    <a:alpha val="6916"/>
                  </a:srgbClr>
                </a:gs>
                <a:gs pos="57143">
                  <a:srgbClr val="FFFFFF">
                    <a:alpha val="3893"/>
                  </a:srgbClr>
                </a:gs>
                <a:gs pos="71429">
                  <a:srgbClr val="FFFFFF">
                    <a:alpha val="1842"/>
                  </a:srgbClr>
                </a:gs>
                <a:gs pos="85714">
                  <a:srgbClr val="FFFFFF">
                    <a:alpha val="732"/>
                  </a:srgbClr>
                </a:gs>
                <a:gs pos="100000">
                  <a:srgbClr val="FFFFFF">
                    <a:alpha val="2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2" name="Splat 282"/>
            <p:cNvSpPr>
              <a:spLocks noGrp="1"/>
            </p:cNvSpPr>
            <p:nvPr/>
          </p:nvSpPr>
          <p:spPr>
            <a:xfrm rot="10580774">
              <a:off x="2144965" y="1125000"/>
              <a:ext cx="261112" cy="78267"/>
            </a:xfrm>
            <a:prstGeom prst="ellipse">
              <a:avLst/>
            </a:prstGeom>
            <a:gradFill>
              <a:gsLst>
                <a:gs pos="0">
                  <a:srgbClr val="000000">
                    <a:alpha val="23410"/>
                  </a:srgbClr>
                </a:gs>
                <a:gs pos="14286">
                  <a:srgbClr val="000000">
                    <a:alpha val="21739"/>
                  </a:srgbClr>
                </a:gs>
                <a:gs pos="28571">
                  <a:srgbClr val="000000">
                    <a:alpha val="17331"/>
                  </a:srgbClr>
                </a:gs>
                <a:gs pos="42857">
                  <a:srgbClr val="000000">
                    <a:alpha val="11736"/>
                  </a:srgbClr>
                </a:gs>
                <a:gs pos="57143">
                  <a:srgbClr val="000000">
                    <a:alpha val="6684"/>
                  </a:srgbClr>
                </a:gs>
                <a:gs pos="71429">
                  <a:srgbClr val="000000">
                    <a:alpha val="3186"/>
                  </a:srgbClr>
                </a:gs>
                <a:gs pos="85714">
                  <a:srgbClr val="000000">
                    <a:alpha val="1272"/>
                  </a:srgbClr>
                </a:gs>
                <a:gs pos="100000">
                  <a:srgbClr val="000000">
                    <a:alpha val="4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3" name="Splat 283"/>
            <p:cNvSpPr>
              <a:spLocks noGrp="1"/>
            </p:cNvSpPr>
            <p:nvPr/>
          </p:nvSpPr>
          <p:spPr>
            <a:xfrm rot="-10338413">
              <a:off x="1971527" y="214526"/>
              <a:ext cx="227408" cy="3316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4" name="Splat 284"/>
            <p:cNvSpPr>
              <a:spLocks noGrp="1"/>
            </p:cNvSpPr>
            <p:nvPr/>
          </p:nvSpPr>
          <p:spPr>
            <a:xfrm rot="-9593678">
              <a:off x="891668" y="67138"/>
              <a:ext cx="499428" cy="3695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5" name="Splat 285"/>
            <p:cNvSpPr>
              <a:spLocks noGrp="1"/>
            </p:cNvSpPr>
            <p:nvPr/>
          </p:nvSpPr>
          <p:spPr>
            <a:xfrm rot="5372001">
              <a:off x="39856" y="574095"/>
              <a:ext cx="65640" cy="65620"/>
            </a:xfrm>
            <a:prstGeom prst="ellipse">
              <a:avLst/>
            </a:prstGeom>
            <a:gradFill>
              <a:gsLst>
                <a:gs pos="0">
                  <a:srgbClr val="000000">
                    <a:alpha val="15728"/>
                  </a:srgbClr>
                </a:gs>
                <a:gs pos="14286">
                  <a:srgbClr val="000000">
                    <a:alpha val="14553"/>
                  </a:srgbClr>
                </a:gs>
                <a:gs pos="28571">
                  <a:srgbClr val="000000">
                    <a:alpha val="11496"/>
                  </a:srgbClr>
                </a:gs>
                <a:gs pos="42857">
                  <a:srgbClr val="000000">
                    <a:alpha val="7698"/>
                  </a:srgbClr>
                </a:gs>
                <a:gs pos="57143">
                  <a:srgbClr val="000000">
                    <a:alpha val="4341"/>
                  </a:srgbClr>
                </a:gs>
                <a:gs pos="71429">
                  <a:srgbClr val="000000">
                    <a:alpha val="2056"/>
                  </a:srgbClr>
                </a:gs>
                <a:gs pos="85714">
                  <a:srgbClr val="000000">
                    <a:alpha val="818"/>
                  </a:srgbClr>
                </a:gs>
                <a:gs pos="100000">
                  <a:srgbClr val="000000">
                    <a:alpha val="2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6" name="Splat 286"/>
            <p:cNvSpPr>
              <a:spLocks noGrp="1"/>
            </p:cNvSpPr>
            <p:nvPr/>
          </p:nvSpPr>
          <p:spPr>
            <a:xfrm rot="-9896803">
              <a:off x="403616" y="427829"/>
              <a:ext cx="197431" cy="4911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7" name="Splat 287"/>
            <p:cNvSpPr>
              <a:spLocks noGrp="1"/>
            </p:cNvSpPr>
            <p:nvPr/>
          </p:nvSpPr>
          <p:spPr>
            <a:xfrm rot="-9851029">
              <a:off x="2153029" y="540674"/>
              <a:ext cx="229471" cy="8712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8" name="Splat 288"/>
            <p:cNvSpPr>
              <a:spLocks noGrp="1"/>
            </p:cNvSpPr>
            <p:nvPr/>
          </p:nvSpPr>
          <p:spPr>
            <a:xfrm rot="-9799092">
              <a:off x="2335457" y="578610"/>
              <a:ext cx="397034" cy="37546"/>
            </a:xfrm>
            <a:prstGeom prst="ellipse">
              <a:avLst/>
            </a:prstGeom>
            <a:gradFill>
              <a:gsLst>
                <a:gs pos="0">
                  <a:srgbClr val="FFFFFF">
                    <a:alpha val="30337"/>
                  </a:srgbClr>
                </a:gs>
                <a:gs pos="14286">
                  <a:srgbClr val="FFFFFF">
                    <a:alpha val="28270"/>
                  </a:srgbClr>
                </a:gs>
                <a:gs pos="28571">
                  <a:srgbClr val="FFFFFF">
                    <a:alpha val="22739"/>
                  </a:srgbClr>
                </a:gs>
                <a:gs pos="42857">
                  <a:srgbClr val="FFFFFF">
                    <a:alpha val="15567"/>
                  </a:srgbClr>
                </a:gs>
                <a:gs pos="57143">
                  <a:srgbClr val="FFFFFF">
                    <a:alpha val="8950"/>
                  </a:srgbClr>
                </a:gs>
                <a:gs pos="71429">
                  <a:srgbClr val="FFFFFF">
                    <a:alpha val="4294"/>
                  </a:srgbClr>
                </a:gs>
                <a:gs pos="85714">
                  <a:srgbClr val="FFFFFF">
                    <a:alpha val="1721"/>
                  </a:srgbClr>
                </a:gs>
                <a:gs pos="100000">
                  <a:srgbClr val="FFFFFF">
                    <a:alpha val="5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9" name="Splat 289"/>
            <p:cNvSpPr>
              <a:spLocks noGrp="1"/>
            </p:cNvSpPr>
            <p:nvPr/>
          </p:nvSpPr>
          <p:spPr>
            <a:xfrm rot="-8573541">
              <a:off x="2116122" y="860255"/>
              <a:ext cx="188689" cy="4544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0" name="Splat 290"/>
            <p:cNvSpPr>
              <a:spLocks noGrp="1"/>
            </p:cNvSpPr>
            <p:nvPr/>
          </p:nvSpPr>
          <p:spPr>
            <a:xfrm rot="-9719170">
              <a:off x="941749" y="288633"/>
              <a:ext cx="296951" cy="3697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1" name="Splat 291"/>
            <p:cNvSpPr>
              <a:spLocks noGrp="1"/>
            </p:cNvSpPr>
            <p:nvPr/>
          </p:nvSpPr>
          <p:spPr>
            <a:xfrm rot="-9686629">
              <a:off x="2175512" y="475856"/>
              <a:ext cx="108041" cy="3230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2" name="Splat 292"/>
            <p:cNvSpPr>
              <a:spLocks noGrp="1"/>
            </p:cNvSpPr>
            <p:nvPr/>
          </p:nvSpPr>
          <p:spPr>
            <a:xfrm rot="-9623145">
              <a:off x="716660" y="-3960"/>
              <a:ext cx="506181" cy="3540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3" name="Splat 293"/>
            <p:cNvSpPr>
              <a:spLocks noGrp="1"/>
            </p:cNvSpPr>
            <p:nvPr/>
          </p:nvSpPr>
          <p:spPr>
            <a:xfrm rot="-9940496">
              <a:off x="3221765" y="179014"/>
              <a:ext cx="278979" cy="112957"/>
            </a:xfrm>
            <a:prstGeom prst="ellipse">
              <a:avLst/>
            </a:prstGeom>
            <a:gradFill>
              <a:gsLst>
                <a:gs pos="0">
                  <a:srgbClr val="000000">
                    <a:alpha val="30697"/>
                  </a:srgbClr>
                </a:gs>
                <a:gs pos="14286">
                  <a:srgbClr val="000000">
                    <a:alpha val="28611"/>
                  </a:srgbClr>
                </a:gs>
                <a:gs pos="28571">
                  <a:srgbClr val="000000">
                    <a:alpha val="23024"/>
                  </a:srgbClr>
                </a:gs>
                <a:gs pos="42857">
                  <a:srgbClr val="000000">
                    <a:alpha val="15772"/>
                  </a:srgbClr>
                </a:gs>
                <a:gs pos="57143">
                  <a:srgbClr val="000000">
                    <a:alpha val="9073"/>
                  </a:srgbClr>
                </a:gs>
                <a:gs pos="71429">
                  <a:srgbClr val="000000">
                    <a:alpha val="4354"/>
                  </a:srgbClr>
                </a:gs>
                <a:gs pos="85714">
                  <a:srgbClr val="000000">
                    <a:alpha val="1745"/>
                  </a:srgbClr>
                </a:gs>
                <a:gs pos="100000">
                  <a:srgbClr val="000000">
                    <a:alpha val="5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4" name="Splat 294"/>
            <p:cNvSpPr>
              <a:spLocks noGrp="1"/>
            </p:cNvSpPr>
            <p:nvPr/>
          </p:nvSpPr>
          <p:spPr>
            <a:xfrm rot="-10662241">
              <a:off x="3306454" y="383225"/>
              <a:ext cx="315405" cy="4491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5" name="Splat 295"/>
            <p:cNvSpPr>
              <a:spLocks noGrp="1"/>
            </p:cNvSpPr>
            <p:nvPr/>
          </p:nvSpPr>
          <p:spPr>
            <a:xfrm rot="-10002720">
              <a:off x="2819298" y="42230"/>
              <a:ext cx="425128" cy="62881"/>
            </a:xfrm>
            <a:prstGeom prst="ellipse">
              <a:avLst/>
            </a:prstGeom>
            <a:gradFill>
              <a:gsLst>
                <a:gs pos="0">
                  <a:srgbClr val="EDECEC">
                    <a:alpha val="31452"/>
                  </a:srgbClr>
                </a:gs>
                <a:gs pos="14286">
                  <a:srgbClr val="EDECEC">
                    <a:alpha val="29326"/>
                  </a:srgbClr>
                </a:gs>
                <a:gs pos="28571">
                  <a:srgbClr val="EDECEC">
                    <a:alpha val="23624"/>
                  </a:srgbClr>
                </a:gs>
                <a:gs pos="42857">
                  <a:srgbClr val="EDECEC">
                    <a:alpha val="16203"/>
                  </a:srgbClr>
                </a:gs>
                <a:gs pos="57143">
                  <a:srgbClr val="EDECEC">
                    <a:alpha val="9330"/>
                  </a:srgbClr>
                </a:gs>
                <a:gs pos="71429">
                  <a:srgbClr val="EDECEC">
                    <a:alpha val="4481"/>
                  </a:srgbClr>
                </a:gs>
                <a:gs pos="85714">
                  <a:srgbClr val="EDECEC">
                    <a:alpha val="1797"/>
                  </a:srgbClr>
                </a:gs>
                <a:gs pos="100000">
                  <a:srgbClr val="EDECEC">
                    <a:alpha val="6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6" name="Splat 296"/>
            <p:cNvSpPr>
              <a:spLocks noGrp="1"/>
            </p:cNvSpPr>
            <p:nvPr/>
          </p:nvSpPr>
          <p:spPr>
            <a:xfrm rot="10008596">
              <a:off x="3442416" y="360092"/>
              <a:ext cx="325852" cy="372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7" name="Splat 297"/>
            <p:cNvSpPr>
              <a:spLocks noGrp="1"/>
            </p:cNvSpPr>
            <p:nvPr/>
          </p:nvSpPr>
          <p:spPr>
            <a:xfrm rot="-9801037">
              <a:off x="1381864" y="209559"/>
              <a:ext cx="271890" cy="4266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8" name="Splat 298"/>
            <p:cNvSpPr>
              <a:spLocks noGrp="1"/>
            </p:cNvSpPr>
            <p:nvPr/>
          </p:nvSpPr>
          <p:spPr>
            <a:xfrm rot="9153500">
              <a:off x="840624" y="311030"/>
              <a:ext cx="304623" cy="4999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9" name="Splat 299"/>
            <p:cNvSpPr>
              <a:spLocks noGrp="1"/>
            </p:cNvSpPr>
            <p:nvPr/>
          </p:nvSpPr>
          <p:spPr>
            <a:xfrm rot="10192342">
              <a:off x="1118158" y="1261144"/>
              <a:ext cx="189928" cy="138009"/>
            </a:xfrm>
            <a:prstGeom prst="ellipse">
              <a:avLst/>
            </a:prstGeom>
            <a:gradFill>
              <a:gsLst>
                <a:gs pos="0">
                  <a:srgbClr val="F1F3F3">
                    <a:alpha val="32009"/>
                  </a:srgbClr>
                </a:gs>
                <a:gs pos="14286">
                  <a:srgbClr val="F1F3F3">
                    <a:alpha val="29854"/>
                  </a:srgbClr>
                </a:gs>
                <a:gs pos="28571">
                  <a:srgbClr val="F1F3F3">
                    <a:alpha val="24067"/>
                  </a:srgbClr>
                </a:gs>
                <a:gs pos="42857">
                  <a:srgbClr val="F1F3F3">
                    <a:alpha val="16522"/>
                  </a:srgbClr>
                </a:gs>
                <a:gs pos="57143">
                  <a:srgbClr val="F1F3F3">
                    <a:alpha val="9522"/>
                  </a:srgbClr>
                </a:gs>
                <a:gs pos="71429">
                  <a:srgbClr val="F1F3F3">
                    <a:alpha val="4576"/>
                  </a:srgbClr>
                </a:gs>
                <a:gs pos="85714">
                  <a:srgbClr val="F1F3F3">
                    <a:alpha val="1835"/>
                  </a:srgbClr>
                </a:gs>
                <a:gs pos="100000">
                  <a:srgbClr val="F1F3F3">
                    <a:alpha val="6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0" name="Splat 300"/>
            <p:cNvSpPr>
              <a:spLocks noGrp="1"/>
            </p:cNvSpPr>
            <p:nvPr/>
          </p:nvSpPr>
          <p:spPr>
            <a:xfrm rot="-8267855">
              <a:off x="1993973" y="1079309"/>
              <a:ext cx="456113" cy="89523"/>
            </a:xfrm>
            <a:prstGeom prst="ellipse">
              <a:avLst/>
            </a:prstGeom>
            <a:gradFill>
              <a:gsLst>
                <a:gs pos="0">
                  <a:srgbClr val="000000">
                    <a:alpha val="17217"/>
                  </a:srgbClr>
                </a:gs>
                <a:gs pos="14286">
                  <a:srgbClr val="000000">
                    <a:alpha val="15942"/>
                  </a:srgbClr>
                </a:gs>
                <a:gs pos="28571">
                  <a:srgbClr val="000000">
                    <a:alpha val="12615"/>
                  </a:srgbClr>
                </a:gs>
                <a:gs pos="42857">
                  <a:srgbClr val="000000">
                    <a:alpha val="8465"/>
                  </a:srgbClr>
                </a:gs>
                <a:gs pos="57143">
                  <a:srgbClr val="000000">
                    <a:alpha val="4783"/>
                  </a:srgbClr>
                </a:gs>
                <a:gs pos="71429">
                  <a:srgbClr val="000000">
                    <a:alpha val="2268"/>
                  </a:srgbClr>
                </a:gs>
                <a:gs pos="85714">
                  <a:srgbClr val="000000">
                    <a:alpha val="903"/>
                  </a:srgbClr>
                </a:gs>
                <a:gs pos="100000">
                  <a:srgbClr val="000000">
                    <a:alpha val="3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1" name="Splat 301"/>
            <p:cNvSpPr>
              <a:spLocks noGrp="1"/>
            </p:cNvSpPr>
            <p:nvPr/>
          </p:nvSpPr>
          <p:spPr>
            <a:xfrm rot="-10309582">
              <a:off x="888337" y="517870"/>
              <a:ext cx="155544" cy="48086"/>
            </a:xfrm>
            <a:prstGeom prst="ellipse">
              <a:avLst/>
            </a:prstGeom>
            <a:gradFill>
              <a:gsLst>
                <a:gs pos="0">
                  <a:srgbClr val="FFFFFF">
                    <a:alpha val="22948"/>
                  </a:srgbClr>
                </a:gs>
                <a:gs pos="14286">
                  <a:srgbClr val="FFFFFF">
                    <a:alpha val="21306"/>
                  </a:srgbClr>
                </a:gs>
                <a:gs pos="28571">
                  <a:srgbClr val="FFFFFF">
                    <a:alpha val="16976"/>
                  </a:srgbClr>
                </a:gs>
                <a:gs pos="42857">
                  <a:srgbClr val="FFFFFF">
                    <a:alpha val="11488"/>
                  </a:srgbClr>
                </a:gs>
                <a:gs pos="57143">
                  <a:srgbClr val="FFFFFF">
                    <a:alpha val="6538"/>
                  </a:srgbClr>
                </a:gs>
                <a:gs pos="71429">
                  <a:srgbClr val="FFFFFF">
                    <a:alpha val="3116"/>
                  </a:srgbClr>
                </a:gs>
                <a:gs pos="85714">
                  <a:srgbClr val="FFFFFF">
                    <a:alpha val="1244"/>
                  </a:srgbClr>
                </a:gs>
                <a:gs pos="100000">
                  <a:srgbClr val="FFFFFF">
                    <a:alpha val="4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2" name="Splat 302"/>
            <p:cNvSpPr>
              <a:spLocks noGrp="1"/>
            </p:cNvSpPr>
            <p:nvPr/>
          </p:nvSpPr>
          <p:spPr>
            <a:xfrm rot="-9942081">
              <a:off x="874599" y="982911"/>
              <a:ext cx="514019" cy="58106"/>
            </a:xfrm>
            <a:prstGeom prst="ellipse">
              <a:avLst/>
            </a:prstGeom>
            <a:gradFill>
              <a:gsLst>
                <a:gs pos="0">
                  <a:srgbClr val="FFFFFF">
                    <a:alpha val="21617"/>
                  </a:srgbClr>
                </a:gs>
                <a:gs pos="14286">
                  <a:srgbClr val="FFFFFF">
                    <a:alpha val="20057"/>
                  </a:srgbClr>
                </a:gs>
                <a:gs pos="28571">
                  <a:srgbClr val="FFFFFF">
                    <a:alpha val="15955"/>
                  </a:srgbClr>
                </a:gs>
                <a:gs pos="42857">
                  <a:srgbClr val="FFFFFF">
                    <a:alpha val="10775"/>
                  </a:srgbClr>
                </a:gs>
                <a:gs pos="57143">
                  <a:srgbClr val="FFFFFF">
                    <a:alpha val="6122"/>
                  </a:srgbClr>
                </a:gs>
                <a:gs pos="71429">
                  <a:srgbClr val="FFFFFF">
                    <a:alpha val="2914"/>
                  </a:srgbClr>
                </a:gs>
                <a:gs pos="85714">
                  <a:srgbClr val="FFFFFF">
                    <a:alpha val="1163"/>
                  </a:srgbClr>
                </a:gs>
                <a:gs pos="100000">
                  <a:srgbClr val="FFFFFF">
                    <a:alpha val="3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3" name="Splat 303"/>
            <p:cNvSpPr>
              <a:spLocks noGrp="1"/>
            </p:cNvSpPr>
            <p:nvPr/>
          </p:nvSpPr>
          <p:spPr>
            <a:xfrm rot="8769795">
              <a:off x="1983533" y="1246793"/>
              <a:ext cx="415790" cy="5541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4" name="Splat 304"/>
            <p:cNvSpPr>
              <a:spLocks noGrp="1"/>
            </p:cNvSpPr>
            <p:nvPr/>
          </p:nvSpPr>
          <p:spPr>
            <a:xfrm rot="8450250">
              <a:off x="1999930" y="1299515"/>
              <a:ext cx="183154" cy="6455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5" name="Splat 305"/>
            <p:cNvSpPr>
              <a:spLocks noGrp="1"/>
            </p:cNvSpPr>
            <p:nvPr/>
          </p:nvSpPr>
          <p:spPr>
            <a:xfrm rot="9642870">
              <a:off x="489618" y="911161"/>
              <a:ext cx="377839" cy="45759"/>
            </a:xfrm>
            <a:prstGeom prst="ellipse">
              <a:avLst/>
            </a:prstGeom>
            <a:gradFill>
              <a:gsLst>
                <a:gs pos="0">
                  <a:srgbClr val="FFFFFF">
                    <a:alpha val="28693"/>
                  </a:srgbClr>
                </a:gs>
                <a:gs pos="14286">
                  <a:srgbClr val="FFFFFF">
                    <a:alpha val="26716"/>
                  </a:srgbClr>
                </a:gs>
                <a:gs pos="28571">
                  <a:srgbClr val="FFFFFF">
                    <a:alpha val="21442"/>
                  </a:srgbClr>
                </a:gs>
                <a:gs pos="42857">
                  <a:srgbClr val="FFFFFF">
                    <a:alpha val="14640"/>
                  </a:srgbClr>
                </a:gs>
                <a:gs pos="57143">
                  <a:srgbClr val="FFFFFF">
                    <a:alpha val="8398"/>
                  </a:srgbClr>
                </a:gs>
                <a:gs pos="71429">
                  <a:srgbClr val="FFFFFF">
                    <a:alpha val="4023"/>
                  </a:srgbClr>
                </a:gs>
                <a:gs pos="85714">
                  <a:srgbClr val="FFFFFF">
                    <a:alpha val="1610"/>
                  </a:srgbClr>
                </a:gs>
                <a:gs pos="100000">
                  <a:srgbClr val="FFFFFF">
                    <a:alpha val="5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6" name="Splat 306"/>
            <p:cNvSpPr>
              <a:spLocks noGrp="1"/>
            </p:cNvSpPr>
            <p:nvPr/>
          </p:nvSpPr>
          <p:spPr>
            <a:xfrm rot="9821239">
              <a:off x="657821" y="371208"/>
              <a:ext cx="133044" cy="45853"/>
            </a:xfrm>
            <a:prstGeom prst="ellipse">
              <a:avLst/>
            </a:prstGeom>
            <a:gradFill>
              <a:gsLst>
                <a:gs pos="0">
                  <a:srgbClr val="FFFFFF">
                    <a:alpha val="20059"/>
                  </a:srgbClr>
                </a:gs>
                <a:gs pos="14286">
                  <a:srgbClr val="FFFFFF">
                    <a:alpha val="18598"/>
                  </a:srgbClr>
                </a:gs>
                <a:gs pos="28571">
                  <a:srgbClr val="FFFFFF">
                    <a:alpha val="14766"/>
                  </a:srgbClr>
                </a:gs>
                <a:gs pos="42857">
                  <a:srgbClr val="FFFFFF">
                    <a:alpha val="9949"/>
                  </a:srgbClr>
                </a:gs>
                <a:gs pos="57143">
                  <a:srgbClr val="FFFFFF">
                    <a:alpha val="5641"/>
                  </a:srgbClr>
                </a:gs>
                <a:gs pos="71429">
                  <a:srgbClr val="FFFFFF">
                    <a:alpha val="2682"/>
                  </a:srgbClr>
                </a:gs>
                <a:gs pos="85714">
                  <a:srgbClr val="FFFFFF">
                    <a:alpha val="1069"/>
                  </a:srgbClr>
                </a:gs>
                <a:gs pos="100000">
                  <a:srgbClr val="FFFFFF">
                    <a:alpha val="3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7" name="Splat 307"/>
            <p:cNvSpPr>
              <a:spLocks noGrp="1"/>
            </p:cNvSpPr>
            <p:nvPr/>
          </p:nvSpPr>
          <p:spPr>
            <a:xfrm rot="-9622737">
              <a:off x="1966299" y="762692"/>
              <a:ext cx="412103" cy="4314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8" name="Splat 308"/>
            <p:cNvSpPr>
              <a:spLocks noGrp="1"/>
            </p:cNvSpPr>
            <p:nvPr/>
          </p:nvSpPr>
          <p:spPr>
            <a:xfrm rot="10672567">
              <a:off x="1293000" y="1174965"/>
              <a:ext cx="380155" cy="59547"/>
            </a:xfrm>
            <a:prstGeom prst="ellipse">
              <a:avLst/>
            </a:prstGeom>
            <a:gradFill>
              <a:gsLst>
                <a:gs pos="0">
                  <a:srgbClr val="FFFFFF">
                    <a:alpha val="10994"/>
                  </a:srgbClr>
                </a:gs>
                <a:gs pos="14286">
                  <a:srgbClr val="FFFFFF">
                    <a:alpha val="10152"/>
                  </a:srgbClr>
                </a:gs>
                <a:gs pos="28571">
                  <a:srgbClr val="FFFFFF">
                    <a:alpha val="7976"/>
                  </a:srgbClr>
                </a:gs>
                <a:gs pos="42857">
                  <a:srgbClr val="FFFFFF">
                    <a:alpha val="5306"/>
                  </a:srgbClr>
                </a:gs>
                <a:gs pos="57143">
                  <a:srgbClr val="FFFFFF">
                    <a:alpha val="2976"/>
                  </a:srgbClr>
                </a:gs>
                <a:gs pos="71429">
                  <a:srgbClr val="FFFFFF">
                    <a:alpha val="1404"/>
                  </a:srgbClr>
                </a:gs>
                <a:gs pos="85714">
                  <a:srgbClr val="FFFFFF">
                    <a:alpha val="558"/>
                  </a:srgbClr>
                </a:gs>
                <a:gs pos="100000">
                  <a:srgbClr val="FFFFFF">
                    <a:alpha val="1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9" name="Splat 309"/>
            <p:cNvSpPr>
              <a:spLocks noGrp="1"/>
            </p:cNvSpPr>
            <p:nvPr/>
          </p:nvSpPr>
          <p:spPr>
            <a:xfrm rot="6513931">
              <a:off x="885545" y="1127293"/>
              <a:ext cx="355013" cy="162324"/>
            </a:xfrm>
            <a:prstGeom prst="ellipse">
              <a:avLst/>
            </a:prstGeom>
            <a:gradFill>
              <a:gsLst>
                <a:gs pos="0">
                  <a:srgbClr val="FFFFFF">
                    <a:alpha val="24810"/>
                  </a:srgbClr>
                </a:gs>
                <a:gs pos="14286">
                  <a:srgbClr val="FFFFFF">
                    <a:alpha val="23056"/>
                  </a:srgbClr>
                </a:gs>
                <a:gs pos="28571">
                  <a:srgbClr val="FFFFFF">
                    <a:alpha val="18413"/>
                  </a:srgbClr>
                </a:gs>
                <a:gs pos="42857">
                  <a:srgbClr val="FFFFFF">
                    <a:alpha val="12495"/>
                  </a:srgbClr>
                </a:gs>
                <a:gs pos="57143">
                  <a:srgbClr val="FFFFFF">
                    <a:alpha val="7129"/>
                  </a:srgbClr>
                </a:gs>
                <a:gs pos="71429">
                  <a:srgbClr val="FFFFFF">
                    <a:alpha val="3403"/>
                  </a:srgbClr>
                </a:gs>
                <a:gs pos="85714">
                  <a:srgbClr val="FFFFFF">
                    <a:alpha val="1360"/>
                  </a:srgbClr>
                </a:gs>
                <a:gs pos="100000">
                  <a:srgbClr val="FFFFFF">
                    <a:alpha val="4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0" name="Splat 310"/>
            <p:cNvSpPr>
              <a:spLocks noGrp="1"/>
            </p:cNvSpPr>
            <p:nvPr/>
          </p:nvSpPr>
          <p:spPr>
            <a:xfrm rot="7908393">
              <a:off x="700726" y="286892"/>
              <a:ext cx="334292" cy="59638"/>
            </a:xfrm>
            <a:prstGeom prst="ellipse">
              <a:avLst/>
            </a:prstGeom>
            <a:gradFill>
              <a:gsLst>
                <a:gs pos="0">
                  <a:srgbClr val="FFFFFF">
                    <a:alpha val="10618"/>
                  </a:srgbClr>
                </a:gs>
                <a:gs pos="14286">
                  <a:srgbClr val="FFFFFF">
                    <a:alpha val="9803"/>
                  </a:srgbClr>
                </a:gs>
                <a:gs pos="28571">
                  <a:srgbClr val="FFFFFF">
                    <a:alpha val="7698"/>
                  </a:srgbClr>
                </a:gs>
                <a:gs pos="42857">
                  <a:srgbClr val="FFFFFF">
                    <a:alpha val="5119"/>
                  </a:srgbClr>
                </a:gs>
                <a:gs pos="57143">
                  <a:srgbClr val="FFFFFF">
                    <a:alpha val="2870"/>
                  </a:srgbClr>
                </a:gs>
                <a:gs pos="71429">
                  <a:srgbClr val="FFFFFF">
                    <a:alpha val="1354"/>
                  </a:srgbClr>
                </a:gs>
                <a:gs pos="85714">
                  <a:srgbClr val="FFFFFF">
                    <a:alpha val="537"/>
                  </a:srgbClr>
                </a:gs>
                <a:gs pos="100000">
                  <a:srgbClr val="FFFFFF">
                    <a:alpha val="1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1" name="Splat 311"/>
            <p:cNvSpPr>
              <a:spLocks noGrp="1"/>
            </p:cNvSpPr>
            <p:nvPr/>
          </p:nvSpPr>
          <p:spPr>
            <a:xfrm rot="10245691">
              <a:off x="826344" y="199301"/>
              <a:ext cx="364160" cy="38503"/>
            </a:xfrm>
            <a:prstGeom prst="ellipse">
              <a:avLst/>
            </a:prstGeom>
            <a:gradFill>
              <a:gsLst>
                <a:gs pos="0">
                  <a:srgbClr val="FFFFFF">
                    <a:alpha val="28678"/>
                  </a:srgbClr>
                </a:gs>
                <a:gs pos="14286">
                  <a:srgbClr val="FFFFFF">
                    <a:alpha val="26702"/>
                  </a:srgbClr>
                </a:gs>
                <a:gs pos="28571">
                  <a:srgbClr val="FFFFFF">
                    <a:alpha val="21431"/>
                  </a:srgbClr>
                </a:gs>
                <a:gs pos="42857">
                  <a:srgbClr val="FFFFFF">
                    <a:alpha val="14632"/>
                  </a:srgbClr>
                </a:gs>
                <a:gs pos="57143">
                  <a:srgbClr val="FFFFFF">
                    <a:alpha val="8393"/>
                  </a:srgbClr>
                </a:gs>
                <a:gs pos="71429">
                  <a:srgbClr val="FFFFFF">
                    <a:alpha val="4020"/>
                  </a:srgbClr>
                </a:gs>
                <a:gs pos="85714">
                  <a:srgbClr val="FFFFFF">
                    <a:alpha val="1609"/>
                  </a:srgbClr>
                </a:gs>
                <a:gs pos="100000">
                  <a:srgbClr val="FFFFFF">
                    <a:alpha val="5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2" name="Splat 312"/>
            <p:cNvSpPr>
              <a:spLocks noGrp="1"/>
            </p:cNvSpPr>
            <p:nvPr/>
          </p:nvSpPr>
          <p:spPr>
            <a:xfrm rot="-9981786">
              <a:off x="2042132" y="423664"/>
              <a:ext cx="97817" cy="2216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3" name="Splat 313"/>
            <p:cNvSpPr>
              <a:spLocks noGrp="1"/>
            </p:cNvSpPr>
            <p:nvPr/>
          </p:nvSpPr>
          <p:spPr>
            <a:xfrm rot="10285410">
              <a:off x="44390" y="426221"/>
              <a:ext cx="600020" cy="3418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4" name="Splat 314"/>
            <p:cNvSpPr>
              <a:spLocks noGrp="1"/>
            </p:cNvSpPr>
            <p:nvPr/>
          </p:nvSpPr>
          <p:spPr>
            <a:xfrm rot="6928144">
              <a:off x="2084025" y="1203039"/>
              <a:ext cx="282393" cy="11530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5" name="Splat 315"/>
            <p:cNvSpPr>
              <a:spLocks noGrp="1"/>
            </p:cNvSpPr>
            <p:nvPr/>
          </p:nvSpPr>
          <p:spPr>
            <a:xfrm rot="9883729">
              <a:off x="1374526" y="1207976"/>
              <a:ext cx="562816" cy="4830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6" name="Splat 316"/>
            <p:cNvSpPr>
              <a:spLocks noGrp="1"/>
            </p:cNvSpPr>
            <p:nvPr/>
          </p:nvSpPr>
          <p:spPr>
            <a:xfrm rot="-8480927">
              <a:off x="330239" y="1285557"/>
              <a:ext cx="410829" cy="7124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7" name="Splat 317"/>
            <p:cNvSpPr>
              <a:spLocks noGrp="1"/>
            </p:cNvSpPr>
            <p:nvPr/>
          </p:nvSpPr>
          <p:spPr>
            <a:xfrm rot="9682738">
              <a:off x="1286028" y="1235743"/>
              <a:ext cx="482503" cy="5456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8" name="Splat 318"/>
            <p:cNvSpPr>
              <a:spLocks noGrp="1"/>
            </p:cNvSpPr>
            <p:nvPr/>
          </p:nvSpPr>
          <p:spPr>
            <a:xfrm rot="10050145">
              <a:off x="118612" y="731904"/>
              <a:ext cx="507142" cy="484854"/>
            </a:xfrm>
            <a:prstGeom prst="ellipse">
              <a:avLst/>
            </a:prstGeom>
            <a:gradFill>
              <a:gsLst>
                <a:gs pos="0">
                  <a:srgbClr val="CDCCCB">
                    <a:alpha val="7747"/>
                  </a:srgbClr>
                </a:gs>
                <a:gs pos="14286">
                  <a:srgbClr val="CDCCCB">
                    <a:alpha val="7144"/>
                  </a:srgbClr>
                </a:gs>
                <a:gs pos="28571">
                  <a:srgbClr val="CDCCCB">
                    <a:alpha val="5592"/>
                  </a:srgbClr>
                </a:gs>
                <a:gs pos="42857">
                  <a:srgbClr val="CDCCCB">
                    <a:alpha val="3704"/>
                  </a:srgbClr>
                </a:gs>
                <a:gs pos="57143">
                  <a:srgbClr val="CDCCCB">
                    <a:alpha val="2070"/>
                  </a:srgbClr>
                </a:gs>
                <a:gs pos="71429">
                  <a:srgbClr val="CDCCCB">
                    <a:alpha val="974"/>
                  </a:srgbClr>
                </a:gs>
                <a:gs pos="85714">
                  <a:srgbClr val="CDCCCB">
                    <a:alpha val="386"/>
                  </a:srgbClr>
                </a:gs>
                <a:gs pos="100000">
                  <a:srgbClr val="CDCCCB">
                    <a:alpha val="1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9" name="Splat 319"/>
            <p:cNvSpPr>
              <a:spLocks noGrp="1"/>
            </p:cNvSpPr>
            <p:nvPr/>
          </p:nvSpPr>
          <p:spPr>
            <a:xfrm rot="8156428">
              <a:off x="1465274" y="25267"/>
              <a:ext cx="245755" cy="4588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0" name="Splat 320"/>
            <p:cNvSpPr>
              <a:spLocks noGrp="1"/>
            </p:cNvSpPr>
            <p:nvPr/>
          </p:nvSpPr>
          <p:spPr>
            <a:xfrm rot="9131752">
              <a:off x="1328345" y="1251366"/>
              <a:ext cx="300855" cy="4810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1" name="Splat 321"/>
            <p:cNvSpPr>
              <a:spLocks noGrp="1"/>
            </p:cNvSpPr>
            <p:nvPr/>
          </p:nvSpPr>
          <p:spPr>
            <a:xfrm rot="9708053">
              <a:off x="-126325" y="1046275"/>
              <a:ext cx="641936" cy="4604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2" name="Splat 322"/>
            <p:cNvSpPr>
              <a:spLocks noGrp="1"/>
            </p:cNvSpPr>
            <p:nvPr/>
          </p:nvSpPr>
          <p:spPr>
            <a:xfrm rot="10662476">
              <a:off x="-95557" y="596021"/>
              <a:ext cx="450047" cy="539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3" name="Splat 323"/>
            <p:cNvSpPr>
              <a:spLocks noGrp="1"/>
            </p:cNvSpPr>
            <p:nvPr/>
          </p:nvSpPr>
          <p:spPr>
            <a:xfrm rot="9750318">
              <a:off x="155248" y="969311"/>
              <a:ext cx="545940" cy="3958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4" name="Splat 324"/>
            <p:cNvSpPr>
              <a:spLocks noGrp="1"/>
            </p:cNvSpPr>
            <p:nvPr/>
          </p:nvSpPr>
          <p:spPr>
            <a:xfrm rot="9733481">
              <a:off x="158123" y="599033"/>
              <a:ext cx="506467" cy="3859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5" name="Splat 325"/>
            <p:cNvSpPr>
              <a:spLocks noGrp="1"/>
            </p:cNvSpPr>
            <p:nvPr/>
          </p:nvSpPr>
          <p:spPr>
            <a:xfrm rot="9691266">
              <a:off x="1395864" y="1203611"/>
              <a:ext cx="555987" cy="475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6" name="Splat 326"/>
            <p:cNvSpPr>
              <a:spLocks noGrp="1"/>
            </p:cNvSpPr>
            <p:nvPr/>
          </p:nvSpPr>
          <p:spPr>
            <a:xfrm rot="-9576204">
              <a:off x="2024560" y="321713"/>
              <a:ext cx="801436" cy="205214"/>
            </a:xfrm>
            <a:prstGeom prst="ellipse">
              <a:avLst/>
            </a:prstGeom>
            <a:gradFill>
              <a:gsLst>
                <a:gs pos="0">
                  <a:srgbClr val="ACA8A7">
                    <a:alpha val="1931"/>
                  </a:srgbClr>
                </a:gs>
                <a:gs pos="14286">
                  <a:srgbClr val="ACA8A7">
                    <a:alpha val="1777"/>
                  </a:srgbClr>
                </a:gs>
                <a:gs pos="28571">
                  <a:srgbClr val="ACA8A7">
                    <a:alpha val="1382"/>
                  </a:srgbClr>
                </a:gs>
                <a:gs pos="42857">
                  <a:srgbClr val="ACA8A7">
                    <a:alpha val="909"/>
                  </a:srgbClr>
                </a:gs>
                <a:gs pos="57143">
                  <a:srgbClr val="ACA8A7">
                    <a:alpha val="505"/>
                  </a:srgbClr>
                </a:gs>
                <a:gs pos="71429">
                  <a:srgbClr val="ACA8A7">
                    <a:alpha val="237"/>
                  </a:srgbClr>
                </a:gs>
                <a:gs pos="85714">
                  <a:srgbClr val="ACA8A7">
                    <a:alpha val="94"/>
                  </a:srgbClr>
                </a:gs>
                <a:gs pos="100000">
                  <a:srgbClr val="ACA8A7">
                    <a:alpha val="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7" name="Splat 327"/>
            <p:cNvSpPr>
              <a:spLocks noGrp="1"/>
            </p:cNvSpPr>
            <p:nvPr/>
          </p:nvSpPr>
          <p:spPr>
            <a:xfrm rot="7029685">
              <a:off x="494468" y="1268480"/>
              <a:ext cx="349822" cy="5849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8" name="Splat 328"/>
            <p:cNvSpPr>
              <a:spLocks noGrp="1"/>
            </p:cNvSpPr>
            <p:nvPr/>
          </p:nvSpPr>
          <p:spPr>
            <a:xfrm rot="-9603438">
              <a:off x="3386456" y="923919"/>
              <a:ext cx="289111" cy="61937"/>
            </a:xfrm>
            <a:prstGeom prst="ellipse">
              <a:avLst/>
            </a:prstGeom>
            <a:gradFill>
              <a:gsLst>
                <a:gs pos="0">
                  <a:srgbClr val="000000">
                    <a:alpha val="32376"/>
                  </a:srgbClr>
                </a:gs>
                <a:gs pos="14286">
                  <a:srgbClr val="000000">
                    <a:alpha val="30202"/>
                  </a:srgbClr>
                </a:gs>
                <a:gs pos="28571">
                  <a:srgbClr val="000000">
                    <a:alpha val="24360"/>
                  </a:srgbClr>
                </a:gs>
                <a:gs pos="42857">
                  <a:srgbClr val="000000">
                    <a:alpha val="16733"/>
                  </a:srgbClr>
                </a:gs>
                <a:gs pos="57143">
                  <a:srgbClr val="000000">
                    <a:alpha val="9649"/>
                  </a:srgbClr>
                </a:gs>
                <a:gs pos="71429">
                  <a:srgbClr val="000000">
                    <a:alpha val="4639"/>
                  </a:srgbClr>
                </a:gs>
                <a:gs pos="85714">
                  <a:srgbClr val="000000">
                    <a:alpha val="1861"/>
                  </a:srgbClr>
                </a:gs>
                <a:gs pos="100000">
                  <a:srgbClr val="000000">
                    <a:alpha val="6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9" name="Splat 329"/>
            <p:cNvSpPr>
              <a:spLocks noGrp="1"/>
            </p:cNvSpPr>
            <p:nvPr/>
          </p:nvSpPr>
          <p:spPr>
            <a:xfrm rot="5724363">
              <a:off x="595598" y="643295"/>
              <a:ext cx="607128" cy="404214"/>
            </a:xfrm>
            <a:prstGeom prst="ellipse">
              <a:avLst/>
            </a:prstGeom>
            <a:gradFill>
              <a:gsLst>
                <a:gs pos="0">
                  <a:srgbClr val="F7F9F8">
                    <a:alpha val="12121"/>
                  </a:srgbClr>
                </a:gs>
                <a:gs pos="14286">
                  <a:srgbClr val="F7F9F8">
                    <a:alpha val="11198"/>
                  </a:srgbClr>
                </a:gs>
                <a:gs pos="28571">
                  <a:srgbClr val="F7F9F8">
                    <a:alpha val="8808"/>
                  </a:srgbClr>
                </a:gs>
                <a:gs pos="42857">
                  <a:srgbClr val="F7F9F8">
                    <a:alpha val="5869"/>
                  </a:srgbClr>
                </a:gs>
                <a:gs pos="57143">
                  <a:srgbClr val="F7F9F8">
                    <a:alpha val="3296"/>
                  </a:srgbClr>
                </a:gs>
                <a:gs pos="71429">
                  <a:srgbClr val="F7F9F8">
                    <a:alpha val="1556"/>
                  </a:srgbClr>
                </a:gs>
                <a:gs pos="85714">
                  <a:srgbClr val="F7F9F8">
                    <a:alpha val="618"/>
                  </a:srgbClr>
                </a:gs>
                <a:gs pos="100000">
                  <a:srgbClr val="F7F9F8">
                    <a:alpha val="2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0" name="Splat 330"/>
            <p:cNvSpPr>
              <a:spLocks noGrp="1"/>
            </p:cNvSpPr>
            <p:nvPr/>
          </p:nvSpPr>
          <p:spPr>
            <a:xfrm rot="-10666080">
              <a:off x="662184" y="1215286"/>
              <a:ext cx="403774" cy="5477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1" name="Splat 331"/>
            <p:cNvSpPr>
              <a:spLocks noGrp="1"/>
            </p:cNvSpPr>
            <p:nvPr/>
          </p:nvSpPr>
          <p:spPr>
            <a:xfrm rot="9701471">
              <a:off x="619591" y="818762"/>
              <a:ext cx="526265" cy="38533"/>
            </a:xfrm>
            <a:prstGeom prst="ellipse">
              <a:avLst/>
            </a:prstGeom>
            <a:gradFill>
              <a:gsLst>
                <a:gs pos="0">
                  <a:srgbClr val="000000">
                    <a:alpha val="32637"/>
                  </a:srgbClr>
                </a:gs>
                <a:gs pos="14286">
                  <a:srgbClr val="000000">
                    <a:alpha val="30449"/>
                  </a:srgbClr>
                </a:gs>
                <a:gs pos="28571">
                  <a:srgbClr val="000000">
                    <a:alpha val="24568"/>
                  </a:srgbClr>
                </a:gs>
                <a:gs pos="42857">
                  <a:srgbClr val="000000">
                    <a:alpha val="16884"/>
                  </a:srgbClr>
                </a:gs>
                <a:gs pos="57143">
                  <a:srgbClr val="000000">
                    <a:alpha val="9739"/>
                  </a:srgbClr>
                </a:gs>
                <a:gs pos="71429">
                  <a:srgbClr val="000000">
                    <a:alpha val="4683"/>
                  </a:srgbClr>
                </a:gs>
                <a:gs pos="85714">
                  <a:srgbClr val="000000">
                    <a:alpha val="1879"/>
                  </a:srgbClr>
                </a:gs>
                <a:gs pos="100000">
                  <a:srgbClr val="000000">
                    <a:alpha val="6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2" name="Splat 332"/>
            <p:cNvSpPr>
              <a:spLocks noGrp="1"/>
            </p:cNvSpPr>
            <p:nvPr/>
          </p:nvSpPr>
          <p:spPr>
            <a:xfrm rot="9369862">
              <a:off x="67668" y="600356"/>
              <a:ext cx="341230" cy="41527"/>
            </a:xfrm>
            <a:prstGeom prst="ellipse">
              <a:avLst/>
            </a:prstGeom>
            <a:gradFill>
              <a:gsLst>
                <a:gs pos="0">
                  <a:srgbClr val="E8E8E6">
                    <a:alpha val="19723"/>
                  </a:srgbClr>
                </a:gs>
                <a:gs pos="14286">
                  <a:srgbClr val="E8E8E6">
                    <a:alpha val="18284"/>
                  </a:srgbClr>
                </a:gs>
                <a:gs pos="28571">
                  <a:srgbClr val="E8E8E6">
                    <a:alpha val="14511"/>
                  </a:srgbClr>
                </a:gs>
                <a:gs pos="42857">
                  <a:srgbClr val="E8E8E6">
                    <a:alpha val="9772"/>
                  </a:srgbClr>
                </a:gs>
                <a:gs pos="57143">
                  <a:srgbClr val="E8E8E6">
                    <a:alpha val="5539"/>
                  </a:srgbClr>
                </a:gs>
                <a:gs pos="71429">
                  <a:srgbClr val="E8E8E6">
                    <a:alpha val="2632"/>
                  </a:srgbClr>
                </a:gs>
                <a:gs pos="85714">
                  <a:srgbClr val="E8E8E6">
                    <a:alpha val="1049"/>
                  </a:srgbClr>
                </a:gs>
                <a:gs pos="100000">
                  <a:srgbClr val="E8E8E6">
                    <a:alpha val="3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3" name="Splat 333"/>
            <p:cNvSpPr>
              <a:spLocks noGrp="1"/>
            </p:cNvSpPr>
            <p:nvPr/>
          </p:nvSpPr>
          <p:spPr>
            <a:xfrm rot="9727468">
              <a:off x="2603653" y="515351"/>
              <a:ext cx="627733" cy="2889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4" name="Splat 334"/>
            <p:cNvSpPr>
              <a:spLocks noGrp="1"/>
            </p:cNvSpPr>
            <p:nvPr/>
          </p:nvSpPr>
          <p:spPr>
            <a:xfrm rot="9836021">
              <a:off x="504133" y="735985"/>
              <a:ext cx="678911" cy="178001"/>
            </a:xfrm>
            <a:prstGeom prst="ellipse">
              <a:avLst/>
            </a:prstGeom>
            <a:gradFill>
              <a:gsLst>
                <a:gs pos="0">
                  <a:srgbClr val="767C78">
                    <a:alpha val="2512"/>
                  </a:srgbClr>
                </a:gs>
                <a:gs pos="14286">
                  <a:srgbClr val="767C78">
                    <a:alpha val="2311"/>
                  </a:srgbClr>
                </a:gs>
                <a:gs pos="28571">
                  <a:srgbClr val="767C78">
                    <a:alpha val="1799"/>
                  </a:srgbClr>
                </a:gs>
                <a:gs pos="42857">
                  <a:srgbClr val="767C78">
                    <a:alpha val="1184"/>
                  </a:srgbClr>
                </a:gs>
                <a:gs pos="57143">
                  <a:srgbClr val="767C78">
                    <a:alpha val="658"/>
                  </a:srgbClr>
                </a:gs>
                <a:gs pos="71429">
                  <a:srgbClr val="767C78">
                    <a:alpha val="308"/>
                  </a:srgbClr>
                </a:gs>
                <a:gs pos="85714">
                  <a:srgbClr val="767C78">
                    <a:alpha val="122"/>
                  </a:srgbClr>
                </a:gs>
                <a:gs pos="100000">
                  <a:srgbClr val="767C78">
                    <a:alpha val="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5" name="Splat 335"/>
            <p:cNvSpPr>
              <a:spLocks noGrp="1"/>
            </p:cNvSpPr>
            <p:nvPr/>
          </p:nvSpPr>
          <p:spPr>
            <a:xfrm rot="5468160">
              <a:off x="1245643" y="31908"/>
              <a:ext cx="55930" cy="54399"/>
            </a:xfrm>
            <a:prstGeom prst="ellipse">
              <a:avLst/>
            </a:prstGeom>
            <a:gradFill>
              <a:gsLst>
                <a:gs pos="0">
                  <a:srgbClr val="A7A7A7">
                    <a:alpha val="18205"/>
                  </a:srgbClr>
                </a:gs>
                <a:gs pos="14286">
                  <a:srgbClr val="A7A7A7">
                    <a:alpha val="16864"/>
                  </a:srgbClr>
                </a:gs>
                <a:gs pos="28571">
                  <a:srgbClr val="A7A7A7">
                    <a:alpha val="13360"/>
                  </a:srgbClr>
                </a:gs>
                <a:gs pos="42857">
                  <a:srgbClr val="A7A7A7">
                    <a:alpha val="8978"/>
                  </a:srgbClr>
                </a:gs>
                <a:gs pos="57143">
                  <a:srgbClr val="A7A7A7">
                    <a:alpha val="5079"/>
                  </a:srgbClr>
                </a:gs>
                <a:gs pos="71429">
                  <a:srgbClr val="A7A7A7">
                    <a:alpha val="2410"/>
                  </a:srgbClr>
                </a:gs>
                <a:gs pos="85714">
                  <a:srgbClr val="A7A7A7">
                    <a:alpha val="960"/>
                  </a:srgbClr>
                </a:gs>
                <a:gs pos="100000">
                  <a:srgbClr val="A7A7A7">
                    <a:alpha val="3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6" name="Splat 336"/>
            <p:cNvSpPr>
              <a:spLocks noGrp="1"/>
            </p:cNvSpPr>
            <p:nvPr/>
          </p:nvSpPr>
          <p:spPr>
            <a:xfrm rot="10794033">
              <a:off x="141247" y="590815"/>
              <a:ext cx="63341" cy="62236"/>
            </a:xfrm>
            <a:prstGeom prst="ellipse">
              <a:avLst/>
            </a:prstGeom>
            <a:gradFill>
              <a:gsLst>
                <a:gs pos="0">
                  <a:srgbClr val="000031">
                    <a:alpha val="11067"/>
                  </a:srgbClr>
                </a:gs>
                <a:gs pos="14286">
                  <a:srgbClr val="000031">
                    <a:alpha val="10219"/>
                  </a:srgbClr>
                </a:gs>
                <a:gs pos="28571">
                  <a:srgbClr val="000031">
                    <a:alpha val="8029"/>
                  </a:srgbClr>
                </a:gs>
                <a:gs pos="42857">
                  <a:srgbClr val="000031">
                    <a:alpha val="5342"/>
                  </a:srgbClr>
                </a:gs>
                <a:gs pos="57143">
                  <a:srgbClr val="000031">
                    <a:alpha val="2996"/>
                  </a:srgbClr>
                </a:gs>
                <a:gs pos="71429">
                  <a:srgbClr val="000031">
                    <a:alpha val="1414"/>
                  </a:srgbClr>
                </a:gs>
                <a:gs pos="85714">
                  <a:srgbClr val="000031">
                    <a:alpha val="561"/>
                  </a:srgbClr>
                </a:gs>
                <a:gs pos="100000">
                  <a:srgbClr val="000031">
                    <a:alpha val="1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7" name="Splat 337"/>
            <p:cNvSpPr>
              <a:spLocks noGrp="1"/>
            </p:cNvSpPr>
            <p:nvPr/>
          </p:nvSpPr>
          <p:spPr>
            <a:xfrm rot="-9566931">
              <a:off x="1512556" y="307900"/>
              <a:ext cx="541975" cy="3498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" name="Splat 338"/>
            <p:cNvSpPr>
              <a:spLocks noGrp="1"/>
            </p:cNvSpPr>
            <p:nvPr/>
          </p:nvSpPr>
          <p:spPr>
            <a:xfrm rot="9033806">
              <a:off x="511485" y="818192"/>
              <a:ext cx="808346" cy="44104"/>
            </a:xfrm>
            <a:prstGeom prst="ellipse">
              <a:avLst/>
            </a:prstGeom>
            <a:gradFill>
              <a:gsLst>
                <a:gs pos="0">
                  <a:srgbClr val="CBCECC">
                    <a:alpha val="21154"/>
                  </a:srgbClr>
                </a:gs>
                <a:gs pos="14286">
                  <a:srgbClr val="CBCECC">
                    <a:alpha val="19624"/>
                  </a:srgbClr>
                </a:gs>
                <a:gs pos="28571">
                  <a:srgbClr val="CBCECC">
                    <a:alpha val="15601"/>
                  </a:srgbClr>
                </a:gs>
                <a:gs pos="42857">
                  <a:srgbClr val="CBCECC">
                    <a:alpha val="10529"/>
                  </a:srgbClr>
                </a:gs>
                <a:gs pos="57143">
                  <a:srgbClr val="CBCECC">
                    <a:alpha val="5979"/>
                  </a:srgbClr>
                </a:gs>
                <a:gs pos="71429">
                  <a:srgbClr val="CBCECC">
                    <a:alpha val="2844"/>
                  </a:srgbClr>
                </a:gs>
                <a:gs pos="85714">
                  <a:srgbClr val="CBCECC">
                    <a:alpha val="1135"/>
                  </a:srgbClr>
                </a:gs>
                <a:gs pos="100000">
                  <a:srgbClr val="CBCECC">
                    <a:alpha val="3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9" name="Splat 339"/>
            <p:cNvSpPr>
              <a:spLocks noGrp="1"/>
            </p:cNvSpPr>
            <p:nvPr/>
          </p:nvSpPr>
          <p:spPr>
            <a:xfrm rot="-9158081">
              <a:off x="3030259" y="83637"/>
              <a:ext cx="785865" cy="81491"/>
            </a:xfrm>
            <a:prstGeom prst="ellipse">
              <a:avLst/>
            </a:prstGeom>
            <a:gradFill>
              <a:gsLst>
                <a:gs pos="0">
                  <a:srgbClr val="E2E2E0">
                    <a:alpha val="25433"/>
                  </a:srgbClr>
                </a:gs>
                <a:gs pos="14286">
                  <a:srgbClr val="E2E2E0">
                    <a:alpha val="23642"/>
                  </a:srgbClr>
                </a:gs>
                <a:gs pos="28571">
                  <a:srgbClr val="E2E2E0">
                    <a:alpha val="18896"/>
                  </a:srgbClr>
                </a:gs>
                <a:gs pos="42857">
                  <a:srgbClr val="E2E2E0">
                    <a:alpha val="12836"/>
                  </a:srgbClr>
                </a:gs>
                <a:gs pos="57143">
                  <a:srgbClr val="E2E2E0">
                    <a:alpha val="7329"/>
                  </a:srgbClr>
                </a:gs>
                <a:gs pos="71429">
                  <a:srgbClr val="E2E2E0">
                    <a:alpha val="3500"/>
                  </a:srgbClr>
                </a:gs>
                <a:gs pos="85714">
                  <a:srgbClr val="E2E2E0">
                    <a:alpha val="1399"/>
                  </a:srgbClr>
                </a:gs>
                <a:gs pos="100000">
                  <a:srgbClr val="E2E2E0">
                    <a:alpha val="4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0" name="Splat 340"/>
            <p:cNvSpPr>
              <a:spLocks noGrp="1"/>
            </p:cNvSpPr>
            <p:nvPr/>
          </p:nvSpPr>
          <p:spPr>
            <a:xfrm rot="9227126">
              <a:off x="3063803" y="111025"/>
              <a:ext cx="533418" cy="502706"/>
            </a:xfrm>
            <a:prstGeom prst="ellipse">
              <a:avLst/>
            </a:prstGeom>
            <a:gradFill>
              <a:gsLst>
                <a:gs pos="0">
                  <a:srgbClr val="3A363A">
                    <a:alpha val="5473"/>
                  </a:srgbClr>
                </a:gs>
                <a:gs pos="14286">
                  <a:srgbClr val="3A363A">
                    <a:alpha val="5042"/>
                  </a:srgbClr>
                </a:gs>
                <a:gs pos="28571">
                  <a:srgbClr val="3A363A">
                    <a:alpha val="3937"/>
                  </a:srgbClr>
                </a:gs>
                <a:gs pos="42857">
                  <a:srgbClr val="3A363A">
                    <a:alpha val="2600"/>
                  </a:srgbClr>
                </a:gs>
                <a:gs pos="57143">
                  <a:srgbClr val="3A363A">
                    <a:alpha val="1449"/>
                  </a:srgbClr>
                </a:gs>
                <a:gs pos="71429">
                  <a:srgbClr val="3A363A">
                    <a:alpha val="681"/>
                  </a:srgbClr>
                </a:gs>
                <a:gs pos="85714">
                  <a:srgbClr val="3A363A">
                    <a:alpha val="270"/>
                  </a:srgbClr>
                </a:gs>
                <a:gs pos="100000">
                  <a:srgbClr val="3A363A">
                    <a:alpha val="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1" name="Splat 341"/>
            <p:cNvSpPr>
              <a:spLocks noGrp="1"/>
            </p:cNvSpPr>
            <p:nvPr/>
          </p:nvSpPr>
          <p:spPr>
            <a:xfrm rot="-9365989">
              <a:off x="1438391" y="31248"/>
              <a:ext cx="170555" cy="5362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2" name="Splat 342"/>
            <p:cNvSpPr>
              <a:spLocks noGrp="1"/>
            </p:cNvSpPr>
            <p:nvPr/>
          </p:nvSpPr>
          <p:spPr>
            <a:xfrm rot="-9640108">
              <a:off x="1305182" y="253571"/>
              <a:ext cx="652324" cy="3593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3" name="Splat 343"/>
            <p:cNvSpPr>
              <a:spLocks noGrp="1"/>
            </p:cNvSpPr>
            <p:nvPr/>
          </p:nvSpPr>
          <p:spPr>
            <a:xfrm rot="-9570360">
              <a:off x="1555524" y="313929"/>
              <a:ext cx="498464" cy="4731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4" name="Splat 344"/>
            <p:cNvSpPr>
              <a:spLocks noGrp="1"/>
            </p:cNvSpPr>
            <p:nvPr/>
          </p:nvSpPr>
          <p:spPr>
            <a:xfrm rot="-9182140">
              <a:off x="1358771" y="-24811"/>
              <a:ext cx="742747" cy="146893"/>
            </a:xfrm>
            <a:prstGeom prst="ellipse">
              <a:avLst/>
            </a:prstGeom>
            <a:gradFill>
              <a:gsLst>
                <a:gs pos="0">
                  <a:srgbClr val="FFFFFF">
                    <a:alpha val="12693"/>
                  </a:srgbClr>
                </a:gs>
                <a:gs pos="14286">
                  <a:srgbClr val="FFFFFF">
                    <a:alpha val="11729"/>
                  </a:srgbClr>
                </a:gs>
                <a:gs pos="28571">
                  <a:srgbClr val="FFFFFF">
                    <a:alpha val="9232"/>
                  </a:srgbClr>
                </a:gs>
                <a:gs pos="42857">
                  <a:srgbClr val="FFFFFF">
                    <a:alpha val="6156"/>
                  </a:srgbClr>
                </a:gs>
                <a:gs pos="57143">
                  <a:srgbClr val="FFFFFF">
                    <a:alpha val="3459"/>
                  </a:srgbClr>
                </a:gs>
                <a:gs pos="71429">
                  <a:srgbClr val="FFFFFF">
                    <a:alpha val="1634"/>
                  </a:srgbClr>
                </a:gs>
                <a:gs pos="85714">
                  <a:srgbClr val="FFFFFF">
                    <a:alpha val="650"/>
                  </a:srgbClr>
                </a:gs>
                <a:gs pos="100000">
                  <a:srgbClr val="FFFFFF">
                    <a:alpha val="2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5" name="Splat 345"/>
            <p:cNvSpPr>
              <a:spLocks noGrp="1"/>
            </p:cNvSpPr>
            <p:nvPr/>
          </p:nvSpPr>
          <p:spPr>
            <a:xfrm rot="-9943592">
              <a:off x="3197503" y="834891"/>
              <a:ext cx="224590" cy="45511"/>
            </a:xfrm>
            <a:prstGeom prst="ellipse">
              <a:avLst/>
            </a:prstGeom>
            <a:gradFill>
              <a:gsLst>
                <a:gs pos="0">
                  <a:srgbClr val="000000">
                    <a:alpha val="32803"/>
                  </a:srgbClr>
                </a:gs>
                <a:gs pos="14286">
                  <a:srgbClr val="000000">
                    <a:alpha val="30607"/>
                  </a:srgbClr>
                </a:gs>
                <a:gs pos="28571">
                  <a:srgbClr val="000000">
                    <a:alpha val="24701"/>
                  </a:srgbClr>
                </a:gs>
                <a:gs pos="42857">
                  <a:srgbClr val="000000">
                    <a:alpha val="16980"/>
                  </a:srgbClr>
                </a:gs>
                <a:gs pos="57143">
                  <a:srgbClr val="000000">
                    <a:alpha val="9797"/>
                  </a:srgbClr>
                </a:gs>
                <a:gs pos="71429">
                  <a:srgbClr val="000000">
                    <a:alpha val="4712"/>
                  </a:srgbClr>
                </a:gs>
                <a:gs pos="85714">
                  <a:srgbClr val="000000">
                    <a:alpha val="1891"/>
                  </a:srgbClr>
                </a:gs>
                <a:gs pos="100000">
                  <a:srgbClr val="000000">
                    <a:alpha val="6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6" name="Splat 346"/>
            <p:cNvSpPr>
              <a:spLocks noGrp="1"/>
            </p:cNvSpPr>
            <p:nvPr/>
          </p:nvSpPr>
          <p:spPr>
            <a:xfrm rot="9742677">
              <a:off x="3263837" y="613565"/>
              <a:ext cx="712235" cy="123441"/>
            </a:xfrm>
            <a:prstGeom prst="ellipse">
              <a:avLst/>
            </a:prstGeom>
            <a:gradFill>
              <a:gsLst>
                <a:gs pos="0">
                  <a:srgbClr val="FBFAF9">
                    <a:alpha val="12545"/>
                  </a:srgbClr>
                </a:gs>
                <a:gs pos="14286">
                  <a:srgbClr val="FBFAF9">
                    <a:alpha val="11591"/>
                  </a:srgbClr>
                </a:gs>
                <a:gs pos="28571">
                  <a:srgbClr val="FBFAF9">
                    <a:alpha val="9122"/>
                  </a:srgbClr>
                </a:gs>
                <a:gs pos="42857">
                  <a:srgbClr val="FBFAF9">
                    <a:alpha val="6082"/>
                  </a:srgbClr>
                </a:gs>
                <a:gs pos="57143">
                  <a:srgbClr val="FBFAF9">
                    <a:alpha val="3417"/>
                  </a:srgbClr>
                </a:gs>
                <a:gs pos="71429">
                  <a:srgbClr val="FBFAF9">
                    <a:alpha val="1614"/>
                  </a:srgbClr>
                </a:gs>
                <a:gs pos="85714">
                  <a:srgbClr val="FBFAF9">
                    <a:alpha val="641"/>
                  </a:srgbClr>
                </a:gs>
                <a:gs pos="100000">
                  <a:srgbClr val="FBFAF9">
                    <a:alpha val="2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7" name="Splat 347"/>
            <p:cNvSpPr>
              <a:spLocks noGrp="1"/>
            </p:cNvSpPr>
            <p:nvPr/>
          </p:nvSpPr>
          <p:spPr>
            <a:xfrm rot="8399158">
              <a:off x="1859675" y="614124"/>
              <a:ext cx="293742" cy="5255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8" name="Splat 348"/>
            <p:cNvSpPr>
              <a:spLocks noGrp="1"/>
            </p:cNvSpPr>
            <p:nvPr/>
          </p:nvSpPr>
          <p:spPr>
            <a:xfrm rot="10479979">
              <a:off x="1808157" y="1215329"/>
              <a:ext cx="682675" cy="5744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9" name="Splat 349"/>
            <p:cNvSpPr>
              <a:spLocks noGrp="1"/>
            </p:cNvSpPr>
            <p:nvPr/>
          </p:nvSpPr>
          <p:spPr>
            <a:xfrm rot="9746675">
              <a:off x="918327" y="736205"/>
              <a:ext cx="371565" cy="37764"/>
            </a:xfrm>
            <a:prstGeom prst="ellipse">
              <a:avLst/>
            </a:prstGeom>
            <a:gradFill>
              <a:gsLst>
                <a:gs pos="0">
                  <a:srgbClr val="E9E9E9">
                    <a:alpha val="32896"/>
                  </a:srgbClr>
                </a:gs>
                <a:gs pos="14286">
                  <a:srgbClr val="E9E9E9">
                    <a:alpha val="30696"/>
                  </a:srgbClr>
                </a:gs>
                <a:gs pos="28571">
                  <a:srgbClr val="E9E9E9">
                    <a:alpha val="24776"/>
                  </a:srgbClr>
                </a:gs>
                <a:gs pos="42857">
                  <a:srgbClr val="E9E9E9">
                    <a:alpha val="17034"/>
                  </a:srgbClr>
                </a:gs>
                <a:gs pos="57143">
                  <a:srgbClr val="E9E9E9">
                    <a:alpha val="9830"/>
                  </a:srgbClr>
                </a:gs>
                <a:gs pos="71429">
                  <a:srgbClr val="E9E9E9">
                    <a:alpha val="4728"/>
                  </a:srgbClr>
                </a:gs>
                <a:gs pos="85714">
                  <a:srgbClr val="E9E9E9">
                    <a:alpha val="1897"/>
                  </a:srgbClr>
                </a:gs>
                <a:gs pos="100000">
                  <a:srgbClr val="E9E9E9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0" name="Splat 350"/>
            <p:cNvSpPr>
              <a:spLocks noGrp="1"/>
            </p:cNvSpPr>
            <p:nvPr/>
          </p:nvSpPr>
          <p:spPr>
            <a:xfrm rot="-9541729">
              <a:off x="2043307" y="519797"/>
              <a:ext cx="534930" cy="3906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1" name="Splat 351"/>
            <p:cNvSpPr>
              <a:spLocks noGrp="1"/>
            </p:cNvSpPr>
            <p:nvPr/>
          </p:nvSpPr>
          <p:spPr>
            <a:xfrm rot="-9472675">
              <a:off x="3187313" y="873040"/>
              <a:ext cx="388307" cy="32797"/>
            </a:xfrm>
            <a:prstGeom prst="ellipse">
              <a:avLst/>
            </a:prstGeom>
            <a:gradFill>
              <a:gsLst>
                <a:gs pos="0">
                  <a:srgbClr val="000000">
                    <a:alpha val="31391"/>
                  </a:srgbClr>
                </a:gs>
                <a:gs pos="14286">
                  <a:srgbClr val="000000">
                    <a:alpha val="29268"/>
                  </a:srgbClr>
                </a:gs>
                <a:gs pos="28571">
                  <a:srgbClr val="000000">
                    <a:alpha val="23575"/>
                  </a:srgbClr>
                </a:gs>
                <a:gs pos="42857">
                  <a:srgbClr val="000000">
                    <a:alpha val="16168"/>
                  </a:srgbClr>
                </a:gs>
                <a:gs pos="57143">
                  <a:srgbClr val="000000">
                    <a:alpha val="9310"/>
                  </a:srgbClr>
                </a:gs>
                <a:gs pos="71429">
                  <a:srgbClr val="000000">
                    <a:alpha val="4471"/>
                  </a:srgbClr>
                </a:gs>
                <a:gs pos="85714">
                  <a:srgbClr val="000000">
                    <a:alpha val="1793"/>
                  </a:srgbClr>
                </a:gs>
                <a:gs pos="100000">
                  <a:srgbClr val="000000">
                    <a:alpha val="6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2" name="Splat 352"/>
            <p:cNvSpPr>
              <a:spLocks noGrp="1"/>
            </p:cNvSpPr>
            <p:nvPr/>
          </p:nvSpPr>
          <p:spPr>
            <a:xfrm rot="10450787">
              <a:off x="331444" y="788347"/>
              <a:ext cx="676901" cy="180312"/>
            </a:xfrm>
            <a:prstGeom prst="ellipse">
              <a:avLst/>
            </a:prstGeom>
            <a:gradFill>
              <a:gsLst>
                <a:gs pos="0">
                  <a:srgbClr val="667263">
                    <a:alpha val="2651"/>
                  </a:srgbClr>
                </a:gs>
                <a:gs pos="14286">
                  <a:srgbClr val="667263">
                    <a:alpha val="2439"/>
                  </a:srgbClr>
                </a:gs>
                <a:gs pos="28571">
                  <a:srgbClr val="667263">
                    <a:alpha val="1899"/>
                  </a:srgbClr>
                </a:gs>
                <a:gs pos="42857">
                  <a:srgbClr val="667263">
                    <a:alpha val="1250"/>
                  </a:srgbClr>
                </a:gs>
                <a:gs pos="57143">
                  <a:srgbClr val="667263">
                    <a:alpha val="694"/>
                  </a:srgbClr>
                </a:gs>
                <a:gs pos="71429">
                  <a:srgbClr val="667263">
                    <a:alpha val="326"/>
                  </a:srgbClr>
                </a:gs>
                <a:gs pos="85714">
                  <a:srgbClr val="667263">
                    <a:alpha val="129"/>
                  </a:srgbClr>
                </a:gs>
                <a:gs pos="100000">
                  <a:srgbClr val="667263">
                    <a:alpha val="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3" name="Splat 353"/>
            <p:cNvSpPr>
              <a:spLocks noGrp="1"/>
            </p:cNvSpPr>
            <p:nvPr/>
          </p:nvSpPr>
          <p:spPr>
            <a:xfrm rot="-10799313">
              <a:off x="1094419" y="982795"/>
              <a:ext cx="59850" cy="57429"/>
            </a:xfrm>
            <a:prstGeom prst="ellipse">
              <a:avLst/>
            </a:prstGeom>
            <a:gradFill>
              <a:gsLst>
                <a:gs pos="0">
                  <a:srgbClr val="5A5A60">
                    <a:alpha val="17202"/>
                  </a:srgbClr>
                </a:gs>
                <a:gs pos="14286">
                  <a:srgbClr val="5A5A60">
                    <a:alpha val="15928"/>
                  </a:srgbClr>
                </a:gs>
                <a:gs pos="28571">
                  <a:srgbClr val="5A5A60">
                    <a:alpha val="12603"/>
                  </a:srgbClr>
                </a:gs>
                <a:gs pos="42857">
                  <a:srgbClr val="5A5A60">
                    <a:alpha val="8457"/>
                  </a:srgbClr>
                </a:gs>
                <a:gs pos="57143">
                  <a:srgbClr val="5A5A60">
                    <a:alpha val="4778"/>
                  </a:srgbClr>
                </a:gs>
                <a:gs pos="71429">
                  <a:srgbClr val="5A5A60">
                    <a:alpha val="2266"/>
                  </a:srgbClr>
                </a:gs>
                <a:gs pos="85714">
                  <a:srgbClr val="5A5A60">
                    <a:alpha val="902"/>
                  </a:srgbClr>
                </a:gs>
                <a:gs pos="100000">
                  <a:srgbClr val="5A5A60">
                    <a:alpha val="3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4" name="Splat 354"/>
            <p:cNvSpPr>
              <a:spLocks noGrp="1"/>
            </p:cNvSpPr>
            <p:nvPr/>
          </p:nvSpPr>
          <p:spPr>
            <a:xfrm rot="-10126320">
              <a:off x="2820696" y="368056"/>
              <a:ext cx="798450" cy="196472"/>
            </a:xfrm>
            <a:prstGeom prst="ellipse">
              <a:avLst/>
            </a:prstGeom>
            <a:gradFill>
              <a:gsLst>
                <a:gs pos="0">
                  <a:srgbClr val="E8E5E6">
                    <a:alpha val="3614"/>
                  </a:srgbClr>
                </a:gs>
                <a:gs pos="14286">
                  <a:srgbClr val="E8E5E6">
                    <a:alpha val="3326"/>
                  </a:srgbClr>
                </a:gs>
                <a:gs pos="28571">
                  <a:srgbClr val="E8E5E6">
                    <a:alpha val="2592"/>
                  </a:srgbClr>
                </a:gs>
                <a:gs pos="42857">
                  <a:srgbClr val="E8E5E6">
                    <a:alpha val="1708"/>
                  </a:srgbClr>
                </a:gs>
                <a:gs pos="57143">
                  <a:srgbClr val="E8E5E6">
                    <a:alpha val="950"/>
                  </a:srgbClr>
                </a:gs>
                <a:gs pos="71429">
                  <a:srgbClr val="E8E5E6">
                    <a:alpha val="446"/>
                  </a:srgbClr>
                </a:gs>
                <a:gs pos="85714">
                  <a:srgbClr val="E8E5E6">
                    <a:alpha val="177"/>
                  </a:srgbClr>
                </a:gs>
                <a:gs pos="100000">
                  <a:srgbClr val="E8E5E6">
                    <a:alpha val="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5" name="Splat 355"/>
            <p:cNvSpPr>
              <a:spLocks noGrp="1"/>
            </p:cNvSpPr>
            <p:nvPr/>
          </p:nvSpPr>
          <p:spPr>
            <a:xfrm rot="5430311">
              <a:off x="1160509" y="284463"/>
              <a:ext cx="60544" cy="58668"/>
            </a:xfrm>
            <a:prstGeom prst="ellipse">
              <a:avLst/>
            </a:prstGeom>
            <a:gradFill>
              <a:gsLst>
                <a:gs pos="0">
                  <a:srgbClr val="99999A">
                    <a:alpha val="12751"/>
                  </a:srgbClr>
                </a:gs>
                <a:gs pos="14286">
                  <a:srgbClr val="99999A">
                    <a:alpha val="11783"/>
                  </a:srgbClr>
                </a:gs>
                <a:gs pos="28571">
                  <a:srgbClr val="99999A">
                    <a:alpha val="9276"/>
                  </a:srgbClr>
                </a:gs>
                <a:gs pos="42857">
                  <a:srgbClr val="99999A">
                    <a:alpha val="6186"/>
                  </a:srgbClr>
                </a:gs>
                <a:gs pos="57143">
                  <a:srgbClr val="99999A">
                    <a:alpha val="3476"/>
                  </a:srgbClr>
                </a:gs>
                <a:gs pos="71429">
                  <a:srgbClr val="99999A">
                    <a:alpha val="1643"/>
                  </a:srgbClr>
                </a:gs>
                <a:gs pos="85714">
                  <a:srgbClr val="99999A">
                    <a:alpha val="653"/>
                  </a:srgbClr>
                </a:gs>
                <a:gs pos="100000">
                  <a:srgbClr val="99999A">
                    <a:alpha val="2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6" name="Splat 356"/>
            <p:cNvSpPr>
              <a:spLocks noGrp="1"/>
            </p:cNvSpPr>
            <p:nvPr/>
          </p:nvSpPr>
          <p:spPr>
            <a:xfrm rot="9460848">
              <a:off x="2156046" y="728749"/>
              <a:ext cx="246838" cy="6746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7" name="Splat 357"/>
            <p:cNvSpPr>
              <a:spLocks noGrp="1"/>
            </p:cNvSpPr>
            <p:nvPr/>
          </p:nvSpPr>
          <p:spPr>
            <a:xfrm rot="9828541">
              <a:off x="-271681" y="520466"/>
              <a:ext cx="607440" cy="4088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8" name="Splat 358"/>
            <p:cNvSpPr>
              <a:spLocks noGrp="1"/>
            </p:cNvSpPr>
            <p:nvPr/>
          </p:nvSpPr>
          <p:spPr>
            <a:xfrm rot="10687589">
              <a:off x="-41513" y="270989"/>
              <a:ext cx="202233" cy="5507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9" name="Splat 359"/>
            <p:cNvSpPr>
              <a:spLocks noGrp="1"/>
            </p:cNvSpPr>
            <p:nvPr/>
          </p:nvSpPr>
          <p:spPr>
            <a:xfrm rot="9538967">
              <a:off x="161974" y="521328"/>
              <a:ext cx="311929" cy="4135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0" name="Splat 360"/>
            <p:cNvSpPr>
              <a:spLocks noGrp="1"/>
            </p:cNvSpPr>
            <p:nvPr/>
          </p:nvSpPr>
          <p:spPr>
            <a:xfrm rot="8796628">
              <a:off x="1374091" y="1273031"/>
              <a:ext cx="114809" cy="557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1" name="Splat 361"/>
            <p:cNvSpPr>
              <a:spLocks noGrp="1"/>
            </p:cNvSpPr>
            <p:nvPr/>
          </p:nvSpPr>
          <p:spPr>
            <a:xfrm rot="5400714">
              <a:off x="2396901" y="616942"/>
              <a:ext cx="62243" cy="59042"/>
            </a:xfrm>
            <a:prstGeom prst="ellipse">
              <a:avLst/>
            </a:prstGeom>
            <a:gradFill>
              <a:gsLst>
                <a:gs pos="0">
                  <a:srgbClr val="AEAAAA">
                    <a:alpha val="16441"/>
                  </a:srgbClr>
                </a:gs>
                <a:gs pos="14286">
                  <a:srgbClr val="AEAAAA">
                    <a:alpha val="15218"/>
                  </a:srgbClr>
                </a:gs>
                <a:gs pos="28571">
                  <a:srgbClr val="AEAAAA">
                    <a:alpha val="12031"/>
                  </a:srgbClr>
                </a:gs>
                <a:gs pos="42857">
                  <a:srgbClr val="AEAAAA">
                    <a:alpha val="8064"/>
                  </a:srgbClr>
                </a:gs>
                <a:gs pos="57143">
                  <a:srgbClr val="AEAAAA">
                    <a:alpha val="4552"/>
                  </a:srgbClr>
                </a:gs>
                <a:gs pos="71429">
                  <a:srgbClr val="AEAAAA">
                    <a:alpha val="2157"/>
                  </a:srgbClr>
                </a:gs>
                <a:gs pos="85714">
                  <a:srgbClr val="AEAAAA">
                    <a:alpha val="859"/>
                  </a:srgbClr>
                </a:gs>
                <a:gs pos="100000">
                  <a:srgbClr val="AEAAAA">
                    <a:alpha val="2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2" name="Splat 362"/>
            <p:cNvSpPr>
              <a:spLocks noGrp="1"/>
            </p:cNvSpPr>
            <p:nvPr/>
          </p:nvSpPr>
          <p:spPr>
            <a:xfrm rot="-9404611">
              <a:off x="1533731" y="904731"/>
              <a:ext cx="509514" cy="483598"/>
            </a:xfrm>
            <a:prstGeom prst="ellipse">
              <a:avLst/>
            </a:prstGeom>
            <a:gradFill>
              <a:gsLst>
                <a:gs pos="0">
                  <a:srgbClr val="CBCDCE">
                    <a:alpha val="4815"/>
                  </a:srgbClr>
                </a:gs>
                <a:gs pos="14286">
                  <a:srgbClr val="CBCDCE">
                    <a:alpha val="4434"/>
                  </a:srgbClr>
                </a:gs>
                <a:gs pos="28571">
                  <a:srgbClr val="CBCDCE">
                    <a:alpha val="3460"/>
                  </a:srgbClr>
                </a:gs>
                <a:gs pos="42857">
                  <a:srgbClr val="CBCDCE">
                    <a:alpha val="2283"/>
                  </a:srgbClr>
                </a:gs>
                <a:gs pos="57143">
                  <a:srgbClr val="CBCDCE">
                    <a:alpha val="1272"/>
                  </a:srgbClr>
                </a:gs>
                <a:gs pos="71429">
                  <a:srgbClr val="CBCDCE">
                    <a:alpha val="597"/>
                  </a:srgbClr>
                </a:gs>
                <a:gs pos="85714">
                  <a:srgbClr val="CBCDCE">
                    <a:alpha val="237"/>
                  </a:srgbClr>
                </a:gs>
                <a:gs pos="100000">
                  <a:srgbClr val="CBCDCE">
                    <a:alpha val="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3" name="Splat 363"/>
            <p:cNvSpPr>
              <a:spLocks noGrp="1"/>
            </p:cNvSpPr>
            <p:nvPr/>
          </p:nvSpPr>
          <p:spPr>
            <a:xfrm rot="10792956">
              <a:off x="884185" y="532488"/>
              <a:ext cx="62674" cy="62499"/>
            </a:xfrm>
            <a:prstGeom prst="ellipse">
              <a:avLst/>
            </a:prstGeom>
            <a:gradFill>
              <a:gsLst>
                <a:gs pos="0">
                  <a:srgbClr val="B4B5AB">
                    <a:alpha val="16484"/>
                  </a:srgbClr>
                </a:gs>
                <a:gs pos="14286">
                  <a:srgbClr val="B4B5AB">
                    <a:alpha val="15258"/>
                  </a:srgbClr>
                </a:gs>
                <a:gs pos="28571">
                  <a:srgbClr val="B4B5AB">
                    <a:alpha val="12063"/>
                  </a:srgbClr>
                </a:gs>
                <a:gs pos="42857">
                  <a:srgbClr val="B4B5AB">
                    <a:alpha val="8086"/>
                  </a:srgbClr>
                </a:gs>
                <a:gs pos="57143">
                  <a:srgbClr val="B4B5AB">
                    <a:alpha val="4565"/>
                  </a:srgbClr>
                </a:gs>
                <a:gs pos="71429">
                  <a:srgbClr val="B4B5AB">
                    <a:alpha val="2163"/>
                  </a:srgbClr>
                </a:gs>
                <a:gs pos="85714">
                  <a:srgbClr val="B4B5AB">
                    <a:alpha val="861"/>
                  </a:srgbClr>
                </a:gs>
                <a:gs pos="100000">
                  <a:srgbClr val="B4B5AB">
                    <a:alpha val="2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4" name="Splat 364"/>
            <p:cNvSpPr>
              <a:spLocks noGrp="1"/>
            </p:cNvSpPr>
            <p:nvPr/>
          </p:nvSpPr>
          <p:spPr>
            <a:xfrm rot="9847445">
              <a:off x="2117710" y="402386"/>
              <a:ext cx="452062" cy="3649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5" name="Splat 365"/>
            <p:cNvSpPr>
              <a:spLocks noGrp="1"/>
            </p:cNvSpPr>
            <p:nvPr/>
          </p:nvSpPr>
          <p:spPr>
            <a:xfrm rot="10306032">
              <a:off x="3227627" y="648490"/>
              <a:ext cx="586757" cy="4011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6" name="Splat 366"/>
            <p:cNvSpPr>
              <a:spLocks noGrp="1"/>
            </p:cNvSpPr>
            <p:nvPr/>
          </p:nvSpPr>
          <p:spPr>
            <a:xfrm rot="5400241">
              <a:off x="939437" y="969459"/>
              <a:ext cx="62459" cy="62437"/>
            </a:xfrm>
            <a:prstGeom prst="ellipse">
              <a:avLst/>
            </a:prstGeom>
            <a:gradFill>
              <a:gsLst>
                <a:gs pos="0">
                  <a:srgbClr val="B2AFA8">
                    <a:alpha val="16547"/>
                  </a:srgbClr>
                </a:gs>
                <a:gs pos="14286">
                  <a:srgbClr val="B2AFA8">
                    <a:alpha val="15317"/>
                  </a:srgbClr>
                </a:gs>
                <a:gs pos="28571">
                  <a:srgbClr val="B2AFA8">
                    <a:alpha val="12111"/>
                  </a:srgbClr>
                </a:gs>
                <a:gs pos="42857">
                  <a:srgbClr val="B2AFA8">
                    <a:alpha val="8119"/>
                  </a:srgbClr>
                </a:gs>
                <a:gs pos="57143">
                  <a:srgbClr val="B2AFA8">
                    <a:alpha val="4583"/>
                  </a:srgbClr>
                </a:gs>
                <a:gs pos="71429">
                  <a:srgbClr val="B2AFA8">
                    <a:alpha val="2172"/>
                  </a:srgbClr>
                </a:gs>
                <a:gs pos="85714">
                  <a:srgbClr val="B2AFA8">
                    <a:alpha val="865"/>
                  </a:srgbClr>
                </a:gs>
                <a:gs pos="100000">
                  <a:srgbClr val="B2AFA8">
                    <a:alpha val="2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7" name="Splat 367"/>
            <p:cNvSpPr>
              <a:spLocks noGrp="1"/>
            </p:cNvSpPr>
            <p:nvPr/>
          </p:nvSpPr>
          <p:spPr>
            <a:xfrm rot="10192245">
              <a:off x="2274977" y="388361"/>
              <a:ext cx="244950" cy="3670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8" name="Splat 368"/>
            <p:cNvSpPr>
              <a:spLocks noGrp="1"/>
            </p:cNvSpPr>
            <p:nvPr/>
          </p:nvSpPr>
          <p:spPr>
            <a:xfrm rot="10756024">
              <a:off x="1519861" y="719349"/>
              <a:ext cx="63232" cy="58739"/>
            </a:xfrm>
            <a:prstGeom prst="ellipse">
              <a:avLst/>
            </a:prstGeom>
            <a:gradFill>
              <a:gsLst>
                <a:gs pos="0">
                  <a:srgbClr val="9A9C9C">
                    <a:alpha val="15234"/>
                  </a:srgbClr>
                </a:gs>
                <a:gs pos="14286">
                  <a:srgbClr val="9A9C9C">
                    <a:alpha val="14093"/>
                  </a:srgbClr>
                </a:gs>
                <a:gs pos="28571">
                  <a:srgbClr val="9A9C9C">
                    <a:alpha val="11126"/>
                  </a:srgbClr>
                </a:gs>
                <a:gs pos="42857">
                  <a:srgbClr val="9A9C9C">
                    <a:alpha val="7445"/>
                  </a:srgbClr>
                </a:gs>
                <a:gs pos="57143">
                  <a:srgbClr val="9A9C9C">
                    <a:alpha val="4196"/>
                  </a:srgbClr>
                </a:gs>
                <a:gs pos="71429">
                  <a:srgbClr val="9A9C9C">
                    <a:alpha val="1987"/>
                  </a:srgbClr>
                </a:gs>
                <a:gs pos="85714">
                  <a:srgbClr val="9A9C9C">
                    <a:alpha val="790"/>
                  </a:srgbClr>
                </a:gs>
                <a:gs pos="100000">
                  <a:srgbClr val="9A9C9C">
                    <a:alpha val="2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9" name="Splat 369"/>
            <p:cNvSpPr>
              <a:spLocks noGrp="1"/>
            </p:cNvSpPr>
            <p:nvPr/>
          </p:nvSpPr>
          <p:spPr>
            <a:xfrm rot="10155901">
              <a:off x="-103436" y="350436"/>
              <a:ext cx="371000" cy="3459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0" name="Splat 370"/>
            <p:cNvSpPr>
              <a:spLocks noGrp="1"/>
            </p:cNvSpPr>
            <p:nvPr/>
          </p:nvSpPr>
          <p:spPr>
            <a:xfrm rot="9867547">
              <a:off x="-211077" y="495134"/>
              <a:ext cx="694484" cy="3173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1" name="Splat 371"/>
            <p:cNvSpPr>
              <a:spLocks noGrp="1"/>
            </p:cNvSpPr>
            <p:nvPr/>
          </p:nvSpPr>
          <p:spPr>
            <a:xfrm rot="-8636137">
              <a:off x="481196" y="254253"/>
              <a:ext cx="529060" cy="457081"/>
            </a:xfrm>
            <a:prstGeom prst="ellipse">
              <a:avLst/>
            </a:prstGeom>
            <a:gradFill>
              <a:gsLst>
                <a:gs pos="0">
                  <a:srgbClr val="ECEDEC">
                    <a:alpha val="2245"/>
                  </a:srgbClr>
                </a:gs>
                <a:gs pos="14286">
                  <a:srgbClr val="ECEDEC">
                    <a:alpha val="2065"/>
                  </a:srgbClr>
                </a:gs>
                <a:gs pos="28571">
                  <a:srgbClr val="ECEDEC">
                    <a:alpha val="1607"/>
                  </a:srgbClr>
                </a:gs>
                <a:gs pos="42857">
                  <a:srgbClr val="ECEDEC">
                    <a:alpha val="1057"/>
                  </a:srgbClr>
                </a:gs>
                <a:gs pos="57143">
                  <a:srgbClr val="ECEDEC">
                    <a:alpha val="587"/>
                  </a:srgbClr>
                </a:gs>
                <a:gs pos="71429">
                  <a:srgbClr val="ECEDEC">
                    <a:alpha val="275"/>
                  </a:srgbClr>
                </a:gs>
                <a:gs pos="85714">
                  <a:srgbClr val="ECEDEC">
                    <a:alpha val="109"/>
                  </a:srgbClr>
                </a:gs>
                <a:gs pos="100000">
                  <a:srgbClr val="ECEDEC">
                    <a:alpha val="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2" name="Splat 372"/>
            <p:cNvSpPr>
              <a:spLocks noGrp="1"/>
            </p:cNvSpPr>
            <p:nvPr/>
          </p:nvSpPr>
          <p:spPr>
            <a:xfrm rot="-9194751">
              <a:off x="-109335" y="1040048"/>
              <a:ext cx="569712" cy="114189"/>
            </a:xfrm>
            <a:prstGeom prst="ellipse">
              <a:avLst/>
            </a:prstGeom>
            <a:gradFill>
              <a:gsLst>
                <a:gs pos="0">
                  <a:srgbClr val="FFFFFF">
                    <a:alpha val="8655"/>
                  </a:srgbClr>
                </a:gs>
                <a:gs pos="14286">
                  <a:srgbClr val="FFFFFF">
                    <a:alpha val="7984"/>
                  </a:srgbClr>
                </a:gs>
                <a:gs pos="28571">
                  <a:srgbClr val="FFFFFF">
                    <a:alpha val="6256"/>
                  </a:srgbClr>
                </a:gs>
                <a:gs pos="42857">
                  <a:srgbClr val="FFFFFF">
                    <a:alpha val="4149"/>
                  </a:srgbClr>
                </a:gs>
                <a:gs pos="57143">
                  <a:srgbClr val="FFFFFF">
                    <a:alpha val="2321"/>
                  </a:srgbClr>
                </a:gs>
                <a:gs pos="71429">
                  <a:srgbClr val="FFFFFF">
                    <a:alpha val="1093"/>
                  </a:srgbClr>
                </a:gs>
                <a:gs pos="85714">
                  <a:srgbClr val="FFFFFF">
                    <a:alpha val="434"/>
                  </a:srgbClr>
                </a:gs>
                <a:gs pos="100000">
                  <a:srgbClr val="FFFFFF">
                    <a:alpha val="1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3" name="Splat 373"/>
            <p:cNvSpPr>
              <a:spLocks noGrp="1"/>
            </p:cNvSpPr>
            <p:nvPr/>
          </p:nvSpPr>
          <p:spPr>
            <a:xfrm rot="-9442367">
              <a:off x="2216700" y="586675"/>
              <a:ext cx="537147" cy="4173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4" name="Splat 374"/>
            <p:cNvSpPr>
              <a:spLocks noGrp="1"/>
            </p:cNvSpPr>
            <p:nvPr/>
          </p:nvSpPr>
          <p:spPr>
            <a:xfrm rot="-10702529">
              <a:off x="1575113" y="5152"/>
              <a:ext cx="184283" cy="3805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5" name="Splat 375"/>
            <p:cNvSpPr>
              <a:spLocks noGrp="1"/>
            </p:cNvSpPr>
            <p:nvPr/>
          </p:nvSpPr>
          <p:spPr>
            <a:xfrm rot="9988259">
              <a:off x="2263416" y="821680"/>
              <a:ext cx="269711" cy="3572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6" name="Splat 376"/>
            <p:cNvSpPr>
              <a:spLocks noGrp="1"/>
            </p:cNvSpPr>
            <p:nvPr/>
          </p:nvSpPr>
          <p:spPr>
            <a:xfrm rot="5440303">
              <a:off x="1151501" y="330342"/>
              <a:ext cx="62196" cy="60807"/>
            </a:xfrm>
            <a:prstGeom prst="ellipse">
              <a:avLst/>
            </a:prstGeom>
            <a:gradFill>
              <a:gsLst>
                <a:gs pos="0">
                  <a:srgbClr val="979591">
                    <a:alpha val="16096"/>
                  </a:srgbClr>
                </a:gs>
                <a:gs pos="14286">
                  <a:srgbClr val="979591">
                    <a:alpha val="14896"/>
                  </a:srgbClr>
                </a:gs>
                <a:gs pos="28571">
                  <a:srgbClr val="979591">
                    <a:alpha val="11771"/>
                  </a:srgbClr>
                </a:gs>
                <a:gs pos="42857">
                  <a:srgbClr val="979591">
                    <a:alpha val="7886"/>
                  </a:srgbClr>
                </a:gs>
                <a:gs pos="57143">
                  <a:srgbClr val="979591">
                    <a:alpha val="4450"/>
                  </a:srgbClr>
                </a:gs>
                <a:gs pos="71429">
                  <a:srgbClr val="979591">
                    <a:alpha val="2108"/>
                  </a:srgbClr>
                </a:gs>
                <a:gs pos="85714">
                  <a:srgbClr val="979591">
                    <a:alpha val="839"/>
                  </a:srgbClr>
                </a:gs>
                <a:gs pos="100000">
                  <a:srgbClr val="979591">
                    <a:alpha val="2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7" name="Splat 377"/>
            <p:cNvSpPr>
              <a:spLocks noGrp="1"/>
            </p:cNvSpPr>
            <p:nvPr/>
          </p:nvSpPr>
          <p:spPr>
            <a:xfrm rot="10712719">
              <a:off x="61290" y="514711"/>
              <a:ext cx="63471" cy="58814"/>
            </a:xfrm>
            <a:prstGeom prst="ellipse">
              <a:avLst/>
            </a:prstGeom>
            <a:gradFill>
              <a:gsLst>
                <a:gs pos="0">
                  <a:srgbClr val="524C4C">
                    <a:alpha val="16068"/>
                  </a:srgbClr>
                </a:gs>
                <a:gs pos="14286">
                  <a:srgbClr val="524C4C">
                    <a:alpha val="14870"/>
                  </a:srgbClr>
                </a:gs>
                <a:gs pos="28571">
                  <a:srgbClr val="524C4C">
                    <a:alpha val="11750"/>
                  </a:srgbClr>
                </a:gs>
                <a:gs pos="42857">
                  <a:srgbClr val="524C4C">
                    <a:alpha val="7872"/>
                  </a:srgbClr>
                </a:gs>
                <a:gs pos="57143">
                  <a:srgbClr val="524C4C">
                    <a:alpha val="4441"/>
                  </a:srgbClr>
                </a:gs>
                <a:gs pos="71429">
                  <a:srgbClr val="524C4C">
                    <a:alpha val="2104"/>
                  </a:srgbClr>
                </a:gs>
                <a:gs pos="85714">
                  <a:srgbClr val="524C4C">
                    <a:alpha val="837"/>
                  </a:srgbClr>
                </a:gs>
                <a:gs pos="100000">
                  <a:srgbClr val="524C4C">
                    <a:alpha val="2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8" name="Splat 378"/>
            <p:cNvSpPr>
              <a:spLocks noGrp="1"/>
            </p:cNvSpPr>
            <p:nvPr/>
          </p:nvSpPr>
          <p:spPr>
            <a:xfrm rot="6901608">
              <a:off x="-59896" y="864165"/>
              <a:ext cx="534484" cy="321342"/>
            </a:xfrm>
            <a:prstGeom prst="ellipse">
              <a:avLst/>
            </a:prstGeom>
            <a:gradFill>
              <a:gsLst>
                <a:gs pos="0">
                  <a:srgbClr val="FFFFFF">
                    <a:alpha val="8350"/>
                  </a:srgbClr>
                </a:gs>
                <a:gs pos="14286">
                  <a:srgbClr val="FFFFFF">
                    <a:alpha val="7702"/>
                  </a:srgbClr>
                </a:gs>
                <a:gs pos="28571">
                  <a:srgbClr val="FFFFFF">
                    <a:alpha val="6033"/>
                  </a:srgbClr>
                </a:gs>
                <a:gs pos="42857">
                  <a:srgbClr val="FFFFFF">
                    <a:alpha val="3999"/>
                  </a:srgbClr>
                </a:gs>
                <a:gs pos="57143">
                  <a:srgbClr val="FFFFFF">
                    <a:alpha val="2236"/>
                  </a:srgbClr>
                </a:gs>
                <a:gs pos="71429">
                  <a:srgbClr val="FFFFFF">
                    <a:alpha val="1053"/>
                  </a:srgbClr>
                </a:gs>
                <a:gs pos="85714">
                  <a:srgbClr val="FFFFFF">
                    <a:alpha val="418"/>
                  </a:srgbClr>
                </a:gs>
                <a:gs pos="100000">
                  <a:srgbClr val="FFFFFF">
                    <a:alpha val="1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9" name="Splat 379"/>
            <p:cNvSpPr>
              <a:spLocks noGrp="1"/>
            </p:cNvSpPr>
            <p:nvPr/>
          </p:nvSpPr>
          <p:spPr>
            <a:xfrm rot="-10795587">
              <a:off x="577473" y="647049"/>
              <a:ext cx="64083" cy="63962"/>
            </a:xfrm>
            <a:prstGeom prst="ellipse">
              <a:avLst/>
            </a:prstGeom>
            <a:gradFill>
              <a:gsLst>
                <a:gs pos="0">
                  <a:srgbClr val="62625C">
                    <a:alpha val="15982"/>
                  </a:srgbClr>
                </a:gs>
                <a:gs pos="14286">
                  <a:srgbClr val="62625C">
                    <a:alpha val="14791"/>
                  </a:srgbClr>
                </a:gs>
                <a:gs pos="28571">
                  <a:srgbClr val="62625C">
                    <a:alpha val="11686"/>
                  </a:srgbClr>
                </a:gs>
                <a:gs pos="42857">
                  <a:srgbClr val="62625C">
                    <a:alpha val="7828"/>
                  </a:srgbClr>
                </a:gs>
                <a:gs pos="57143">
                  <a:srgbClr val="62625C">
                    <a:alpha val="4416"/>
                  </a:srgbClr>
                </a:gs>
                <a:gs pos="71429">
                  <a:srgbClr val="62625C">
                    <a:alpha val="2092"/>
                  </a:srgbClr>
                </a:gs>
                <a:gs pos="85714">
                  <a:srgbClr val="62625C">
                    <a:alpha val="833"/>
                  </a:srgbClr>
                </a:gs>
                <a:gs pos="100000">
                  <a:srgbClr val="62625C">
                    <a:alpha val="2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0" name="Splat 380"/>
            <p:cNvSpPr>
              <a:spLocks noGrp="1"/>
            </p:cNvSpPr>
            <p:nvPr/>
          </p:nvSpPr>
          <p:spPr>
            <a:xfrm rot="9993660">
              <a:off x="746305" y="771050"/>
              <a:ext cx="664881" cy="3311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1" name="Splat 381"/>
            <p:cNvSpPr>
              <a:spLocks noGrp="1"/>
            </p:cNvSpPr>
            <p:nvPr/>
          </p:nvSpPr>
          <p:spPr>
            <a:xfrm rot="10734460">
              <a:off x="493417" y="311399"/>
              <a:ext cx="64703" cy="60011"/>
            </a:xfrm>
            <a:prstGeom prst="ellipse">
              <a:avLst/>
            </a:prstGeom>
            <a:gradFill>
              <a:gsLst>
                <a:gs pos="0">
                  <a:srgbClr val="5E585A">
                    <a:alpha val="15791"/>
                  </a:srgbClr>
                </a:gs>
                <a:gs pos="14286">
                  <a:srgbClr val="5E585A">
                    <a:alpha val="14612"/>
                  </a:srgbClr>
                </a:gs>
                <a:gs pos="28571">
                  <a:srgbClr val="5E585A">
                    <a:alpha val="11543"/>
                  </a:srgbClr>
                </a:gs>
                <a:gs pos="42857">
                  <a:srgbClr val="5E585A">
                    <a:alpha val="7730"/>
                  </a:srgbClr>
                </a:gs>
                <a:gs pos="57143">
                  <a:srgbClr val="5E585A">
                    <a:alpha val="4360"/>
                  </a:srgbClr>
                </a:gs>
                <a:gs pos="71429">
                  <a:srgbClr val="5E585A">
                    <a:alpha val="2065"/>
                  </a:srgbClr>
                </a:gs>
                <a:gs pos="85714">
                  <a:srgbClr val="5E585A">
                    <a:alpha val="822"/>
                  </a:srgbClr>
                </a:gs>
                <a:gs pos="100000">
                  <a:srgbClr val="5E585A">
                    <a:alpha val="2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2" name="Splat 382"/>
            <p:cNvSpPr>
              <a:spLocks noGrp="1"/>
            </p:cNvSpPr>
            <p:nvPr/>
          </p:nvSpPr>
          <p:spPr>
            <a:xfrm rot="-10799987">
              <a:off x="3215829" y="664341"/>
              <a:ext cx="59923" cy="59788"/>
            </a:xfrm>
            <a:prstGeom prst="ellipse">
              <a:avLst/>
            </a:prstGeom>
            <a:gradFill>
              <a:gsLst>
                <a:gs pos="0">
                  <a:srgbClr val="8E8E8B">
                    <a:alpha val="10600"/>
                  </a:srgbClr>
                </a:gs>
                <a:gs pos="14286">
                  <a:srgbClr val="8E8E8B">
                    <a:alpha val="9786"/>
                  </a:srgbClr>
                </a:gs>
                <a:gs pos="28571">
                  <a:srgbClr val="8E8E8B">
                    <a:alpha val="7685"/>
                  </a:srgbClr>
                </a:gs>
                <a:gs pos="42857">
                  <a:srgbClr val="8E8E8B">
                    <a:alpha val="5110"/>
                  </a:srgbClr>
                </a:gs>
                <a:gs pos="57143">
                  <a:srgbClr val="8E8E8B">
                    <a:alpha val="2864"/>
                  </a:srgbClr>
                </a:gs>
                <a:gs pos="71429">
                  <a:srgbClr val="8E8E8B">
                    <a:alpha val="1351"/>
                  </a:srgbClr>
                </a:gs>
                <a:gs pos="85714">
                  <a:srgbClr val="8E8E8B">
                    <a:alpha val="536"/>
                  </a:srgbClr>
                </a:gs>
                <a:gs pos="100000">
                  <a:srgbClr val="8E8E8B">
                    <a:alpha val="1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3" name="Splat 383"/>
            <p:cNvSpPr>
              <a:spLocks noGrp="1"/>
            </p:cNvSpPr>
            <p:nvPr/>
          </p:nvSpPr>
          <p:spPr>
            <a:xfrm rot="10797981">
              <a:off x="2035411" y="767424"/>
              <a:ext cx="60463" cy="59900"/>
            </a:xfrm>
            <a:prstGeom prst="ellipse">
              <a:avLst/>
            </a:prstGeom>
            <a:gradFill>
              <a:gsLst>
                <a:gs pos="0">
                  <a:srgbClr val="8A8489">
                    <a:alpha val="10934"/>
                  </a:srgbClr>
                </a:gs>
                <a:gs pos="14286">
                  <a:srgbClr val="8A8489">
                    <a:alpha val="10096"/>
                  </a:srgbClr>
                </a:gs>
                <a:gs pos="28571">
                  <a:srgbClr val="8A8489">
                    <a:alpha val="7931"/>
                  </a:srgbClr>
                </a:gs>
                <a:gs pos="42857">
                  <a:srgbClr val="8A8489">
                    <a:alpha val="5276"/>
                  </a:srgbClr>
                </a:gs>
                <a:gs pos="57143">
                  <a:srgbClr val="8A8489">
                    <a:alpha val="2959"/>
                  </a:srgbClr>
                </a:gs>
                <a:gs pos="71429">
                  <a:srgbClr val="8A8489">
                    <a:alpha val="1396"/>
                  </a:srgbClr>
                </a:gs>
                <a:gs pos="85714">
                  <a:srgbClr val="8A8489">
                    <a:alpha val="554"/>
                  </a:srgbClr>
                </a:gs>
                <a:gs pos="100000">
                  <a:srgbClr val="8A8489">
                    <a:alpha val="1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4" name="Splat 384"/>
            <p:cNvSpPr>
              <a:spLocks noGrp="1"/>
            </p:cNvSpPr>
            <p:nvPr/>
          </p:nvSpPr>
          <p:spPr>
            <a:xfrm rot="-9957860">
              <a:off x="1398536" y="689174"/>
              <a:ext cx="375969" cy="4717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5" name="Splat 385"/>
            <p:cNvSpPr>
              <a:spLocks noGrp="1"/>
            </p:cNvSpPr>
            <p:nvPr/>
          </p:nvSpPr>
          <p:spPr>
            <a:xfrm rot="-9648226">
              <a:off x="1686969" y="378005"/>
              <a:ext cx="554744" cy="3670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6" name="Splat 386"/>
            <p:cNvSpPr>
              <a:spLocks noGrp="1"/>
            </p:cNvSpPr>
            <p:nvPr/>
          </p:nvSpPr>
          <p:spPr>
            <a:xfrm rot="8980335">
              <a:off x="1448834" y="320842"/>
              <a:ext cx="666987" cy="87383"/>
            </a:xfrm>
            <a:prstGeom prst="ellipse">
              <a:avLst/>
            </a:prstGeom>
            <a:gradFill>
              <a:gsLst>
                <a:gs pos="0">
                  <a:srgbClr val="000000">
                    <a:alpha val="4130"/>
                  </a:srgbClr>
                </a:gs>
                <a:gs pos="14286">
                  <a:srgbClr val="000000">
                    <a:alpha val="3802"/>
                  </a:srgbClr>
                </a:gs>
                <a:gs pos="28571">
                  <a:srgbClr val="000000">
                    <a:alpha val="2965"/>
                  </a:srgbClr>
                </a:gs>
                <a:gs pos="42857">
                  <a:srgbClr val="000000">
                    <a:alpha val="1955"/>
                  </a:srgbClr>
                </a:gs>
                <a:gs pos="57143">
                  <a:srgbClr val="000000">
                    <a:alpha val="1088"/>
                  </a:srgbClr>
                </a:gs>
                <a:gs pos="71429">
                  <a:srgbClr val="000000">
                    <a:alpha val="511"/>
                  </a:srgbClr>
                </a:gs>
                <a:gs pos="85714">
                  <a:srgbClr val="000000">
                    <a:alpha val="202"/>
                  </a:srgbClr>
                </a:gs>
                <a:gs pos="100000">
                  <a:srgbClr val="000000">
                    <a:alpha val="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7" name="Splat 387"/>
            <p:cNvSpPr>
              <a:spLocks noGrp="1"/>
            </p:cNvSpPr>
            <p:nvPr/>
          </p:nvSpPr>
          <p:spPr>
            <a:xfrm rot="10738414">
              <a:off x="777601" y="1172649"/>
              <a:ext cx="64947" cy="60629"/>
            </a:xfrm>
            <a:prstGeom prst="ellipse">
              <a:avLst/>
            </a:prstGeom>
            <a:gradFill>
              <a:gsLst>
                <a:gs pos="0">
                  <a:srgbClr val="A6A3A5">
                    <a:alpha val="15634"/>
                  </a:srgbClr>
                </a:gs>
                <a:gs pos="14286">
                  <a:srgbClr val="A6A3A5">
                    <a:alpha val="14466"/>
                  </a:srgbClr>
                </a:gs>
                <a:gs pos="28571">
                  <a:srgbClr val="A6A3A5">
                    <a:alpha val="11426"/>
                  </a:srgbClr>
                </a:gs>
                <a:gs pos="42857">
                  <a:srgbClr val="A6A3A5">
                    <a:alpha val="7650"/>
                  </a:srgbClr>
                </a:gs>
                <a:gs pos="57143">
                  <a:srgbClr val="A6A3A5">
                    <a:alpha val="4314"/>
                  </a:srgbClr>
                </a:gs>
                <a:gs pos="71429">
                  <a:srgbClr val="A6A3A5">
                    <a:alpha val="2043"/>
                  </a:srgbClr>
                </a:gs>
                <a:gs pos="85714">
                  <a:srgbClr val="A6A3A5">
                    <a:alpha val="813"/>
                  </a:srgbClr>
                </a:gs>
                <a:gs pos="100000">
                  <a:srgbClr val="A6A3A5">
                    <a:alpha val="2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8" name="Splat 388"/>
            <p:cNvSpPr>
              <a:spLocks noGrp="1"/>
            </p:cNvSpPr>
            <p:nvPr/>
          </p:nvSpPr>
          <p:spPr>
            <a:xfrm rot="5400005">
              <a:off x="2189509" y="653824"/>
              <a:ext cx="60537" cy="60521"/>
            </a:xfrm>
            <a:prstGeom prst="ellipse">
              <a:avLst/>
            </a:prstGeom>
            <a:gradFill>
              <a:gsLst>
                <a:gs pos="0">
                  <a:srgbClr val="868180">
                    <a:alpha val="15641"/>
                  </a:srgbClr>
                </a:gs>
                <a:gs pos="14286">
                  <a:srgbClr val="868180">
                    <a:alpha val="14472"/>
                  </a:srgbClr>
                </a:gs>
                <a:gs pos="28571">
                  <a:srgbClr val="868180">
                    <a:alpha val="11430"/>
                  </a:srgbClr>
                </a:gs>
                <a:gs pos="42857">
                  <a:srgbClr val="868180">
                    <a:alpha val="7653"/>
                  </a:srgbClr>
                </a:gs>
                <a:gs pos="57143">
                  <a:srgbClr val="868180">
                    <a:alpha val="4316"/>
                  </a:srgbClr>
                </a:gs>
                <a:gs pos="71429">
                  <a:srgbClr val="868180">
                    <a:alpha val="2044"/>
                  </a:srgbClr>
                </a:gs>
                <a:gs pos="85714">
                  <a:srgbClr val="868180">
                    <a:alpha val="813"/>
                  </a:srgbClr>
                </a:gs>
                <a:gs pos="100000">
                  <a:srgbClr val="868180">
                    <a:alpha val="2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9" name="Splat 389"/>
            <p:cNvSpPr>
              <a:spLocks noGrp="1"/>
            </p:cNvSpPr>
            <p:nvPr/>
          </p:nvSpPr>
          <p:spPr>
            <a:xfrm rot="10751700">
              <a:off x="2331775" y="781332"/>
              <a:ext cx="64647" cy="60239"/>
            </a:xfrm>
            <a:prstGeom prst="ellipse">
              <a:avLst/>
            </a:prstGeom>
            <a:gradFill>
              <a:gsLst>
                <a:gs pos="0">
                  <a:srgbClr val="7A7C7A">
                    <a:alpha val="11569"/>
                  </a:srgbClr>
                </a:gs>
                <a:gs pos="14286">
                  <a:srgbClr val="7A7C7A">
                    <a:alpha val="10685"/>
                  </a:srgbClr>
                </a:gs>
                <a:gs pos="28571">
                  <a:srgbClr val="7A7C7A">
                    <a:alpha val="8400"/>
                  </a:srgbClr>
                </a:gs>
                <a:gs pos="42857">
                  <a:srgbClr val="7A7C7A">
                    <a:alpha val="5592"/>
                  </a:srgbClr>
                </a:gs>
                <a:gs pos="57143">
                  <a:srgbClr val="7A7C7A">
                    <a:alpha val="3139"/>
                  </a:srgbClr>
                </a:gs>
                <a:gs pos="71429">
                  <a:srgbClr val="7A7C7A">
                    <a:alpha val="1482"/>
                  </a:srgbClr>
                </a:gs>
                <a:gs pos="85714">
                  <a:srgbClr val="7A7C7A">
                    <a:alpha val="589"/>
                  </a:srgbClr>
                </a:gs>
                <a:gs pos="100000">
                  <a:srgbClr val="7A7C7A">
                    <a:alpha val="1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0" name="Splat 390"/>
            <p:cNvSpPr>
              <a:spLocks noGrp="1"/>
            </p:cNvSpPr>
            <p:nvPr/>
          </p:nvSpPr>
          <p:spPr>
            <a:xfrm rot="10732175">
              <a:off x="936330" y="206708"/>
              <a:ext cx="314681" cy="3587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1" name="Splat 391"/>
            <p:cNvSpPr>
              <a:spLocks noGrp="1"/>
            </p:cNvSpPr>
            <p:nvPr/>
          </p:nvSpPr>
          <p:spPr>
            <a:xfrm rot="5377574">
              <a:off x="2713026" y="208792"/>
              <a:ext cx="64705" cy="60866"/>
            </a:xfrm>
            <a:prstGeom prst="ellipse">
              <a:avLst/>
            </a:prstGeom>
            <a:gradFill>
              <a:gsLst>
                <a:gs pos="0">
                  <a:srgbClr val="898D87">
                    <a:alpha val="14801"/>
                  </a:srgbClr>
                </a:gs>
                <a:gs pos="14286">
                  <a:srgbClr val="898D87">
                    <a:alpha val="13690"/>
                  </a:srgbClr>
                </a:gs>
                <a:gs pos="28571">
                  <a:srgbClr val="898D87">
                    <a:alpha val="10802"/>
                  </a:srgbClr>
                </a:gs>
                <a:gs pos="42857">
                  <a:srgbClr val="898D87">
                    <a:alpha val="7224"/>
                  </a:srgbClr>
                </a:gs>
                <a:gs pos="57143">
                  <a:srgbClr val="898D87">
                    <a:alpha val="4070"/>
                  </a:srgbClr>
                </a:gs>
                <a:gs pos="71429">
                  <a:srgbClr val="898D87">
                    <a:alpha val="1926"/>
                  </a:srgbClr>
                </a:gs>
                <a:gs pos="85714">
                  <a:srgbClr val="898D87">
                    <a:alpha val="766"/>
                  </a:srgbClr>
                </a:gs>
                <a:gs pos="100000">
                  <a:srgbClr val="898D87">
                    <a:alpha val="2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2" name="Splat 392"/>
            <p:cNvSpPr>
              <a:spLocks noGrp="1"/>
            </p:cNvSpPr>
            <p:nvPr/>
          </p:nvSpPr>
          <p:spPr>
            <a:xfrm rot="-9592227">
              <a:off x="3285859" y="919985"/>
              <a:ext cx="401809" cy="31637"/>
            </a:xfrm>
            <a:prstGeom prst="ellipse">
              <a:avLst/>
            </a:prstGeom>
            <a:gradFill>
              <a:gsLst>
                <a:gs pos="0">
                  <a:srgbClr val="000000">
                    <a:alpha val="32694"/>
                  </a:srgbClr>
                </a:gs>
                <a:gs pos="14286">
                  <a:srgbClr val="000000">
                    <a:alpha val="30504"/>
                  </a:srgbClr>
                </a:gs>
                <a:gs pos="28571">
                  <a:srgbClr val="000000">
                    <a:alpha val="24614"/>
                  </a:srgbClr>
                </a:gs>
                <a:gs pos="42857">
                  <a:srgbClr val="000000">
                    <a:alpha val="16917"/>
                  </a:srgbClr>
                </a:gs>
                <a:gs pos="57143">
                  <a:srgbClr val="000000">
                    <a:alpha val="9759"/>
                  </a:srgbClr>
                </a:gs>
                <a:gs pos="71429">
                  <a:srgbClr val="000000">
                    <a:alpha val="4693"/>
                  </a:srgbClr>
                </a:gs>
                <a:gs pos="85714">
                  <a:srgbClr val="000000">
                    <a:alpha val="1883"/>
                  </a:srgbClr>
                </a:gs>
                <a:gs pos="100000">
                  <a:srgbClr val="000000">
                    <a:alpha val="6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3" name="Splat 393"/>
            <p:cNvSpPr>
              <a:spLocks noGrp="1"/>
            </p:cNvSpPr>
            <p:nvPr/>
          </p:nvSpPr>
          <p:spPr>
            <a:xfrm rot="5390313">
              <a:off x="3244705" y="780817"/>
              <a:ext cx="63020" cy="62172"/>
            </a:xfrm>
            <a:prstGeom prst="ellipse">
              <a:avLst/>
            </a:prstGeom>
            <a:gradFill>
              <a:gsLst>
                <a:gs pos="0">
                  <a:srgbClr val="6F7776">
                    <a:alpha val="15465"/>
                  </a:srgbClr>
                </a:gs>
                <a:gs pos="14286">
                  <a:srgbClr val="6F7776">
                    <a:alpha val="14308"/>
                  </a:srgbClr>
                </a:gs>
                <a:gs pos="28571">
                  <a:srgbClr val="6F7776">
                    <a:alpha val="11299"/>
                  </a:srgbClr>
                </a:gs>
                <a:gs pos="42857">
                  <a:srgbClr val="6F7776">
                    <a:alpha val="7563"/>
                  </a:srgbClr>
                </a:gs>
                <a:gs pos="57143">
                  <a:srgbClr val="6F7776">
                    <a:alpha val="4264"/>
                  </a:srgbClr>
                </a:gs>
                <a:gs pos="71429">
                  <a:srgbClr val="6F7776">
                    <a:alpha val="2019"/>
                  </a:srgbClr>
                </a:gs>
                <a:gs pos="85714">
                  <a:srgbClr val="6F7776">
                    <a:alpha val="803"/>
                  </a:srgbClr>
                </a:gs>
                <a:gs pos="100000">
                  <a:srgbClr val="6F7776">
                    <a:alpha val="2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4" name="Splat 394"/>
            <p:cNvSpPr>
              <a:spLocks noGrp="1"/>
            </p:cNvSpPr>
            <p:nvPr/>
          </p:nvSpPr>
          <p:spPr>
            <a:xfrm rot="5453799">
              <a:off x="2698711" y="532369"/>
              <a:ext cx="65012" cy="61084"/>
            </a:xfrm>
            <a:prstGeom prst="ellipse">
              <a:avLst/>
            </a:prstGeom>
            <a:gradFill>
              <a:gsLst>
                <a:gs pos="0">
                  <a:srgbClr val="AAA7A1">
                    <a:alpha val="11659"/>
                  </a:srgbClr>
                </a:gs>
                <a:gs pos="14286">
                  <a:srgbClr val="AAA7A1">
                    <a:alpha val="10768"/>
                  </a:srgbClr>
                </a:gs>
                <a:gs pos="28571">
                  <a:srgbClr val="AAA7A1">
                    <a:alpha val="8466"/>
                  </a:srgbClr>
                </a:gs>
                <a:gs pos="42857">
                  <a:srgbClr val="AAA7A1">
                    <a:alpha val="5637"/>
                  </a:srgbClr>
                </a:gs>
                <a:gs pos="57143">
                  <a:srgbClr val="AAA7A1">
                    <a:alpha val="3164"/>
                  </a:srgbClr>
                </a:gs>
                <a:gs pos="71429">
                  <a:srgbClr val="AAA7A1">
                    <a:alpha val="1494"/>
                  </a:srgbClr>
                </a:gs>
                <a:gs pos="85714">
                  <a:srgbClr val="AAA7A1">
                    <a:alpha val="593"/>
                  </a:srgbClr>
                </a:gs>
                <a:gs pos="100000">
                  <a:srgbClr val="AAA7A1">
                    <a:alpha val="1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5" name="Splat 395"/>
            <p:cNvSpPr>
              <a:spLocks noGrp="1"/>
            </p:cNvSpPr>
            <p:nvPr/>
          </p:nvSpPr>
          <p:spPr>
            <a:xfrm rot="5440655">
              <a:off x="3128631" y="321782"/>
              <a:ext cx="62850" cy="61342"/>
            </a:xfrm>
            <a:prstGeom prst="ellipse">
              <a:avLst/>
            </a:prstGeom>
            <a:gradFill>
              <a:gsLst>
                <a:gs pos="0">
                  <a:srgbClr val="9E9A94">
                    <a:alpha val="15228"/>
                  </a:srgbClr>
                </a:gs>
                <a:gs pos="14286">
                  <a:srgbClr val="9E9A94">
                    <a:alpha val="14088"/>
                  </a:srgbClr>
                </a:gs>
                <a:gs pos="28571">
                  <a:srgbClr val="9E9A94">
                    <a:alpha val="11121"/>
                  </a:srgbClr>
                </a:gs>
                <a:gs pos="42857">
                  <a:srgbClr val="9E9A94">
                    <a:alpha val="7442"/>
                  </a:srgbClr>
                </a:gs>
                <a:gs pos="57143">
                  <a:srgbClr val="9E9A94">
                    <a:alpha val="4194"/>
                  </a:srgbClr>
                </a:gs>
                <a:gs pos="71429">
                  <a:srgbClr val="9E9A94">
                    <a:alpha val="1986"/>
                  </a:srgbClr>
                </a:gs>
                <a:gs pos="85714">
                  <a:srgbClr val="9E9A94">
                    <a:alpha val="790"/>
                  </a:srgbClr>
                </a:gs>
                <a:gs pos="100000">
                  <a:srgbClr val="9E9A94">
                    <a:alpha val="2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6" name="Splat 396"/>
            <p:cNvSpPr>
              <a:spLocks noGrp="1"/>
            </p:cNvSpPr>
            <p:nvPr/>
          </p:nvSpPr>
          <p:spPr>
            <a:xfrm rot="-10143810">
              <a:off x="179091" y="871599"/>
              <a:ext cx="620140" cy="148666"/>
            </a:xfrm>
            <a:prstGeom prst="ellipse">
              <a:avLst/>
            </a:prstGeom>
            <a:gradFill>
              <a:gsLst>
                <a:gs pos="0">
                  <a:srgbClr val="B5B7B2">
                    <a:alpha val="5357"/>
                  </a:srgbClr>
                </a:gs>
                <a:gs pos="14286">
                  <a:srgbClr val="B5B7B2">
                    <a:alpha val="4934"/>
                  </a:srgbClr>
                </a:gs>
                <a:gs pos="28571">
                  <a:srgbClr val="B5B7B2">
                    <a:alpha val="3853"/>
                  </a:srgbClr>
                </a:gs>
                <a:gs pos="42857">
                  <a:srgbClr val="B5B7B2">
                    <a:alpha val="2544"/>
                  </a:srgbClr>
                </a:gs>
                <a:gs pos="57143">
                  <a:srgbClr val="B5B7B2">
                    <a:alpha val="1418"/>
                  </a:srgbClr>
                </a:gs>
                <a:gs pos="71429">
                  <a:srgbClr val="B5B7B2">
                    <a:alpha val="666"/>
                  </a:srgbClr>
                </a:gs>
                <a:gs pos="85714">
                  <a:srgbClr val="B5B7B2">
                    <a:alpha val="264"/>
                  </a:srgbClr>
                </a:gs>
                <a:gs pos="100000">
                  <a:srgbClr val="B5B7B2">
                    <a:alpha val="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7" name="Splat 397"/>
            <p:cNvSpPr>
              <a:spLocks noGrp="1"/>
            </p:cNvSpPr>
            <p:nvPr/>
          </p:nvSpPr>
          <p:spPr>
            <a:xfrm rot="5400459">
              <a:off x="2104959" y="1205820"/>
              <a:ext cx="61767" cy="61757"/>
            </a:xfrm>
            <a:prstGeom prst="ellipse">
              <a:avLst/>
            </a:prstGeom>
            <a:gradFill>
              <a:gsLst>
                <a:gs pos="0">
                  <a:srgbClr val="838584">
                    <a:alpha val="10028"/>
                  </a:srgbClr>
                </a:gs>
                <a:gs pos="14286">
                  <a:srgbClr val="838584">
                    <a:alpha val="9255"/>
                  </a:srgbClr>
                </a:gs>
                <a:gs pos="28571">
                  <a:srgbClr val="838584">
                    <a:alpha val="7264"/>
                  </a:srgbClr>
                </a:gs>
                <a:gs pos="42857">
                  <a:srgbClr val="838584">
                    <a:alpha val="4826"/>
                  </a:srgbClr>
                </a:gs>
                <a:gs pos="57143">
                  <a:srgbClr val="838584">
                    <a:alpha val="2704"/>
                  </a:srgbClr>
                </a:gs>
                <a:gs pos="71429">
                  <a:srgbClr val="838584">
                    <a:alpha val="1275"/>
                  </a:srgbClr>
                </a:gs>
                <a:gs pos="85714">
                  <a:srgbClr val="838584">
                    <a:alpha val="506"/>
                  </a:srgbClr>
                </a:gs>
                <a:gs pos="100000">
                  <a:srgbClr val="838584">
                    <a:alpha val="1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8" name="Splat 398"/>
            <p:cNvSpPr>
              <a:spLocks noGrp="1"/>
            </p:cNvSpPr>
            <p:nvPr/>
          </p:nvSpPr>
          <p:spPr>
            <a:xfrm rot="9789251">
              <a:off x="1428525" y="1197862"/>
              <a:ext cx="519049" cy="4959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9" name="Splat 399"/>
            <p:cNvSpPr>
              <a:spLocks noGrp="1"/>
            </p:cNvSpPr>
            <p:nvPr/>
          </p:nvSpPr>
          <p:spPr>
            <a:xfrm rot="5399587">
              <a:off x="2293300" y="612234"/>
              <a:ext cx="66237" cy="66118"/>
            </a:xfrm>
            <a:prstGeom prst="ellipse">
              <a:avLst/>
            </a:prstGeom>
            <a:gradFill>
              <a:gsLst>
                <a:gs pos="0">
                  <a:srgbClr val="939997">
                    <a:alpha val="15544"/>
                  </a:srgbClr>
                </a:gs>
                <a:gs pos="14286">
                  <a:srgbClr val="939997">
                    <a:alpha val="14382"/>
                  </a:srgbClr>
                </a:gs>
                <a:gs pos="28571">
                  <a:srgbClr val="939997">
                    <a:alpha val="11358"/>
                  </a:srgbClr>
                </a:gs>
                <a:gs pos="42857">
                  <a:srgbClr val="939997">
                    <a:alpha val="7603"/>
                  </a:srgbClr>
                </a:gs>
                <a:gs pos="57143">
                  <a:srgbClr val="939997">
                    <a:alpha val="4287"/>
                  </a:srgbClr>
                </a:gs>
                <a:gs pos="71429">
                  <a:srgbClr val="939997">
                    <a:alpha val="2030"/>
                  </a:srgbClr>
                </a:gs>
                <a:gs pos="85714">
                  <a:srgbClr val="939997">
                    <a:alpha val="808"/>
                  </a:srgbClr>
                </a:gs>
                <a:gs pos="100000">
                  <a:srgbClr val="939997">
                    <a:alpha val="2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0" name="Splat 400"/>
            <p:cNvSpPr>
              <a:spLocks noGrp="1"/>
            </p:cNvSpPr>
            <p:nvPr/>
          </p:nvSpPr>
          <p:spPr>
            <a:xfrm rot="-10799078">
              <a:off x="3237580" y="666593"/>
              <a:ext cx="61666" cy="61640"/>
            </a:xfrm>
            <a:prstGeom prst="ellipse">
              <a:avLst/>
            </a:prstGeom>
            <a:gradFill>
              <a:gsLst>
                <a:gs pos="0">
                  <a:srgbClr val="797979">
                    <a:alpha val="10031"/>
                  </a:srgbClr>
                </a:gs>
                <a:gs pos="14286">
                  <a:srgbClr val="797979">
                    <a:alpha val="9258"/>
                  </a:srgbClr>
                </a:gs>
                <a:gs pos="28571">
                  <a:srgbClr val="797979">
                    <a:alpha val="7266"/>
                  </a:srgbClr>
                </a:gs>
                <a:gs pos="42857">
                  <a:srgbClr val="797979">
                    <a:alpha val="4828"/>
                  </a:srgbClr>
                </a:gs>
                <a:gs pos="57143">
                  <a:srgbClr val="797979">
                    <a:alpha val="2704"/>
                  </a:srgbClr>
                </a:gs>
                <a:gs pos="71429">
                  <a:srgbClr val="797979">
                    <a:alpha val="1275"/>
                  </a:srgbClr>
                </a:gs>
                <a:gs pos="85714">
                  <a:srgbClr val="797979">
                    <a:alpha val="506"/>
                  </a:srgbClr>
                </a:gs>
                <a:gs pos="100000">
                  <a:srgbClr val="797979">
                    <a:alpha val="1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1" name="Splat 401"/>
            <p:cNvSpPr>
              <a:spLocks noGrp="1"/>
            </p:cNvSpPr>
            <p:nvPr/>
          </p:nvSpPr>
          <p:spPr>
            <a:xfrm rot="-9785017">
              <a:off x="2104653" y="866598"/>
              <a:ext cx="286424" cy="555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2" name="Splat 402"/>
            <p:cNvSpPr>
              <a:spLocks noGrp="1"/>
            </p:cNvSpPr>
            <p:nvPr/>
          </p:nvSpPr>
          <p:spPr>
            <a:xfrm rot="10793337">
              <a:off x="1195899" y="1327016"/>
              <a:ext cx="494421" cy="92959"/>
            </a:xfrm>
            <a:prstGeom prst="ellipse">
              <a:avLst/>
            </a:prstGeom>
            <a:gradFill>
              <a:gsLst>
                <a:gs pos="0">
                  <a:srgbClr val="E7E7E8">
                    <a:alpha val="13390"/>
                  </a:srgbClr>
                </a:gs>
                <a:gs pos="14286">
                  <a:srgbClr val="E7E7E8">
                    <a:alpha val="12377"/>
                  </a:srgbClr>
                </a:gs>
                <a:gs pos="28571">
                  <a:srgbClr val="E7E7E8">
                    <a:alpha val="9750"/>
                  </a:srgbClr>
                </a:gs>
                <a:gs pos="42857">
                  <a:srgbClr val="E7E7E8">
                    <a:alpha val="6507"/>
                  </a:srgbClr>
                </a:gs>
                <a:gs pos="57143">
                  <a:srgbClr val="E7E7E8">
                    <a:alpha val="3660"/>
                  </a:srgbClr>
                </a:gs>
                <a:gs pos="71429">
                  <a:srgbClr val="E7E7E8">
                    <a:alpha val="1730"/>
                  </a:srgbClr>
                </a:gs>
                <a:gs pos="85714">
                  <a:srgbClr val="E7E7E8">
                    <a:alpha val="688"/>
                  </a:srgbClr>
                </a:gs>
                <a:gs pos="100000">
                  <a:srgbClr val="E7E7E8">
                    <a:alpha val="2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3" name="Splat 403"/>
            <p:cNvSpPr>
              <a:spLocks noGrp="1"/>
            </p:cNvSpPr>
            <p:nvPr/>
          </p:nvSpPr>
          <p:spPr>
            <a:xfrm rot="-10799200">
              <a:off x="3013612" y="35926"/>
              <a:ext cx="65983" cy="64838"/>
            </a:xfrm>
            <a:prstGeom prst="ellipse">
              <a:avLst/>
            </a:prstGeom>
            <a:gradFill>
              <a:gsLst>
                <a:gs pos="0">
                  <a:srgbClr val="9F9B96">
                    <a:alpha val="13246"/>
                  </a:srgbClr>
                </a:gs>
                <a:gs pos="14286">
                  <a:srgbClr val="9F9B96">
                    <a:alpha val="12243"/>
                  </a:srgbClr>
                </a:gs>
                <a:gs pos="28571">
                  <a:srgbClr val="9F9B96">
                    <a:alpha val="9643"/>
                  </a:srgbClr>
                </a:gs>
                <a:gs pos="42857">
                  <a:srgbClr val="9F9B96">
                    <a:alpha val="6435"/>
                  </a:srgbClr>
                </a:gs>
                <a:gs pos="57143">
                  <a:srgbClr val="9F9B96">
                    <a:alpha val="3618"/>
                  </a:srgbClr>
                </a:gs>
                <a:gs pos="71429">
                  <a:srgbClr val="9F9B96">
                    <a:alpha val="1710"/>
                  </a:srgbClr>
                </a:gs>
                <a:gs pos="85714">
                  <a:srgbClr val="9F9B96">
                    <a:alpha val="680"/>
                  </a:srgbClr>
                </a:gs>
                <a:gs pos="100000">
                  <a:srgbClr val="9F9B96">
                    <a:alpha val="2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4" name="Splat 404"/>
            <p:cNvSpPr>
              <a:spLocks noGrp="1"/>
            </p:cNvSpPr>
            <p:nvPr/>
          </p:nvSpPr>
          <p:spPr>
            <a:xfrm rot="-8964013">
              <a:off x="387976" y="339039"/>
              <a:ext cx="819471" cy="151132"/>
            </a:xfrm>
            <a:prstGeom prst="ellipse">
              <a:avLst/>
            </a:prstGeom>
            <a:gradFill>
              <a:gsLst>
                <a:gs pos="0">
                  <a:srgbClr val="414743">
                    <a:alpha val="5005"/>
                  </a:srgbClr>
                </a:gs>
                <a:gs pos="14286">
                  <a:srgbClr val="414743">
                    <a:alpha val="4610"/>
                  </a:srgbClr>
                </a:gs>
                <a:gs pos="28571">
                  <a:srgbClr val="414743">
                    <a:alpha val="3598"/>
                  </a:srgbClr>
                </a:gs>
                <a:gs pos="42857">
                  <a:srgbClr val="414743">
                    <a:alpha val="2375"/>
                  </a:srgbClr>
                </a:gs>
                <a:gs pos="57143">
                  <a:srgbClr val="414743">
                    <a:alpha val="1323"/>
                  </a:srgbClr>
                </a:gs>
                <a:gs pos="71429">
                  <a:srgbClr val="414743">
                    <a:alpha val="622"/>
                  </a:srgbClr>
                </a:gs>
                <a:gs pos="85714">
                  <a:srgbClr val="414743">
                    <a:alpha val="246"/>
                  </a:srgbClr>
                </a:gs>
                <a:gs pos="100000">
                  <a:srgbClr val="414743">
                    <a:alpha val="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5" name="Splat 405"/>
            <p:cNvSpPr>
              <a:spLocks noGrp="1"/>
            </p:cNvSpPr>
            <p:nvPr/>
          </p:nvSpPr>
          <p:spPr>
            <a:xfrm rot="5399379">
              <a:off x="1006493" y="274804"/>
              <a:ext cx="62270" cy="62074"/>
            </a:xfrm>
            <a:prstGeom prst="ellipse">
              <a:avLst/>
            </a:prstGeom>
            <a:gradFill>
              <a:gsLst>
                <a:gs pos="0">
                  <a:srgbClr val="545B57">
                    <a:alpha val="9854"/>
                  </a:srgbClr>
                </a:gs>
                <a:gs pos="14286">
                  <a:srgbClr val="545B57">
                    <a:alpha val="9095"/>
                  </a:srgbClr>
                </a:gs>
                <a:gs pos="28571">
                  <a:srgbClr val="545B57">
                    <a:alpha val="7136"/>
                  </a:srgbClr>
                </a:gs>
                <a:gs pos="42857">
                  <a:srgbClr val="545B57">
                    <a:alpha val="4740"/>
                  </a:srgbClr>
                </a:gs>
                <a:gs pos="57143">
                  <a:srgbClr val="545B57">
                    <a:alpha val="2655"/>
                  </a:srgbClr>
                </a:gs>
                <a:gs pos="71429">
                  <a:srgbClr val="545B57">
                    <a:alpha val="1252"/>
                  </a:srgbClr>
                </a:gs>
                <a:gs pos="85714">
                  <a:srgbClr val="545B57">
                    <a:alpha val="497"/>
                  </a:srgbClr>
                </a:gs>
                <a:gs pos="100000">
                  <a:srgbClr val="545B57">
                    <a:alpha val="1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6" name="Splat 406"/>
            <p:cNvSpPr>
              <a:spLocks noGrp="1"/>
            </p:cNvSpPr>
            <p:nvPr/>
          </p:nvSpPr>
          <p:spPr>
            <a:xfrm rot="10797864">
              <a:off x="2884866" y="218877"/>
              <a:ext cx="62271" cy="62044"/>
            </a:xfrm>
            <a:prstGeom prst="ellipse">
              <a:avLst/>
            </a:prstGeom>
            <a:gradFill>
              <a:gsLst>
                <a:gs pos="0">
                  <a:srgbClr val="777980">
                    <a:alpha val="12871"/>
                  </a:srgbClr>
                </a:gs>
                <a:gs pos="14286">
                  <a:srgbClr val="777980">
                    <a:alpha val="11894"/>
                  </a:srgbClr>
                </a:gs>
                <a:gs pos="28571">
                  <a:srgbClr val="777980">
                    <a:alpha val="9364"/>
                  </a:srgbClr>
                </a:gs>
                <a:gs pos="42857">
                  <a:srgbClr val="777980">
                    <a:alpha val="6246"/>
                  </a:srgbClr>
                </a:gs>
                <a:gs pos="57143">
                  <a:srgbClr val="777980">
                    <a:alpha val="3510"/>
                  </a:srgbClr>
                </a:gs>
                <a:gs pos="71429">
                  <a:srgbClr val="777980">
                    <a:alpha val="1659"/>
                  </a:srgbClr>
                </a:gs>
                <a:gs pos="85714">
                  <a:srgbClr val="777980">
                    <a:alpha val="659"/>
                  </a:srgbClr>
                </a:gs>
                <a:gs pos="100000">
                  <a:srgbClr val="777980">
                    <a:alpha val="2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7" name="Splat 407"/>
            <p:cNvSpPr>
              <a:spLocks noGrp="1"/>
            </p:cNvSpPr>
            <p:nvPr/>
          </p:nvSpPr>
          <p:spPr>
            <a:xfrm rot="5349420">
              <a:off x="2329874" y="872620"/>
              <a:ext cx="65635" cy="62233"/>
            </a:xfrm>
            <a:prstGeom prst="ellipse">
              <a:avLst/>
            </a:prstGeom>
            <a:gradFill>
              <a:gsLst>
                <a:gs pos="0">
                  <a:srgbClr val="696E68">
                    <a:alpha val="15054"/>
                  </a:srgbClr>
                </a:gs>
                <a:gs pos="14286">
                  <a:srgbClr val="696E68">
                    <a:alpha val="13925"/>
                  </a:srgbClr>
                </a:gs>
                <a:gs pos="28571">
                  <a:srgbClr val="696E68">
                    <a:alpha val="10991"/>
                  </a:srgbClr>
                </a:gs>
                <a:gs pos="42857">
                  <a:srgbClr val="696E68">
                    <a:alpha val="7353"/>
                  </a:srgbClr>
                </a:gs>
                <a:gs pos="57143">
                  <a:srgbClr val="696E68">
                    <a:alpha val="4143"/>
                  </a:srgbClr>
                </a:gs>
                <a:gs pos="71429">
                  <a:srgbClr val="696E68">
                    <a:alpha val="1961"/>
                  </a:srgbClr>
                </a:gs>
                <a:gs pos="85714">
                  <a:srgbClr val="696E68">
                    <a:alpha val="780"/>
                  </a:srgbClr>
                </a:gs>
                <a:gs pos="100000">
                  <a:srgbClr val="696E68">
                    <a:alpha val="2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8" name="Splat 408"/>
            <p:cNvSpPr>
              <a:spLocks noGrp="1"/>
            </p:cNvSpPr>
            <p:nvPr/>
          </p:nvSpPr>
          <p:spPr>
            <a:xfrm rot="10799868">
              <a:off x="692488" y="1179795"/>
              <a:ext cx="62207" cy="62051"/>
            </a:xfrm>
            <a:prstGeom prst="ellipse">
              <a:avLst/>
            </a:prstGeom>
            <a:gradFill>
              <a:gsLst>
                <a:gs pos="0">
                  <a:srgbClr val="868589">
                    <a:alpha val="9966"/>
                  </a:srgbClr>
                </a:gs>
                <a:gs pos="14286">
                  <a:srgbClr val="868589">
                    <a:alpha val="9198"/>
                  </a:srgbClr>
                </a:gs>
                <a:gs pos="28571">
                  <a:srgbClr val="868589">
                    <a:alpha val="7218"/>
                  </a:srgbClr>
                </a:gs>
                <a:gs pos="42857">
                  <a:srgbClr val="868589">
                    <a:alpha val="4795"/>
                  </a:srgbClr>
                </a:gs>
                <a:gs pos="57143">
                  <a:srgbClr val="868589">
                    <a:alpha val="2686"/>
                  </a:srgbClr>
                </a:gs>
                <a:gs pos="71429">
                  <a:srgbClr val="868589">
                    <a:alpha val="1267"/>
                  </a:srgbClr>
                </a:gs>
                <a:gs pos="85714">
                  <a:srgbClr val="868589">
                    <a:alpha val="503"/>
                  </a:srgbClr>
                </a:gs>
                <a:gs pos="100000">
                  <a:srgbClr val="868589">
                    <a:alpha val="1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9" name="Splat 409"/>
            <p:cNvSpPr>
              <a:spLocks noGrp="1"/>
            </p:cNvSpPr>
            <p:nvPr/>
          </p:nvSpPr>
          <p:spPr>
            <a:xfrm rot="-9529266">
              <a:off x="467380" y="727291"/>
              <a:ext cx="378252" cy="4061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0" name="Splat 410"/>
            <p:cNvSpPr>
              <a:spLocks noGrp="1"/>
            </p:cNvSpPr>
            <p:nvPr/>
          </p:nvSpPr>
          <p:spPr>
            <a:xfrm rot="5380553">
              <a:off x="3242906" y="615670"/>
              <a:ext cx="65867" cy="62222"/>
            </a:xfrm>
            <a:prstGeom prst="ellipse">
              <a:avLst/>
            </a:prstGeom>
            <a:gradFill>
              <a:gsLst>
                <a:gs pos="0">
                  <a:srgbClr val="959B95">
                    <a:alpha val="10049"/>
                  </a:srgbClr>
                </a:gs>
                <a:gs pos="14286">
                  <a:srgbClr val="959B95">
                    <a:alpha val="9275"/>
                  </a:srgbClr>
                </a:gs>
                <a:gs pos="28571">
                  <a:srgbClr val="959B95">
                    <a:alpha val="7279"/>
                  </a:srgbClr>
                </a:gs>
                <a:gs pos="42857">
                  <a:srgbClr val="959B95">
                    <a:alpha val="4837"/>
                  </a:srgbClr>
                </a:gs>
                <a:gs pos="57143">
                  <a:srgbClr val="959B95">
                    <a:alpha val="2710"/>
                  </a:srgbClr>
                </a:gs>
                <a:gs pos="71429">
                  <a:srgbClr val="959B95">
                    <a:alpha val="1278"/>
                  </a:srgbClr>
                </a:gs>
                <a:gs pos="85714">
                  <a:srgbClr val="959B95">
                    <a:alpha val="507"/>
                  </a:srgbClr>
                </a:gs>
                <a:gs pos="100000">
                  <a:srgbClr val="959B95">
                    <a:alpha val="1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1" name="Splat 411"/>
            <p:cNvSpPr>
              <a:spLocks noGrp="1"/>
            </p:cNvSpPr>
            <p:nvPr/>
          </p:nvSpPr>
          <p:spPr>
            <a:xfrm rot="-10766488">
              <a:off x="2546205" y="648546"/>
              <a:ext cx="64718" cy="62197"/>
            </a:xfrm>
            <a:prstGeom prst="ellipse">
              <a:avLst/>
            </a:prstGeom>
            <a:gradFill>
              <a:gsLst>
                <a:gs pos="0">
                  <a:srgbClr val="6E6B70">
                    <a:alpha val="15317"/>
                  </a:srgbClr>
                </a:gs>
                <a:gs pos="14286">
                  <a:srgbClr val="6E6B70">
                    <a:alpha val="14171"/>
                  </a:srgbClr>
                </a:gs>
                <a:gs pos="28571">
                  <a:srgbClr val="6E6B70">
                    <a:alpha val="11188"/>
                  </a:srgbClr>
                </a:gs>
                <a:gs pos="42857">
                  <a:srgbClr val="6E6B70">
                    <a:alpha val="7487"/>
                  </a:srgbClr>
                </a:gs>
                <a:gs pos="57143">
                  <a:srgbClr val="6E6B70">
                    <a:alpha val="4221"/>
                  </a:srgbClr>
                </a:gs>
                <a:gs pos="71429">
                  <a:srgbClr val="6E6B70">
                    <a:alpha val="1998"/>
                  </a:srgbClr>
                </a:gs>
                <a:gs pos="85714">
                  <a:srgbClr val="6E6B70">
                    <a:alpha val="795"/>
                  </a:srgbClr>
                </a:gs>
                <a:gs pos="100000">
                  <a:srgbClr val="6E6B70">
                    <a:alpha val="2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2" name="Splat 412"/>
            <p:cNvSpPr>
              <a:spLocks noGrp="1"/>
            </p:cNvSpPr>
            <p:nvPr/>
          </p:nvSpPr>
          <p:spPr>
            <a:xfrm rot="10798554">
              <a:off x="774654" y="879057"/>
              <a:ext cx="66091" cy="65527"/>
            </a:xfrm>
            <a:prstGeom prst="ellipse">
              <a:avLst/>
            </a:prstGeom>
            <a:gradFill>
              <a:gsLst>
                <a:gs pos="0">
                  <a:srgbClr val="636876">
                    <a:alpha val="15243"/>
                  </a:srgbClr>
                </a:gs>
                <a:gs pos="14286">
                  <a:srgbClr val="636876">
                    <a:alpha val="14101"/>
                  </a:srgbClr>
                </a:gs>
                <a:gs pos="28571">
                  <a:srgbClr val="636876">
                    <a:alpha val="11132"/>
                  </a:srgbClr>
                </a:gs>
                <a:gs pos="42857">
                  <a:srgbClr val="636876">
                    <a:alpha val="7449"/>
                  </a:srgbClr>
                </a:gs>
                <a:gs pos="57143">
                  <a:srgbClr val="636876">
                    <a:alpha val="4199"/>
                  </a:srgbClr>
                </a:gs>
                <a:gs pos="71429">
                  <a:srgbClr val="636876">
                    <a:alpha val="1988"/>
                  </a:srgbClr>
                </a:gs>
                <a:gs pos="85714">
                  <a:srgbClr val="636876">
                    <a:alpha val="791"/>
                  </a:srgbClr>
                </a:gs>
                <a:gs pos="100000">
                  <a:srgbClr val="636876">
                    <a:alpha val="2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3" name="Splat 413"/>
            <p:cNvSpPr>
              <a:spLocks noGrp="1"/>
            </p:cNvSpPr>
            <p:nvPr/>
          </p:nvSpPr>
          <p:spPr>
            <a:xfrm rot="5394081">
              <a:off x="393138" y="530156"/>
              <a:ext cx="66886" cy="66619"/>
            </a:xfrm>
            <a:prstGeom prst="ellipse">
              <a:avLst/>
            </a:prstGeom>
            <a:gradFill>
              <a:gsLst>
                <a:gs pos="0">
                  <a:srgbClr val="646564">
                    <a:alpha val="15363"/>
                  </a:srgbClr>
                </a:gs>
                <a:gs pos="14286">
                  <a:srgbClr val="646564">
                    <a:alpha val="14213"/>
                  </a:srgbClr>
                </a:gs>
                <a:gs pos="28571">
                  <a:srgbClr val="646564">
                    <a:alpha val="11222"/>
                  </a:srgbClr>
                </a:gs>
                <a:gs pos="42857">
                  <a:srgbClr val="646564">
                    <a:alpha val="7511"/>
                  </a:srgbClr>
                </a:gs>
                <a:gs pos="57143">
                  <a:srgbClr val="646564">
                    <a:alpha val="4234"/>
                  </a:srgbClr>
                </a:gs>
                <a:gs pos="71429">
                  <a:srgbClr val="646564">
                    <a:alpha val="2005"/>
                  </a:srgbClr>
                </a:gs>
                <a:gs pos="85714">
                  <a:srgbClr val="646564">
                    <a:alpha val="798"/>
                  </a:srgbClr>
                </a:gs>
                <a:gs pos="100000">
                  <a:srgbClr val="646564">
                    <a:alpha val="2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4" name="Splat 414"/>
            <p:cNvSpPr>
              <a:spLocks noGrp="1"/>
            </p:cNvSpPr>
            <p:nvPr/>
          </p:nvSpPr>
          <p:spPr>
            <a:xfrm rot="5365414">
              <a:off x="3437018" y="480488"/>
              <a:ext cx="66665" cy="64610"/>
            </a:xfrm>
            <a:prstGeom prst="ellipse">
              <a:avLst/>
            </a:prstGeom>
            <a:gradFill>
              <a:gsLst>
                <a:gs pos="0">
                  <a:srgbClr val="68656B">
                    <a:alpha val="14784"/>
                  </a:srgbClr>
                </a:gs>
                <a:gs pos="14286">
                  <a:srgbClr val="68656B">
                    <a:alpha val="13674"/>
                  </a:srgbClr>
                </a:gs>
                <a:gs pos="28571">
                  <a:srgbClr val="68656B">
                    <a:alpha val="10789"/>
                  </a:srgbClr>
                </a:gs>
                <a:gs pos="42857">
                  <a:srgbClr val="68656B">
                    <a:alpha val="7215"/>
                  </a:srgbClr>
                </a:gs>
                <a:gs pos="57143">
                  <a:srgbClr val="68656B">
                    <a:alpha val="4064"/>
                  </a:srgbClr>
                </a:gs>
                <a:gs pos="71429">
                  <a:srgbClr val="68656B">
                    <a:alpha val="1924"/>
                  </a:srgbClr>
                </a:gs>
                <a:gs pos="85714">
                  <a:srgbClr val="68656B">
                    <a:alpha val="765"/>
                  </a:srgbClr>
                </a:gs>
                <a:gs pos="100000">
                  <a:srgbClr val="68656B">
                    <a:alpha val="2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5" name="Splat 415"/>
            <p:cNvSpPr>
              <a:spLocks noGrp="1"/>
            </p:cNvSpPr>
            <p:nvPr/>
          </p:nvSpPr>
          <p:spPr>
            <a:xfrm rot="10577471">
              <a:off x="536305" y="1218925"/>
              <a:ext cx="526318" cy="4505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6" name="Splat 416"/>
            <p:cNvSpPr>
              <a:spLocks noGrp="1"/>
            </p:cNvSpPr>
            <p:nvPr/>
          </p:nvSpPr>
          <p:spPr>
            <a:xfrm rot="9451238">
              <a:off x="1688137" y="69615"/>
              <a:ext cx="346292" cy="3556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7" name="Splat 417"/>
            <p:cNvSpPr>
              <a:spLocks noGrp="1"/>
            </p:cNvSpPr>
            <p:nvPr/>
          </p:nvSpPr>
          <p:spPr>
            <a:xfrm rot="9841079">
              <a:off x="552761" y="849939"/>
              <a:ext cx="473343" cy="35211"/>
            </a:xfrm>
            <a:prstGeom prst="ellipse">
              <a:avLst/>
            </a:prstGeom>
            <a:gradFill>
              <a:gsLst>
                <a:gs pos="0">
                  <a:srgbClr val="000000">
                    <a:alpha val="32032"/>
                  </a:srgbClr>
                </a:gs>
                <a:gs pos="14286">
                  <a:srgbClr val="000000">
                    <a:alpha val="29876"/>
                  </a:srgbClr>
                </a:gs>
                <a:gs pos="28571">
                  <a:srgbClr val="000000">
                    <a:alpha val="24086"/>
                  </a:srgbClr>
                </a:gs>
                <a:gs pos="42857">
                  <a:srgbClr val="000000">
                    <a:alpha val="16535"/>
                  </a:srgbClr>
                </a:gs>
                <a:gs pos="57143">
                  <a:srgbClr val="000000">
                    <a:alpha val="9530"/>
                  </a:srgbClr>
                </a:gs>
                <a:gs pos="71429">
                  <a:srgbClr val="000000">
                    <a:alpha val="4580"/>
                  </a:srgbClr>
                </a:gs>
                <a:gs pos="85714">
                  <a:srgbClr val="000000">
                    <a:alpha val="1837"/>
                  </a:srgbClr>
                </a:gs>
                <a:gs pos="100000">
                  <a:srgbClr val="000000">
                    <a:alpha val="6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8" name="Splat 418"/>
            <p:cNvSpPr>
              <a:spLocks noGrp="1"/>
            </p:cNvSpPr>
            <p:nvPr/>
          </p:nvSpPr>
          <p:spPr>
            <a:xfrm rot="-8104744">
              <a:off x="-213211" y="767072"/>
              <a:ext cx="876226" cy="103970"/>
            </a:xfrm>
            <a:prstGeom prst="ellipse">
              <a:avLst/>
            </a:prstGeom>
            <a:gradFill>
              <a:gsLst>
                <a:gs pos="0">
                  <a:srgbClr val="BEBCBD">
                    <a:alpha val="10657"/>
                  </a:srgbClr>
                </a:gs>
                <a:gs pos="14286">
                  <a:srgbClr val="BEBCBD">
                    <a:alpha val="9839"/>
                  </a:srgbClr>
                </a:gs>
                <a:gs pos="28571">
                  <a:srgbClr val="BEBCBD">
                    <a:alpha val="7727"/>
                  </a:srgbClr>
                </a:gs>
                <a:gs pos="42857">
                  <a:srgbClr val="BEBCBD">
                    <a:alpha val="5138"/>
                  </a:srgbClr>
                </a:gs>
                <a:gs pos="57143">
                  <a:srgbClr val="BEBCBD">
                    <a:alpha val="2880"/>
                  </a:srgbClr>
                </a:gs>
                <a:gs pos="71429">
                  <a:srgbClr val="BEBCBD">
                    <a:alpha val="1359"/>
                  </a:srgbClr>
                </a:gs>
                <a:gs pos="85714">
                  <a:srgbClr val="BEBCBD">
                    <a:alpha val="540"/>
                  </a:srgbClr>
                </a:gs>
                <a:gs pos="100000">
                  <a:srgbClr val="BEBCBD">
                    <a:alpha val="1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9" name="Splat 419"/>
            <p:cNvSpPr>
              <a:spLocks noGrp="1"/>
            </p:cNvSpPr>
            <p:nvPr/>
          </p:nvSpPr>
          <p:spPr>
            <a:xfrm rot="10445528">
              <a:off x="33036" y="442097"/>
              <a:ext cx="660821" cy="2998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0" name="Splat 420"/>
            <p:cNvSpPr>
              <a:spLocks noGrp="1"/>
            </p:cNvSpPr>
            <p:nvPr/>
          </p:nvSpPr>
          <p:spPr>
            <a:xfrm rot="-9861513">
              <a:off x="1125851" y="381502"/>
              <a:ext cx="347800" cy="3803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1" name="Splat 421"/>
            <p:cNvSpPr>
              <a:spLocks noGrp="1"/>
            </p:cNvSpPr>
            <p:nvPr/>
          </p:nvSpPr>
          <p:spPr>
            <a:xfrm rot="3207111">
              <a:off x="1134896" y="51520"/>
              <a:ext cx="238546" cy="5783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2" name="Splat 422"/>
            <p:cNvSpPr>
              <a:spLocks noGrp="1"/>
            </p:cNvSpPr>
            <p:nvPr/>
          </p:nvSpPr>
          <p:spPr>
            <a:xfrm rot="10063361">
              <a:off x="3075050" y="448711"/>
              <a:ext cx="898200" cy="138648"/>
            </a:xfrm>
            <a:prstGeom prst="ellipse">
              <a:avLst/>
            </a:prstGeom>
            <a:gradFill>
              <a:gsLst>
                <a:gs pos="0">
                  <a:srgbClr val="423F3F">
                    <a:alpha val="16121"/>
                  </a:srgbClr>
                </a:gs>
                <a:gs pos="14286">
                  <a:srgbClr val="423F3F">
                    <a:alpha val="14920"/>
                  </a:srgbClr>
                </a:gs>
                <a:gs pos="28571">
                  <a:srgbClr val="423F3F">
                    <a:alpha val="11791"/>
                  </a:srgbClr>
                </a:gs>
                <a:gs pos="42857">
                  <a:srgbClr val="423F3F">
                    <a:alpha val="7899"/>
                  </a:srgbClr>
                </a:gs>
                <a:gs pos="57143">
                  <a:srgbClr val="423F3F">
                    <a:alpha val="4457"/>
                  </a:srgbClr>
                </a:gs>
                <a:gs pos="71429">
                  <a:srgbClr val="423F3F">
                    <a:alpha val="2112"/>
                  </a:srgbClr>
                </a:gs>
                <a:gs pos="85714">
                  <a:srgbClr val="423F3F">
                    <a:alpha val="840"/>
                  </a:srgbClr>
                </a:gs>
                <a:gs pos="100000">
                  <a:srgbClr val="423F3F">
                    <a:alpha val="2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3" name="Splat 423"/>
            <p:cNvSpPr>
              <a:spLocks noGrp="1"/>
            </p:cNvSpPr>
            <p:nvPr/>
          </p:nvSpPr>
          <p:spPr>
            <a:xfrm rot="-9512001">
              <a:off x="2054085" y="496208"/>
              <a:ext cx="381644" cy="4103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4" name="Splat 424"/>
            <p:cNvSpPr>
              <a:spLocks noGrp="1"/>
            </p:cNvSpPr>
            <p:nvPr/>
          </p:nvSpPr>
          <p:spPr>
            <a:xfrm rot="10166161">
              <a:off x="1621280" y="694784"/>
              <a:ext cx="413104" cy="4175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5" name="Splat 425"/>
            <p:cNvSpPr>
              <a:spLocks noGrp="1"/>
            </p:cNvSpPr>
            <p:nvPr/>
          </p:nvSpPr>
          <p:spPr>
            <a:xfrm rot="9851936">
              <a:off x="-239959" y="363405"/>
              <a:ext cx="718338" cy="75537"/>
            </a:xfrm>
            <a:prstGeom prst="ellipse">
              <a:avLst/>
            </a:prstGeom>
            <a:gradFill>
              <a:gsLst>
                <a:gs pos="0">
                  <a:srgbClr val="000000">
                    <a:alpha val="5753"/>
                  </a:srgbClr>
                </a:gs>
                <a:gs pos="14286">
                  <a:srgbClr val="000000">
                    <a:alpha val="5300"/>
                  </a:srgbClr>
                </a:gs>
                <a:gs pos="28571">
                  <a:srgbClr val="000000">
                    <a:alpha val="4140"/>
                  </a:srgbClr>
                </a:gs>
                <a:gs pos="42857">
                  <a:srgbClr val="000000">
                    <a:alpha val="2735"/>
                  </a:srgbClr>
                </a:gs>
                <a:gs pos="57143">
                  <a:srgbClr val="000000">
                    <a:alpha val="1525"/>
                  </a:srgbClr>
                </a:gs>
                <a:gs pos="71429">
                  <a:srgbClr val="000000">
                    <a:alpha val="717"/>
                  </a:srgbClr>
                </a:gs>
                <a:gs pos="85714">
                  <a:srgbClr val="000000">
                    <a:alpha val="284"/>
                  </a:srgbClr>
                </a:gs>
                <a:gs pos="100000">
                  <a:srgbClr val="000000">
                    <a:alpha val="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6" name="Splat 426"/>
            <p:cNvSpPr>
              <a:spLocks noGrp="1"/>
            </p:cNvSpPr>
            <p:nvPr/>
          </p:nvSpPr>
          <p:spPr>
            <a:xfrm rot="8799528">
              <a:off x="2825261" y="320360"/>
              <a:ext cx="467693" cy="50666"/>
            </a:xfrm>
            <a:prstGeom prst="ellipse">
              <a:avLst/>
            </a:prstGeom>
            <a:gradFill>
              <a:gsLst>
                <a:gs pos="0">
                  <a:srgbClr val="474E48">
                    <a:alpha val="14295"/>
                  </a:srgbClr>
                </a:gs>
                <a:gs pos="14286">
                  <a:srgbClr val="474E48">
                    <a:alpha val="13219"/>
                  </a:srgbClr>
                </a:gs>
                <a:gs pos="28571">
                  <a:srgbClr val="474E48">
                    <a:alpha val="10424"/>
                  </a:srgbClr>
                </a:gs>
                <a:gs pos="42857">
                  <a:srgbClr val="474E48">
                    <a:alpha val="6966"/>
                  </a:srgbClr>
                </a:gs>
                <a:gs pos="57143">
                  <a:srgbClr val="474E48">
                    <a:alpha val="3922"/>
                  </a:srgbClr>
                </a:gs>
                <a:gs pos="71429">
                  <a:srgbClr val="474E48">
                    <a:alpha val="1855"/>
                  </a:srgbClr>
                </a:gs>
                <a:gs pos="85714">
                  <a:srgbClr val="474E48">
                    <a:alpha val="738"/>
                  </a:srgbClr>
                </a:gs>
                <a:gs pos="100000">
                  <a:srgbClr val="474E48">
                    <a:alpha val="2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7" name="Splat 427"/>
            <p:cNvSpPr>
              <a:spLocks noGrp="1"/>
            </p:cNvSpPr>
            <p:nvPr/>
          </p:nvSpPr>
          <p:spPr>
            <a:xfrm rot="-10059603">
              <a:off x="3183893" y="138216"/>
              <a:ext cx="477410" cy="452991"/>
            </a:xfrm>
            <a:prstGeom prst="ellipse">
              <a:avLst/>
            </a:prstGeom>
            <a:gradFill>
              <a:gsLst>
                <a:gs pos="0">
                  <a:srgbClr val="353526">
                    <a:alpha val="2790"/>
                  </a:srgbClr>
                </a:gs>
                <a:gs pos="14286">
                  <a:srgbClr val="353526">
                    <a:alpha val="2567"/>
                  </a:srgbClr>
                </a:gs>
                <a:gs pos="28571">
                  <a:srgbClr val="353526">
                    <a:alpha val="1999"/>
                  </a:srgbClr>
                </a:gs>
                <a:gs pos="42857">
                  <a:srgbClr val="353526">
                    <a:alpha val="1316"/>
                  </a:srgbClr>
                </a:gs>
                <a:gs pos="57143">
                  <a:srgbClr val="353526">
                    <a:alpha val="731"/>
                  </a:srgbClr>
                </a:gs>
                <a:gs pos="71429">
                  <a:srgbClr val="353526">
                    <a:alpha val="343"/>
                  </a:srgbClr>
                </a:gs>
                <a:gs pos="85714">
                  <a:srgbClr val="353526">
                    <a:alpha val="136"/>
                  </a:srgbClr>
                </a:gs>
                <a:gs pos="100000">
                  <a:srgbClr val="353526">
                    <a:alpha val="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8" name="Splat 428"/>
            <p:cNvSpPr>
              <a:spLocks noGrp="1"/>
            </p:cNvSpPr>
            <p:nvPr/>
          </p:nvSpPr>
          <p:spPr>
            <a:xfrm rot="9543171">
              <a:off x="3053747" y="699442"/>
              <a:ext cx="374271" cy="3933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9" name="Splat 429"/>
            <p:cNvSpPr>
              <a:spLocks noGrp="1"/>
            </p:cNvSpPr>
            <p:nvPr/>
          </p:nvSpPr>
          <p:spPr>
            <a:xfrm rot="-10139100">
              <a:off x="687313" y="349791"/>
              <a:ext cx="522963" cy="449110"/>
            </a:xfrm>
            <a:prstGeom prst="ellipse">
              <a:avLst/>
            </a:prstGeom>
            <a:gradFill>
              <a:gsLst>
                <a:gs pos="0">
                  <a:srgbClr val="C6C8C6">
                    <a:alpha val="5122"/>
                  </a:srgbClr>
                </a:gs>
                <a:gs pos="14286">
                  <a:srgbClr val="C6C8C6">
                    <a:alpha val="4717"/>
                  </a:srgbClr>
                </a:gs>
                <a:gs pos="28571">
                  <a:srgbClr val="C6C8C6">
                    <a:alpha val="3682"/>
                  </a:srgbClr>
                </a:gs>
                <a:gs pos="42857">
                  <a:srgbClr val="C6C8C6">
                    <a:alpha val="2431"/>
                  </a:srgbClr>
                </a:gs>
                <a:gs pos="57143">
                  <a:srgbClr val="C6C8C6">
                    <a:alpha val="1354"/>
                  </a:srgbClr>
                </a:gs>
                <a:gs pos="71429">
                  <a:srgbClr val="C6C8C6">
                    <a:alpha val="636"/>
                  </a:srgbClr>
                </a:gs>
                <a:gs pos="85714">
                  <a:srgbClr val="C6C8C6">
                    <a:alpha val="252"/>
                  </a:srgbClr>
                </a:gs>
                <a:gs pos="100000">
                  <a:srgbClr val="C6C8C6">
                    <a:alpha val="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0" name="Splat 430"/>
            <p:cNvSpPr>
              <a:spLocks noGrp="1"/>
            </p:cNvSpPr>
            <p:nvPr/>
          </p:nvSpPr>
          <p:spPr>
            <a:xfrm rot="4663696">
              <a:off x="1708440" y="806363"/>
              <a:ext cx="513958" cy="375011"/>
            </a:xfrm>
            <a:prstGeom prst="ellipse">
              <a:avLst/>
            </a:prstGeom>
            <a:gradFill>
              <a:gsLst>
                <a:gs pos="0">
                  <a:srgbClr val="C4C4C3">
                    <a:alpha val="10104"/>
                  </a:srgbClr>
                </a:gs>
                <a:gs pos="14286">
                  <a:srgbClr val="C4C4C3">
                    <a:alpha val="9326"/>
                  </a:srgbClr>
                </a:gs>
                <a:gs pos="28571">
                  <a:srgbClr val="C4C4C3">
                    <a:alpha val="7320"/>
                  </a:srgbClr>
                </a:gs>
                <a:gs pos="42857">
                  <a:srgbClr val="C4C4C3">
                    <a:alpha val="4864"/>
                  </a:srgbClr>
                </a:gs>
                <a:gs pos="57143">
                  <a:srgbClr val="C4C4C3">
                    <a:alpha val="2725"/>
                  </a:srgbClr>
                </a:gs>
                <a:gs pos="71429">
                  <a:srgbClr val="C4C4C3">
                    <a:alpha val="1285"/>
                  </a:srgbClr>
                </a:gs>
                <a:gs pos="85714">
                  <a:srgbClr val="C4C4C3">
                    <a:alpha val="510"/>
                  </a:srgbClr>
                </a:gs>
                <a:gs pos="100000">
                  <a:srgbClr val="C4C4C3">
                    <a:alpha val="1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1" name="Splat 431"/>
            <p:cNvSpPr>
              <a:spLocks noGrp="1"/>
            </p:cNvSpPr>
            <p:nvPr/>
          </p:nvSpPr>
          <p:spPr>
            <a:xfrm rot="3753442">
              <a:off x="1447711" y="1110934"/>
              <a:ext cx="614872" cy="397165"/>
            </a:xfrm>
            <a:prstGeom prst="ellipse">
              <a:avLst/>
            </a:prstGeom>
            <a:gradFill>
              <a:gsLst>
                <a:gs pos="0">
                  <a:srgbClr val="FFFFFF">
                    <a:alpha val="7411"/>
                  </a:srgbClr>
                </a:gs>
                <a:gs pos="14286">
                  <a:srgbClr val="FFFFFF">
                    <a:alpha val="6833"/>
                  </a:srgbClr>
                </a:gs>
                <a:gs pos="28571">
                  <a:srgbClr val="FFFFFF">
                    <a:alpha val="5347"/>
                  </a:srgbClr>
                </a:gs>
                <a:gs pos="42857">
                  <a:srgbClr val="FFFFFF">
                    <a:alpha val="3540"/>
                  </a:srgbClr>
                </a:gs>
                <a:gs pos="57143">
                  <a:srgbClr val="FFFFFF">
                    <a:alpha val="1977"/>
                  </a:srgbClr>
                </a:gs>
                <a:gs pos="71429">
                  <a:srgbClr val="FFFFFF">
                    <a:alpha val="931"/>
                  </a:srgbClr>
                </a:gs>
                <a:gs pos="85714">
                  <a:srgbClr val="FFFFFF">
                    <a:alpha val="369"/>
                  </a:srgbClr>
                </a:gs>
                <a:gs pos="100000">
                  <a:srgbClr val="FFFFFF">
                    <a:alpha val="1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2" name="Splat 432"/>
            <p:cNvSpPr>
              <a:spLocks noGrp="1"/>
            </p:cNvSpPr>
            <p:nvPr/>
          </p:nvSpPr>
          <p:spPr>
            <a:xfrm rot="-9620121">
              <a:off x="1368763" y="1209246"/>
              <a:ext cx="225035" cy="6540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3" name="Splat 433"/>
            <p:cNvSpPr>
              <a:spLocks noGrp="1"/>
            </p:cNvSpPr>
            <p:nvPr/>
          </p:nvSpPr>
          <p:spPr>
            <a:xfrm rot="-9780030">
              <a:off x="1668840" y="215964"/>
              <a:ext cx="739293" cy="212480"/>
            </a:xfrm>
            <a:prstGeom prst="ellipse">
              <a:avLst/>
            </a:prstGeom>
            <a:gradFill>
              <a:gsLst>
                <a:gs pos="0">
                  <a:srgbClr val="3B4143">
                    <a:alpha val="3186"/>
                  </a:srgbClr>
                </a:gs>
                <a:gs pos="14286">
                  <a:srgbClr val="3B4143">
                    <a:alpha val="2932"/>
                  </a:srgbClr>
                </a:gs>
                <a:gs pos="28571">
                  <a:srgbClr val="3B4143">
                    <a:alpha val="2284"/>
                  </a:srgbClr>
                </a:gs>
                <a:gs pos="42857">
                  <a:srgbClr val="3B4143">
                    <a:alpha val="1504"/>
                  </a:srgbClr>
                </a:gs>
                <a:gs pos="57143">
                  <a:srgbClr val="3B4143">
                    <a:alpha val="836"/>
                  </a:srgbClr>
                </a:gs>
                <a:gs pos="71429">
                  <a:srgbClr val="3B4143">
                    <a:alpha val="392"/>
                  </a:srgbClr>
                </a:gs>
                <a:gs pos="85714">
                  <a:srgbClr val="3B4143">
                    <a:alpha val="155"/>
                  </a:srgbClr>
                </a:gs>
                <a:gs pos="100000">
                  <a:srgbClr val="3B4143">
                    <a:alpha val="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4" name="Splat 434"/>
            <p:cNvSpPr>
              <a:spLocks noGrp="1"/>
            </p:cNvSpPr>
            <p:nvPr/>
          </p:nvSpPr>
          <p:spPr>
            <a:xfrm rot="10005592">
              <a:off x="-182590" y="804181"/>
              <a:ext cx="748946" cy="75473"/>
            </a:xfrm>
            <a:prstGeom prst="ellipse">
              <a:avLst/>
            </a:prstGeom>
            <a:gradFill>
              <a:gsLst>
                <a:gs pos="0">
                  <a:srgbClr val="A7A6A8">
                    <a:alpha val="17622"/>
                  </a:srgbClr>
                </a:gs>
                <a:gs pos="14286">
                  <a:srgbClr val="A7A6A8">
                    <a:alpha val="16320"/>
                  </a:srgbClr>
                </a:gs>
                <a:gs pos="28571">
                  <a:srgbClr val="A7A6A8">
                    <a:alpha val="12920"/>
                  </a:srgbClr>
                </a:gs>
                <a:gs pos="42857">
                  <a:srgbClr val="A7A6A8">
                    <a:alpha val="8675"/>
                  </a:srgbClr>
                </a:gs>
                <a:gs pos="57143">
                  <a:srgbClr val="A7A6A8">
                    <a:alpha val="4904"/>
                  </a:srgbClr>
                </a:gs>
                <a:gs pos="71429">
                  <a:srgbClr val="A7A6A8">
                    <a:alpha val="2326"/>
                  </a:srgbClr>
                </a:gs>
                <a:gs pos="85714">
                  <a:srgbClr val="A7A6A8">
                    <a:alpha val="926"/>
                  </a:srgbClr>
                </a:gs>
                <a:gs pos="100000">
                  <a:srgbClr val="A7A6A8">
                    <a:alpha val="3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5" name="Splat 435"/>
            <p:cNvSpPr>
              <a:spLocks noGrp="1"/>
            </p:cNvSpPr>
            <p:nvPr/>
          </p:nvSpPr>
          <p:spPr>
            <a:xfrm rot="10401814">
              <a:off x="399269" y="1298055"/>
              <a:ext cx="384020" cy="9227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6" name="Splat 436"/>
            <p:cNvSpPr>
              <a:spLocks noGrp="1"/>
            </p:cNvSpPr>
            <p:nvPr/>
          </p:nvSpPr>
          <p:spPr>
            <a:xfrm rot="9853792">
              <a:off x="2567880" y="548559"/>
              <a:ext cx="495651" cy="2725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7" name="Splat 437"/>
            <p:cNvSpPr>
              <a:spLocks noGrp="1"/>
            </p:cNvSpPr>
            <p:nvPr/>
          </p:nvSpPr>
          <p:spPr>
            <a:xfrm rot="9344609">
              <a:off x="1739580" y="664786"/>
              <a:ext cx="379718" cy="4239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8" name="Splat 438"/>
            <p:cNvSpPr>
              <a:spLocks noGrp="1"/>
            </p:cNvSpPr>
            <p:nvPr/>
          </p:nvSpPr>
          <p:spPr>
            <a:xfrm rot="-9935113">
              <a:off x="1725266" y="896849"/>
              <a:ext cx="622391" cy="170960"/>
            </a:xfrm>
            <a:prstGeom prst="ellipse">
              <a:avLst/>
            </a:prstGeom>
            <a:gradFill>
              <a:gsLst>
                <a:gs pos="0">
                  <a:srgbClr val="7B807D">
                    <a:alpha val="7379"/>
                  </a:srgbClr>
                </a:gs>
                <a:gs pos="14286">
                  <a:srgbClr val="7B807D">
                    <a:alpha val="6803"/>
                  </a:srgbClr>
                </a:gs>
                <a:gs pos="28571">
                  <a:srgbClr val="7B807D">
                    <a:alpha val="5323"/>
                  </a:srgbClr>
                </a:gs>
                <a:gs pos="42857">
                  <a:srgbClr val="7B807D">
                    <a:alpha val="3524"/>
                  </a:srgbClr>
                </a:gs>
                <a:gs pos="57143">
                  <a:srgbClr val="7B807D">
                    <a:alpha val="1968"/>
                  </a:srgbClr>
                </a:gs>
                <a:gs pos="71429">
                  <a:srgbClr val="7B807D">
                    <a:alpha val="926"/>
                  </a:srgbClr>
                </a:gs>
                <a:gs pos="85714">
                  <a:srgbClr val="7B807D">
                    <a:alpha val="367"/>
                  </a:srgbClr>
                </a:gs>
                <a:gs pos="100000">
                  <a:srgbClr val="7B807D">
                    <a:alpha val="1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9" name="Splat 439"/>
            <p:cNvSpPr>
              <a:spLocks noGrp="1"/>
            </p:cNvSpPr>
            <p:nvPr/>
          </p:nvSpPr>
          <p:spPr>
            <a:xfrm rot="-10532673">
              <a:off x="2333005" y="644991"/>
              <a:ext cx="705829" cy="127865"/>
            </a:xfrm>
            <a:prstGeom prst="ellipse">
              <a:avLst/>
            </a:prstGeom>
            <a:gradFill>
              <a:gsLst>
                <a:gs pos="0">
                  <a:srgbClr val="CBCFCD">
                    <a:alpha val="16642"/>
                  </a:srgbClr>
                </a:gs>
                <a:gs pos="14286">
                  <a:srgbClr val="CBCFCD">
                    <a:alpha val="15406"/>
                  </a:srgbClr>
                </a:gs>
                <a:gs pos="28571">
                  <a:srgbClr val="CBCFCD">
                    <a:alpha val="12182"/>
                  </a:srgbClr>
                </a:gs>
                <a:gs pos="42857">
                  <a:srgbClr val="CBCFCD">
                    <a:alpha val="8168"/>
                  </a:srgbClr>
                </a:gs>
                <a:gs pos="57143">
                  <a:srgbClr val="CBCFCD">
                    <a:alpha val="4612"/>
                  </a:srgbClr>
                </a:gs>
                <a:gs pos="71429">
                  <a:srgbClr val="CBCFCD">
                    <a:alpha val="2186"/>
                  </a:srgbClr>
                </a:gs>
                <a:gs pos="85714">
                  <a:srgbClr val="CBCFCD">
                    <a:alpha val="870"/>
                  </a:srgbClr>
                </a:gs>
                <a:gs pos="100000">
                  <a:srgbClr val="CBCFCD">
                    <a:alpha val="2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0" name="Splat 440"/>
            <p:cNvSpPr>
              <a:spLocks noGrp="1"/>
            </p:cNvSpPr>
            <p:nvPr/>
          </p:nvSpPr>
          <p:spPr>
            <a:xfrm rot="-9416621">
              <a:off x="3319330" y="709524"/>
              <a:ext cx="518140" cy="427600"/>
            </a:xfrm>
            <a:prstGeom prst="ellipse">
              <a:avLst/>
            </a:prstGeom>
            <a:gradFill>
              <a:gsLst>
                <a:gs pos="0">
                  <a:srgbClr val="D9DAD7">
                    <a:alpha val="5234"/>
                  </a:srgbClr>
                </a:gs>
                <a:gs pos="14286">
                  <a:srgbClr val="D9DAD7">
                    <a:alpha val="4821"/>
                  </a:srgbClr>
                </a:gs>
                <a:gs pos="28571">
                  <a:srgbClr val="D9DAD7">
                    <a:alpha val="3764"/>
                  </a:srgbClr>
                </a:gs>
                <a:gs pos="42857">
                  <a:srgbClr val="D9DAD7">
                    <a:alpha val="2485"/>
                  </a:srgbClr>
                </a:gs>
                <a:gs pos="57143">
                  <a:srgbClr val="D9DAD7">
                    <a:alpha val="1385"/>
                  </a:srgbClr>
                </a:gs>
                <a:gs pos="71429">
                  <a:srgbClr val="D9DAD7">
                    <a:alpha val="651"/>
                  </a:srgbClr>
                </a:gs>
                <a:gs pos="85714">
                  <a:srgbClr val="D9DAD7">
                    <a:alpha val="258"/>
                  </a:srgbClr>
                </a:gs>
                <a:gs pos="100000">
                  <a:srgbClr val="D9DAD7">
                    <a:alpha val="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1" name="Splat 441"/>
            <p:cNvSpPr>
              <a:spLocks noGrp="1"/>
            </p:cNvSpPr>
            <p:nvPr/>
          </p:nvSpPr>
          <p:spPr>
            <a:xfrm rot="10025960">
              <a:off x="1871344" y="566062"/>
              <a:ext cx="468970" cy="98244"/>
            </a:xfrm>
            <a:prstGeom prst="ellipse">
              <a:avLst/>
            </a:prstGeom>
            <a:gradFill>
              <a:gsLst>
                <a:gs pos="0">
                  <a:srgbClr val="000000">
                    <a:alpha val="4805"/>
                  </a:srgbClr>
                </a:gs>
                <a:gs pos="14286">
                  <a:srgbClr val="000000">
                    <a:alpha val="4425"/>
                  </a:srgbClr>
                </a:gs>
                <a:gs pos="28571">
                  <a:srgbClr val="000000">
                    <a:alpha val="3453"/>
                  </a:srgbClr>
                </a:gs>
                <a:gs pos="42857">
                  <a:srgbClr val="000000">
                    <a:alpha val="2279"/>
                  </a:srgbClr>
                </a:gs>
                <a:gs pos="57143">
                  <a:srgbClr val="000000">
                    <a:alpha val="1269"/>
                  </a:srgbClr>
                </a:gs>
                <a:gs pos="71429">
                  <a:srgbClr val="000000">
                    <a:alpha val="596"/>
                  </a:srgbClr>
                </a:gs>
                <a:gs pos="85714">
                  <a:srgbClr val="000000">
                    <a:alpha val="236"/>
                  </a:srgbClr>
                </a:gs>
                <a:gs pos="100000">
                  <a:srgbClr val="000000">
                    <a:alpha val="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2" name="Splat 442"/>
            <p:cNvSpPr>
              <a:spLocks noGrp="1"/>
            </p:cNvSpPr>
            <p:nvPr/>
          </p:nvSpPr>
          <p:spPr>
            <a:xfrm rot="-10740693">
              <a:off x="3172029" y="639654"/>
              <a:ext cx="93714" cy="6119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3" name="Splat 443"/>
            <p:cNvSpPr>
              <a:spLocks noGrp="1"/>
            </p:cNvSpPr>
            <p:nvPr/>
          </p:nvSpPr>
          <p:spPr>
            <a:xfrm rot="10674764">
              <a:off x="1529929" y="6918"/>
              <a:ext cx="246085" cy="3543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4" name="Splat 444"/>
            <p:cNvSpPr>
              <a:spLocks noGrp="1"/>
            </p:cNvSpPr>
            <p:nvPr/>
          </p:nvSpPr>
          <p:spPr>
            <a:xfrm rot="7156719">
              <a:off x="1233102" y="285305"/>
              <a:ext cx="455100" cy="425253"/>
            </a:xfrm>
            <a:prstGeom prst="ellipse">
              <a:avLst/>
            </a:prstGeom>
            <a:gradFill>
              <a:gsLst>
                <a:gs pos="0">
                  <a:srgbClr val="70777C">
                    <a:alpha val="1232"/>
                  </a:srgbClr>
                </a:gs>
                <a:gs pos="14286">
                  <a:srgbClr val="70777C">
                    <a:alpha val="1133"/>
                  </a:srgbClr>
                </a:gs>
                <a:gs pos="28571">
                  <a:srgbClr val="70777C">
                    <a:alpha val="881"/>
                  </a:srgbClr>
                </a:gs>
                <a:gs pos="42857">
                  <a:srgbClr val="70777C">
                    <a:alpha val="579"/>
                  </a:srgbClr>
                </a:gs>
                <a:gs pos="57143">
                  <a:srgbClr val="70777C">
                    <a:alpha val="321"/>
                  </a:srgbClr>
                </a:gs>
                <a:gs pos="71429">
                  <a:srgbClr val="70777C">
                    <a:alpha val="150"/>
                  </a:srgbClr>
                </a:gs>
                <a:gs pos="85714">
                  <a:srgbClr val="70777C">
                    <a:alpha val="59"/>
                  </a:srgbClr>
                </a:gs>
                <a:gs pos="100000">
                  <a:srgbClr val="70777C">
                    <a:alpha val="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5" name="Splat 445"/>
            <p:cNvSpPr>
              <a:spLocks noGrp="1"/>
            </p:cNvSpPr>
            <p:nvPr/>
          </p:nvSpPr>
          <p:spPr>
            <a:xfrm rot="-10390209">
              <a:off x="1402000" y="61817"/>
              <a:ext cx="267230" cy="4015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6" name="Splat 446"/>
            <p:cNvSpPr>
              <a:spLocks noGrp="1"/>
            </p:cNvSpPr>
            <p:nvPr/>
          </p:nvSpPr>
          <p:spPr>
            <a:xfrm rot="10016452">
              <a:off x="-20367" y="446231"/>
              <a:ext cx="617121" cy="4913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7" name="Splat 447"/>
            <p:cNvSpPr>
              <a:spLocks noGrp="1"/>
            </p:cNvSpPr>
            <p:nvPr/>
          </p:nvSpPr>
          <p:spPr>
            <a:xfrm rot="-9206787">
              <a:off x="688384" y="476350"/>
              <a:ext cx="444119" cy="4717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8" name="Splat 448"/>
            <p:cNvSpPr>
              <a:spLocks noGrp="1"/>
            </p:cNvSpPr>
            <p:nvPr/>
          </p:nvSpPr>
          <p:spPr>
            <a:xfrm rot="-9591503">
              <a:off x="1361136" y="673512"/>
              <a:ext cx="356975" cy="4508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9" name="Splat 449"/>
            <p:cNvSpPr>
              <a:spLocks noGrp="1"/>
            </p:cNvSpPr>
            <p:nvPr/>
          </p:nvSpPr>
          <p:spPr>
            <a:xfrm rot="-9311388">
              <a:off x="120721" y="836588"/>
              <a:ext cx="573892" cy="137807"/>
            </a:xfrm>
            <a:prstGeom prst="ellipse">
              <a:avLst/>
            </a:prstGeom>
            <a:gradFill>
              <a:gsLst>
                <a:gs pos="0">
                  <a:srgbClr val="A5ADA3">
                    <a:alpha val="1481"/>
                  </a:srgbClr>
                </a:gs>
                <a:gs pos="14286">
                  <a:srgbClr val="A5ADA3">
                    <a:alpha val="1362"/>
                  </a:srgbClr>
                </a:gs>
                <a:gs pos="28571">
                  <a:srgbClr val="A5ADA3">
                    <a:alpha val="1059"/>
                  </a:srgbClr>
                </a:gs>
                <a:gs pos="42857">
                  <a:srgbClr val="A5ADA3">
                    <a:alpha val="696"/>
                  </a:srgbClr>
                </a:gs>
                <a:gs pos="57143">
                  <a:srgbClr val="A5ADA3">
                    <a:alpha val="386"/>
                  </a:srgbClr>
                </a:gs>
                <a:gs pos="71429">
                  <a:srgbClr val="A5ADA3">
                    <a:alpha val="181"/>
                  </a:srgbClr>
                </a:gs>
                <a:gs pos="85714">
                  <a:srgbClr val="A5ADA3">
                    <a:alpha val="72"/>
                  </a:srgbClr>
                </a:gs>
                <a:gs pos="100000">
                  <a:srgbClr val="A5ADA3">
                    <a:alpha val="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0" name="Splat 450"/>
            <p:cNvSpPr>
              <a:spLocks noGrp="1"/>
            </p:cNvSpPr>
            <p:nvPr/>
          </p:nvSpPr>
          <p:spPr>
            <a:xfrm rot="7034141">
              <a:off x="2247037" y="838441"/>
              <a:ext cx="194747" cy="6209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1" name="Splat 451"/>
            <p:cNvSpPr>
              <a:spLocks noGrp="1"/>
            </p:cNvSpPr>
            <p:nvPr/>
          </p:nvSpPr>
          <p:spPr>
            <a:xfrm rot="8880518">
              <a:off x="2119903" y="860581"/>
              <a:ext cx="402732" cy="4505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2" name="Splat 452"/>
            <p:cNvSpPr>
              <a:spLocks noGrp="1"/>
            </p:cNvSpPr>
            <p:nvPr/>
          </p:nvSpPr>
          <p:spPr>
            <a:xfrm rot="-9383256">
              <a:off x="28470" y="197168"/>
              <a:ext cx="472098" cy="37121"/>
            </a:xfrm>
            <a:prstGeom prst="ellipse">
              <a:avLst/>
            </a:prstGeom>
            <a:gradFill>
              <a:gsLst>
                <a:gs pos="0">
                  <a:srgbClr val="000000">
                    <a:alpha val="32780"/>
                  </a:srgbClr>
                </a:gs>
                <a:gs pos="14286">
                  <a:srgbClr val="000000">
                    <a:alpha val="30586"/>
                  </a:srgbClr>
                </a:gs>
                <a:gs pos="28571">
                  <a:srgbClr val="000000">
                    <a:alpha val="24683"/>
                  </a:srgbClr>
                </a:gs>
                <a:gs pos="42857">
                  <a:srgbClr val="000000">
                    <a:alpha val="16967"/>
                  </a:srgbClr>
                </a:gs>
                <a:gs pos="57143">
                  <a:srgbClr val="000000">
                    <a:alpha val="9790"/>
                  </a:srgbClr>
                </a:gs>
                <a:gs pos="71429">
                  <a:srgbClr val="000000">
                    <a:alpha val="4708"/>
                  </a:srgbClr>
                </a:gs>
                <a:gs pos="85714">
                  <a:srgbClr val="000000">
                    <a:alpha val="1889"/>
                  </a:srgbClr>
                </a:gs>
                <a:gs pos="100000">
                  <a:srgbClr val="000000">
                    <a:alpha val="6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3" name="Splat 453"/>
            <p:cNvSpPr>
              <a:spLocks noGrp="1"/>
            </p:cNvSpPr>
            <p:nvPr/>
          </p:nvSpPr>
          <p:spPr>
            <a:xfrm rot="8686436">
              <a:off x="1307977" y="528551"/>
              <a:ext cx="456831" cy="7075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4" name="Splat 454"/>
            <p:cNvSpPr>
              <a:spLocks noGrp="1"/>
            </p:cNvSpPr>
            <p:nvPr/>
          </p:nvSpPr>
          <p:spPr>
            <a:xfrm rot="-10365357">
              <a:off x="1437462" y="1027153"/>
              <a:ext cx="194629" cy="5294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5" name="Splat 455"/>
            <p:cNvSpPr>
              <a:spLocks noGrp="1"/>
            </p:cNvSpPr>
            <p:nvPr/>
          </p:nvSpPr>
          <p:spPr>
            <a:xfrm rot="10000786">
              <a:off x="1454312" y="99739"/>
              <a:ext cx="573987" cy="3518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6" name="Splat 456"/>
            <p:cNvSpPr>
              <a:spLocks noGrp="1"/>
            </p:cNvSpPr>
            <p:nvPr/>
          </p:nvSpPr>
          <p:spPr>
            <a:xfrm rot="10166842">
              <a:off x="355990" y="365233"/>
              <a:ext cx="685314" cy="65248"/>
            </a:xfrm>
            <a:prstGeom prst="ellipse">
              <a:avLst/>
            </a:prstGeom>
            <a:gradFill>
              <a:gsLst>
                <a:gs pos="0">
                  <a:srgbClr val="000000">
                    <a:alpha val="8310"/>
                  </a:srgbClr>
                </a:gs>
                <a:gs pos="14286">
                  <a:srgbClr val="000000">
                    <a:alpha val="7664"/>
                  </a:srgbClr>
                </a:gs>
                <a:gs pos="28571">
                  <a:srgbClr val="000000">
                    <a:alpha val="6004"/>
                  </a:srgbClr>
                </a:gs>
                <a:gs pos="42857">
                  <a:srgbClr val="000000">
                    <a:alpha val="3980"/>
                  </a:srgbClr>
                </a:gs>
                <a:gs pos="57143">
                  <a:srgbClr val="000000">
                    <a:alpha val="2225"/>
                  </a:srgbClr>
                </a:gs>
                <a:gs pos="71429">
                  <a:srgbClr val="000000">
                    <a:alpha val="1048"/>
                  </a:srgbClr>
                </a:gs>
                <a:gs pos="85714">
                  <a:srgbClr val="000000">
                    <a:alpha val="416"/>
                  </a:srgbClr>
                </a:gs>
                <a:gs pos="100000">
                  <a:srgbClr val="000000">
                    <a:alpha val="1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7" name="Splat 457"/>
            <p:cNvSpPr>
              <a:spLocks noGrp="1"/>
            </p:cNvSpPr>
            <p:nvPr/>
          </p:nvSpPr>
          <p:spPr>
            <a:xfrm rot="-10226104">
              <a:off x="286357" y="504688"/>
              <a:ext cx="114143" cy="7508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8" name="Splat 458"/>
            <p:cNvSpPr>
              <a:spLocks noGrp="1"/>
            </p:cNvSpPr>
            <p:nvPr/>
          </p:nvSpPr>
          <p:spPr>
            <a:xfrm rot="-8780066">
              <a:off x="239286" y="905548"/>
              <a:ext cx="356229" cy="45153"/>
            </a:xfrm>
            <a:prstGeom prst="ellipse">
              <a:avLst/>
            </a:prstGeom>
            <a:gradFill>
              <a:gsLst>
                <a:gs pos="0">
                  <a:srgbClr val="000000">
                    <a:alpha val="32806"/>
                  </a:srgbClr>
                </a:gs>
                <a:gs pos="14286">
                  <a:srgbClr val="000000">
                    <a:alpha val="30610"/>
                  </a:srgbClr>
                </a:gs>
                <a:gs pos="28571">
                  <a:srgbClr val="000000">
                    <a:alpha val="24703"/>
                  </a:srgbClr>
                </a:gs>
                <a:gs pos="42857">
                  <a:srgbClr val="000000">
                    <a:alpha val="16981"/>
                  </a:srgbClr>
                </a:gs>
                <a:gs pos="57143">
                  <a:srgbClr val="000000">
                    <a:alpha val="9798"/>
                  </a:srgbClr>
                </a:gs>
                <a:gs pos="71429">
                  <a:srgbClr val="000000">
                    <a:alpha val="4712"/>
                  </a:srgbClr>
                </a:gs>
                <a:gs pos="85714">
                  <a:srgbClr val="000000">
                    <a:alpha val="1891"/>
                  </a:srgbClr>
                </a:gs>
                <a:gs pos="100000">
                  <a:srgbClr val="000000">
                    <a:alpha val="6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9" name="Splat 459"/>
            <p:cNvSpPr>
              <a:spLocks noGrp="1"/>
            </p:cNvSpPr>
            <p:nvPr/>
          </p:nvSpPr>
          <p:spPr>
            <a:xfrm rot="7302803">
              <a:off x="2654321" y="485226"/>
              <a:ext cx="574870" cy="458253"/>
            </a:xfrm>
            <a:prstGeom prst="ellipse">
              <a:avLst/>
            </a:prstGeom>
            <a:gradFill>
              <a:gsLst>
                <a:gs pos="0">
                  <a:srgbClr val="D7D6D1">
                    <a:alpha val="6069"/>
                  </a:srgbClr>
                </a:gs>
                <a:gs pos="14286">
                  <a:srgbClr val="D7D6D1">
                    <a:alpha val="5592"/>
                  </a:srgbClr>
                </a:gs>
                <a:gs pos="28571">
                  <a:srgbClr val="D7D6D1">
                    <a:alpha val="4370"/>
                  </a:srgbClr>
                </a:gs>
                <a:gs pos="42857">
                  <a:srgbClr val="D7D6D1">
                    <a:alpha val="2888"/>
                  </a:srgbClr>
                </a:gs>
                <a:gs pos="57143">
                  <a:srgbClr val="D7D6D1">
                    <a:alpha val="1611"/>
                  </a:srgbClr>
                </a:gs>
                <a:gs pos="71429">
                  <a:srgbClr val="D7D6D1">
                    <a:alpha val="757"/>
                  </a:srgbClr>
                </a:gs>
                <a:gs pos="85714">
                  <a:srgbClr val="D7D6D1">
                    <a:alpha val="300"/>
                  </a:srgbClr>
                </a:gs>
                <a:gs pos="100000">
                  <a:srgbClr val="D7D6D1">
                    <a:alpha val="1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0" name="Splat 460"/>
            <p:cNvSpPr>
              <a:spLocks noGrp="1"/>
            </p:cNvSpPr>
            <p:nvPr/>
          </p:nvSpPr>
          <p:spPr>
            <a:xfrm rot="4267243">
              <a:off x="838976" y="583705"/>
              <a:ext cx="459709" cy="409310"/>
            </a:xfrm>
            <a:prstGeom prst="ellipse">
              <a:avLst/>
            </a:prstGeom>
            <a:gradFill>
              <a:gsLst>
                <a:gs pos="0">
                  <a:srgbClr val="FFFFFF">
                    <a:alpha val="11485"/>
                  </a:srgbClr>
                </a:gs>
                <a:gs pos="14286">
                  <a:srgbClr val="FFFFFF">
                    <a:alpha val="10608"/>
                  </a:srgbClr>
                </a:gs>
                <a:gs pos="28571">
                  <a:srgbClr val="FFFFFF">
                    <a:alpha val="8338"/>
                  </a:srgbClr>
                </a:gs>
                <a:gs pos="42857">
                  <a:srgbClr val="FFFFFF">
                    <a:alpha val="5551"/>
                  </a:srgbClr>
                </a:gs>
                <a:gs pos="57143">
                  <a:srgbClr val="FFFFFF">
                    <a:alpha val="3115"/>
                  </a:srgbClr>
                </a:gs>
                <a:gs pos="71429">
                  <a:srgbClr val="FFFFFF">
                    <a:alpha val="1470"/>
                  </a:srgbClr>
                </a:gs>
                <a:gs pos="85714">
                  <a:srgbClr val="FFFFFF">
                    <a:alpha val="584"/>
                  </a:srgbClr>
                </a:gs>
                <a:gs pos="100000">
                  <a:srgbClr val="FFFFFF">
                    <a:alpha val="1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1" name="Splat 461"/>
            <p:cNvSpPr>
              <a:spLocks noGrp="1"/>
            </p:cNvSpPr>
            <p:nvPr/>
          </p:nvSpPr>
          <p:spPr>
            <a:xfrm rot="-9442368">
              <a:off x="598228" y="446696"/>
              <a:ext cx="584351" cy="142875"/>
            </a:xfrm>
            <a:prstGeom prst="ellipse">
              <a:avLst/>
            </a:prstGeom>
            <a:gradFill>
              <a:gsLst>
                <a:gs pos="0">
                  <a:srgbClr val="5D5B5D">
                    <a:alpha val="5144"/>
                  </a:srgbClr>
                </a:gs>
                <a:gs pos="14286">
                  <a:srgbClr val="5D5B5D">
                    <a:alpha val="4738"/>
                  </a:srgbClr>
                </a:gs>
                <a:gs pos="28571">
                  <a:srgbClr val="5D5B5D">
                    <a:alpha val="3698"/>
                  </a:srgbClr>
                </a:gs>
                <a:gs pos="42857">
                  <a:srgbClr val="5D5B5D">
                    <a:alpha val="2441"/>
                  </a:srgbClr>
                </a:gs>
                <a:gs pos="57143">
                  <a:srgbClr val="5D5B5D">
                    <a:alpha val="1360"/>
                  </a:srgbClr>
                </a:gs>
                <a:gs pos="71429">
                  <a:srgbClr val="5D5B5D">
                    <a:alpha val="639"/>
                  </a:srgbClr>
                </a:gs>
                <a:gs pos="85714">
                  <a:srgbClr val="5D5B5D">
                    <a:alpha val="253"/>
                  </a:srgbClr>
                </a:gs>
                <a:gs pos="100000">
                  <a:srgbClr val="5D5B5D">
                    <a:alpha val="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2" name="Splat 462"/>
            <p:cNvSpPr>
              <a:spLocks noGrp="1"/>
            </p:cNvSpPr>
            <p:nvPr/>
          </p:nvSpPr>
          <p:spPr>
            <a:xfrm rot="9541516">
              <a:off x="1278178" y="1040128"/>
              <a:ext cx="407525" cy="5933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3" name="Splat 463"/>
            <p:cNvSpPr>
              <a:spLocks noGrp="1"/>
            </p:cNvSpPr>
            <p:nvPr/>
          </p:nvSpPr>
          <p:spPr>
            <a:xfrm rot="9731488">
              <a:off x="1334434" y="759155"/>
              <a:ext cx="634025" cy="98060"/>
            </a:xfrm>
            <a:prstGeom prst="ellipse">
              <a:avLst/>
            </a:prstGeom>
            <a:gradFill>
              <a:gsLst>
                <a:gs pos="0">
                  <a:srgbClr val="C1C1C0">
                    <a:alpha val="17364"/>
                  </a:srgbClr>
                </a:gs>
                <a:gs pos="14286">
                  <a:srgbClr val="C1C1C0">
                    <a:alpha val="16080"/>
                  </a:srgbClr>
                </a:gs>
                <a:gs pos="28571">
                  <a:srgbClr val="C1C1C0">
                    <a:alpha val="12725"/>
                  </a:srgbClr>
                </a:gs>
                <a:gs pos="42857">
                  <a:srgbClr val="C1C1C0">
                    <a:alpha val="8541"/>
                  </a:srgbClr>
                </a:gs>
                <a:gs pos="57143">
                  <a:srgbClr val="C1C1C0">
                    <a:alpha val="4827"/>
                  </a:srgbClr>
                </a:gs>
                <a:gs pos="71429">
                  <a:srgbClr val="C1C1C0">
                    <a:alpha val="2289"/>
                  </a:srgbClr>
                </a:gs>
                <a:gs pos="85714">
                  <a:srgbClr val="C1C1C0">
                    <a:alpha val="911"/>
                  </a:srgbClr>
                </a:gs>
                <a:gs pos="100000">
                  <a:srgbClr val="C1C1C0">
                    <a:alpha val="3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4" name="Splat 464"/>
            <p:cNvSpPr>
              <a:spLocks noGrp="1"/>
            </p:cNvSpPr>
            <p:nvPr/>
          </p:nvSpPr>
          <p:spPr>
            <a:xfrm rot="-8903692">
              <a:off x="-135415" y="683363"/>
              <a:ext cx="291377" cy="5327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5" name="Splat 465"/>
            <p:cNvSpPr>
              <a:spLocks noGrp="1"/>
            </p:cNvSpPr>
            <p:nvPr/>
          </p:nvSpPr>
          <p:spPr>
            <a:xfrm rot="9334328">
              <a:off x="737850" y="1200234"/>
              <a:ext cx="411729" cy="6468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6" name="Splat 466"/>
            <p:cNvSpPr>
              <a:spLocks noGrp="1"/>
            </p:cNvSpPr>
            <p:nvPr/>
          </p:nvSpPr>
          <p:spPr>
            <a:xfrm rot="10539062">
              <a:off x="3061222" y="394186"/>
              <a:ext cx="664580" cy="3307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7" name="Splat 467"/>
            <p:cNvSpPr>
              <a:spLocks noGrp="1"/>
            </p:cNvSpPr>
            <p:nvPr/>
          </p:nvSpPr>
          <p:spPr>
            <a:xfrm rot="-9955198">
              <a:off x="-96205" y="1099933"/>
              <a:ext cx="448857" cy="4420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8" name="Splat 468"/>
            <p:cNvSpPr>
              <a:spLocks noGrp="1"/>
            </p:cNvSpPr>
            <p:nvPr/>
          </p:nvSpPr>
          <p:spPr>
            <a:xfrm rot="-9420804">
              <a:off x="1357921" y="208261"/>
              <a:ext cx="324735" cy="71195"/>
            </a:xfrm>
            <a:prstGeom prst="ellipse">
              <a:avLst/>
            </a:prstGeom>
            <a:gradFill>
              <a:gsLst>
                <a:gs pos="0">
                  <a:srgbClr val="000000">
                    <a:alpha val="29467"/>
                  </a:srgbClr>
                </a:gs>
                <a:gs pos="14286">
                  <a:srgbClr val="000000">
                    <a:alpha val="27447"/>
                  </a:srgbClr>
                </a:gs>
                <a:gs pos="28571">
                  <a:srgbClr val="000000">
                    <a:alpha val="22052"/>
                  </a:srgbClr>
                </a:gs>
                <a:gs pos="42857">
                  <a:srgbClr val="000000">
                    <a:alpha val="15075"/>
                  </a:srgbClr>
                </a:gs>
                <a:gs pos="57143">
                  <a:srgbClr val="000000">
                    <a:alpha val="8657"/>
                  </a:srgbClr>
                </a:gs>
                <a:gs pos="71429">
                  <a:srgbClr val="000000">
                    <a:alpha val="4150"/>
                  </a:srgbClr>
                </a:gs>
                <a:gs pos="85714">
                  <a:srgbClr val="000000">
                    <a:alpha val="1662"/>
                  </a:srgbClr>
                </a:gs>
                <a:gs pos="100000">
                  <a:srgbClr val="000000">
                    <a:alpha val="5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9" name="Splat 469"/>
            <p:cNvSpPr>
              <a:spLocks noGrp="1"/>
            </p:cNvSpPr>
            <p:nvPr/>
          </p:nvSpPr>
          <p:spPr>
            <a:xfrm rot="10666226">
              <a:off x="1413088" y="195084"/>
              <a:ext cx="185797" cy="5252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0" name="Splat 470"/>
            <p:cNvSpPr>
              <a:spLocks noGrp="1"/>
            </p:cNvSpPr>
            <p:nvPr/>
          </p:nvSpPr>
          <p:spPr>
            <a:xfrm rot="10749672">
              <a:off x="1481095" y="708367"/>
              <a:ext cx="420068" cy="34355"/>
            </a:xfrm>
            <a:prstGeom prst="ellipse">
              <a:avLst/>
            </a:prstGeom>
            <a:gradFill>
              <a:gsLst>
                <a:gs pos="0">
                  <a:srgbClr val="000000">
                    <a:alpha val="29292"/>
                  </a:srgbClr>
                </a:gs>
                <a:gs pos="14286">
                  <a:srgbClr val="000000">
                    <a:alpha val="27282"/>
                  </a:srgbClr>
                </a:gs>
                <a:gs pos="28571">
                  <a:srgbClr val="000000">
                    <a:alpha val="21914"/>
                  </a:srgbClr>
                </a:gs>
                <a:gs pos="42857">
                  <a:srgbClr val="000000">
                    <a:alpha val="14977"/>
                  </a:srgbClr>
                </a:gs>
                <a:gs pos="57143">
                  <a:srgbClr val="000000">
                    <a:alpha val="8598"/>
                  </a:srgbClr>
                </a:gs>
                <a:gs pos="71429">
                  <a:srgbClr val="000000">
                    <a:alpha val="4121"/>
                  </a:srgbClr>
                </a:gs>
                <a:gs pos="85714">
                  <a:srgbClr val="000000">
                    <a:alpha val="1650"/>
                  </a:srgbClr>
                </a:gs>
                <a:gs pos="100000">
                  <a:srgbClr val="000000">
                    <a:alpha val="5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1" name="Splat 471"/>
            <p:cNvSpPr>
              <a:spLocks noGrp="1"/>
            </p:cNvSpPr>
            <p:nvPr/>
          </p:nvSpPr>
          <p:spPr>
            <a:xfrm rot="3484213">
              <a:off x="967516" y="688089"/>
              <a:ext cx="622452" cy="43137"/>
            </a:xfrm>
            <a:prstGeom prst="ellipse">
              <a:avLst/>
            </a:prstGeom>
            <a:gradFill>
              <a:gsLst>
                <a:gs pos="0">
                  <a:srgbClr val="989997">
                    <a:alpha val="32968"/>
                  </a:srgbClr>
                </a:gs>
                <a:gs pos="14286">
                  <a:srgbClr val="989997">
                    <a:alpha val="30764"/>
                  </a:srgbClr>
                </a:gs>
                <a:gs pos="28571">
                  <a:srgbClr val="989997">
                    <a:alpha val="24833"/>
                  </a:srgbClr>
                </a:gs>
                <a:gs pos="42857">
                  <a:srgbClr val="989997">
                    <a:alpha val="17075"/>
                  </a:srgbClr>
                </a:gs>
                <a:gs pos="57143">
                  <a:srgbClr val="989997">
                    <a:alpha val="9855"/>
                  </a:srgbClr>
                </a:gs>
                <a:gs pos="71429">
                  <a:srgbClr val="989997">
                    <a:alpha val="4740"/>
                  </a:srgbClr>
                </a:gs>
                <a:gs pos="85714">
                  <a:srgbClr val="989997">
                    <a:alpha val="1902"/>
                  </a:srgbClr>
                </a:gs>
                <a:gs pos="100000">
                  <a:srgbClr val="98999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2" name="Splat 472"/>
            <p:cNvSpPr>
              <a:spLocks noGrp="1"/>
            </p:cNvSpPr>
            <p:nvPr/>
          </p:nvSpPr>
          <p:spPr>
            <a:xfrm rot="10172486">
              <a:off x="2902407" y="591866"/>
              <a:ext cx="624860" cy="140197"/>
            </a:xfrm>
            <a:prstGeom prst="ellipse">
              <a:avLst/>
            </a:prstGeom>
            <a:gradFill>
              <a:gsLst>
                <a:gs pos="0">
                  <a:srgbClr val="000000">
                    <a:alpha val="11010"/>
                  </a:srgbClr>
                </a:gs>
                <a:gs pos="14286">
                  <a:srgbClr val="000000">
                    <a:alpha val="10167"/>
                  </a:srgbClr>
                </a:gs>
                <a:gs pos="28571">
                  <a:srgbClr val="000000">
                    <a:alpha val="7988"/>
                  </a:srgbClr>
                </a:gs>
                <a:gs pos="42857">
                  <a:srgbClr val="000000">
                    <a:alpha val="5314"/>
                  </a:srgbClr>
                </a:gs>
                <a:gs pos="57143">
                  <a:srgbClr val="000000">
                    <a:alpha val="2980"/>
                  </a:srgbClr>
                </a:gs>
                <a:gs pos="71429">
                  <a:srgbClr val="000000">
                    <a:alpha val="1406"/>
                  </a:srgbClr>
                </a:gs>
                <a:gs pos="85714">
                  <a:srgbClr val="000000">
                    <a:alpha val="558"/>
                  </a:srgbClr>
                </a:gs>
                <a:gs pos="100000">
                  <a:srgbClr val="000000">
                    <a:alpha val="1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3" name="Splat 473"/>
            <p:cNvSpPr>
              <a:spLocks noGrp="1"/>
            </p:cNvSpPr>
            <p:nvPr/>
          </p:nvSpPr>
          <p:spPr>
            <a:xfrm rot="-10582293">
              <a:off x="1512381" y="510119"/>
              <a:ext cx="333082" cy="4467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4" name="Splat 474"/>
            <p:cNvSpPr>
              <a:spLocks noGrp="1"/>
            </p:cNvSpPr>
            <p:nvPr/>
          </p:nvSpPr>
          <p:spPr>
            <a:xfrm rot="7968856">
              <a:off x="1513526" y="747825"/>
              <a:ext cx="575719" cy="409497"/>
            </a:xfrm>
            <a:prstGeom prst="ellipse">
              <a:avLst/>
            </a:prstGeom>
            <a:gradFill>
              <a:gsLst>
                <a:gs pos="0">
                  <a:srgbClr val="C5C7C5">
                    <a:alpha val="2871"/>
                  </a:srgbClr>
                </a:gs>
                <a:gs pos="14286">
                  <a:srgbClr val="C5C7C5">
                    <a:alpha val="2642"/>
                  </a:srgbClr>
                </a:gs>
                <a:gs pos="28571">
                  <a:srgbClr val="C5C7C5">
                    <a:alpha val="2057"/>
                  </a:srgbClr>
                </a:gs>
                <a:gs pos="42857">
                  <a:srgbClr val="C5C7C5">
                    <a:alpha val="1354"/>
                  </a:srgbClr>
                </a:gs>
                <a:gs pos="57143">
                  <a:srgbClr val="C5C7C5">
                    <a:alpha val="753"/>
                  </a:srgbClr>
                </a:gs>
                <a:gs pos="71429">
                  <a:srgbClr val="C5C7C5">
                    <a:alpha val="353"/>
                  </a:srgbClr>
                </a:gs>
                <a:gs pos="85714">
                  <a:srgbClr val="C5C7C5">
                    <a:alpha val="140"/>
                  </a:srgbClr>
                </a:gs>
                <a:gs pos="100000">
                  <a:srgbClr val="C5C7C5">
                    <a:alpha val="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5" name="Splat 475"/>
            <p:cNvSpPr>
              <a:spLocks noGrp="1"/>
            </p:cNvSpPr>
            <p:nvPr/>
          </p:nvSpPr>
          <p:spPr>
            <a:xfrm rot="-9447343">
              <a:off x="3273718" y="872697"/>
              <a:ext cx="288139" cy="50186"/>
            </a:xfrm>
            <a:prstGeom prst="ellipse">
              <a:avLst/>
            </a:prstGeom>
            <a:gradFill>
              <a:gsLst>
                <a:gs pos="0">
                  <a:srgbClr val="000000">
                    <a:alpha val="32598"/>
                  </a:srgbClr>
                </a:gs>
                <a:gs pos="14286">
                  <a:srgbClr val="000000">
                    <a:alpha val="30412"/>
                  </a:srgbClr>
                </a:gs>
                <a:gs pos="28571">
                  <a:srgbClr val="000000">
                    <a:alpha val="24537"/>
                  </a:srgbClr>
                </a:gs>
                <a:gs pos="42857">
                  <a:srgbClr val="000000">
                    <a:alpha val="16861"/>
                  </a:srgbClr>
                </a:gs>
                <a:gs pos="57143">
                  <a:srgbClr val="000000">
                    <a:alpha val="9726"/>
                  </a:srgbClr>
                </a:gs>
                <a:gs pos="71429">
                  <a:srgbClr val="000000">
                    <a:alpha val="4677"/>
                  </a:srgbClr>
                </a:gs>
                <a:gs pos="85714">
                  <a:srgbClr val="000000">
                    <a:alpha val="1876"/>
                  </a:srgbClr>
                </a:gs>
                <a:gs pos="100000">
                  <a:srgbClr val="000000">
                    <a:alpha val="6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6" name="Splat 476"/>
            <p:cNvSpPr>
              <a:spLocks noGrp="1"/>
            </p:cNvSpPr>
            <p:nvPr/>
          </p:nvSpPr>
          <p:spPr>
            <a:xfrm rot="7501057">
              <a:off x="426611" y="1219682"/>
              <a:ext cx="543653" cy="134127"/>
            </a:xfrm>
            <a:prstGeom prst="ellipse">
              <a:avLst/>
            </a:prstGeom>
            <a:gradFill>
              <a:gsLst>
                <a:gs pos="0">
                  <a:srgbClr val="000000">
                    <a:alpha val="4410"/>
                  </a:srgbClr>
                </a:gs>
                <a:gs pos="14286">
                  <a:srgbClr val="000000">
                    <a:alpha val="4061"/>
                  </a:srgbClr>
                </a:gs>
                <a:gs pos="28571">
                  <a:srgbClr val="000000">
                    <a:alpha val="3168"/>
                  </a:srgbClr>
                </a:gs>
                <a:gs pos="42857">
                  <a:srgbClr val="000000">
                    <a:alpha val="2089"/>
                  </a:srgbClr>
                </a:gs>
                <a:gs pos="57143">
                  <a:srgbClr val="000000">
                    <a:alpha val="1163"/>
                  </a:srgbClr>
                </a:gs>
                <a:gs pos="71429">
                  <a:srgbClr val="000000">
                    <a:alpha val="546"/>
                  </a:srgbClr>
                </a:gs>
                <a:gs pos="85714">
                  <a:srgbClr val="000000">
                    <a:alpha val="216"/>
                  </a:srgbClr>
                </a:gs>
                <a:gs pos="100000">
                  <a:srgbClr val="000000">
                    <a:alpha val="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7" name="Splat 477"/>
            <p:cNvSpPr>
              <a:spLocks noGrp="1"/>
            </p:cNvSpPr>
            <p:nvPr/>
          </p:nvSpPr>
          <p:spPr>
            <a:xfrm rot="-8476371">
              <a:off x="1993737" y="236073"/>
              <a:ext cx="397666" cy="35445"/>
            </a:xfrm>
            <a:prstGeom prst="ellipse">
              <a:avLst/>
            </a:prstGeom>
            <a:gradFill>
              <a:gsLst>
                <a:gs pos="0">
                  <a:srgbClr val="000000">
                    <a:alpha val="18475"/>
                  </a:srgbClr>
                </a:gs>
                <a:gs pos="14286">
                  <a:srgbClr val="000000">
                    <a:alpha val="17117"/>
                  </a:srgbClr>
                </a:gs>
                <a:gs pos="28571">
                  <a:srgbClr val="000000">
                    <a:alpha val="13565"/>
                  </a:srgbClr>
                </a:gs>
                <a:gs pos="42857">
                  <a:srgbClr val="000000">
                    <a:alpha val="9119"/>
                  </a:srgbClr>
                </a:gs>
                <a:gs pos="57143">
                  <a:srgbClr val="000000">
                    <a:alpha val="5160"/>
                  </a:srgbClr>
                </a:gs>
                <a:gs pos="71429">
                  <a:srgbClr val="000000">
                    <a:alpha val="2449"/>
                  </a:srgbClr>
                </a:gs>
                <a:gs pos="85714">
                  <a:srgbClr val="000000">
                    <a:alpha val="976"/>
                  </a:srgbClr>
                </a:gs>
                <a:gs pos="100000">
                  <a:srgbClr val="000000">
                    <a:alpha val="3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8" name="Splat 478"/>
            <p:cNvSpPr>
              <a:spLocks noGrp="1"/>
            </p:cNvSpPr>
            <p:nvPr/>
          </p:nvSpPr>
          <p:spPr>
            <a:xfrm rot="-8783688">
              <a:off x="3020755" y="30806"/>
              <a:ext cx="541458" cy="134722"/>
            </a:xfrm>
            <a:prstGeom prst="ellipse">
              <a:avLst/>
            </a:prstGeom>
            <a:gradFill>
              <a:gsLst>
                <a:gs pos="0">
                  <a:srgbClr val="7C7F7D">
                    <a:alpha val="1257"/>
                  </a:srgbClr>
                </a:gs>
                <a:gs pos="14286">
                  <a:srgbClr val="7C7F7D">
                    <a:alpha val="1156"/>
                  </a:srgbClr>
                </a:gs>
                <a:gs pos="28571">
                  <a:srgbClr val="7C7F7D">
                    <a:alpha val="899"/>
                  </a:srgbClr>
                </a:gs>
                <a:gs pos="42857">
                  <a:srgbClr val="7C7F7D">
                    <a:alpha val="591"/>
                  </a:srgbClr>
                </a:gs>
                <a:gs pos="57143">
                  <a:srgbClr val="7C7F7D">
                    <a:alpha val="328"/>
                  </a:srgbClr>
                </a:gs>
                <a:gs pos="71429">
                  <a:srgbClr val="7C7F7D">
                    <a:alpha val="154"/>
                  </a:srgbClr>
                </a:gs>
                <a:gs pos="85714">
                  <a:srgbClr val="7C7F7D">
                    <a:alpha val="61"/>
                  </a:srgbClr>
                </a:gs>
                <a:gs pos="100000">
                  <a:srgbClr val="7C7F7D">
                    <a:alpha val="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9" name="Splat 479"/>
            <p:cNvSpPr>
              <a:spLocks noGrp="1"/>
            </p:cNvSpPr>
            <p:nvPr/>
          </p:nvSpPr>
          <p:spPr>
            <a:xfrm rot="-10081250">
              <a:off x="1891296" y="768323"/>
              <a:ext cx="614495" cy="4956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0" name="Splat 480"/>
            <p:cNvSpPr>
              <a:spLocks noGrp="1"/>
            </p:cNvSpPr>
            <p:nvPr/>
          </p:nvSpPr>
          <p:spPr>
            <a:xfrm rot="10301881">
              <a:off x="118955" y="518948"/>
              <a:ext cx="394500" cy="5000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1" name="Splat 481"/>
            <p:cNvSpPr>
              <a:spLocks noGrp="1"/>
            </p:cNvSpPr>
            <p:nvPr/>
          </p:nvSpPr>
          <p:spPr>
            <a:xfrm rot="-10524528">
              <a:off x="1808899" y="407743"/>
              <a:ext cx="488151" cy="101821"/>
            </a:xfrm>
            <a:prstGeom prst="ellipse">
              <a:avLst/>
            </a:prstGeom>
            <a:gradFill>
              <a:gsLst>
                <a:gs pos="0">
                  <a:srgbClr val="CDCCCB">
                    <a:alpha val="10325"/>
                  </a:srgbClr>
                </a:gs>
                <a:gs pos="14286">
                  <a:srgbClr val="CDCCCB">
                    <a:alpha val="9531"/>
                  </a:srgbClr>
                </a:gs>
                <a:gs pos="28571">
                  <a:srgbClr val="CDCCCB">
                    <a:alpha val="7482"/>
                  </a:srgbClr>
                </a:gs>
                <a:gs pos="42857">
                  <a:srgbClr val="CDCCCB">
                    <a:alpha val="4973"/>
                  </a:srgbClr>
                </a:gs>
                <a:gs pos="57143">
                  <a:srgbClr val="CDCCCB">
                    <a:alpha val="2787"/>
                  </a:srgbClr>
                </a:gs>
                <a:gs pos="71429">
                  <a:srgbClr val="CDCCCB">
                    <a:alpha val="1314"/>
                  </a:srgbClr>
                </a:gs>
                <a:gs pos="85714">
                  <a:srgbClr val="CDCCCB">
                    <a:alpha val="522"/>
                  </a:srgbClr>
                </a:gs>
                <a:gs pos="100000">
                  <a:srgbClr val="CDCCCB">
                    <a:alpha val="1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2" name="Splat 482"/>
            <p:cNvSpPr>
              <a:spLocks noGrp="1"/>
            </p:cNvSpPr>
            <p:nvPr/>
          </p:nvSpPr>
          <p:spPr>
            <a:xfrm rot="7471344">
              <a:off x="1387007" y="485871"/>
              <a:ext cx="387268" cy="7507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3" name="Splat 483"/>
            <p:cNvSpPr>
              <a:spLocks noGrp="1"/>
            </p:cNvSpPr>
            <p:nvPr/>
          </p:nvSpPr>
          <p:spPr>
            <a:xfrm rot="9600761">
              <a:off x="725219" y="230914"/>
              <a:ext cx="407636" cy="4448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4" name="Splat 484"/>
            <p:cNvSpPr>
              <a:spLocks noGrp="1"/>
            </p:cNvSpPr>
            <p:nvPr/>
          </p:nvSpPr>
          <p:spPr>
            <a:xfrm rot="4832564">
              <a:off x="1327624" y="700519"/>
              <a:ext cx="522511" cy="314632"/>
            </a:xfrm>
            <a:prstGeom prst="ellipse">
              <a:avLst/>
            </a:prstGeom>
            <a:gradFill>
              <a:gsLst>
                <a:gs pos="0">
                  <a:srgbClr val="E0E1E0">
                    <a:alpha val="6808"/>
                  </a:srgbClr>
                </a:gs>
                <a:gs pos="14286">
                  <a:srgbClr val="E0E1E0">
                    <a:alpha val="6275"/>
                  </a:srgbClr>
                </a:gs>
                <a:gs pos="28571">
                  <a:srgbClr val="E0E1E0">
                    <a:alpha val="4907"/>
                  </a:srgbClr>
                </a:gs>
                <a:gs pos="42857">
                  <a:srgbClr val="E0E1E0">
                    <a:alpha val="3247"/>
                  </a:srgbClr>
                </a:gs>
                <a:gs pos="57143">
                  <a:srgbClr val="E0E1E0">
                    <a:alpha val="1812"/>
                  </a:srgbClr>
                </a:gs>
                <a:gs pos="71429">
                  <a:srgbClr val="E0E1E0">
                    <a:alpha val="852"/>
                  </a:srgbClr>
                </a:gs>
                <a:gs pos="85714">
                  <a:srgbClr val="E0E1E0">
                    <a:alpha val="338"/>
                  </a:srgbClr>
                </a:gs>
                <a:gs pos="100000">
                  <a:srgbClr val="E0E1E0">
                    <a:alpha val="1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5" name="Splat 485"/>
            <p:cNvSpPr>
              <a:spLocks noGrp="1"/>
            </p:cNvSpPr>
            <p:nvPr/>
          </p:nvSpPr>
          <p:spPr>
            <a:xfrm rot="10569216">
              <a:off x="131674" y="244873"/>
              <a:ext cx="545734" cy="96016"/>
            </a:xfrm>
            <a:prstGeom prst="ellipse">
              <a:avLst/>
            </a:prstGeom>
            <a:gradFill>
              <a:gsLst>
                <a:gs pos="0">
                  <a:srgbClr val="64625B">
                    <a:alpha val="13163"/>
                  </a:srgbClr>
                </a:gs>
                <a:gs pos="14286">
                  <a:srgbClr val="64625B">
                    <a:alpha val="12166"/>
                  </a:srgbClr>
                </a:gs>
                <a:gs pos="28571">
                  <a:srgbClr val="64625B">
                    <a:alpha val="9582"/>
                  </a:srgbClr>
                </a:gs>
                <a:gs pos="42857">
                  <a:srgbClr val="64625B">
                    <a:alpha val="6393"/>
                  </a:srgbClr>
                </a:gs>
                <a:gs pos="57143">
                  <a:srgbClr val="64625B">
                    <a:alpha val="3595"/>
                  </a:srgbClr>
                </a:gs>
                <a:gs pos="71429">
                  <a:srgbClr val="64625B">
                    <a:alpha val="1699"/>
                  </a:srgbClr>
                </a:gs>
                <a:gs pos="85714">
                  <a:srgbClr val="64625B">
                    <a:alpha val="675"/>
                  </a:srgbClr>
                </a:gs>
                <a:gs pos="100000">
                  <a:srgbClr val="64625B">
                    <a:alpha val="2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6" name="Splat 486"/>
            <p:cNvSpPr>
              <a:spLocks noGrp="1"/>
            </p:cNvSpPr>
            <p:nvPr/>
          </p:nvSpPr>
          <p:spPr>
            <a:xfrm rot="-10758170">
              <a:off x="1271268" y="511949"/>
              <a:ext cx="655087" cy="3766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7" name="Splat 487"/>
            <p:cNvSpPr>
              <a:spLocks noGrp="1"/>
            </p:cNvSpPr>
            <p:nvPr/>
          </p:nvSpPr>
          <p:spPr>
            <a:xfrm rot="2825168">
              <a:off x="824166" y="68774"/>
              <a:ext cx="715823" cy="156091"/>
            </a:xfrm>
            <a:prstGeom prst="ellipse">
              <a:avLst/>
            </a:prstGeom>
            <a:gradFill>
              <a:gsLst>
                <a:gs pos="0">
                  <a:srgbClr val="F3F3F3">
                    <a:alpha val="4675"/>
                  </a:srgbClr>
                </a:gs>
                <a:gs pos="14286">
                  <a:srgbClr val="F3F3F3">
                    <a:alpha val="4305"/>
                  </a:srgbClr>
                </a:gs>
                <a:gs pos="28571">
                  <a:srgbClr val="F3F3F3">
                    <a:alpha val="3359"/>
                  </a:srgbClr>
                </a:gs>
                <a:gs pos="42857">
                  <a:srgbClr val="F3F3F3">
                    <a:alpha val="2216"/>
                  </a:srgbClr>
                </a:gs>
                <a:gs pos="57143">
                  <a:srgbClr val="F3F3F3">
                    <a:alpha val="1234"/>
                  </a:srgbClr>
                </a:gs>
                <a:gs pos="71429">
                  <a:srgbClr val="F3F3F3">
                    <a:alpha val="580"/>
                  </a:srgbClr>
                </a:gs>
                <a:gs pos="85714">
                  <a:srgbClr val="F3F3F3">
                    <a:alpha val="230"/>
                  </a:srgbClr>
                </a:gs>
                <a:gs pos="100000">
                  <a:srgbClr val="F3F3F3">
                    <a:alpha val="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8" name="Splat 488"/>
            <p:cNvSpPr>
              <a:spLocks noGrp="1"/>
            </p:cNvSpPr>
            <p:nvPr/>
          </p:nvSpPr>
          <p:spPr>
            <a:xfrm rot="-10475979">
              <a:off x="1852471" y="257627"/>
              <a:ext cx="495723" cy="35625"/>
            </a:xfrm>
            <a:prstGeom prst="ellipse">
              <a:avLst/>
            </a:prstGeom>
            <a:gradFill>
              <a:gsLst>
                <a:gs pos="0">
                  <a:srgbClr val="323238">
                    <a:alpha val="31641"/>
                  </a:srgbClr>
                </a:gs>
                <a:gs pos="14286">
                  <a:srgbClr val="323238">
                    <a:alpha val="29505"/>
                  </a:srgbClr>
                </a:gs>
                <a:gs pos="28571">
                  <a:srgbClr val="323238">
                    <a:alpha val="23774"/>
                  </a:srgbClr>
                </a:gs>
                <a:gs pos="42857">
                  <a:srgbClr val="323238">
                    <a:alpha val="16311"/>
                  </a:srgbClr>
                </a:gs>
                <a:gs pos="57143">
                  <a:srgbClr val="323238">
                    <a:alpha val="9395"/>
                  </a:srgbClr>
                </a:gs>
                <a:gs pos="71429">
                  <a:srgbClr val="323238">
                    <a:alpha val="4513"/>
                  </a:srgbClr>
                </a:gs>
                <a:gs pos="85714">
                  <a:srgbClr val="323238">
                    <a:alpha val="1810"/>
                  </a:srgbClr>
                </a:gs>
                <a:gs pos="100000">
                  <a:srgbClr val="323238">
                    <a:alpha val="6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9" name="Splat 489"/>
            <p:cNvSpPr>
              <a:spLocks noGrp="1"/>
            </p:cNvSpPr>
            <p:nvPr/>
          </p:nvSpPr>
          <p:spPr>
            <a:xfrm rot="6223036">
              <a:off x="3192396" y="104519"/>
              <a:ext cx="562043" cy="280372"/>
            </a:xfrm>
            <a:prstGeom prst="ellipse">
              <a:avLst/>
            </a:prstGeom>
            <a:gradFill>
              <a:gsLst>
                <a:gs pos="0">
                  <a:srgbClr val="333433">
                    <a:alpha val="11774"/>
                  </a:srgbClr>
                </a:gs>
                <a:gs pos="14286">
                  <a:srgbClr val="333433">
                    <a:alpha val="10875"/>
                  </a:srgbClr>
                </a:gs>
                <a:gs pos="28571">
                  <a:srgbClr val="333433">
                    <a:alpha val="8552"/>
                  </a:srgbClr>
                </a:gs>
                <a:gs pos="42857">
                  <a:srgbClr val="333433">
                    <a:alpha val="5695"/>
                  </a:srgbClr>
                </a:gs>
                <a:gs pos="57143">
                  <a:srgbClr val="333433">
                    <a:alpha val="3197"/>
                  </a:srgbClr>
                </a:gs>
                <a:gs pos="71429">
                  <a:srgbClr val="333433">
                    <a:alpha val="1509"/>
                  </a:srgbClr>
                </a:gs>
                <a:gs pos="85714">
                  <a:srgbClr val="333433">
                    <a:alpha val="600"/>
                  </a:srgbClr>
                </a:gs>
                <a:gs pos="100000">
                  <a:srgbClr val="333433">
                    <a:alpha val="2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0" name="Splat 490"/>
            <p:cNvSpPr>
              <a:spLocks noGrp="1"/>
            </p:cNvSpPr>
            <p:nvPr/>
          </p:nvSpPr>
          <p:spPr>
            <a:xfrm rot="-10744440">
              <a:off x="254070" y="267576"/>
              <a:ext cx="506237" cy="141473"/>
            </a:xfrm>
            <a:prstGeom prst="ellipse">
              <a:avLst/>
            </a:prstGeom>
            <a:gradFill>
              <a:gsLst>
                <a:gs pos="0">
                  <a:srgbClr val="9D9E9C">
                    <a:alpha val="6765"/>
                  </a:srgbClr>
                </a:gs>
                <a:gs pos="14286">
                  <a:srgbClr val="9D9E9C">
                    <a:alpha val="6235"/>
                  </a:srgbClr>
                </a:gs>
                <a:gs pos="28571">
                  <a:srgbClr val="9D9E9C">
                    <a:alpha val="4876"/>
                  </a:srgbClr>
                </a:gs>
                <a:gs pos="42857">
                  <a:srgbClr val="9D9E9C">
                    <a:alpha val="3226"/>
                  </a:srgbClr>
                </a:gs>
                <a:gs pos="57143">
                  <a:srgbClr val="9D9E9C">
                    <a:alpha val="1800"/>
                  </a:srgbClr>
                </a:gs>
                <a:gs pos="71429">
                  <a:srgbClr val="9D9E9C">
                    <a:alpha val="847"/>
                  </a:srgbClr>
                </a:gs>
                <a:gs pos="85714">
                  <a:srgbClr val="9D9E9C">
                    <a:alpha val="336"/>
                  </a:srgbClr>
                </a:gs>
                <a:gs pos="100000">
                  <a:srgbClr val="9D9E9C">
                    <a:alpha val="1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1" name="Splat 491"/>
            <p:cNvSpPr>
              <a:spLocks noGrp="1"/>
            </p:cNvSpPr>
            <p:nvPr/>
          </p:nvSpPr>
          <p:spPr>
            <a:xfrm rot="6955163">
              <a:off x="-129335" y="490073"/>
              <a:ext cx="434912" cy="305688"/>
            </a:xfrm>
            <a:prstGeom prst="ellipse">
              <a:avLst/>
            </a:prstGeom>
            <a:gradFill>
              <a:gsLst>
                <a:gs pos="0">
                  <a:srgbClr val="000000">
                    <a:alpha val="4957"/>
                  </a:srgbClr>
                </a:gs>
                <a:gs pos="14286">
                  <a:srgbClr val="000000">
                    <a:alpha val="4566"/>
                  </a:srgbClr>
                </a:gs>
                <a:gs pos="28571">
                  <a:srgbClr val="000000">
                    <a:alpha val="3563"/>
                  </a:srgbClr>
                </a:gs>
                <a:gs pos="42857">
                  <a:srgbClr val="000000">
                    <a:alpha val="2352"/>
                  </a:srgbClr>
                </a:gs>
                <a:gs pos="57143">
                  <a:srgbClr val="000000">
                    <a:alpha val="1310"/>
                  </a:srgbClr>
                </a:gs>
                <a:gs pos="71429">
                  <a:srgbClr val="000000">
                    <a:alpha val="615"/>
                  </a:srgbClr>
                </a:gs>
                <a:gs pos="85714">
                  <a:srgbClr val="000000">
                    <a:alpha val="244"/>
                  </a:srgbClr>
                </a:gs>
                <a:gs pos="100000">
                  <a:srgbClr val="000000">
                    <a:alpha val="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2" name="Splat 492"/>
            <p:cNvSpPr>
              <a:spLocks noGrp="1"/>
            </p:cNvSpPr>
            <p:nvPr/>
          </p:nvSpPr>
          <p:spPr>
            <a:xfrm rot="9194051">
              <a:off x="2177671" y="834289"/>
              <a:ext cx="376506" cy="40043"/>
            </a:xfrm>
            <a:prstGeom prst="ellipse">
              <a:avLst/>
            </a:prstGeom>
            <a:gradFill>
              <a:gsLst>
                <a:gs pos="0">
                  <a:srgbClr val="000000">
                    <a:alpha val="25711"/>
                  </a:srgbClr>
                </a:gs>
                <a:gs pos="14286">
                  <a:srgbClr val="000000">
                    <a:alpha val="23904"/>
                  </a:srgbClr>
                </a:gs>
                <a:gs pos="28571">
                  <a:srgbClr val="000000">
                    <a:alpha val="19112"/>
                  </a:srgbClr>
                </a:gs>
                <a:gs pos="42857">
                  <a:srgbClr val="000000">
                    <a:alpha val="12988"/>
                  </a:srgbClr>
                </a:gs>
                <a:gs pos="57143">
                  <a:srgbClr val="000000">
                    <a:alpha val="7419"/>
                  </a:srgbClr>
                </a:gs>
                <a:gs pos="71429">
                  <a:srgbClr val="000000">
                    <a:alpha val="3544"/>
                  </a:srgbClr>
                </a:gs>
                <a:gs pos="85714">
                  <a:srgbClr val="000000">
                    <a:alpha val="1417"/>
                  </a:srgbClr>
                </a:gs>
                <a:gs pos="100000">
                  <a:srgbClr val="000000">
                    <a:alpha val="4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3" name="Splat 493"/>
            <p:cNvSpPr>
              <a:spLocks noGrp="1"/>
            </p:cNvSpPr>
            <p:nvPr/>
          </p:nvSpPr>
          <p:spPr>
            <a:xfrm rot="6924293">
              <a:off x="2807602" y="-47618"/>
              <a:ext cx="526017" cy="445721"/>
            </a:xfrm>
            <a:prstGeom prst="ellipse">
              <a:avLst/>
            </a:prstGeom>
            <a:gradFill>
              <a:gsLst>
                <a:gs pos="0">
                  <a:srgbClr val="5F6361">
                    <a:alpha val="8282"/>
                  </a:srgbClr>
                </a:gs>
                <a:gs pos="14286">
                  <a:srgbClr val="5F6361">
                    <a:alpha val="7638"/>
                  </a:srgbClr>
                </a:gs>
                <a:gs pos="28571">
                  <a:srgbClr val="5F6361">
                    <a:alpha val="5983"/>
                  </a:srgbClr>
                </a:gs>
                <a:gs pos="42857">
                  <a:srgbClr val="5F6361">
                    <a:alpha val="3966"/>
                  </a:srgbClr>
                </a:gs>
                <a:gs pos="57143">
                  <a:srgbClr val="5F6361">
                    <a:alpha val="2217"/>
                  </a:srgbClr>
                </a:gs>
                <a:gs pos="71429">
                  <a:srgbClr val="5F6361">
                    <a:alpha val="1044"/>
                  </a:srgbClr>
                </a:gs>
                <a:gs pos="85714">
                  <a:srgbClr val="5F6361">
                    <a:alpha val="414"/>
                  </a:srgbClr>
                </a:gs>
                <a:gs pos="100000">
                  <a:srgbClr val="5F6361">
                    <a:alpha val="1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4" name="Splat 494"/>
            <p:cNvSpPr>
              <a:spLocks noGrp="1"/>
            </p:cNvSpPr>
            <p:nvPr/>
          </p:nvSpPr>
          <p:spPr>
            <a:xfrm rot="10756709">
              <a:off x="3192046" y="436833"/>
              <a:ext cx="551961" cy="66740"/>
            </a:xfrm>
            <a:prstGeom prst="ellipse">
              <a:avLst/>
            </a:prstGeom>
            <a:gradFill>
              <a:gsLst>
                <a:gs pos="0">
                  <a:srgbClr val="2D3534">
                    <a:alpha val="18357"/>
                  </a:srgbClr>
                </a:gs>
                <a:gs pos="14286">
                  <a:srgbClr val="2D3534">
                    <a:alpha val="17007"/>
                  </a:srgbClr>
                </a:gs>
                <a:gs pos="28571">
                  <a:srgbClr val="2D3534">
                    <a:alpha val="13475"/>
                  </a:srgbClr>
                </a:gs>
                <a:gs pos="42857">
                  <a:srgbClr val="2D3534">
                    <a:alpha val="9057"/>
                  </a:srgbClr>
                </a:gs>
                <a:gs pos="57143">
                  <a:srgbClr val="2D3534">
                    <a:alpha val="5125"/>
                  </a:srgbClr>
                </a:gs>
                <a:gs pos="71429">
                  <a:srgbClr val="2D3534">
                    <a:alpha val="2432"/>
                  </a:srgbClr>
                </a:gs>
                <a:gs pos="85714">
                  <a:srgbClr val="2D3534">
                    <a:alpha val="969"/>
                  </a:srgbClr>
                </a:gs>
                <a:gs pos="100000">
                  <a:srgbClr val="2D3534">
                    <a:alpha val="3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5" name="Splat 495"/>
            <p:cNvSpPr>
              <a:spLocks noGrp="1"/>
            </p:cNvSpPr>
            <p:nvPr/>
          </p:nvSpPr>
          <p:spPr>
            <a:xfrm rot="-8813018">
              <a:off x="124771" y="862890"/>
              <a:ext cx="414993" cy="40313"/>
            </a:xfrm>
            <a:prstGeom prst="ellipse">
              <a:avLst/>
            </a:prstGeom>
            <a:gradFill>
              <a:gsLst>
                <a:gs pos="0">
                  <a:srgbClr val="000000">
                    <a:alpha val="28457"/>
                  </a:srgbClr>
                </a:gs>
                <a:gs pos="14286">
                  <a:srgbClr val="000000">
                    <a:alpha val="26493"/>
                  </a:srgbClr>
                </a:gs>
                <a:gs pos="28571">
                  <a:srgbClr val="000000">
                    <a:alpha val="21257"/>
                  </a:srgbClr>
                </a:gs>
                <a:gs pos="42857">
                  <a:srgbClr val="000000">
                    <a:alpha val="14508"/>
                  </a:srgbClr>
                </a:gs>
                <a:gs pos="57143">
                  <a:srgbClr val="000000">
                    <a:alpha val="8319"/>
                  </a:srgbClr>
                </a:gs>
                <a:gs pos="71429">
                  <a:srgbClr val="000000">
                    <a:alpha val="3984"/>
                  </a:srgbClr>
                </a:gs>
                <a:gs pos="85714">
                  <a:srgbClr val="000000">
                    <a:alpha val="1595"/>
                  </a:srgbClr>
                </a:gs>
                <a:gs pos="100000">
                  <a:srgbClr val="000000">
                    <a:alpha val="5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6" name="Splat 496"/>
            <p:cNvSpPr>
              <a:spLocks noGrp="1"/>
            </p:cNvSpPr>
            <p:nvPr/>
          </p:nvSpPr>
          <p:spPr>
            <a:xfrm rot="9562224">
              <a:off x="834666" y="308687"/>
              <a:ext cx="305810" cy="5062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7" name="Splat 497"/>
            <p:cNvSpPr>
              <a:spLocks noGrp="1"/>
            </p:cNvSpPr>
            <p:nvPr/>
          </p:nvSpPr>
          <p:spPr>
            <a:xfrm rot="-9990840">
              <a:off x="3076638" y="806961"/>
              <a:ext cx="591469" cy="140308"/>
            </a:xfrm>
            <a:prstGeom prst="ellipse">
              <a:avLst/>
            </a:prstGeom>
            <a:gradFill>
              <a:gsLst>
                <a:gs pos="0">
                  <a:srgbClr val="B6B5B1">
                    <a:alpha val="6366"/>
                  </a:srgbClr>
                </a:gs>
                <a:gs pos="14286">
                  <a:srgbClr val="B6B5B1">
                    <a:alpha val="5867"/>
                  </a:srgbClr>
                </a:gs>
                <a:gs pos="28571">
                  <a:srgbClr val="B6B5B1">
                    <a:alpha val="4586"/>
                  </a:srgbClr>
                </a:gs>
                <a:gs pos="42857">
                  <a:srgbClr val="B6B5B1">
                    <a:alpha val="3032"/>
                  </a:srgbClr>
                </a:gs>
                <a:gs pos="57143">
                  <a:srgbClr val="B6B5B1">
                    <a:alpha val="1692"/>
                  </a:srgbClr>
                </a:gs>
                <a:gs pos="71429">
                  <a:srgbClr val="B6B5B1">
                    <a:alpha val="795"/>
                  </a:srgbClr>
                </a:gs>
                <a:gs pos="85714">
                  <a:srgbClr val="B6B5B1">
                    <a:alpha val="315"/>
                  </a:srgbClr>
                </a:gs>
                <a:gs pos="100000">
                  <a:srgbClr val="B6B5B1">
                    <a:alpha val="1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8" name="Splat 498"/>
            <p:cNvSpPr>
              <a:spLocks noGrp="1"/>
            </p:cNvSpPr>
            <p:nvPr/>
          </p:nvSpPr>
          <p:spPr>
            <a:xfrm rot="-10797715">
              <a:off x="2702617" y="336339"/>
              <a:ext cx="624960" cy="113164"/>
            </a:xfrm>
            <a:prstGeom prst="ellipse">
              <a:avLst/>
            </a:prstGeom>
            <a:gradFill>
              <a:gsLst>
                <a:gs pos="0">
                  <a:srgbClr val="C6C9C6">
                    <a:alpha val="7176"/>
                  </a:srgbClr>
                </a:gs>
                <a:gs pos="14286">
                  <a:srgbClr val="C6C9C6">
                    <a:alpha val="6616"/>
                  </a:srgbClr>
                </a:gs>
                <a:gs pos="28571">
                  <a:srgbClr val="C6C9C6">
                    <a:alpha val="5176"/>
                  </a:srgbClr>
                </a:gs>
                <a:gs pos="42857">
                  <a:srgbClr val="C6C9C6">
                    <a:alpha val="3426"/>
                  </a:srgbClr>
                </a:gs>
                <a:gs pos="57143">
                  <a:srgbClr val="C6C9C6">
                    <a:alpha val="1913"/>
                  </a:srgbClr>
                </a:gs>
                <a:gs pos="71429">
                  <a:srgbClr val="C6C9C6">
                    <a:alpha val="900"/>
                  </a:srgbClr>
                </a:gs>
                <a:gs pos="85714">
                  <a:srgbClr val="C6C9C6">
                    <a:alpha val="357"/>
                  </a:srgbClr>
                </a:gs>
                <a:gs pos="100000">
                  <a:srgbClr val="C6C9C6">
                    <a:alpha val="1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9" name="Splat 499"/>
            <p:cNvSpPr>
              <a:spLocks noGrp="1"/>
            </p:cNvSpPr>
            <p:nvPr/>
          </p:nvSpPr>
          <p:spPr>
            <a:xfrm rot="-9283877">
              <a:off x="301243" y="506210"/>
              <a:ext cx="128931" cy="32621"/>
            </a:xfrm>
            <a:prstGeom prst="ellipse">
              <a:avLst/>
            </a:prstGeom>
            <a:gradFill>
              <a:gsLst>
                <a:gs pos="0">
                  <a:srgbClr val="ECEDEC">
                    <a:alpha val="23258"/>
                  </a:srgbClr>
                </a:gs>
                <a:gs pos="14286">
                  <a:srgbClr val="ECEDEC">
                    <a:alpha val="21597"/>
                  </a:srgbClr>
                </a:gs>
                <a:gs pos="28571">
                  <a:srgbClr val="ECEDEC">
                    <a:alpha val="17214"/>
                  </a:srgbClr>
                </a:gs>
                <a:gs pos="42857">
                  <a:srgbClr val="ECEDEC">
                    <a:alpha val="11654"/>
                  </a:srgbClr>
                </a:gs>
                <a:gs pos="57143">
                  <a:srgbClr val="ECEDEC">
                    <a:alpha val="6636"/>
                  </a:srgbClr>
                </a:gs>
                <a:gs pos="71429">
                  <a:srgbClr val="ECEDEC">
                    <a:alpha val="3163"/>
                  </a:srgbClr>
                </a:gs>
                <a:gs pos="85714">
                  <a:srgbClr val="ECEDEC">
                    <a:alpha val="1263"/>
                  </a:srgbClr>
                </a:gs>
                <a:gs pos="100000">
                  <a:srgbClr val="ECEDEC">
                    <a:alpha val="4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0" name="Splat 500"/>
            <p:cNvSpPr>
              <a:spLocks noGrp="1"/>
            </p:cNvSpPr>
            <p:nvPr/>
          </p:nvSpPr>
          <p:spPr>
            <a:xfrm rot="10539157">
              <a:off x="1856514" y="726333"/>
              <a:ext cx="413650" cy="35797"/>
            </a:xfrm>
            <a:prstGeom prst="ellipse">
              <a:avLst/>
            </a:prstGeom>
            <a:gradFill>
              <a:gsLst>
                <a:gs pos="0">
                  <a:srgbClr val="F5F5F5">
                    <a:alpha val="19581"/>
                  </a:srgbClr>
                </a:gs>
                <a:gs pos="14286">
                  <a:srgbClr val="F5F5F5">
                    <a:alpha val="18151"/>
                  </a:srgbClr>
                </a:gs>
                <a:gs pos="28571">
                  <a:srgbClr val="F5F5F5">
                    <a:alpha val="14403"/>
                  </a:srgbClr>
                </a:gs>
                <a:gs pos="42857">
                  <a:srgbClr val="F5F5F5">
                    <a:alpha val="9698"/>
                  </a:srgbClr>
                </a:gs>
                <a:gs pos="57143">
                  <a:srgbClr val="F5F5F5">
                    <a:alpha val="5496"/>
                  </a:srgbClr>
                </a:gs>
                <a:gs pos="71429">
                  <a:srgbClr val="F5F5F5">
                    <a:alpha val="2611"/>
                  </a:srgbClr>
                </a:gs>
                <a:gs pos="85714">
                  <a:srgbClr val="F5F5F5">
                    <a:alpha val="1041"/>
                  </a:srgbClr>
                </a:gs>
                <a:gs pos="100000">
                  <a:srgbClr val="F5F5F5">
                    <a:alpha val="3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1" name="Splat 501"/>
            <p:cNvSpPr>
              <a:spLocks noGrp="1"/>
            </p:cNvSpPr>
            <p:nvPr/>
          </p:nvSpPr>
          <p:spPr>
            <a:xfrm rot="9906762">
              <a:off x="883425" y="748227"/>
              <a:ext cx="463888" cy="4730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2" name="Splat 502"/>
            <p:cNvSpPr>
              <a:spLocks noGrp="1"/>
            </p:cNvSpPr>
            <p:nvPr/>
          </p:nvSpPr>
          <p:spPr>
            <a:xfrm rot="8616096">
              <a:off x="3451945" y="366244"/>
              <a:ext cx="143126" cy="913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3" name="Splat 503"/>
            <p:cNvSpPr>
              <a:spLocks noGrp="1"/>
            </p:cNvSpPr>
            <p:nvPr/>
          </p:nvSpPr>
          <p:spPr>
            <a:xfrm rot="-9637615">
              <a:off x="2237665" y="815789"/>
              <a:ext cx="435032" cy="6820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4" name="Splat 504"/>
            <p:cNvSpPr>
              <a:spLocks noGrp="1"/>
            </p:cNvSpPr>
            <p:nvPr/>
          </p:nvSpPr>
          <p:spPr>
            <a:xfrm rot="-8950570">
              <a:off x="634790" y="696318"/>
              <a:ext cx="294613" cy="4840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5" name="Splat 505"/>
            <p:cNvSpPr>
              <a:spLocks noGrp="1"/>
            </p:cNvSpPr>
            <p:nvPr/>
          </p:nvSpPr>
          <p:spPr>
            <a:xfrm rot="9541278">
              <a:off x="326089" y="270328"/>
              <a:ext cx="487794" cy="115877"/>
            </a:xfrm>
            <a:prstGeom prst="ellipse">
              <a:avLst/>
            </a:prstGeom>
            <a:gradFill>
              <a:gsLst>
                <a:gs pos="0">
                  <a:srgbClr val="403E3E">
                    <a:alpha val="14897"/>
                  </a:srgbClr>
                </a:gs>
                <a:gs pos="14286">
                  <a:srgbClr val="403E3E">
                    <a:alpha val="13779"/>
                  </a:srgbClr>
                </a:gs>
                <a:gs pos="28571">
                  <a:srgbClr val="403E3E">
                    <a:alpha val="10874"/>
                  </a:srgbClr>
                </a:gs>
                <a:gs pos="42857">
                  <a:srgbClr val="403E3E">
                    <a:alpha val="7273"/>
                  </a:srgbClr>
                </a:gs>
                <a:gs pos="57143">
                  <a:srgbClr val="403E3E">
                    <a:alpha val="4098"/>
                  </a:srgbClr>
                </a:gs>
                <a:gs pos="71429">
                  <a:srgbClr val="403E3E">
                    <a:alpha val="1939"/>
                  </a:srgbClr>
                </a:gs>
                <a:gs pos="85714">
                  <a:srgbClr val="403E3E">
                    <a:alpha val="771"/>
                  </a:srgbClr>
                </a:gs>
                <a:gs pos="100000">
                  <a:srgbClr val="403E3E">
                    <a:alpha val="2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6" name="Splat 506"/>
            <p:cNvSpPr>
              <a:spLocks noGrp="1"/>
            </p:cNvSpPr>
            <p:nvPr/>
          </p:nvSpPr>
          <p:spPr>
            <a:xfrm rot="10356030">
              <a:off x="2083648" y="871212"/>
              <a:ext cx="427059" cy="39712"/>
            </a:xfrm>
            <a:prstGeom prst="ellipse">
              <a:avLst/>
            </a:prstGeom>
            <a:gradFill>
              <a:gsLst>
                <a:gs pos="0">
                  <a:srgbClr val="000000">
                    <a:alpha val="14207"/>
                  </a:srgbClr>
                </a:gs>
                <a:gs pos="14286">
                  <a:srgbClr val="000000">
                    <a:alpha val="13137"/>
                  </a:srgbClr>
                </a:gs>
                <a:gs pos="28571">
                  <a:srgbClr val="000000">
                    <a:alpha val="10358"/>
                  </a:srgbClr>
                </a:gs>
                <a:gs pos="42857">
                  <a:srgbClr val="000000">
                    <a:alpha val="6921"/>
                  </a:srgbClr>
                </a:gs>
                <a:gs pos="57143">
                  <a:srgbClr val="000000">
                    <a:alpha val="3896"/>
                  </a:srgbClr>
                </a:gs>
                <a:gs pos="71429">
                  <a:srgbClr val="000000">
                    <a:alpha val="1843"/>
                  </a:srgbClr>
                </a:gs>
                <a:gs pos="85714">
                  <a:srgbClr val="000000">
                    <a:alpha val="733"/>
                  </a:srgbClr>
                </a:gs>
                <a:gs pos="100000">
                  <a:srgbClr val="000000">
                    <a:alpha val="2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7" name="Splat 507"/>
            <p:cNvSpPr>
              <a:spLocks noGrp="1"/>
            </p:cNvSpPr>
            <p:nvPr/>
          </p:nvSpPr>
          <p:spPr>
            <a:xfrm rot="-10602249">
              <a:off x="2397447" y="573670"/>
              <a:ext cx="428869" cy="4162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8" name="Splat 508"/>
            <p:cNvSpPr>
              <a:spLocks noGrp="1"/>
            </p:cNvSpPr>
            <p:nvPr/>
          </p:nvSpPr>
          <p:spPr>
            <a:xfrm rot="-9288410">
              <a:off x="2439269" y="558735"/>
              <a:ext cx="262894" cy="491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9" name="Splat 509"/>
            <p:cNvSpPr>
              <a:spLocks noGrp="1"/>
            </p:cNvSpPr>
            <p:nvPr/>
          </p:nvSpPr>
          <p:spPr>
            <a:xfrm rot="10607858">
              <a:off x="2566750" y="471568"/>
              <a:ext cx="525300" cy="124702"/>
            </a:xfrm>
            <a:prstGeom prst="ellipse">
              <a:avLst/>
            </a:prstGeom>
            <a:gradFill>
              <a:gsLst>
                <a:gs pos="0">
                  <a:srgbClr val="000000">
                    <a:alpha val="7932"/>
                  </a:srgbClr>
                </a:gs>
                <a:gs pos="14286">
                  <a:srgbClr val="000000">
                    <a:alpha val="7315"/>
                  </a:srgbClr>
                </a:gs>
                <a:gs pos="28571">
                  <a:srgbClr val="000000">
                    <a:alpha val="5727"/>
                  </a:srgbClr>
                </a:gs>
                <a:gs pos="42857">
                  <a:srgbClr val="000000">
                    <a:alpha val="3795"/>
                  </a:srgbClr>
                </a:gs>
                <a:gs pos="57143">
                  <a:srgbClr val="000000">
                    <a:alpha val="2121"/>
                  </a:srgbClr>
                </a:gs>
                <a:gs pos="71429">
                  <a:srgbClr val="000000">
                    <a:alpha val="998"/>
                  </a:srgbClr>
                </a:gs>
                <a:gs pos="85714">
                  <a:srgbClr val="000000">
                    <a:alpha val="396"/>
                  </a:srgbClr>
                </a:gs>
                <a:gs pos="100000">
                  <a:srgbClr val="000000">
                    <a:alpha val="1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0" name="Splat 510"/>
            <p:cNvSpPr>
              <a:spLocks noGrp="1"/>
            </p:cNvSpPr>
            <p:nvPr/>
          </p:nvSpPr>
          <p:spPr>
            <a:xfrm rot="10690158">
              <a:off x="849805" y="1124359"/>
              <a:ext cx="569789" cy="50631"/>
            </a:xfrm>
            <a:prstGeom prst="ellipse">
              <a:avLst/>
            </a:prstGeom>
            <a:gradFill>
              <a:gsLst>
                <a:gs pos="0">
                  <a:srgbClr val="000000">
                    <a:alpha val="9259"/>
                  </a:srgbClr>
                </a:gs>
                <a:gs pos="14286">
                  <a:srgbClr val="000000">
                    <a:alpha val="8543"/>
                  </a:srgbClr>
                </a:gs>
                <a:gs pos="28571">
                  <a:srgbClr val="000000">
                    <a:alpha val="6699"/>
                  </a:srgbClr>
                </a:gs>
                <a:gs pos="42857">
                  <a:srgbClr val="000000">
                    <a:alpha val="4446"/>
                  </a:srgbClr>
                </a:gs>
                <a:gs pos="57143">
                  <a:srgbClr val="000000">
                    <a:alpha val="2489"/>
                  </a:srgbClr>
                </a:gs>
                <a:gs pos="71429">
                  <a:srgbClr val="000000">
                    <a:alpha val="1173"/>
                  </a:srgbClr>
                </a:gs>
                <a:gs pos="85714">
                  <a:srgbClr val="000000">
                    <a:alpha val="465"/>
                  </a:srgbClr>
                </a:gs>
                <a:gs pos="100000">
                  <a:srgbClr val="000000">
                    <a:alpha val="1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1" name="Splat 511"/>
            <p:cNvSpPr>
              <a:spLocks noGrp="1"/>
            </p:cNvSpPr>
            <p:nvPr/>
          </p:nvSpPr>
          <p:spPr>
            <a:xfrm rot="7297562">
              <a:off x="2715313" y="600866"/>
              <a:ext cx="442164" cy="384113"/>
            </a:xfrm>
            <a:prstGeom prst="ellipse">
              <a:avLst/>
            </a:prstGeom>
            <a:gradFill>
              <a:gsLst>
                <a:gs pos="0">
                  <a:srgbClr val="696660">
                    <a:alpha val="7861"/>
                  </a:srgbClr>
                </a:gs>
                <a:gs pos="14286">
                  <a:srgbClr val="696660">
                    <a:alpha val="7249"/>
                  </a:srgbClr>
                </a:gs>
                <a:gs pos="28571">
                  <a:srgbClr val="696660">
                    <a:alpha val="5675"/>
                  </a:srgbClr>
                </a:gs>
                <a:gs pos="42857">
                  <a:srgbClr val="696660">
                    <a:alpha val="3760"/>
                  </a:srgbClr>
                </a:gs>
                <a:gs pos="57143">
                  <a:srgbClr val="696660">
                    <a:alpha val="2101"/>
                  </a:srgbClr>
                </a:gs>
                <a:gs pos="71429">
                  <a:srgbClr val="696660">
                    <a:alpha val="989"/>
                  </a:srgbClr>
                </a:gs>
                <a:gs pos="85714">
                  <a:srgbClr val="696660">
                    <a:alpha val="392"/>
                  </a:srgbClr>
                </a:gs>
                <a:gs pos="100000">
                  <a:srgbClr val="696660">
                    <a:alpha val="1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2" name="Splat 512"/>
            <p:cNvSpPr>
              <a:spLocks noGrp="1"/>
            </p:cNvSpPr>
            <p:nvPr/>
          </p:nvSpPr>
          <p:spPr>
            <a:xfrm rot="-8179579">
              <a:off x="601836" y="361204"/>
              <a:ext cx="510915" cy="211362"/>
            </a:xfrm>
            <a:prstGeom prst="ellipse">
              <a:avLst/>
            </a:prstGeom>
            <a:gradFill>
              <a:gsLst>
                <a:gs pos="0">
                  <a:srgbClr val="464143">
                    <a:alpha val="2976"/>
                  </a:srgbClr>
                </a:gs>
                <a:gs pos="14286">
                  <a:srgbClr val="464143">
                    <a:alpha val="2738"/>
                  </a:srgbClr>
                </a:gs>
                <a:gs pos="28571">
                  <a:srgbClr val="464143">
                    <a:alpha val="2133"/>
                  </a:srgbClr>
                </a:gs>
                <a:gs pos="42857">
                  <a:srgbClr val="464143">
                    <a:alpha val="1404"/>
                  </a:srgbClr>
                </a:gs>
                <a:gs pos="57143">
                  <a:srgbClr val="464143">
                    <a:alpha val="780"/>
                  </a:srgbClr>
                </a:gs>
                <a:gs pos="71429">
                  <a:srgbClr val="464143">
                    <a:alpha val="366"/>
                  </a:srgbClr>
                </a:gs>
                <a:gs pos="85714">
                  <a:srgbClr val="464143">
                    <a:alpha val="145"/>
                  </a:srgbClr>
                </a:gs>
                <a:gs pos="100000">
                  <a:srgbClr val="464143">
                    <a:alpha val="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3" name="Splat 513"/>
            <p:cNvSpPr>
              <a:spLocks noGrp="1"/>
            </p:cNvSpPr>
            <p:nvPr/>
          </p:nvSpPr>
          <p:spPr>
            <a:xfrm rot="-8622373">
              <a:off x="1453564" y="848434"/>
              <a:ext cx="500197" cy="58324"/>
            </a:xfrm>
            <a:prstGeom prst="ellipse">
              <a:avLst/>
            </a:prstGeom>
            <a:gradFill>
              <a:gsLst>
                <a:gs pos="0">
                  <a:srgbClr val="B2B5B3">
                    <a:alpha val="20018"/>
                  </a:srgbClr>
                </a:gs>
                <a:gs pos="14286">
                  <a:srgbClr val="B2B5B3">
                    <a:alpha val="18560"/>
                  </a:srgbClr>
                </a:gs>
                <a:gs pos="28571">
                  <a:srgbClr val="B2B5B3">
                    <a:alpha val="14735"/>
                  </a:srgbClr>
                </a:gs>
                <a:gs pos="42857">
                  <a:srgbClr val="B2B5B3">
                    <a:alpha val="9928"/>
                  </a:srgbClr>
                </a:gs>
                <a:gs pos="57143">
                  <a:srgbClr val="B2B5B3">
                    <a:alpha val="5629"/>
                  </a:srgbClr>
                </a:gs>
                <a:gs pos="71429">
                  <a:srgbClr val="B2B5B3">
                    <a:alpha val="2675"/>
                  </a:srgbClr>
                </a:gs>
                <a:gs pos="85714">
                  <a:srgbClr val="B2B5B3">
                    <a:alpha val="1067"/>
                  </a:srgbClr>
                </a:gs>
                <a:gs pos="100000">
                  <a:srgbClr val="B2B5B3">
                    <a:alpha val="3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4" name="Splat 514"/>
            <p:cNvSpPr>
              <a:spLocks noGrp="1"/>
            </p:cNvSpPr>
            <p:nvPr/>
          </p:nvSpPr>
          <p:spPr>
            <a:xfrm rot="-9514488">
              <a:off x="2126097" y="1140562"/>
              <a:ext cx="574906" cy="122916"/>
            </a:xfrm>
            <a:prstGeom prst="ellipse">
              <a:avLst/>
            </a:prstGeom>
            <a:gradFill>
              <a:gsLst>
                <a:gs pos="0">
                  <a:srgbClr val="A09E9F">
                    <a:alpha val="14629"/>
                  </a:srgbClr>
                </a:gs>
                <a:gs pos="14286">
                  <a:srgbClr val="A09E9F">
                    <a:alpha val="13530"/>
                  </a:srgbClr>
                </a:gs>
                <a:gs pos="28571">
                  <a:srgbClr val="A09E9F">
                    <a:alpha val="10674"/>
                  </a:srgbClr>
                </a:gs>
                <a:gs pos="42857">
                  <a:srgbClr val="A09E9F">
                    <a:alpha val="7136"/>
                  </a:srgbClr>
                </a:gs>
                <a:gs pos="57143">
                  <a:srgbClr val="A09E9F">
                    <a:alpha val="4019"/>
                  </a:srgbClr>
                </a:gs>
                <a:gs pos="71429">
                  <a:srgbClr val="A09E9F">
                    <a:alpha val="1902"/>
                  </a:srgbClr>
                </a:gs>
                <a:gs pos="85714">
                  <a:srgbClr val="A09E9F">
                    <a:alpha val="756"/>
                  </a:srgbClr>
                </a:gs>
                <a:gs pos="100000">
                  <a:srgbClr val="A09E9F">
                    <a:alpha val="2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5" name="Splat 515"/>
            <p:cNvSpPr>
              <a:spLocks noGrp="1"/>
            </p:cNvSpPr>
            <p:nvPr/>
          </p:nvSpPr>
          <p:spPr>
            <a:xfrm rot="-10434647">
              <a:off x="3261189" y="636094"/>
              <a:ext cx="595014" cy="223430"/>
            </a:xfrm>
            <a:prstGeom prst="ellipse">
              <a:avLst/>
            </a:prstGeom>
            <a:gradFill>
              <a:gsLst>
                <a:gs pos="0">
                  <a:srgbClr val="000000">
                    <a:alpha val="8452"/>
                  </a:srgbClr>
                </a:gs>
                <a:gs pos="14286">
                  <a:srgbClr val="000000">
                    <a:alpha val="7796"/>
                  </a:srgbClr>
                </a:gs>
                <a:gs pos="28571">
                  <a:srgbClr val="000000">
                    <a:alpha val="6107"/>
                  </a:srgbClr>
                </a:gs>
                <a:gs pos="42857">
                  <a:srgbClr val="000000">
                    <a:alpha val="4049"/>
                  </a:srgbClr>
                </a:gs>
                <a:gs pos="57143">
                  <a:srgbClr val="000000">
                    <a:alpha val="2264"/>
                  </a:srgbClr>
                </a:gs>
                <a:gs pos="71429">
                  <a:srgbClr val="000000">
                    <a:alpha val="1066"/>
                  </a:srgbClr>
                </a:gs>
                <a:gs pos="85714">
                  <a:srgbClr val="000000">
                    <a:alpha val="423"/>
                  </a:srgbClr>
                </a:gs>
                <a:gs pos="100000">
                  <a:srgbClr val="000000">
                    <a:alpha val="1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6" name="Splat 516"/>
            <p:cNvSpPr>
              <a:spLocks noGrp="1"/>
            </p:cNvSpPr>
            <p:nvPr/>
          </p:nvSpPr>
          <p:spPr>
            <a:xfrm rot="-9478350">
              <a:off x="1282353" y="806594"/>
              <a:ext cx="673176" cy="42788"/>
            </a:xfrm>
            <a:prstGeom prst="ellipse">
              <a:avLst/>
            </a:prstGeom>
            <a:gradFill>
              <a:gsLst>
                <a:gs pos="0">
                  <a:srgbClr val="000000">
                    <a:alpha val="28169"/>
                  </a:srgbClr>
                </a:gs>
                <a:gs pos="14286">
                  <a:srgbClr val="000000">
                    <a:alpha val="26221"/>
                  </a:srgbClr>
                </a:gs>
                <a:gs pos="28571">
                  <a:srgbClr val="000000">
                    <a:alpha val="21031"/>
                  </a:srgbClr>
                </a:gs>
                <a:gs pos="42857">
                  <a:srgbClr val="000000">
                    <a:alpha val="14347"/>
                  </a:srgbClr>
                </a:gs>
                <a:gs pos="57143">
                  <a:srgbClr val="000000">
                    <a:alpha val="8224"/>
                  </a:srgbClr>
                </a:gs>
                <a:gs pos="71429">
                  <a:srgbClr val="000000">
                    <a:alpha val="3937"/>
                  </a:srgbClr>
                </a:gs>
                <a:gs pos="85714">
                  <a:srgbClr val="000000">
                    <a:alpha val="1576"/>
                  </a:srgbClr>
                </a:gs>
                <a:gs pos="100000">
                  <a:srgbClr val="000000">
                    <a:alpha val="5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7" name="Splat 517"/>
            <p:cNvSpPr>
              <a:spLocks noGrp="1"/>
            </p:cNvSpPr>
            <p:nvPr/>
          </p:nvSpPr>
          <p:spPr>
            <a:xfrm rot="10552020">
              <a:off x="1127930" y="-25598"/>
              <a:ext cx="383280" cy="5119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8" name="Splat 518"/>
            <p:cNvSpPr>
              <a:spLocks noGrp="1"/>
            </p:cNvSpPr>
            <p:nvPr/>
          </p:nvSpPr>
          <p:spPr>
            <a:xfrm rot="-9756121">
              <a:off x="2761306" y="776091"/>
              <a:ext cx="384035" cy="35757"/>
            </a:xfrm>
            <a:prstGeom prst="ellipse">
              <a:avLst/>
            </a:prstGeom>
            <a:gradFill>
              <a:gsLst>
                <a:gs pos="0">
                  <a:srgbClr val="000000">
                    <a:alpha val="32695"/>
                  </a:srgbClr>
                </a:gs>
                <a:gs pos="14286">
                  <a:srgbClr val="000000">
                    <a:alpha val="30505"/>
                  </a:srgbClr>
                </a:gs>
                <a:gs pos="28571">
                  <a:srgbClr val="000000">
                    <a:alpha val="24615"/>
                  </a:srgbClr>
                </a:gs>
                <a:gs pos="42857">
                  <a:srgbClr val="000000">
                    <a:alpha val="16917"/>
                  </a:srgbClr>
                </a:gs>
                <a:gs pos="57143">
                  <a:srgbClr val="000000">
                    <a:alpha val="9760"/>
                  </a:srgbClr>
                </a:gs>
                <a:gs pos="71429">
                  <a:srgbClr val="000000">
                    <a:alpha val="4693"/>
                  </a:srgbClr>
                </a:gs>
                <a:gs pos="85714">
                  <a:srgbClr val="000000">
                    <a:alpha val="1883"/>
                  </a:srgbClr>
                </a:gs>
                <a:gs pos="100000">
                  <a:srgbClr val="000000">
                    <a:alpha val="6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9" name="Splat 519"/>
            <p:cNvSpPr>
              <a:spLocks noGrp="1"/>
            </p:cNvSpPr>
            <p:nvPr/>
          </p:nvSpPr>
          <p:spPr>
            <a:xfrm rot="-8975006">
              <a:off x="397201" y="1011481"/>
              <a:ext cx="426415" cy="46555"/>
            </a:xfrm>
            <a:prstGeom prst="ellipse">
              <a:avLst/>
            </a:prstGeom>
            <a:gradFill>
              <a:gsLst>
                <a:gs pos="0">
                  <a:srgbClr val="000000">
                    <a:alpha val="26173"/>
                  </a:srgbClr>
                </a:gs>
                <a:gs pos="14286">
                  <a:srgbClr val="000000">
                    <a:alpha val="24338"/>
                  </a:srgbClr>
                </a:gs>
                <a:gs pos="28571">
                  <a:srgbClr val="000000">
                    <a:alpha val="19471"/>
                  </a:srgbClr>
                </a:gs>
                <a:gs pos="42857">
                  <a:srgbClr val="000000">
                    <a:alpha val="13241"/>
                  </a:srgbClr>
                </a:gs>
                <a:gs pos="57143">
                  <a:srgbClr val="000000">
                    <a:alpha val="7569"/>
                  </a:srgbClr>
                </a:gs>
                <a:gs pos="71429">
                  <a:srgbClr val="000000">
                    <a:alpha val="3617"/>
                  </a:srgbClr>
                </a:gs>
                <a:gs pos="85714">
                  <a:srgbClr val="000000">
                    <a:alpha val="1446"/>
                  </a:srgbClr>
                </a:gs>
                <a:gs pos="100000">
                  <a:srgbClr val="000000">
                    <a:alpha val="4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0" name="Splat 520"/>
            <p:cNvSpPr>
              <a:spLocks noGrp="1"/>
            </p:cNvSpPr>
            <p:nvPr/>
          </p:nvSpPr>
          <p:spPr>
            <a:xfrm rot="6521491">
              <a:off x="1748146" y="429572"/>
              <a:ext cx="390921" cy="387308"/>
            </a:xfrm>
            <a:prstGeom prst="ellipse">
              <a:avLst/>
            </a:prstGeom>
            <a:gradFill>
              <a:gsLst>
                <a:gs pos="0">
                  <a:srgbClr val="000000">
                    <a:alpha val="1771"/>
                  </a:srgbClr>
                </a:gs>
                <a:gs pos="14286">
                  <a:srgbClr val="000000">
                    <a:alpha val="1629"/>
                  </a:srgbClr>
                </a:gs>
                <a:gs pos="28571">
                  <a:srgbClr val="000000">
                    <a:alpha val="1267"/>
                  </a:srgbClr>
                </a:gs>
                <a:gs pos="42857">
                  <a:srgbClr val="000000">
                    <a:alpha val="833"/>
                  </a:srgbClr>
                </a:gs>
                <a:gs pos="57143">
                  <a:srgbClr val="000000">
                    <a:alpha val="462"/>
                  </a:srgbClr>
                </a:gs>
                <a:gs pos="71429">
                  <a:srgbClr val="000000">
                    <a:alpha val="217"/>
                  </a:srgbClr>
                </a:gs>
                <a:gs pos="85714">
                  <a:srgbClr val="000000">
                    <a:alpha val="86"/>
                  </a:srgbClr>
                </a:gs>
                <a:gs pos="100000">
                  <a:srgbClr val="000000">
                    <a:alpha val="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1" name="Splat 521"/>
            <p:cNvSpPr>
              <a:spLocks noGrp="1"/>
            </p:cNvSpPr>
            <p:nvPr/>
          </p:nvSpPr>
          <p:spPr>
            <a:xfrm rot="10701557">
              <a:off x="1335247" y="100192"/>
              <a:ext cx="567160" cy="3828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2" name="Splat 522"/>
            <p:cNvSpPr>
              <a:spLocks noGrp="1"/>
            </p:cNvSpPr>
            <p:nvPr/>
          </p:nvSpPr>
          <p:spPr>
            <a:xfrm rot="-10115305">
              <a:off x="1635383" y="894877"/>
              <a:ext cx="439577" cy="88221"/>
            </a:xfrm>
            <a:prstGeom prst="ellipse">
              <a:avLst/>
            </a:prstGeom>
            <a:gradFill>
              <a:gsLst>
                <a:gs pos="0">
                  <a:srgbClr val="B1B4B0">
                    <a:alpha val="25314"/>
                  </a:srgbClr>
                </a:gs>
                <a:gs pos="14286">
                  <a:srgbClr val="B1B4B0">
                    <a:alpha val="23530"/>
                  </a:srgbClr>
                </a:gs>
                <a:gs pos="28571">
                  <a:srgbClr val="B1B4B0">
                    <a:alpha val="18803"/>
                  </a:srgbClr>
                </a:gs>
                <a:gs pos="42857">
                  <a:srgbClr val="B1B4B0">
                    <a:alpha val="12770"/>
                  </a:srgbClr>
                </a:gs>
                <a:gs pos="57143">
                  <a:srgbClr val="B1B4B0">
                    <a:alpha val="7291"/>
                  </a:srgbClr>
                </a:gs>
                <a:gs pos="71429">
                  <a:srgbClr val="B1B4B0">
                    <a:alpha val="3482"/>
                  </a:srgbClr>
                </a:gs>
                <a:gs pos="85714">
                  <a:srgbClr val="B1B4B0">
                    <a:alpha val="1392"/>
                  </a:srgbClr>
                </a:gs>
                <a:gs pos="100000">
                  <a:srgbClr val="B1B4B0">
                    <a:alpha val="4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3" name="Splat 523"/>
            <p:cNvSpPr>
              <a:spLocks noGrp="1"/>
            </p:cNvSpPr>
            <p:nvPr/>
          </p:nvSpPr>
          <p:spPr>
            <a:xfrm rot="-9054571">
              <a:off x="-118051" y="549499"/>
              <a:ext cx="370915" cy="124227"/>
            </a:xfrm>
            <a:prstGeom prst="ellipse">
              <a:avLst/>
            </a:prstGeom>
            <a:gradFill>
              <a:gsLst>
                <a:gs pos="0">
                  <a:srgbClr val="000000">
                    <a:alpha val="12976"/>
                  </a:srgbClr>
                </a:gs>
                <a:gs pos="14286">
                  <a:srgbClr val="000000">
                    <a:alpha val="11992"/>
                  </a:srgbClr>
                </a:gs>
                <a:gs pos="28571">
                  <a:srgbClr val="000000">
                    <a:alpha val="9443"/>
                  </a:srgbClr>
                </a:gs>
                <a:gs pos="42857">
                  <a:srgbClr val="000000">
                    <a:alpha val="6299"/>
                  </a:srgbClr>
                </a:gs>
                <a:gs pos="57143">
                  <a:srgbClr val="000000">
                    <a:alpha val="3541"/>
                  </a:srgbClr>
                </a:gs>
                <a:gs pos="71429">
                  <a:srgbClr val="000000">
                    <a:alpha val="1673"/>
                  </a:srgbClr>
                </a:gs>
                <a:gs pos="85714">
                  <a:srgbClr val="000000">
                    <a:alpha val="665"/>
                  </a:srgbClr>
                </a:gs>
                <a:gs pos="100000">
                  <a:srgbClr val="000000">
                    <a:alpha val="2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4" name="Splat 524"/>
            <p:cNvSpPr>
              <a:spLocks noGrp="1"/>
            </p:cNvSpPr>
            <p:nvPr/>
          </p:nvSpPr>
          <p:spPr>
            <a:xfrm rot="8359464">
              <a:off x="120653" y="557823"/>
              <a:ext cx="254593" cy="4842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5" name="Splat 525"/>
            <p:cNvSpPr>
              <a:spLocks noGrp="1"/>
            </p:cNvSpPr>
            <p:nvPr/>
          </p:nvSpPr>
          <p:spPr>
            <a:xfrm rot="-9950349">
              <a:off x="3079808" y="730734"/>
              <a:ext cx="283664" cy="4462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6" name="Splat 526"/>
            <p:cNvSpPr>
              <a:spLocks noGrp="1"/>
            </p:cNvSpPr>
            <p:nvPr/>
          </p:nvSpPr>
          <p:spPr>
            <a:xfrm rot="-9590820">
              <a:off x="3200754" y="51210"/>
              <a:ext cx="591914" cy="91317"/>
            </a:xfrm>
            <a:prstGeom prst="ellipse">
              <a:avLst/>
            </a:prstGeom>
            <a:gradFill>
              <a:gsLst>
                <a:gs pos="0">
                  <a:srgbClr val="393A3B">
                    <a:alpha val="10403"/>
                  </a:srgbClr>
                </a:gs>
                <a:gs pos="14286">
                  <a:srgbClr val="393A3B">
                    <a:alpha val="9603"/>
                  </a:srgbClr>
                </a:gs>
                <a:gs pos="28571">
                  <a:srgbClr val="393A3B">
                    <a:alpha val="7540"/>
                  </a:srgbClr>
                </a:gs>
                <a:gs pos="42857">
                  <a:srgbClr val="393A3B">
                    <a:alpha val="5012"/>
                  </a:srgbClr>
                </a:gs>
                <a:gs pos="57143">
                  <a:srgbClr val="393A3B">
                    <a:alpha val="2809"/>
                  </a:srgbClr>
                </a:gs>
                <a:gs pos="71429">
                  <a:srgbClr val="393A3B">
                    <a:alpha val="1325"/>
                  </a:srgbClr>
                </a:gs>
                <a:gs pos="85714">
                  <a:srgbClr val="393A3B">
                    <a:alpha val="526"/>
                  </a:srgbClr>
                </a:gs>
                <a:gs pos="100000">
                  <a:srgbClr val="393A3B">
                    <a:alpha val="1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7" name="Splat 527"/>
            <p:cNvSpPr>
              <a:spLocks noGrp="1"/>
            </p:cNvSpPr>
            <p:nvPr/>
          </p:nvSpPr>
          <p:spPr>
            <a:xfrm rot="8125932">
              <a:off x="1072962" y="-443"/>
              <a:ext cx="393174" cy="5227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8" name="Splat 528"/>
            <p:cNvSpPr>
              <a:spLocks noGrp="1"/>
            </p:cNvSpPr>
            <p:nvPr/>
          </p:nvSpPr>
          <p:spPr>
            <a:xfrm rot="-10521817">
              <a:off x="730307" y="482560"/>
              <a:ext cx="450785" cy="47351"/>
            </a:xfrm>
            <a:prstGeom prst="ellipse">
              <a:avLst/>
            </a:prstGeom>
            <a:gradFill>
              <a:gsLst>
                <a:gs pos="0">
                  <a:srgbClr val="B3B2B0">
                    <a:alpha val="11920"/>
                  </a:srgbClr>
                </a:gs>
                <a:gs pos="14286">
                  <a:srgbClr val="B3B2B0">
                    <a:alpha val="11011"/>
                  </a:srgbClr>
                </a:gs>
                <a:gs pos="28571">
                  <a:srgbClr val="B3B2B0">
                    <a:alpha val="8660"/>
                  </a:srgbClr>
                </a:gs>
                <a:gs pos="42857">
                  <a:srgbClr val="B3B2B0">
                    <a:alpha val="5768"/>
                  </a:srgbClr>
                </a:gs>
                <a:gs pos="57143">
                  <a:srgbClr val="B3B2B0">
                    <a:alpha val="3238"/>
                  </a:srgbClr>
                </a:gs>
                <a:gs pos="71429">
                  <a:srgbClr val="B3B2B0">
                    <a:alpha val="1529"/>
                  </a:srgbClr>
                </a:gs>
                <a:gs pos="85714">
                  <a:srgbClr val="B3B2B0">
                    <a:alpha val="607"/>
                  </a:srgbClr>
                </a:gs>
                <a:gs pos="100000">
                  <a:srgbClr val="B3B2B0">
                    <a:alpha val="2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9" name="Splat 529"/>
            <p:cNvSpPr>
              <a:spLocks noGrp="1"/>
            </p:cNvSpPr>
            <p:nvPr/>
          </p:nvSpPr>
          <p:spPr>
            <a:xfrm rot="-9782934">
              <a:off x="324157" y="251505"/>
              <a:ext cx="425286" cy="116638"/>
            </a:xfrm>
            <a:prstGeom prst="ellipse">
              <a:avLst/>
            </a:prstGeom>
            <a:gradFill>
              <a:gsLst>
                <a:gs pos="0">
                  <a:srgbClr val="767572">
                    <a:alpha val="6735"/>
                  </a:srgbClr>
                </a:gs>
                <a:gs pos="14286">
                  <a:srgbClr val="767572">
                    <a:alpha val="6208"/>
                  </a:srgbClr>
                </a:gs>
                <a:gs pos="28571">
                  <a:srgbClr val="767572">
                    <a:alpha val="4854"/>
                  </a:srgbClr>
                </a:gs>
                <a:gs pos="42857">
                  <a:srgbClr val="767572">
                    <a:alpha val="3211"/>
                  </a:srgbClr>
                </a:gs>
                <a:gs pos="57143">
                  <a:srgbClr val="767572">
                    <a:alpha val="1792"/>
                  </a:srgbClr>
                </a:gs>
                <a:gs pos="71429">
                  <a:srgbClr val="767572">
                    <a:alpha val="843"/>
                  </a:srgbClr>
                </a:gs>
                <a:gs pos="85714">
                  <a:srgbClr val="767572">
                    <a:alpha val="334"/>
                  </a:srgbClr>
                </a:gs>
                <a:gs pos="100000">
                  <a:srgbClr val="767572">
                    <a:alpha val="1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0" name="Splat 530"/>
            <p:cNvSpPr>
              <a:spLocks noGrp="1"/>
            </p:cNvSpPr>
            <p:nvPr/>
          </p:nvSpPr>
          <p:spPr>
            <a:xfrm rot="4069856">
              <a:off x="543326" y="1263516"/>
              <a:ext cx="273651" cy="8120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1" name="Splat 531"/>
            <p:cNvSpPr>
              <a:spLocks noGrp="1"/>
            </p:cNvSpPr>
            <p:nvPr/>
          </p:nvSpPr>
          <p:spPr>
            <a:xfrm rot="9680433">
              <a:off x="1393500" y="17643"/>
              <a:ext cx="319270" cy="7733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2" name="Splat 532"/>
            <p:cNvSpPr>
              <a:spLocks noGrp="1"/>
            </p:cNvSpPr>
            <p:nvPr/>
          </p:nvSpPr>
          <p:spPr>
            <a:xfrm rot="9987705">
              <a:off x="2000754" y="1049132"/>
              <a:ext cx="466790" cy="58229"/>
            </a:xfrm>
            <a:prstGeom prst="ellipse">
              <a:avLst/>
            </a:prstGeom>
            <a:gradFill>
              <a:gsLst>
                <a:gs pos="0">
                  <a:srgbClr val="AAA8A5">
                    <a:alpha val="22196"/>
                  </a:srgbClr>
                </a:gs>
                <a:gs pos="14286">
                  <a:srgbClr val="AAA8A5">
                    <a:alpha val="20601"/>
                  </a:srgbClr>
                </a:gs>
                <a:gs pos="28571">
                  <a:srgbClr val="AAA8A5">
                    <a:alpha val="16399"/>
                  </a:srgbClr>
                </a:gs>
                <a:gs pos="42857">
                  <a:srgbClr val="AAA8A5">
                    <a:alpha val="11084"/>
                  </a:srgbClr>
                </a:gs>
                <a:gs pos="57143">
                  <a:srgbClr val="AAA8A5">
                    <a:alpha val="6302"/>
                  </a:srgbClr>
                </a:gs>
                <a:gs pos="71429">
                  <a:srgbClr val="AAA8A5">
                    <a:alpha val="3001"/>
                  </a:srgbClr>
                </a:gs>
                <a:gs pos="85714">
                  <a:srgbClr val="AAA8A5">
                    <a:alpha val="1198"/>
                  </a:srgbClr>
                </a:gs>
                <a:gs pos="100000">
                  <a:srgbClr val="AAA8A5">
                    <a:alpha val="4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3" name="Splat 533"/>
            <p:cNvSpPr>
              <a:spLocks noGrp="1"/>
            </p:cNvSpPr>
            <p:nvPr/>
          </p:nvSpPr>
          <p:spPr>
            <a:xfrm rot="8149584">
              <a:off x="2618034" y="84393"/>
              <a:ext cx="479321" cy="94456"/>
            </a:xfrm>
            <a:prstGeom prst="ellipse">
              <a:avLst/>
            </a:prstGeom>
            <a:gradFill>
              <a:gsLst>
                <a:gs pos="0">
                  <a:srgbClr val="655F61">
                    <a:alpha val="11369"/>
                  </a:srgbClr>
                </a:gs>
                <a:gs pos="14286">
                  <a:srgbClr val="655F61">
                    <a:alpha val="10500"/>
                  </a:srgbClr>
                </a:gs>
                <a:gs pos="28571">
                  <a:srgbClr val="655F61">
                    <a:alpha val="8252"/>
                  </a:srgbClr>
                </a:gs>
                <a:gs pos="42857">
                  <a:srgbClr val="655F61">
                    <a:alpha val="5493"/>
                  </a:srgbClr>
                </a:gs>
                <a:gs pos="57143">
                  <a:srgbClr val="655F61">
                    <a:alpha val="3082"/>
                  </a:srgbClr>
                </a:gs>
                <a:gs pos="71429">
                  <a:srgbClr val="655F61">
                    <a:alpha val="1455"/>
                  </a:srgbClr>
                </a:gs>
                <a:gs pos="85714">
                  <a:srgbClr val="655F61">
                    <a:alpha val="578"/>
                  </a:srgbClr>
                </a:gs>
                <a:gs pos="100000">
                  <a:srgbClr val="655F61">
                    <a:alpha val="1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4" name="Splat 534"/>
            <p:cNvSpPr>
              <a:spLocks noGrp="1"/>
            </p:cNvSpPr>
            <p:nvPr/>
          </p:nvSpPr>
          <p:spPr>
            <a:xfrm rot="-9442286">
              <a:off x="701909" y="705523"/>
              <a:ext cx="357318" cy="333062"/>
            </a:xfrm>
            <a:prstGeom prst="ellipse">
              <a:avLst/>
            </a:prstGeom>
            <a:gradFill>
              <a:gsLst>
                <a:gs pos="0">
                  <a:srgbClr val="636361">
                    <a:alpha val="5880"/>
                  </a:srgbClr>
                </a:gs>
                <a:gs pos="14286">
                  <a:srgbClr val="636361">
                    <a:alpha val="5418"/>
                  </a:srgbClr>
                </a:gs>
                <a:gs pos="28571">
                  <a:srgbClr val="636361">
                    <a:alpha val="4233"/>
                  </a:srgbClr>
                </a:gs>
                <a:gs pos="42857">
                  <a:srgbClr val="636361">
                    <a:alpha val="2797"/>
                  </a:srgbClr>
                </a:gs>
                <a:gs pos="57143">
                  <a:srgbClr val="636361">
                    <a:alpha val="1560"/>
                  </a:srgbClr>
                </a:gs>
                <a:gs pos="71429">
                  <a:srgbClr val="636361">
                    <a:alpha val="733"/>
                  </a:srgbClr>
                </a:gs>
                <a:gs pos="85714">
                  <a:srgbClr val="636361">
                    <a:alpha val="291"/>
                  </a:srgbClr>
                </a:gs>
                <a:gs pos="100000">
                  <a:srgbClr val="636361">
                    <a:alpha val="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5" name="Splat 535"/>
            <p:cNvSpPr>
              <a:spLocks noGrp="1"/>
            </p:cNvSpPr>
            <p:nvPr/>
          </p:nvSpPr>
          <p:spPr>
            <a:xfrm rot="10579258">
              <a:off x="3312908" y="505049"/>
              <a:ext cx="613162" cy="122111"/>
            </a:xfrm>
            <a:prstGeom prst="ellipse">
              <a:avLst/>
            </a:prstGeom>
            <a:gradFill>
              <a:gsLst>
                <a:gs pos="0">
                  <a:srgbClr val="4D5556">
                    <a:alpha val="9272"/>
                  </a:srgbClr>
                </a:gs>
                <a:gs pos="14286">
                  <a:srgbClr val="4D5556">
                    <a:alpha val="8555"/>
                  </a:srgbClr>
                </a:gs>
                <a:gs pos="28571">
                  <a:srgbClr val="4D5556">
                    <a:alpha val="6708"/>
                  </a:srgbClr>
                </a:gs>
                <a:gs pos="42857">
                  <a:srgbClr val="4D5556">
                    <a:alpha val="4453"/>
                  </a:srgbClr>
                </a:gs>
                <a:gs pos="57143">
                  <a:srgbClr val="4D5556">
                    <a:alpha val="2492"/>
                  </a:srgbClr>
                </a:gs>
                <a:gs pos="71429">
                  <a:srgbClr val="4D5556">
                    <a:alpha val="1174"/>
                  </a:srgbClr>
                </a:gs>
                <a:gs pos="85714">
                  <a:srgbClr val="4D5556">
                    <a:alpha val="466"/>
                  </a:srgbClr>
                </a:gs>
                <a:gs pos="100000">
                  <a:srgbClr val="4D5556">
                    <a:alpha val="1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6" name="Splat 536"/>
            <p:cNvSpPr>
              <a:spLocks noGrp="1"/>
            </p:cNvSpPr>
            <p:nvPr/>
          </p:nvSpPr>
          <p:spPr>
            <a:xfrm rot="7449839">
              <a:off x="2646445" y="606460"/>
              <a:ext cx="371581" cy="363988"/>
            </a:xfrm>
            <a:prstGeom prst="ellipse">
              <a:avLst/>
            </a:prstGeom>
            <a:gradFill>
              <a:gsLst>
                <a:gs pos="0">
                  <a:srgbClr val="AAA7A9">
                    <a:alpha val="3615"/>
                  </a:srgbClr>
                </a:gs>
                <a:gs pos="14286">
                  <a:srgbClr val="AAA7A9">
                    <a:alpha val="3328"/>
                  </a:srgbClr>
                </a:gs>
                <a:gs pos="28571">
                  <a:srgbClr val="AAA7A9">
                    <a:alpha val="2594"/>
                  </a:srgbClr>
                </a:gs>
                <a:gs pos="42857">
                  <a:srgbClr val="AAA7A9">
                    <a:alpha val="1709"/>
                  </a:srgbClr>
                </a:gs>
                <a:gs pos="57143">
                  <a:srgbClr val="AAA7A9">
                    <a:alpha val="951"/>
                  </a:srgbClr>
                </a:gs>
                <a:gs pos="71429">
                  <a:srgbClr val="AAA7A9">
                    <a:alpha val="446"/>
                  </a:srgbClr>
                </a:gs>
                <a:gs pos="85714">
                  <a:srgbClr val="AAA7A9">
                    <a:alpha val="177"/>
                  </a:srgbClr>
                </a:gs>
                <a:gs pos="100000">
                  <a:srgbClr val="AAA7A9">
                    <a:alpha val="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7" name="Splat 537"/>
            <p:cNvSpPr>
              <a:spLocks noGrp="1"/>
            </p:cNvSpPr>
            <p:nvPr/>
          </p:nvSpPr>
          <p:spPr>
            <a:xfrm rot="3929496">
              <a:off x="1479712" y="440619"/>
              <a:ext cx="217996" cy="10482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8" name="Splat 538"/>
            <p:cNvSpPr>
              <a:spLocks noGrp="1"/>
            </p:cNvSpPr>
            <p:nvPr/>
          </p:nvSpPr>
          <p:spPr>
            <a:xfrm rot="9236401">
              <a:off x="1927519" y="1196128"/>
              <a:ext cx="292792" cy="7347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9" name="Splat 539"/>
            <p:cNvSpPr>
              <a:spLocks noGrp="1"/>
            </p:cNvSpPr>
            <p:nvPr/>
          </p:nvSpPr>
          <p:spPr>
            <a:xfrm rot="9813837">
              <a:off x="1039393" y="1118839"/>
              <a:ext cx="332870" cy="4026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0" name="Splat 540"/>
            <p:cNvSpPr>
              <a:spLocks noGrp="1"/>
            </p:cNvSpPr>
            <p:nvPr/>
          </p:nvSpPr>
          <p:spPr>
            <a:xfrm rot="10781206">
              <a:off x="970" y="668507"/>
              <a:ext cx="408565" cy="381639"/>
            </a:xfrm>
            <a:prstGeom prst="ellipse">
              <a:avLst/>
            </a:prstGeom>
            <a:gradFill>
              <a:gsLst>
                <a:gs pos="0">
                  <a:srgbClr val="6C6C6E">
                    <a:alpha val="9967"/>
                  </a:srgbClr>
                </a:gs>
                <a:gs pos="14286">
                  <a:srgbClr val="6C6C6E">
                    <a:alpha val="9199"/>
                  </a:srgbClr>
                </a:gs>
                <a:gs pos="28571">
                  <a:srgbClr val="6C6C6E">
                    <a:alpha val="7219"/>
                  </a:srgbClr>
                </a:gs>
                <a:gs pos="42857">
                  <a:srgbClr val="6C6C6E">
                    <a:alpha val="4796"/>
                  </a:srgbClr>
                </a:gs>
                <a:gs pos="57143">
                  <a:srgbClr val="6C6C6E">
                    <a:alpha val="2686"/>
                  </a:srgbClr>
                </a:gs>
                <a:gs pos="71429">
                  <a:srgbClr val="6C6C6E">
                    <a:alpha val="1267"/>
                  </a:srgbClr>
                </a:gs>
                <a:gs pos="85714">
                  <a:srgbClr val="6C6C6E">
                    <a:alpha val="503"/>
                  </a:srgbClr>
                </a:gs>
                <a:gs pos="100000">
                  <a:srgbClr val="6C6C6E">
                    <a:alpha val="1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1" name="Splat 541"/>
            <p:cNvSpPr>
              <a:spLocks noGrp="1"/>
            </p:cNvSpPr>
            <p:nvPr/>
          </p:nvSpPr>
          <p:spPr>
            <a:xfrm rot="10239235">
              <a:off x="696925" y="687599"/>
              <a:ext cx="387144" cy="373173"/>
            </a:xfrm>
            <a:prstGeom prst="ellipse">
              <a:avLst/>
            </a:prstGeom>
            <a:gradFill>
              <a:gsLst>
                <a:gs pos="0">
                  <a:srgbClr val="75726D">
                    <a:alpha val="1780"/>
                  </a:srgbClr>
                </a:gs>
                <a:gs pos="14286">
                  <a:srgbClr val="75726D">
                    <a:alpha val="1637"/>
                  </a:srgbClr>
                </a:gs>
                <a:gs pos="28571">
                  <a:srgbClr val="75726D">
                    <a:alpha val="1274"/>
                  </a:srgbClr>
                </a:gs>
                <a:gs pos="42857">
                  <a:srgbClr val="75726D">
                    <a:alpha val="837"/>
                  </a:srgbClr>
                </a:gs>
                <a:gs pos="57143">
                  <a:srgbClr val="75726D">
                    <a:alpha val="465"/>
                  </a:srgbClr>
                </a:gs>
                <a:gs pos="71429">
                  <a:srgbClr val="75726D">
                    <a:alpha val="218"/>
                  </a:srgbClr>
                </a:gs>
                <a:gs pos="85714">
                  <a:srgbClr val="75726D">
                    <a:alpha val="86"/>
                  </a:srgbClr>
                </a:gs>
                <a:gs pos="100000">
                  <a:srgbClr val="75726D">
                    <a:alpha val="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2" name="Splat 542"/>
            <p:cNvSpPr>
              <a:spLocks noGrp="1"/>
            </p:cNvSpPr>
            <p:nvPr/>
          </p:nvSpPr>
          <p:spPr>
            <a:xfrm rot="-10458880">
              <a:off x="2798466" y="795540"/>
              <a:ext cx="616080" cy="51910"/>
            </a:xfrm>
            <a:prstGeom prst="ellipse">
              <a:avLst/>
            </a:prstGeom>
            <a:gradFill>
              <a:gsLst>
                <a:gs pos="0">
                  <a:srgbClr val="B3B2B0">
                    <a:alpha val="22772"/>
                  </a:srgbClr>
                </a:gs>
                <a:gs pos="14286">
                  <a:srgbClr val="B3B2B0">
                    <a:alpha val="21141"/>
                  </a:srgbClr>
                </a:gs>
                <a:gs pos="28571">
                  <a:srgbClr val="B3B2B0">
                    <a:alpha val="16841"/>
                  </a:srgbClr>
                </a:gs>
                <a:gs pos="42857">
                  <a:srgbClr val="B3B2B0">
                    <a:alpha val="11393"/>
                  </a:srgbClr>
                </a:gs>
                <a:gs pos="57143">
                  <a:srgbClr val="B3B2B0">
                    <a:alpha val="6483"/>
                  </a:srgbClr>
                </a:gs>
                <a:gs pos="71429">
                  <a:srgbClr val="B3B2B0">
                    <a:alpha val="3089"/>
                  </a:srgbClr>
                </a:gs>
                <a:gs pos="85714">
                  <a:srgbClr val="B3B2B0">
                    <a:alpha val="1233"/>
                  </a:srgbClr>
                </a:gs>
                <a:gs pos="100000">
                  <a:srgbClr val="B3B2B0">
                    <a:alpha val="4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3" name="Splat 543"/>
            <p:cNvSpPr>
              <a:spLocks noGrp="1"/>
            </p:cNvSpPr>
            <p:nvPr/>
          </p:nvSpPr>
          <p:spPr>
            <a:xfrm rot="7272595">
              <a:off x="3115176" y="-76412"/>
              <a:ext cx="521032" cy="274714"/>
            </a:xfrm>
            <a:prstGeom prst="ellipse">
              <a:avLst/>
            </a:prstGeom>
            <a:gradFill>
              <a:gsLst>
                <a:gs pos="0">
                  <a:srgbClr val="3C443E">
                    <a:alpha val="4765"/>
                  </a:srgbClr>
                </a:gs>
                <a:gs pos="14286">
                  <a:srgbClr val="3C443E">
                    <a:alpha val="4388"/>
                  </a:srgbClr>
                </a:gs>
                <a:gs pos="28571">
                  <a:srgbClr val="3C443E">
                    <a:alpha val="3424"/>
                  </a:srgbClr>
                </a:gs>
                <a:gs pos="42857">
                  <a:srgbClr val="3C443E">
                    <a:alpha val="2259"/>
                  </a:srgbClr>
                </a:gs>
                <a:gs pos="57143">
                  <a:srgbClr val="3C443E">
                    <a:alpha val="1258"/>
                  </a:srgbClr>
                </a:gs>
                <a:gs pos="71429">
                  <a:srgbClr val="3C443E">
                    <a:alpha val="591"/>
                  </a:srgbClr>
                </a:gs>
                <a:gs pos="85714">
                  <a:srgbClr val="3C443E">
                    <a:alpha val="234"/>
                  </a:srgbClr>
                </a:gs>
                <a:gs pos="100000">
                  <a:srgbClr val="3C443E">
                    <a:alpha val="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4" name="Splat 544"/>
            <p:cNvSpPr>
              <a:spLocks noGrp="1"/>
            </p:cNvSpPr>
            <p:nvPr/>
          </p:nvSpPr>
          <p:spPr>
            <a:xfrm rot="-8963060">
              <a:off x="-149751" y="763082"/>
              <a:ext cx="614660" cy="514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5" name="Splat 545"/>
            <p:cNvSpPr>
              <a:spLocks noGrp="1"/>
            </p:cNvSpPr>
            <p:nvPr/>
          </p:nvSpPr>
          <p:spPr>
            <a:xfrm rot="-9498538">
              <a:off x="330624" y="1294672"/>
              <a:ext cx="423279" cy="6341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6" name="Splat 546"/>
            <p:cNvSpPr>
              <a:spLocks noGrp="1"/>
            </p:cNvSpPr>
            <p:nvPr/>
          </p:nvSpPr>
          <p:spPr>
            <a:xfrm rot="10573060">
              <a:off x="3245808" y="372398"/>
              <a:ext cx="653641" cy="7139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7" name="Splat 547"/>
            <p:cNvSpPr>
              <a:spLocks noGrp="1"/>
            </p:cNvSpPr>
            <p:nvPr/>
          </p:nvSpPr>
          <p:spPr>
            <a:xfrm rot="9604496">
              <a:off x="2606521" y="79373"/>
              <a:ext cx="564984" cy="55253"/>
            </a:xfrm>
            <a:prstGeom prst="ellipse">
              <a:avLst/>
            </a:prstGeom>
            <a:gradFill>
              <a:gsLst>
                <a:gs pos="0">
                  <a:srgbClr val="5A5153">
                    <a:alpha val="29783"/>
                  </a:srgbClr>
                </a:gs>
                <a:gs pos="14286">
                  <a:srgbClr val="5A5153">
                    <a:alpha val="27746"/>
                  </a:srgbClr>
                </a:gs>
                <a:gs pos="28571">
                  <a:srgbClr val="5A5153">
                    <a:alpha val="22301"/>
                  </a:srgbClr>
                </a:gs>
                <a:gs pos="42857">
                  <a:srgbClr val="5A5153">
                    <a:alpha val="15254"/>
                  </a:srgbClr>
                </a:gs>
                <a:gs pos="57143">
                  <a:srgbClr val="5A5153">
                    <a:alpha val="8763"/>
                  </a:srgbClr>
                </a:gs>
                <a:gs pos="71429">
                  <a:srgbClr val="5A5153">
                    <a:alpha val="4202"/>
                  </a:srgbClr>
                </a:gs>
                <a:gs pos="85714">
                  <a:srgbClr val="5A5153">
                    <a:alpha val="1683"/>
                  </a:srgbClr>
                </a:gs>
                <a:gs pos="100000">
                  <a:srgbClr val="5A5153">
                    <a:alpha val="5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8" name="Splat 548"/>
            <p:cNvSpPr>
              <a:spLocks noGrp="1"/>
            </p:cNvSpPr>
            <p:nvPr/>
          </p:nvSpPr>
          <p:spPr>
            <a:xfrm rot="-10612348">
              <a:off x="3429925" y="162521"/>
              <a:ext cx="435022" cy="5147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9" name="Splat 549"/>
            <p:cNvSpPr>
              <a:spLocks noGrp="1"/>
            </p:cNvSpPr>
            <p:nvPr/>
          </p:nvSpPr>
          <p:spPr>
            <a:xfrm rot="-9488063">
              <a:off x="2038911" y="85883"/>
              <a:ext cx="751994" cy="82218"/>
            </a:xfrm>
            <a:prstGeom prst="ellipse">
              <a:avLst/>
            </a:prstGeom>
            <a:gradFill>
              <a:gsLst>
                <a:gs pos="0">
                  <a:srgbClr val="D3D5D3">
                    <a:alpha val="32644"/>
                  </a:srgbClr>
                </a:gs>
                <a:gs pos="14286">
                  <a:srgbClr val="D3D5D3">
                    <a:alpha val="30457"/>
                  </a:srgbClr>
                </a:gs>
                <a:gs pos="28571">
                  <a:srgbClr val="D3D5D3">
                    <a:alpha val="24574"/>
                  </a:srgbClr>
                </a:gs>
                <a:gs pos="42857">
                  <a:srgbClr val="D3D5D3">
                    <a:alpha val="16888"/>
                  </a:srgbClr>
                </a:gs>
                <a:gs pos="57143">
                  <a:srgbClr val="D3D5D3">
                    <a:alpha val="9742"/>
                  </a:srgbClr>
                </a:gs>
                <a:gs pos="71429">
                  <a:srgbClr val="D3D5D3">
                    <a:alpha val="4685"/>
                  </a:srgbClr>
                </a:gs>
                <a:gs pos="85714">
                  <a:srgbClr val="D3D5D3">
                    <a:alpha val="1879"/>
                  </a:srgbClr>
                </a:gs>
                <a:gs pos="100000">
                  <a:srgbClr val="D3D5D3">
                    <a:alpha val="6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0" name="Splat 550"/>
            <p:cNvSpPr>
              <a:spLocks noGrp="1"/>
            </p:cNvSpPr>
            <p:nvPr/>
          </p:nvSpPr>
          <p:spPr>
            <a:xfrm rot="10144138">
              <a:off x="2452508" y="558119"/>
              <a:ext cx="623711" cy="3554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1" name="Splat 551"/>
            <p:cNvSpPr>
              <a:spLocks noGrp="1"/>
            </p:cNvSpPr>
            <p:nvPr/>
          </p:nvSpPr>
          <p:spPr>
            <a:xfrm rot="-9279800">
              <a:off x="175884" y="850866"/>
              <a:ext cx="295873" cy="38542"/>
            </a:xfrm>
            <a:prstGeom prst="ellipse">
              <a:avLst/>
            </a:prstGeom>
            <a:gradFill>
              <a:gsLst>
                <a:gs pos="0">
                  <a:srgbClr val="000000">
                    <a:alpha val="24114"/>
                  </a:srgbClr>
                </a:gs>
                <a:gs pos="14286">
                  <a:srgbClr val="000000">
                    <a:alpha val="22401"/>
                  </a:srgbClr>
                </a:gs>
                <a:gs pos="28571">
                  <a:srgbClr val="000000">
                    <a:alpha val="17874"/>
                  </a:srgbClr>
                </a:gs>
                <a:gs pos="42857">
                  <a:srgbClr val="000000">
                    <a:alpha val="12117"/>
                  </a:srgbClr>
                </a:gs>
                <a:gs pos="57143">
                  <a:srgbClr val="000000">
                    <a:alpha val="6907"/>
                  </a:srgbClr>
                </a:gs>
                <a:gs pos="71429">
                  <a:srgbClr val="000000">
                    <a:alpha val="3295"/>
                  </a:srgbClr>
                </a:gs>
                <a:gs pos="85714">
                  <a:srgbClr val="000000">
                    <a:alpha val="1316"/>
                  </a:srgbClr>
                </a:gs>
                <a:gs pos="100000">
                  <a:srgbClr val="000000">
                    <a:alpha val="4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2" name="Splat 552"/>
            <p:cNvSpPr>
              <a:spLocks noGrp="1"/>
            </p:cNvSpPr>
            <p:nvPr/>
          </p:nvSpPr>
          <p:spPr>
            <a:xfrm rot="10574102">
              <a:off x="2427607" y="670104"/>
              <a:ext cx="494189" cy="63284"/>
            </a:xfrm>
            <a:prstGeom prst="ellipse">
              <a:avLst/>
            </a:prstGeom>
            <a:gradFill>
              <a:gsLst>
                <a:gs pos="0">
                  <a:srgbClr val="4A544E">
                    <a:alpha val="20265"/>
                  </a:srgbClr>
                </a:gs>
                <a:gs pos="14286">
                  <a:srgbClr val="4A544E">
                    <a:alpha val="18791"/>
                  </a:srgbClr>
                </a:gs>
                <a:gs pos="28571">
                  <a:srgbClr val="4A544E">
                    <a:alpha val="14923"/>
                  </a:srgbClr>
                </a:gs>
                <a:gs pos="42857">
                  <a:srgbClr val="4A544E">
                    <a:alpha val="10058"/>
                  </a:srgbClr>
                </a:gs>
                <a:gs pos="57143">
                  <a:srgbClr val="4A544E">
                    <a:alpha val="5705"/>
                  </a:srgbClr>
                </a:gs>
                <a:gs pos="71429">
                  <a:srgbClr val="4A544E">
                    <a:alpha val="2712"/>
                  </a:srgbClr>
                </a:gs>
                <a:gs pos="85714">
                  <a:srgbClr val="4A544E">
                    <a:alpha val="1081"/>
                  </a:srgbClr>
                </a:gs>
                <a:gs pos="100000">
                  <a:srgbClr val="4A544E">
                    <a:alpha val="3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3" name="Splat 553"/>
            <p:cNvSpPr>
              <a:spLocks noGrp="1"/>
            </p:cNvSpPr>
            <p:nvPr/>
          </p:nvSpPr>
          <p:spPr>
            <a:xfrm rot="10052906">
              <a:off x="1615107" y="1182719"/>
              <a:ext cx="291058" cy="5147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4" name="Splat 554"/>
            <p:cNvSpPr>
              <a:spLocks noGrp="1"/>
            </p:cNvSpPr>
            <p:nvPr/>
          </p:nvSpPr>
          <p:spPr>
            <a:xfrm rot="10212010">
              <a:off x="19816" y="1044094"/>
              <a:ext cx="482450" cy="34942"/>
            </a:xfrm>
            <a:prstGeom prst="ellipse">
              <a:avLst/>
            </a:prstGeom>
            <a:gradFill>
              <a:gsLst>
                <a:gs pos="0">
                  <a:srgbClr val="000000">
                    <a:alpha val="22270"/>
                  </a:srgbClr>
                </a:gs>
                <a:gs pos="14286">
                  <a:srgbClr val="000000">
                    <a:alpha val="20670"/>
                  </a:srgbClr>
                </a:gs>
                <a:gs pos="28571">
                  <a:srgbClr val="000000">
                    <a:alpha val="16455"/>
                  </a:srgbClr>
                </a:gs>
                <a:gs pos="42857">
                  <a:srgbClr val="000000">
                    <a:alpha val="11124"/>
                  </a:srgbClr>
                </a:gs>
                <a:gs pos="57143">
                  <a:srgbClr val="000000">
                    <a:alpha val="6325"/>
                  </a:srgbClr>
                </a:gs>
                <a:gs pos="71429">
                  <a:srgbClr val="000000">
                    <a:alpha val="3012"/>
                  </a:srgbClr>
                </a:gs>
                <a:gs pos="85714">
                  <a:srgbClr val="000000">
                    <a:alpha val="1202"/>
                  </a:srgbClr>
                </a:gs>
                <a:gs pos="100000">
                  <a:srgbClr val="000000">
                    <a:alpha val="4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5" name="Splat 555"/>
            <p:cNvSpPr>
              <a:spLocks noGrp="1"/>
            </p:cNvSpPr>
            <p:nvPr/>
          </p:nvSpPr>
          <p:spPr>
            <a:xfrm rot="-9362532">
              <a:off x="1540469" y="912811"/>
              <a:ext cx="646615" cy="46879"/>
            </a:xfrm>
            <a:prstGeom prst="ellipse">
              <a:avLst/>
            </a:prstGeom>
            <a:gradFill>
              <a:gsLst>
                <a:gs pos="0">
                  <a:srgbClr val="000000">
                    <a:alpha val="28412"/>
                  </a:srgbClr>
                </a:gs>
                <a:gs pos="14286">
                  <a:srgbClr val="000000">
                    <a:alpha val="26450"/>
                  </a:srgbClr>
                </a:gs>
                <a:gs pos="28571">
                  <a:srgbClr val="000000">
                    <a:alpha val="21221"/>
                  </a:srgbClr>
                </a:gs>
                <a:gs pos="42857">
                  <a:srgbClr val="000000">
                    <a:alpha val="14483"/>
                  </a:srgbClr>
                </a:gs>
                <a:gs pos="57143">
                  <a:srgbClr val="000000">
                    <a:alpha val="8304"/>
                  </a:srgbClr>
                </a:gs>
                <a:gs pos="71429">
                  <a:srgbClr val="000000">
                    <a:alpha val="3977"/>
                  </a:srgbClr>
                </a:gs>
                <a:gs pos="85714">
                  <a:srgbClr val="000000">
                    <a:alpha val="1592"/>
                  </a:srgbClr>
                </a:gs>
                <a:gs pos="100000">
                  <a:srgbClr val="000000">
                    <a:alpha val="5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6" name="Splat 556"/>
            <p:cNvSpPr>
              <a:spLocks noGrp="1"/>
            </p:cNvSpPr>
            <p:nvPr/>
          </p:nvSpPr>
          <p:spPr>
            <a:xfrm rot="10374337">
              <a:off x="1625289" y="1167937"/>
              <a:ext cx="286557" cy="4005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7" name="Splat 557"/>
            <p:cNvSpPr>
              <a:spLocks noGrp="1"/>
            </p:cNvSpPr>
            <p:nvPr/>
          </p:nvSpPr>
          <p:spPr>
            <a:xfrm rot="-9880274">
              <a:off x="1171470" y="381439"/>
              <a:ext cx="284896" cy="4870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8" name="Splat 558"/>
            <p:cNvSpPr>
              <a:spLocks noGrp="1"/>
            </p:cNvSpPr>
            <p:nvPr/>
          </p:nvSpPr>
          <p:spPr>
            <a:xfrm rot="-10385676">
              <a:off x="1370308" y="1299267"/>
              <a:ext cx="264940" cy="7709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9" name="Splat 559"/>
            <p:cNvSpPr>
              <a:spLocks noGrp="1"/>
            </p:cNvSpPr>
            <p:nvPr/>
          </p:nvSpPr>
          <p:spPr>
            <a:xfrm rot="3734509">
              <a:off x="917210" y="1167089"/>
              <a:ext cx="172065" cy="5756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0" name="Splat 560"/>
            <p:cNvSpPr>
              <a:spLocks noGrp="1"/>
            </p:cNvSpPr>
            <p:nvPr/>
          </p:nvSpPr>
          <p:spPr>
            <a:xfrm rot="8837496">
              <a:off x="3354482" y="430843"/>
              <a:ext cx="402972" cy="81076"/>
            </a:xfrm>
            <a:prstGeom prst="ellipse">
              <a:avLst/>
            </a:prstGeom>
            <a:gradFill>
              <a:gsLst>
                <a:gs pos="0">
                  <a:srgbClr val="D4D4D2">
                    <a:alpha val="24982"/>
                  </a:srgbClr>
                </a:gs>
                <a:gs pos="14286">
                  <a:srgbClr val="D4D4D2">
                    <a:alpha val="23218"/>
                  </a:srgbClr>
                </a:gs>
                <a:gs pos="28571">
                  <a:srgbClr val="D4D4D2">
                    <a:alpha val="18546"/>
                  </a:srgbClr>
                </a:gs>
                <a:gs pos="42857">
                  <a:srgbClr val="D4D4D2">
                    <a:alpha val="12589"/>
                  </a:srgbClr>
                </a:gs>
                <a:gs pos="57143">
                  <a:srgbClr val="D4D4D2">
                    <a:alpha val="7184"/>
                  </a:srgbClr>
                </a:gs>
                <a:gs pos="71429">
                  <a:srgbClr val="D4D4D2">
                    <a:alpha val="3430"/>
                  </a:srgbClr>
                </a:gs>
                <a:gs pos="85714">
                  <a:srgbClr val="D4D4D2">
                    <a:alpha val="1371"/>
                  </a:srgbClr>
                </a:gs>
                <a:gs pos="100000">
                  <a:srgbClr val="D4D4D2">
                    <a:alpha val="4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1" name="Splat 561"/>
            <p:cNvSpPr>
              <a:spLocks noGrp="1"/>
            </p:cNvSpPr>
            <p:nvPr/>
          </p:nvSpPr>
          <p:spPr>
            <a:xfrm rot="9839445">
              <a:off x="310516" y="929545"/>
              <a:ext cx="512687" cy="4325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2" name="Splat 562"/>
            <p:cNvSpPr>
              <a:spLocks noGrp="1"/>
            </p:cNvSpPr>
            <p:nvPr/>
          </p:nvSpPr>
          <p:spPr>
            <a:xfrm rot="9979048">
              <a:off x="619604" y="247512"/>
              <a:ext cx="602346" cy="103207"/>
            </a:xfrm>
            <a:prstGeom prst="ellipse">
              <a:avLst/>
            </a:prstGeom>
            <a:gradFill>
              <a:gsLst>
                <a:gs pos="0">
                  <a:srgbClr val="000000">
                    <a:alpha val="13219"/>
                  </a:srgbClr>
                </a:gs>
                <a:gs pos="14286">
                  <a:srgbClr val="000000">
                    <a:alpha val="12218"/>
                  </a:srgbClr>
                </a:gs>
                <a:gs pos="28571">
                  <a:srgbClr val="000000">
                    <a:alpha val="9623"/>
                  </a:srgbClr>
                </a:gs>
                <a:gs pos="42857">
                  <a:srgbClr val="000000">
                    <a:alpha val="6421"/>
                  </a:srgbClr>
                </a:gs>
                <a:gs pos="57143">
                  <a:srgbClr val="000000">
                    <a:alpha val="3611"/>
                  </a:srgbClr>
                </a:gs>
                <a:gs pos="71429">
                  <a:srgbClr val="000000">
                    <a:alpha val="1707"/>
                  </a:srgbClr>
                </a:gs>
                <a:gs pos="85714">
                  <a:srgbClr val="000000">
                    <a:alpha val="678"/>
                  </a:srgbClr>
                </a:gs>
                <a:gs pos="100000">
                  <a:srgbClr val="000000">
                    <a:alpha val="2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3" name="Splat 563"/>
            <p:cNvSpPr>
              <a:spLocks noGrp="1"/>
            </p:cNvSpPr>
            <p:nvPr/>
          </p:nvSpPr>
          <p:spPr>
            <a:xfrm rot="10570509">
              <a:off x="3173987" y="213421"/>
              <a:ext cx="471021" cy="161912"/>
            </a:xfrm>
            <a:prstGeom prst="ellipse">
              <a:avLst/>
            </a:prstGeom>
            <a:gradFill>
              <a:gsLst>
                <a:gs pos="0">
                  <a:srgbClr val="ACAFAF">
                    <a:alpha val="28391"/>
                  </a:srgbClr>
                </a:gs>
                <a:gs pos="14286">
                  <a:srgbClr val="ACAFAF">
                    <a:alpha val="26430"/>
                  </a:srgbClr>
                </a:gs>
                <a:gs pos="28571">
                  <a:srgbClr val="ACAFAF">
                    <a:alpha val="21205"/>
                  </a:srgbClr>
                </a:gs>
                <a:gs pos="42857">
                  <a:srgbClr val="ACAFAF">
                    <a:alpha val="14471"/>
                  </a:srgbClr>
                </a:gs>
                <a:gs pos="57143">
                  <a:srgbClr val="ACAFAF">
                    <a:alpha val="8297"/>
                  </a:srgbClr>
                </a:gs>
                <a:gs pos="71429">
                  <a:srgbClr val="ACAFAF">
                    <a:alpha val="3973"/>
                  </a:srgbClr>
                </a:gs>
                <a:gs pos="85714">
                  <a:srgbClr val="ACAFAF">
                    <a:alpha val="1591"/>
                  </a:srgbClr>
                </a:gs>
                <a:gs pos="100000">
                  <a:srgbClr val="ACAFAF">
                    <a:alpha val="5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4" name="Splat 564"/>
            <p:cNvSpPr>
              <a:spLocks noGrp="1"/>
            </p:cNvSpPr>
            <p:nvPr/>
          </p:nvSpPr>
          <p:spPr>
            <a:xfrm rot="7482202">
              <a:off x="1915150" y="591607"/>
              <a:ext cx="199113" cy="7529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5" name="Splat 565"/>
            <p:cNvSpPr>
              <a:spLocks noGrp="1"/>
            </p:cNvSpPr>
            <p:nvPr/>
          </p:nvSpPr>
          <p:spPr>
            <a:xfrm rot="7008998">
              <a:off x="3419916" y="379678"/>
              <a:ext cx="104120" cy="7165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6" name="Splat 566"/>
            <p:cNvSpPr>
              <a:spLocks noGrp="1"/>
            </p:cNvSpPr>
            <p:nvPr/>
          </p:nvSpPr>
          <p:spPr>
            <a:xfrm rot="9534391">
              <a:off x="2736280" y="482664"/>
              <a:ext cx="525012" cy="3241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7" name="Splat 567"/>
            <p:cNvSpPr>
              <a:spLocks noGrp="1"/>
            </p:cNvSpPr>
            <p:nvPr/>
          </p:nvSpPr>
          <p:spPr>
            <a:xfrm rot="6308852">
              <a:off x="1119478" y="25053"/>
              <a:ext cx="247990" cy="6400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8" name="Splat 568"/>
            <p:cNvSpPr>
              <a:spLocks noGrp="1"/>
            </p:cNvSpPr>
            <p:nvPr/>
          </p:nvSpPr>
          <p:spPr>
            <a:xfrm rot="10562379">
              <a:off x="3158867" y="731872"/>
              <a:ext cx="217568" cy="6026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9" name="Splat 569"/>
            <p:cNvSpPr>
              <a:spLocks noGrp="1"/>
            </p:cNvSpPr>
            <p:nvPr/>
          </p:nvSpPr>
          <p:spPr>
            <a:xfrm rot="6217598">
              <a:off x="546058" y="1261111"/>
              <a:ext cx="244550" cy="6745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0" name="Splat 570"/>
            <p:cNvSpPr>
              <a:spLocks noGrp="1"/>
            </p:cNvSpPr>
            <p:nvPr/>
          </p:nvSpPr>
          <p:spPr>
            <a:xfrm rot="10527484">
              <a:off x="3265899" y="197629"/>
              <a:ext cx="364990" cy="57844"/>
            </a:xfrm>
            <a:prstGeom prst="ellipse">
              <a:avLst/>
            </a:prstGeom>
            <a:gradFill>
              <a:gsLst>
                <a:gs pos="0">
                  <a:srgbClr val="000000">
                    <a:alpha val="21219"/>
                  </a:srgbClr>
                </a:gs>
                <a:gs pos="14286">
                  <a:srgbClr val="000000">
                    <a:alpha val="19685"/>
                  </a:srgbClr>
                </a:gs>
                <a:gs pos="28571">
                  <a:srgbClr val="000000">
                    <a:alpha val="15651"/>
                  </a:srgbClr>
                </a:gs>
                <a:gs pos="42857">
                  <a:srgbClr val="000000">
                    <a:alpha val="10563"/>
                  </a:srgbClr>
                </a:gs>
                <a:gs pos="57143">
                  <a:srgbClr val="000000">
                    <a:alpha val="5999"/>
                  </a:srgbClr>
                </a:gs>
                <a:gs pos="71429">
                  <a:srgbClr val="000000">
                    <a:alpha val="2854"/>
                  </a:srgbClr>
                </a:gs>
                <a:gs pos="85714">
                  <a:srgbClr val="000000">
                    <a:alpha val="1139"/>
                  </a:srgbClr>
                </a:gs>
                <a:gs pos="100000">
                  <a:srgbClr val="000000">
                    <a:alpha val="3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1" name="Splat 571"/>
            <p:cNvSpPr>
              <a:spLocks noGrp="1"/>
            </p:cNvSpPr>
            <p:nvPr/>
          </p:nvSpPr>
          <p:spPr>
            <a:xfrm rot="-9186134">
              <a:off x="3272212" y="1018061"/>
              <a:ext cx="504594" cy="36628"/>
            </a:xfrm>
            <a:prstGeom prst="ellipse">
              <a:avLst/>
            </a:prstGeom>
            <a:gradFill>
              <a:gsLst>
                <a:gs pos="0">
                  <a:srgbClr val="AFAFAE">
                    <a:alpha val="10567"/>
                  </a:srgbClr>
                </a:gs>
                <a:gs pos="14286">
                  <a:srgbClr val="AFAFAE">
                    <a:alpha val="9756"/>
                  </a:srgbClr>
                </a:gs>
                <a:gs pos="28571">
                  <a:srgbClr val="AFAFAE">
                    <a:alpha val="7661"/>
                  </a:srgbClr>
                </a:gs>
                <a:gs pos="42857">
                  <a:srgbClr val="AFAFAE">
                    <a:alpha val="5093"/>
                  </a:srgbClr>
                </a:gs>
                <a:gs pos="57143">
                  <a:srgbClr val="AFAFAE">
                    <a:alpha val="2855"/>
                  </a:srgbClr>
                </a:gs>
                <a:gs pos="71429">
                  <a:srgbClr val="AFAFAE">
                    <a:alpha val="1347"/>
                  </a:srgbClr>
                </a:gs>
                <a:gs pos="85714">
                  <a:srgbClr val="AFAFAE">
                    <a:alpha val="535"/>
                  </a:srgbClr>
                </a:gs>
                <a:gs pos="100000">
                  <a:srgbClr val="AFAFAE">
                    <a:alpha val="1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2" name="Splat 572"/>
            <p:cNvSpPr>
              <a:spLocks noGrp="1"/>
            </p:cNvSpPr>
            <p:nvPr/>
          </p:nvSpPr>
          <p:spPr>
            <a:xfrm rot="-10247471">
              <a:off x="711583" y="1127534"/>
              <a:ext cx="419742" cy="5510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3" name="Splat 573"/>
            <p:cNvSpPr>
              <a:spLocks noGrp="1"/>
            </p:cNvSpPr>
            <p:nvPr/>
          </p:nvSpPr>
          <p:spPr>
            <a:xfrm rot="-9929431">
              <a:off x="3193456" y="858967"/>
              <a:ext cx="334192" cy="38656"/>
            </a:xfrm>
            <a:prstGeom prst="ellipse">
              <a:avLst/>
            </a:prstGeom>
            <a:gradFill>
              <a:gsLst>
                <a:gs pos="0">
                  <a:srgbClr val="000000">
                    <a:alpha val="32834"/>
                  </a:srgbClr>
                </a:gs>
                <a:gs pos="14286">
                  <a:srgbClr val="000000">
                    <a:alpha val="30637"/>
                  </a:srgbClr>
                </a:gs>
                <a:gs pos="28571">
                  <a:srgbClr val="000000">
                    <a:alpha val="24726"/>
                  </a:srgbClr>
                </a:gs>
                <a:gs pos="42857">
                  <a:srgbClr val="000000">
                    <a:alpha val="16998"/>
                  </a:srgbClr>
                </a:gs>
                <a:gs pos="57143">
                  <a:srgbClr val="000000">
                    <a:alpha val="9808"/>
                  </a:srgbClr>
                </a:gs>
                <a:gs pos="71429">
                  <a:srgbClr val="000000">
                    <a:alpha val="4717"/>
                  </a:srgbClr>
                </a:gs>
                <a:gs pos="85714">
                  <a:srgbClr val="000000">
                    <a:alpha val="1893"/>
                  </a:srgbClr>
                </a:gs>
                <a:gs pos="100000">
                  <a:srgbClr val="000000">
                    <a:alpha val="6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4" name="Splat 574"/>
            <p:cNvSpPr>
              <a:spLocks noGrp="1"/>
            </p:cNvSpPr>
            <p:nvPr/>
          </p:nvSpPr>
          <p:spPr>
            <a:xfrm rot="-9776728">
              <a:off x="3200895" y="926125"/>
              <a:ext cx="367724" cy="65639"/>
            </a:xfrm>
            <a:prstGeom prst="ellipse">
              <a:avLst/>
            </a:prstGeom>
            <a:gradFill>
              <a:gsLst>
                <a:gs pos="0">
                  <a:srgbClr val="000000">
                    <a:alpha val="30187"/>
                  </a:srgbClr>
                </a:gs>
                <a:gs pos="14286">
                  <a:srgbClr val="000000">
                    <a:alpha val="28128"/>
                  </a:srgbClr>
                </a:gs>
                <a:gs pos="28571">
                  <a:srgbClr val="000000">
                    <a:alpha val="22620"/>
                  </a:srgbClr>
                </a:gs>
                <a:gs pos="42857">
                  <a:srgbClr val="000000">
                    <a:alpha val="15482"/>
                  </a:srgbClr>
                </a:gs>
                <a:gs pos="57143">
                  <a:srgbClr val="000000">
                    <a:alpha val="8899"/>
                  </a:srgbClr>
                </a:gs>
                <a:gs pos="71429">
                  <a:srgbClr val="000000">
                    <a:alpha val="4269"/>
                  </a:srgbClr>
                </a:gs>
                <a:gs pos="85714">
                  <a:srgbClr val="000000">
                    <a:alpha val="1710"/>
                  </a:srgbClr>
                </a:gs>
                <a:gs pos="100000">
                  <a:srgbClr val="000000">
                    <a:alpha val="5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5" name="Splat 575"/>
            <p:cNvSpPr>
              <a:spLocks noGrp="1"/>
            </p:cNvSpPr>
            <p:nvPr/>
          </p:nvSpPr>
          <p:spPr>
            <a:xfrm rot="-9047585">
              <a:off x="280364" y="896040"/>
              <a:ext cx="199495" cy="71440"/>
            </a:xfrm>
            <a:prstGeom prst="ellipse">
              <a:avLst/>
            </a:prstGeom>
            <a:gradFill>
              <a:gsLst>
                <a:gs pos="0">
                  <a:srgbClr val="000000">
                    <a:alpha val="13599"/>
                  </a:srgbClr>
                </a:gs>
                <a:gs pos="14286">
                  <a:srgbClr val="000000">
                    <a:alpha val="12571"/>
                  </a:srgbClr>
                </a:gs>
                <a:gs pos="28571">
                  <a:srgbClr val="000000">
                    <a:alpha val="9906"/>
                  </a:srgbClr>
                </a:gs>
                <a:gs pos="42857">
                  <a:srgbClr val="000000">
                    <a:alpha val="6613"/>
                  </a:srgbClr>
                </a:gs>
                <a:gs pos="57143">
                  <a:srgbClr val="000000">
                    <a:alpha val="3720"/>
                  </a:srgbClr>
                </a:gs>
                <a:gs pos="71429">
                  <a:srgbClr val="000000">
                    <a:alpha val="1759"/>
                  </a:srgbClr>
                </a:gs>
                <a:gs pos="85714">
                  <a:srgbClr val="000000">
                    <a:alpha val="699"/>
                  </a:srgbClr>
                </a:gs>
                <a:gs pos="100000">
                  <a:srgbClr val="000000">
                    <a:alpha val="2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6" name="Splat 576"/>
            <p:cNvSpPr>
              <a:spLocks noGrp="1"/>
            </p:cNvSpPr>
            <p:nvPr/>
          </p:nvSpPr>
          <p:spPr>
            <a:xfrm rot="10127746">
              <a:off x="1825003" y="142458"/>
              <a:ext cx="309168" cy="94255"/>
            </a:xfrm>
            <a:prstGeom prst="ellipse">
              <a:avLst/>
            </a:prstGeom>
            <a:gradFill>
              <a:gsLst>
                <a:gs pos="0">
                  <a:srgbClr val="000000">
                    <a:alpha val="27900"/>
                  </a:srgbClr>
                </a:gs>
                <a:gs pos="14286">
                  <a:srgbClr val="000000">
                    <a:alpha val="25967"/>
                  </a:srgbClr>
                </a:gs>
                <a:gs pos="28571">
                  <a:srgbClr val="000000">
                    <a:alpha val="20820"/>
                  </a:srgbClr>
                </a:gs>
                <a:gs pos="42857">
                  <a:srgbClr val="000000">
                    <a:alpha val="14198"/>
                  </a:srgbClr>
                </a:gs>
                <a:gs pos="57143">
                  <a:srgbClr val="000000">
                    <a:alpha val="8135"/>
                  </a:srgbClr>
                </a:gs>
                <a:gs pos="71429">
                  <a:srgbClr val="000000">
                    <a:alpha val="3894"/>
                  </a:srgbClr>
                </a:gs>
                <a:gs pos="85714">
                  <a:srgbClr val="000000">
                    <a:alpha val="1558"/>
                  </a:srgbClr>
                </a:gs>
                <a:gs pos="100000">
                  <a:srgbClr val="000000">
                    <a:alpha val="5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7" name="Splat 577"/>
            <p:cNvSpPr>
              <a:spLocks noGrp="1"/>
            </p:cNvSpPr>
            <p:nvPr/>
          </p:nvSpPr>
          <p:spPr>
            <a:xfrm rot="-10480636">
              <a:off x="1435862" y="120392"/>
              <a:ext cx="431522" cy="58931"/>
            </a:xfrm>
            <a:prstGeom prst="ellipse">
              <a:avLst/>
            </a:prstGeom>
            <a:gradFill>
              <a:gsLst>
                <a:gs pos="0">
                  <a:srgbClr val="2E3830">
                    <a:alpha val="32693"/>
                  </a:srgbClr>
                </a:gs>
                <a:gs pos="14286">
                  <a:srgbClr val="2E3830">
                    <a:alpha val="30503"/>
                  </a:srgbClr>
                </a:gs>
                <a:gs pos="28571">
                  <a:srgbClr val="2E3830">
                    <a:alpha val="24613"/>
                  </a:srgbClr>
                </a:gs>
                <a:gs pos="42857">
                  <a:srgbClr val="2E3830">
                    <a:alpha val="16916"/>
                  </a:srgbClr>
                </a:gs>
                <a:gs pos="57143">
                  <a:srgbClr val="2E3830">
                    <a:alpha val="9759"/>
                  </a:srgbClr>
                </a:gs>
                <a:gs pos="71429">
                  <a:srgbClr val="2E3830">
                    <a:alpha val="4693"/>
                  </a:srgbClr>
                </a:gs>
                <a:gs pos="85714">
                  <a:srgbClr val="2E3830">
                    <a:alpha val="1883"/>
                  </a:srgbClr>
                </a:gs>
                <a:gs pos="100000">
                  <a:srgbClr val="2E3830">
                    <a:alpha val="6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8" name="Splat 578"/>
            <p:cNvSpPr>
              <a:spLocks noGrp="1"/>
            </p:cNvSpPr>
            <p:nvPr/>
          </p:nvSpPr>
          <p:spPr>
            <a:xfrm rot="10676870">
              <a:off x="2842611" y="105045"/>
              <a:ext cx="407483" cy="54101"/>
            </a:xfrm>
            <a:prstGeom prst="ellipse">
              <a:avLst/>
            </a:prstGeom>
            <a:gradFill>
              <a:gsLst>
                <a:gs pos="0">
                  <a:srgbClr val="000000">
                    <a:alpha val="32778"/>
                  </a:srgbClr>
                </a:gs>
                <a:gs pos="14286">
                  <a:srgbClr val="000000">
                    <a:alpha val="30583"/>
                  </a:srgbClr>
                </a:gs>
                <a:gs pos="28571">
                  <a:srgbClr val="000000">
                    <a:alpha val="24681"/>
                  </a:srgbClr>
                </a:gs>
                <a:gs pos="42857">
                  <a:srgbClr val="000000">
                    <a:alpha val="16965"/>
                  </a:srgbClr>
                </a:gs>
                <a:gs pos="57143">
                  <a:srgbClr val="000000">
                    <a:alpha val="9789"/>
                  </a:srgbClr>
                </a:gs>
                <a:gs pos="71429">
                  <a:srgbClr val="000000">
                    <a:alpha val="4708"/>
                  </a:srgbClr>
                </a:gs>
                <a:gs pos="85714">
                  <a:srgbClr val="000000">
                    <a:alpha val="1889"/>
                  </a:srgbClr>
                </a:gs>
                <a:gs pos="100000">
                  <a:srgbClr val="000000">
                    <a:alpha val="6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9" name="Splat 579"/>
            <p:cNvSpPr>
              <a:spLocks noGrp="1"/>
            </p:cNvSpPr>
            <p:nvPr/>
          </p:nvSpPr>
          <p:spPr>
            <a:xfrm rot="-10275981">
              <a:off x="627592" y="758367"/>
              <a:ext cx="167187" cy="3782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0" name="Splat 580"/>
            <p:cNvSpPr>
              <a:spLocks noGrp="1"/>
            </p:cNvSpPr>
            <p:nvPr/>
          </p:nvSpPr>
          <p:spPr>
            <a:xfrm rot="-9538273">
              <a:off x="3157628" y="957764"/>
              <a:ext cx="536424" cy="38065"/>
            </a:xfrm>
            <a:prstGeom prst="ellipse">
              <a:avLst/>
            </a:prstGeom>
            <a:gradFill>
              <a:gsLst>
                <a:gs pos="0">
                  <a:srgbClr val="000000">
                    <a:alpha val="32838"/>
                  </a:srgbClr>
                </a:gs>
                <a:gs pos="14286">
                  <a:srgbClr val="000000">
                    <a:alpha val="30641"/>
                  </a:srgbClr>
                </a:gs>
                <a:gs pos="28571">
                  <a:srgbClr val="000000">
                    <a:alpha val="24729"/>
                  </a:srgbClr>
                </a:gs>
                <a:gs pos="42857">
                  <a:srgbClr val="000000">
                    <a:alpha val="17000"/>
                  </a:srgbClr>
                </a:gs>
                <a:gs pos="57143">
                  <a:srgbClr val="000000">
                    <a:alpha val="9810"/>
                  </a:srgbClr>
                </a:gs>
                <a:gs pos="71429">
                  <a:srgbClr val="000000">
                    <a:alpha val="4718"/>
                  </a:srgbClr>
                </a:gs>
                <a:gs pos="85714">
                  <a:srgbClr val="000000">
                    <a:alpha val="1893"/>
                  </a:srgbClr>
                </a:gs>
                <a:gs pos="100000">
                  <a:srgbClr val="000000">
                    <a:alpha val="6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1" name="Splat 581"/>
            <p:cNvSpPr>
              <a:spLocks noGrp="1"/>
            </p:cNvSpPr>
            <p:nvPr/>
          </p:nvSpPr>
          <p:spPr>
            <a:xfrm rot="-9366675">
              <a:off x="355899" y="988610"/>
              <a:ext cx="439337" cy="58575"/>
            </a:xfrm>
            <a:prstGeom prst="ellipse">
              <a:avLst/>
            </a:prstGeom>
            <a:gradFill>
              <a:gsLst>
                <a:gs pos="0">
                  <a:srgbClr val="000000">
                    <a:alpha val="31038"/>
                  </a:srgbClr>
                </a:gs>
                <a:gs pos="14286">
                  <a:srgbClr val="000000">
                    <a:alpha val="28933"/>
                  </a:srgbClr>
                </a:gs>
                <a:gs pos="28571">
                  <a:srgbClr val="000000">
                    <a:alpha val="23294"/>
                  </a:srgbClr>
                </a:gs>
                <a:gs pos="42857">
                  <a:srgbClr val="000000">
                    <a:alpha val="15966"/>
                  </a:srgbClr>
                </a:gs>
                <a:gs pos="57143">
                  <a:srgbClr val="000000">
                    <a:alpha val="9189"/>
                  </a:srgbClr>
                </a:gs>
                <a:gs pos="71429">
                  <a:srgbClr val="000000">
                    <a:alpha val="4411"/>
                  </a:srgbClr>
                </a:gs>
                <a:gs pos="85714">
                  <a:srgbClr val="000000">
                    <a:alpha val="1768"/>
                  </a:srgbClr>
                </a:gs>
                <a:gs pos="100000">
                  <a:srgbClr val="000000">
                    <a:alpha val="5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2" name="Splat 582"/>
            <p:cNvSpPr>
              <a:spLocks noGrp="1"/>
            </p:cNvSpPr>
            <p:nvPr/>
          </p:nvSpPr>
          <p:spPr>
            <a:xfrm rot="10381327">
              <a:off x="2986124" y="407448"/>
              <a:ext cx="596068" cy="2824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3" name="Splat 583"/>
            <p:cNvSpPr>
              <a:spLocks noGrp="1"/>
            </p:cNvSpPr>
            <p:nvPr/>
          </p:nvSpPr>
          <p:spPr>
            <a:xfrm rot="-9261505">
              <a:off x="2040611" y="212925"/>
              <a:ext cx="242778" cy="3470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4" name="Splat 584"/>
            <p:cNvSpPr>
              <a:spLocks noGrp="1"/>
            </p:cNvSpPr>
            <p:nvPr/>
          </p:nvSpPr>
          <p:spPr>
            <a:xfrm rot="9977537">
              <a:off x="747025" y="21862"/>
              <a:ext cx="657663" cy="71420"/>
            </a:xfrm>
            <a:prstGeom prst="ellipse">
              <a:avLst/>
            </a:prstGeom>
            <a:gradFill>
              <a:gsLst>
                <a:gs pos="0">
                  <a:srgbClr val="000000">
                    <a:alpha val="20705"/>
                  </a:srgbClr>
                </a:gs>
                <a:gs pos="14286">
                  <a:srgbClr val="000000">
                    <a:alpha val="19203"/>
                  </a:srgbClr>
                </a:gs>
                <a:gs pos="28571">
                  <a:srgbClr val="000000">
                    <a:alpha val="15258"/>
                  </a:srgbClr>
                </a:gs>
                <a:gs pos="42857">
                  <a:srgbClr val="000000">
                    <a:alpha val="10291"/>
                  </a:srgbClr>
                </a:gs>
                <a:gs pos="57143">
                  <a:srgbClr val="000000">
                    <a:alpha val="5840"/>
                  </a:srgbClr>
                </a:gs>
                <a:gs pos="71429">
                  <a:srgbClr val="000000">
                    <a:alpha val="2777"/>
                  </a:srgbClr>
                </a:gs>
                <a:gs pos="85714">
                  <a:srgbClr val="000000">
                    <a:alpha val="1108"/>
                  </a:srgbClr>
                </a:gs>
                <a:gs pos="100000">
                  <a:srgbClr val="000000">
                    <a:alpha val="3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5" name="Splat 585"/>
            <p:cNvSpPr>
              <a:spLocks noGrp="1"/>
            </p:cNvSpPr>
            <p:nvPr/>
          </p:nvSpPr>
          <p:spPr>
            <a:xfrm rot="10246873">
              <a:off x="-146328" y="278028"/>
              <a:ext cx="361982" cy="4760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6" name="Splat 586"/>
            <p:cNvSpPr>
              <a:spLocks noGrp="1"/>
            </p:cNvSpPr>
            <p:nvPr/>
          </p:nvSpPr>
          <p:spPr>
            <a:xfrm rot="-9002119">
              <a:off x="301326" y="326252"/>
              <a:ext cx="568027" cy="6045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7" name="Splat 587"/>
            <p:cNvSpPr>
              <a:spLocks noGrp="1"/>
            </p:cNvSpPr>
            <p:nvPr/>
          </p:nvSpPr>
          <p:spPr>
            <a:xfrm rot="9776552">
              <a:off x="1485638" y="30993"/>
              <a:ext cx="438310" cy="62882"/>
            </a:xfrm>
            <a:prstGeom prst="ellipse">
              <a:avLst/>
            </a:prstGeom>
            <a:gradFill>
              <a:gsLst>
                <a:gs pos="0">
                  <a:srgbClr val="343F40">
                    <a:alpha val="32968"/>
                  </a:srgbClr>
                </a:gs>
                <a:gs pos="14286">
                  <a:srgbClr val="343F40">
                    <a:alpha val="30764"/>
                  </a:srgbClr>
                </a:gs>
                <a:gs pos="28571">
                  <a:srgbClr val="343F40">
                    <a:alpha val="24833"/>
                  </a:srgbClr>
                </a:gs>
                <a:gs pos="42857">
                  <a:srgbClr val="343F40">
                    <a:alpha val="17075"/>
                  </a:srgbClr>
                </a:gs>
                <a:gs pos="57143">
                  <a:srgbClr val="343F40">
                    <a:alpha val="9855"/>
                  </a:srgbClr>
                </a:gs>
                <a:gs pos="71429">
                  <a:srgbClr val="343F40">
                    <a:alpha val="4740"/>
                  </a:srgbClr>
                </a:gs>
                <a:gs pos="85714">
                  <a:srgbClr val="343F40">
                    <a:alpha val="1902"/>
                  </a:srgbClr>
                </a:gs>
                <a:gs pos="100000">
                  <a:srgbClr val="343F4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8" name="Splat 588"/>
            <p:cNvSpPr>
              <a:spLocks noGrp="1"/>
            </p:cNvSpPr>
            <p:nvPr/>
          </p:nvSpPr>
          <p:spPr>
            <a:xfrm rot="-10198699">
              <a:off x="1273131" y="383477"/>
              <a:ext cx="139604" cy="6663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9" name="Splat 589"/>
            <p:cNvSpPr>
              <a:spLocks noGrp="1"/>
            </p:cNvSpPr>
            <p:nvPr/>
          </p:nvSpPr>
          <p:spPr>
            <a:xfrm rot="8723803">
              <a:off x="3381515" y="399604"/>
              <a:ext cx="172629" cy="4218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0" name="Splat 590"/>
            <p:cNvSpPr>
              <a:spLocks noGrp="1"/>
            </p:cNvSpPr>
            <p:nvPr/>
          </p:nvSpPr>
          <p:spPr>
            <a:xfrm rot="-9285085">
              <a:off x="662700" y="244857"/>
              <a:ext cx="437717" cy="176715"/>
            </a:xfrm>
            <a:prstGeom prst="ellipse">
              <a:avLst/>
            </a:prstGeom>
            <a:gradFill>
              <a:gsLst>
                <a:gs pos="0">
                  <a:srgbClr val="000000">
                    <a:alpha val="19311"/>
                  </a:srgbClr>
                </a:gs>
                <a:gs pos="14286">
                  <a:srgbClr val="000000">
                    <a:alpha val="17898"/>
                  </a:srgbClr>
                </a:gs>
                <a:gs pos="28571">
                  <a:srgbClr val="000000">
                    <a:alpha val="14198"/>
                  </a:srgbClr>
                </a:gs>
                <a:gs pos="42857">
                  <a:srgbClr val="000000">
                    <a:alpha val="9556"/>
                  </a:srgbClr>
                </a:gs>
                <a:gs pos="57143">
                  <a:srgbClr val="000000">
                    <a:alpha val="5413"/>
                  </a:srgbClr>
                </a:gs>
                <a:gs pos="71429">
                  <a:srgbClr val="000000">
                    <a:alpha val="2571"/>
                  </a:srgbClr>
                </a:gs>
                <a:gs pos="85714">
                  <a:srgbClr val="000000">
                    <a:alpha val="1025"/>
                  </a:srgbClr>
                </a:gs>
                <a:gs pos="100000">
                  <a:srgbClr val="000000">
                    <a:alpha val="3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1" name="Splat 591"/>
            <p:cNvSpPr>
              <a:spLocks noGrp="1"/>
            </p:cNvSpPr>
            <p:nvPr/>
          </p:nvSpPr>
          <p:spPr>
            <a:xfrm rot="-10081723">
              <a:off x="1853098" y="244362"/>
              <a:ext cx="340343" cy="4128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2" name="Splat 592"/>
            <p:cNvSpPr>
              <a:spLocks noGrp="1"/>
            </p:cNvSpPr>
            <p:nvPr/>
          </p:nvSpPr>
          <p:spPr>
            <a:xfrm rot="10266367">
              <a:off x="1454188" y="123071"/>
              <a:ext cx="501456" cy="17114"/>
            </a:xfrm>
            <a:prstGeom prst="ellipse">
              <a:avLst/>
            </a:prstGeom>
            <a:gradFill>
              <a:gsLst>
                <a:gs pos="0">
                  <a:srgbClr val="9EA09C">
                    <a:alpha val="21800"/>
                  </a:srgbClr>
                </a:gs>
                <a:gs pos="14286">
                  <a:srgbClr val="9EA09C">
                    <a:alpha val="20229"/>
                  </a:srgbClr>
                </a:gs>
                <a:gs pos="28571">
                  <a:srgbClr val="9EA09C">
                    <a:alpha val="16095"/>
                  </a:srgbClr>
                </a:gs>
                <a:gs pos="42857">
                  <a:srgbClr val="9EA09C">
                    <a:alpha val="10873"/>
                  </a:srgbClr>
                </a:gs>
                <a:gs pos="57143">
                  <a:srgbClr val="9EA09C">
                    <a:alpha val="6179"/>
                  </a:srgbClr>
                </a:gs>
                <a:gs pos="71429">
                  <a:srgbClr val="9EA09C">
                    <a:alpha val="2941"/>
                  </a:srgbClr>
                </a:gs>
                <a:gs pos="85714">
                  <a:srgbClr val="9EA09C">
                    <a:alpha val="1174"/>
                  </a:srgbClr>
                </a:gs>
                <a:gs pos="100000">
                  <a:srgbClr val="9EA09C">
                    <a:alpha val="3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3" name="Splat 593"/>
            <p:cNvSpPr>
              <a:spLocks noGrp="1"/>
            </p:cNvSpPr>
            <p:nvPr/>
          </p:nvSpPr>
          <p:spPr>
            <a:xfrm rot="-10708921">
              <a:off x="2853707" y="108050"/>
              <a:ext cx="311991" cy="76201"/>
            </a:xfrm>
            <a:prstGeom prst="ellipse">
              <a:avLst/>
            </a:prstGeom>
            <a:gradFill>
              <a:gsLst>
                <a:gs pos="0">
                  <a:srgbClr val="000000">
                    <a:alpha val="28831"/>
                  </a:srgbClr>
                </a:gs>
                <a:gs pos="14286">
                  <a:srgbClr val="000000">
                    <a:alpha val="26846"/>
                  </a:srgbClr>
                </a:gs>
                <a:gs pos="28571">
                  <a:srgbClr val="000000">
                    <a:alpha val="21551"/>
                  </a:srgbClr>
                </a:gs>
                <a:gs pos="42857">
                  <a:srgbClr val="000000">
                    <a:alpha val="14718"/>
                  </a:srgbClr>
                </a:gs>
                <a:gs pos="57143">
                  <a:srgbClr val="000000">
                    <a:alpha val="8444"/>
                  </a:srgbClr>
                </a:gs>
                <a:gs pos="71429">
                  <a:srgbClr val="000000">
                    <a:alpha val="4045"/>
                  </a:srgbClr>
                </a:gs>
                <a:gs pos="85714">
                  <a:srgbClr val="000000">
                    <a:alpha val="1620"/>
                  </a:srgbClr>
                </a:gs>
                <a:gs pos="100000">
                  <a:srgbClr val="000000">
                    <a:alpha val="5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4" name="Splat 594"/>
            <p:cNvSpPr>
              <a:spLocks noGrp="1"/>
            </p:cNvSpPr>
            <p:nvPr/>
          </p:nvSpPr>
          <p:spPr>
            <a:xfrm rot="8391599">
              <a:off x="117209" y="558209"/>
              <a:ext cx="261136" cy="4772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5" name="Splat 595"/>
            <p:cNvSpPr>
              <a:spLocks noGrp="1"/>
            </p:cNvSpPr>
            <p:nvPr/>
          </p:nvSpPr>
          <p:spPr>
            <a:xfrm rot="10083912">
              <a:off x="2817196" y="409709"/>
              <a:ext cx="733886" cy="3666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6" name="Splat 596"/>
            <p:cNvSpPr>
              <a:spLocks noGrp="1"/>
            </p:cNvSpPr>
            <p:nvPr/>
          </p:nvSpPr>
          <p:spPr>
            <a:xfrm rot="-10182483">
              <a:off x="1287310" y="1228629"/>
              <a:ext cx="513575" cy="4886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7" name="Splat 597"/>
            <p:cNvSpPr>
              <a:spLocks noGrp="1"/>
            </p:cNvSpPr>
            <p:nvPr/>
          </p:nvSpPr>
          <p:spPr>
            <a:xfrm rot="10475795">
              <a:off x="107624" y="-45262"/>
              <a:ext cx="551382" cy="179268"/>
            </a:xfrm>
            <a:prstGeom prst="ellipse">
              <a:avLst/>
            </a:prstGeom>
            <a:gradFill>
              <a:gsLst>
                <a:gs pos="0">
                  <a:srgbClr val="000000">
                    <a:alpha val="32816"/>
                  </a:srgbClr>
                </a:gs>
                <a:gs pos="14286">
                  <a:srgbClr val="000000">
                    <a:alpha val="30619"/>
                  </a:srgbClr>
                </a:gs>
                <a:gs pos="28571">
                  <a:srgbClr val="000000">
                    <a:alpha val="24711"/>
                  </a:srgbClr>
                </a:gs>
                <a:gs pos="42857">
                  <a:srgbClr val="000000">
                    <a:alpha val="16987"/>
                  </a:srgbClr>
                </a:gs>
                <a:gs pos="57143">
                  <a:srgbClr val="000000">
                    <a:alpha val="9802"/>
                  </a:srgbClr>
                </a:gs>
                <a:gs pos="71429">
                  <a:srgbClr val="000000">
                    <a:alpha val="4714"/>
                  </a:srgbClr>
                </a:gs>
                <a:gs pos="85714">
                  <a:srgbClr val="000000">
                    <a:alpha val="1891"/>
                  </a:srgbClr>
                </a:gs>
                <a:gs pos="100000">
                  <a:srgbClr val="000000">
                    <a:alpha val="6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8" name="Splat 598"/>
            <p:cNvSpPr>
              <a:spLocks noGrp="1"/>
            </p:cNvSpPr>
            <p:nvPr/>
          </p:nvSpPr>
          <p:spPr>
            <a:xfrm rot="-9676175">
              <a:off x="2863417" y="828570"/>
              <a:ext cx="479605" cy="4230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9" name="Splat 599"/>
            <p:cNvSpPr>
              <a:spLocks noGrp="1"/>
            </p:cNvSpPr>
            <p:nvPr/>
          </p:nvSpPr>
          <p:spPr>
            <a:xfrm rot="10414456">
              <a:off x="967916" y="257885"/>
              <a:ext cx="373330" cy="391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0" name="Splat 600"/>
            <p:cNvSpPr>
              <a:spLocks noGrp="1"/>
            </p:cNvSpPr>
            <p:nvPr/>
          </p:nvSpPr>
          <p:spPr>
            <a:xfrm rot="8490682">
              <a:off x="1825268" y="41098"/>
              <a:ext cx="157441" cy="4743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1" name="Splat 601"/>
            <p:cNvSpPr>
              <a:spLocks noGrp="1"/>
            </p:cNvSpPr>
            <p:nvPr/>
          </p:nvSpPr>
          <p:spPr>
            <a:xfrm rot="10630784">
              <a:off x="1749190" y="220837"/>
              <a:ext cx="448503" cy="45091"/>
            </a:xfrm>
            <a:prstGeom prst="ellipse">
              <a:avLst/>
            </a:prstGeom>
            <a:gradFill>
              <a:gsLst>
                <a:gs pos="0">
                  <a:srgbClr val="FFFFFF">
                    <a:alpha val="31616"/>
                  </a:srgbClr>
                </a:gs>
                <a:gs pos="14286">
                  <a:srgbClr val="FFFFFF">
                    <a:alpha val="29481"/>
                  </a:srgbClr>
                </a:gs>
                <a:gs pos="28571">
                  <a:srgbClr val="FFFFFF">
                    <a:alpha val="23754"/>
                  </a:srgbClr>
                </a:gs>
                <a:gs pos="42857">
                  <a:srgbClr val="FFFFFF">
                    <a:alpha val="16297"/>
                  </a:srgbClr>
                </a:gs>
                <a:gs pos="57143">
                  <a:srgbClr val="FFFFFF">
                    <a:alpha val="9387"/>
                  </a:srgbClr>
                </a:gs>
                <a:gs pos="71429">
                  <a:srgbClr val="FFFFFF">
                    <a:alpha val="4509"/>
                  </a:srgbClr>
                </a:gs>
                <a:gs pos="85714">
                  <a:srgbClr val="FFFFFF">
                    <a:alpha val="1808"/>
                  </a:srgbClr>
                </a:gs>
                <a:gs pos="100000">
                  <a:srgbClr val="FFFFFF">
                    <a:alpha val="6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2" name="Splat 602"/>
            <p:cNvSpPr>
              <a:spLocks noGrp="1"/>
            </p:cNvSpPr>
            <p:nvPr/>
          </p:nvSpPr>
          <p:spPr>
            <a:xfrm rot="-9459348">
              <a:off x="2445777" y="1318355"/>
              <a:ext cx="647978" cy="62530"/>
            </a:xfrm>
            <a:prstGeom prst="ellipse">
              <a:avLst/>
            </a:prstGeom>
            <a:gradFill>
              <a:gsLst>
                <a:gs pos="0">
                  <a:srgbClr val="000000">
                    <a:alpha val="28796"/>
                  </a:srgbClr>
                </a:gs>
                <a:gs pos="14286">
                  <a:srgbClr val="000000">
                    <a:alpha val="26813"/>
                  </a:srgbClr>
                </a:gs>
                <a:gs pos="28571">
                  <a:srgbClr val="000000">
                    <a:alpha val="21523"/>
                  </a:srgbClr>
                </a:gs>
                <a:gs pos="42857">
                  <a:srgbClr val="000000">
                    <a:alpha val="14698"/>
                  </a:srgbClr>
                </a:gs>
                <a:gs pos="57143">
                  <a:srgbClr val="000000">
                    <a:alpha val="8432"/>
                  </a:srgbClr>
                </a:gs>
                <a:gs pos="71429">
                  <a:srgbClr val="000000">
                    <a:alpha val="4039"/>
                  </a:srgbClr>
                </a:gs>
                <a:gs pos="85714">
                  <a:srgbClr val="000000">
                    <a:alpha val="1617"/>
                  </a:srgbClr>
                </a:gs>
                <a:gs pos="100000">
                  <a:srgbClr val="000000">
                    <a:alpha val="5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3" name="Splat 603"/>
            <p:cNvSpPr>
              <a:spLocks noGrp="1"/>
            </p:cNvSpPr>
            <p:nvPr/>
          </p:nvSpPr>
          <p:spPr>
            <a:xfrm rot="-9549785">
              <a:off x="1832972" y="437308"/>
              <a:ext cx="582550" cy="345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4" name="Splat 604"/>
            <p:cNvSpPr>
              <a:spLocks noGrp="1"/>
            </p:cNvSpPr>
            <p:nvPr/>
          </p:nvSpPr>
          <p:spPr>
            <a:xfrm rot="9453863">
              <a:off x="1632218" y="137734"/>
              <a:ext cx="448667" cy="159540"/>
            </a:xfrm>
            <a:prstGeom prst="ellipse">
              <a:avLst/>
            </a:prstGeom>
            <a:gradFill>
              <a:gsLst>
                <a:gs pos="0">
                  <a:srgbClr val="000000">
                    <a:alpha val="15744"/>
                  </a:srgbClr>
                </a:gs>
                <a:gs pos="14286">
                  <a:srgbClr val="000000">
                    <a:alpha val="14569"/>
                  </a:srgbClr>
                </a:gs>
                <a:gs pos="28571">
                  <a:srgbClr val="000000">
                    <a:alpha val="11508"/>
                  </a:srgbClr>
                </a:gs>
                <a:gs pos="42857">
                  <a:srgbClr val="000000">
                    <a:alpha val="7706"/>
                  </a:srgbClr>
                </a:gs>
                <a:gs pos="57143">
                  <a:srgbClr val="000000">
                    <a:alpha val="4346"/>
                  </a:srgbClr>
                </a:gs>
                <a:gs pos="71429">
                  <a:srgbClr val="000000">
                    <a:alpha val="2058"/>
                  </a:srgbClr>
                </a:gs>
                <a:gs pos="85714">
                  <a:srgbClr val="000000">
                    <a:alpha val="819"/>
                  </a:srgbClr>
                </a:gs>
                <a:gs pos="100000">
                  <a:srgbClr val="000000">
                    <a:alpha val="2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5" name="Splat 605"/>
            <p:cNvSpPr>
              <a:spLocks noGrp="1"/>
            </p:cNvSpPr>
            <p:nvPr/>
          </p:nvSpPr>
          <p:spPr>
            <a:xfrm rot="-9794042">
              <a:off x="3383392" y="157635"/>
              <a:ext cx="526810" cy="45292"/>
            </a:xfrm>
            <a:prstGeom prst="ellipse">
              <a:avLst/>
            </a:prstGeom>
            <a:gradFill>
              <a:gsLst>
                <a:gs pos="0">
                  <a:srgbClr val="000000">
                    <a:alpha val="32373"/>
                  </a:srgbClr>
                </a:gs>
                <a:gs pos="14286">
                  <a:srgbClr val="000000">
                    <a:alpha val="30199"/>
                  </a:srgbClr>
                </a:gs>
                <a:gs pos="28571">
                  <a:srgbClr val="000000">
                    <a:alpha val="24358"/>
                  </a:srgbClr>
                </a:gs>
                <a:gs pos="42857">
                  <a:srgbClr val="000000">
                    <a:alpha val="16732"/>
                  </a:srgbClr>
                </a:gs>
                <a:gs pos="57143">
                  <a:srgbClr val="000000">
                    <a:alpha val="9648"/>
                  </a:srgbClr>
                </a:gs>
                <a:gs pos="71429">
                  <a:srgbClr val="000000">
                    <a:alpha val="4638"/>
                  </a:srgbClr>
                </a:gs>
                <a:gs pos="85714">
                  <a:srgbClr val="000000">
                    <a:alpha val="1860"/>
                  </a:srgbClr>
                </a:gs>
                <a:gs pos="100000">
                  <a:srgbClr val="000000">
                    <a:alpha val="6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6" name="Splat 606"/>
            <p:cNvSpPr>
              <a:spLocks noGrp="1"/>
            </p:cNvSpPr>
            <p:nvPr/>
          </p:nvSpPr>
          <p:spPr>
            <a:xfrm rot="-10019242">
              <a:off x="1612094" y="53394"/>
              <a:ext cx="384185" cy="245562"/>
            </a:xfrm>
            <a:prstGeom prst="ellipse">
              <a:avLst/>
            </a:prstGeom>
            <a:gradFill>
              <a:gsLst>
                <a:gs pos="0">
                  <a:srgbClr val="000000">
                    <a:alpha val="15244"/>
                  </a:srgbClr>
                </a:gs>
                <a:gs pos="14286">
                  <a:srgbClr val="000000">
                    <a:alpha val="14103"/>
                  </a:srgbClr>
                </a:gs>
                <a:gs pos="28571">
                  <a:srgbClr val="000000">
                    <a:alpha val="11134"/>
                  </a:srgbClr>
                </a:gs>
                <a:gs pos="42857">
                  <a:srgbClr val="000000">
                    <a:alpha val="7450"/>
                  </a:srgbClr>
                </a:gs>
                <a:gs pos="57143">
                  <a:srgbClr val="000000">
                    <a:alpha val="4199"/>
                  </a:srgbClr>
                </a:gs>
                <a:gs pos="71429">
                  <a:srgbClr val="000000">
                    <a:alpha val="1988"/>
                  </a:srgbClr>
                </a:gs>
                <a:gs pos="85714">
                  <a:srgbClr val="000000">
                    <a:alpha val="791"/>
                  </a:srgbClr>
                </a:gs>
                <a:gs pos="100000">
                  <a:srgbClr val="000000">
                    <a:alpha val="2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7" name="Splat 607"/>
            <p:cNvSpPr>
              <a:spLocks noGrp="1"/>
            </p:cNvSpPr>
            <p:nvPr/>
          </p:nvSpPr>
          <p:spPr>
            <a:xfrm rot="-9997631">
              <a:off x="3325732" y="1003041"/>
              <a:ext cx="475893" cy="48017"/>
            </a:xfrm>
            <a:prstGeom prst="ellipse">
              <a:avLst/>
            </a:prstGeom>
            <a:gradFill>
              <a:gsLst>
                <a:gs pos="0">
                  <a:srgbClr val="463D3E">
                    <a:alpha val="29549"/>
                  </a:srgbClr>
                </a:gs>
                <a:gs pos="14286">
                  <a:srgbClr val="463D3E">
                    <a:alpha val="27525"/>
                  </a:srgbClr>
                </a:gs>
                <a:gs pos="28571">
                  <a:srgbClr val="463D3E">
                    <a:alpha val="22116"/>
                  </a:srgbClr>
                </a:gs>
                <a:gs pos="42857">
                  <a:srgbClr val="463D3E">
                    <a:alpha val="15122"/>
                  </a:srgbClr>
                </a:gs>
                <a:gs pos="57143">
                  <a:srgbClr val="463D3E">
                    <a:alpha val="8684"/>
                  </a:srgbClr>
                </a:gs>
                <a:gs pos="71429">
                  <a:srgbClr val="463D3E">
                    <a:alpha val="4163"/>
                  </a:srgbClr>
                </a:gs>
                <a:gs pos="85714">
                  <a:srgbClr val="463D3E">
                    <a:alpha val="1667"/>
                  </a:srgbClr>
                </a:gs>
                <a:gs pos="100000">
                  <a:srgbClr val="463D3E">
                    <a:alpha val="5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8" name="Splat 608"/>
            <p:cNvSpPr>
              <a:spLocks noGrp="1"/>
            </p:cNvSpPr>
            <p:nvPr/>
          </p:nvSpPr>
          <p:spPr>
            <a:xfrm rot="9718328">
              <a:off x="2761300" y="458664"/>
              <a:ext cx="620738" cy="3632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9" name="Splat 609"/>
            <p:cNvSpPr>
              <a:spLocks noGrp="1"/>
            </p:cNvSpPr>
            <p:nvPr/>
          </p:nvSpPr>
          <p:spPr>
            <a:xfrm rot="-9615968">
              <a:off x="2352612" y="656626"/>
              <a:ext cx="605936" cy="36424"/>
            </a:xfrm>
            <a:prstGeom prst="ellipse">
              <a:avLst/>
            </a:prstGeom>
            <a:gradFill>
              <a:gsLst>
                <a:gs pos="0">
                  <a:srgbClr val="000000">
                    <a:alpha val="32672"/>
                  </a:srgbClr>
                </a:gs>
                <a:gs pos="14286">
                  <a:srgbClr val="000000">
                    <a:alpha val="30483"/>
                  </a:srgbClr>
                </a:gs>
                <a:gs pos="28571">
                  <a:srgbClr val="000000">
                    <a:alpha val="24597"/>
                  </a:srgbClr>
                </a:gs>
                <a:gs pos="42857">
                  <a:srgbClr val="000000">
                    <a:alpha val="16904"/>
                  </a:srgbClr>
                </a:gs>
                <a:gs pos="57143">
                  <a:srgbClr val="000000">
                    <a:alpha val="9752"/>
                  </a:srgbClr>
                </a:gs>
                <a:gs pos="71429">
                  <a:srgbClr val="000000">
                    <a:alpha val="4689"/>
                  </a:srgbClr>
                </a:gs>
                <a:gs pos="85714">
                  <a:srgbClr val="000000">
                    <a:alpha val="1881"/>
                  </a:srgbClr>
                </a:gs>
                <a:gs pos="100000">
                  <a:srgbClr val="000000">
                    <a:alpha val="6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0" name="Splat 610"/>
            <p:cNvSpPr>
              <a:spLocks noGrp="1"/>
            </p:cNvSpPr>
            <p:nvPr/>
          </p:nvSpPr>
          <p:spPr>
            <a:xfrm rot="-10098308">
              <a:off x="3035831" y="659537"/>
              <a:ext cx="473158" cy="3848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1" name="Splat 611"/>
            <p:cNvSpPr>
              <a:spLocks noGrp="1"/>
            </p:cNvSpPr>
            <p:nvPr/>
          </p:nvSpPr>
          <p:spPr>
            <a:xfrm rot="10277620">
              <a:off x="1277468" y="102857"/>
              <a:ext cx="458631" cy="83892"/>
            </a:xfrm>
            <a:prstGeom prst="ellipse">
              <a:avLst/>
            </a:prstGeom>
            <a:gradFill>
              <a:gsLst>
                <a:gs pos="0">
                  <a:srgbClr val="000000">
                    <a:alpha val="10210"/>
                  </a:srgbClr>
                </a:gs>
                <a:gs pos="14286">
                  <a:srgbClr val="000000">
                    <a:alpha val="9424"/>
                  </a:srgbClr>
                </a:gs>
                <a:gs pos="28571">
                  <a:srgbClr val="000000">
                    <a:alpha val="7398"/>
                  </a:srgbClr>
                </a:gs>
                <a:gs pos="42857">
                  <a:srgbClr val="000000">
                    <a:alpha val="4916"/>
                  </a:srgbClr>
                </a:gs>
                <a:gs pos="57143">
                  <a:srgbClr val="000000">
                    <a:alpha val="2755"/>
                  </a:srgbClr>
                </a:gs>
                <a:gs pos="71429">
                  <a:srgbClr val="000000">
                    <a:alpha val="1299"/>
                  </a:srgbClr>
                </a:gs>
                <a:gs pos="85714">
                  <a:srgbClr val="000000">
                    <a:alpha val="516"/>
                  </a:srgbClr>
                </a:gs>
                <a:gs pos="100000">
                  <a:srgbClr val="000000">
                    <a:alpha val="1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2" name="Splat 612"/>
            <p:cNvSpPr>
              <a:spLocks noGrp="1"/>
            </p:cNvSpPr>
            <p:nvPr/>
          </p:nvSpPr>
          <p:spPr>
            <a:xfrm rot="-8993235">
              <a:off x="3277139" y="922610"/>
              <a:ext cx="422824" cy="70437"/>
            </a:xfrm>
            <a:prstGeom prst="ellipse">
              <a:avLst/>
            </a:prstGeom>
            <a:gradFill>
              <a:gsLst>
                <a:gs pos="0">
                  <a:srgbClr val="E6E6E6">
                    <a:alpha val="30972"/>
                  </a:srgbClr>
                </a:gs>
                <a:gs pos="14286">
                  <a:srgbClr val="E6E6E6">
                    <a:alpha val="28871"/>
                  </a:srgbClr>
                </a:gs>
                <a:gs pos="28571">
                  <a:srgbClr val="E6E6E6">
                    <a:alpha val="23242"/>
                  </a:srgbClr>
                </a:gs>
                <a:gs pos="42857">
                  <a:srgbClr val="E6E6E6">
                    <a:alpha val="15928"/>
                  </a:srgbClr>
                </a:gs>
                <a:gs pos="57143">
                  <a:srgbClr val="E6E6E6">
                    <a:alpha val="9166"/>
                  </a:srgbClr>
                </a:gs>
                <a:gs pos="71429">
                  <a:srgbClr val="E6E6E6">
                    <a:alpha val="4400"/>
                  </a:srgbClr>
                </a:gs>
                <a:gs pos="85714">
                  <a:srgbClr val="E6E6E6">
                    <a:alpha val="1764"/>
                  </a:srgbClr>
                </a:gs>
                <a:gs pos="100000">
                  <a:srgbClr val="E6E6E6">
                    <a:alpha val="5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3" name="Splat 613"/>
            <p:cNvSpPr>
              <a:spLocks noGrp="1"/>
            </p:cNvSpPr>
            <p:nvPr/>
          </p:nvSpPr>
          <p:spPr>
            <a:xfrm rot="7124909">
              <a:off x="193742" y="554913"/>
              <a:ext cx="325426" cy="38713"/>
            </a:xfrm>
            <a:prstGeom prst="ellipse">
              <a:avLst/>
            </a:prstGeom>
            <a:gradFill>
              <a:gsLst>
                <a:gs pos="0">
                  <a:srgbClr val="A9AAA9">
                    <a:alpha val="32968"/>
                  </a:srgbClr>
                </a:gs>
                <a:gs pos="14286">
                  <a:srgbClr val="A9AAA9">
                    <a:alpha val="30764"/>
                  </a:srgbClr>
                </a:gs>
                <a:gs pos="28571">
                  <a:srgbClr val="A9AAA9">
                    <a:alpha val="24833"/>
                  </a:srgbClr>
                </a:gs>
                <a:gs pos="42857">
                  <a:srgbClr val="A9AAA9">
                    <a:alpha val="17075"/>
                  </a:srgbClr>
                </a:gs>
                <a:gs pos="57143">
                  <a:srgbClr val="A9AAA9">
                    <a:alpha val="9855"/>
                  </a:srgbClr>
                </a:gs>
                <a:gs pos="71429">
                  <a:srgbClr val="A9AAA9">
                    <a:alpha val="4740"/>
                  </a:srgbClr>
                </a:gs>
                <a:gs pos="85714">
                  <a:srgbClr val="A9AAA9">
                    <a:alpha val="1902"/>
                  </a:srgbClr>
                </a:gs>
                <a:gs pos="100000">
                  <a:srgbClr val="A9AAA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4" name="Splat 614"/>
            <p:cNvSpPr>
              <a:spLocks noGrp="1"/>
            </p:cNvSpPr>
            <p:nvPr/>
          </p:nvSpPr>
          <p:spPr>
            <a:xfrm rot="9087766">
              <a:off x="332872" y="550274"/>
              <a:ext cx="407031" cy="434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5" name="Splat 615"/>
            <p:cNvSpPr>
              <a:spLocks noGrp="1"/>
            </p:cNvSpPr>
            <p:nvPr/>
          </p:nvSpPr>
          <p:spPr>
            <a:xfrm rot="10352773">
              <a:off x="1425139" y="52813"/>
              <a:ext cx="540560" cy="48148"/>
            </a:xfrm>
            <a:prstGeom prst="ellipse">
              <a:avLst/>
            </a:prstGeom>
            <a:gradFill>
              <a:gsLst>
                <a:gs pos="0">
                  <a:srgbClr val="253635">
                    <a:alpha val="32968"/>
                  </a:srgbClr>
                </a:gs>
                <a:gs pos="14286">
                  <a:srgbClr val="253635">
                    <a:alpha val="30764"/>
                  </a:srgbClr>
                </a:gs>
                <a:gs pos="28571">
                  <a:srgbClr val="253635">
                    <a:alpha val="24833"/>
                  </a:srgbClr>
                </a:gs>
                <a:gs pos="42857">
                  <a:srgbClr val="253635">
                    <a:alpha val="17075"/>
                  </a:srgbClr>
                </a:gs>
                <a:gs pos="57143">
                  <a:srgbClr val="253635">
                    <a:alpha val="9855"/>
                  </a:srgbClr>
                </a:gs>
                <a:gs pos="71429">
                  <a:srgbClr val="253635">
                    <a:alpha val="4740"/>
                  </a:srgbClr>
                </a:gs>
                <a:gs pos="85714">
                  <a:srgbClr val="253635">
                    <a:alpha val="1902"/>
                  </a:srgbClr>
                </a:gs>
                <a:gs pos="100000">
                  <a:srgbClr val="253635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6" name="Splat 616"/>
            <p:cNvSpPr>
              <a:spLocks noGrp="1"/>
            </p:cNvSpPr>
            <p:nvPr/>
          </p:nvSpPr>
          <p:spPr>
            <a:xfrm rot="-10144401">
              <a:off x="3110279" y="858889"/>
              <a:ext cx="308029" cy="37969"/>
            </a:xfrm>
            <a:prstGeom prst="ellipse">
              <a:avLst/>
            </a:prstGeom>
            <a:gradFill>
              <a:gsLst>
                <a:gs pos="0">
                  <a:srgbClr val="E3E0DF">
                    <a:alpha val="12064"/>
                  </a:srgbClr>
                </a:gs>
                <a:gs pos="14286">
                  <a:srgbClr val="E3E0DF">
                    <a:alpha val="11145"/>
                  </a:srgbClr>
                </a:gs>
                <a:gs pos="28571">
                  <a:srgbClr val="E3E0DF">
                    <a:alpha val="8767"/>
                  </a:srgbClr>
                </a:gs>
                <a:gs pos="42857">
                  <a:srgbClr val="E3E0DF">
                    <a:alpha val="5840"/>
                  </a:srgbClr>
                </a:gs>
                <a:gs pos="57143">
                  <a:srgbClr val="E3E0DF">
                    <a:alpha val="3280"/>
                  </a:srgbClr>
                </a:gs>
                <a:gs pos="71429">
                  <a:srgbClr val="E3E0DF">
                    <a:alpha val="1549"/>
                  </a:srgbClr>
                </a:gs>
                <a:gs pos="85714">
                  <a:srgbClr val="E3E0DF">
                    <a:alpha val="615"/>
                  </a:srgbClr>
                </a:gs>
                <a:gs pos="100000">
                  <a:srgbClr val="E3E0DF">
                    <a:alpha val="2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7" name="Splat 617"/>
            <p:cNvSpPr>
              <a:spLocks noGrp="1"/>
            </p:cNvSpPr>
            <p:nvPr/>
          </p:nvSpPr>
          <p:spPr>
            <a:xfrm rot="-9972955">
              <a:off x="425555" y="999032"/>
              <a:ext cx="502925" cy="118977"/>
            </a:xfrm>
            <a:prstGeom prst="ellipse">
              <a:avLst/>
            </a:prstGeom>
            <a:gradFill>
              <a:gsLst>
                <a:gs pos="0">
                  <a:srgbClr val="DDDEDC">
                    <a:alpha val="18404"/>
                  </a:srgbClr>
                </a:gs>
                <a:gs pos="14286">
                  <a:srgbClr val="DDDEDC">
                    <a:alpha val="17051"/>
                  </a:srgbClr>
                </a:gs>
                <a:gs pos="28571">
                  <a:srgbClr val="DDDEDC">
                    <a:alpha val="13511"/>
                  </a:srgbClr>
                </a:gs>
                <a:gs pos="42857">
                  <a:srgbClr val="DDDEDC">
                    <a:alpha val="9081"/>
                  </a:srgbClr>
                </a:gs>
                <a:gs pos="57143">
                  <a:srgbClr val="DDDEDC">
                    <a:alpha val="5139"/>
                  </a:srgbClr>
                </a:gs>
                <a:gs pos="71429">
                  <a:srgbClr val="DDDEDC">
                    <a:alpha val="2439"/>
                  </a:srgbClr>
                </a:gs>
                <a:gs pos="85714">
                  <a:srgbClr val="DDDEDC">
                    <a:alpha val="972"/>
                  </a:srgbClr>
                </a:gs>
                <a:gs pos="100000">
                  <a:srgbClr val="DDDEDC">
                    <a:alpha val="3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8" name="Splat 618"/>
            <p:cNvSpPr>
              <a:spLocks noGrp="1"/>
            </p:cNvSpPr>
            <p:nvPr/>
          </p:nvSpPr>
          <p:spPr>
            <a:xfrm rot="-9297713">
              <a:off x="3261232" y="891447"/>
              <a:ext cx="377541" cy="74329"/>
            </a:xfrm>
            <a:prstGeom prst="ellipse">
              <a:avLst/>
            </a:prstGeom>
            <a:gradFill>
              <a:gsLst>
                <a:gs pos="0">
                  <a:srgbClr val="000000">
                    <a:alpha val="31067"/>
                  </a:srgbClr>
                </a:gs>
                <a:gs pos="14286">
                  <a:srgbClr val="000000">
                    <a:alpha val="28961"/>
                  </a:srgbClr>
                </a:gs>
                <a:gs pos="28571">
                  <a:srgbClr val="000000">
                    <a:alpha val="23318"/>
                  </a:srgbClr>
                </a:gs>
                <a:gs pos="42857">
                  <a:srgbClr val="000000">
                    <a:alpha val="15983"/>
                  </a:srgbClr>
                </a:gs>
                <a:gs pos="57143">
                  <a:srgbClr val="000000">
                    <a:alpha val="9199"/>
                  </a:srgbClr>
                </a:gs>
                <a:gs pos="71429">
                  <a:srgbClr val="000000">
                    <a:alpha val="4416"/>
                  </a:srgbClr>
                </a:gs>
                <a:gs pos="85714">
                  <a:srgbClr val="000000">
                    <a:alpha val="1770"/>
                  </a:srgbClr>
                </a:gs>
                <a:gs pos="100000">
                  <a:srgbClr val="000000">
                    <a:alpha val="5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9" name="Splat 619"/>
            <p:cNvSpPr>
              <a:spLocks noGrp="1"/>
            </p:cNvSpPr>
            <p:nvPr/>
          </p:nvSpPr>
          <p:spPr>
            <a:xfrm rot="10415989">
              <a:off x="1733012" y="100316"/>
              <a:ext cx="221480" cy="79368"/>
            </a:xfrm>
            <a:prstGeom prst="ellipse">
              <a:avLst/>
            </a:prstGeom>
            <a:gradFill>
              <a:gsLst>
                <a:gs pos="0">
                  <a:srgbClr val="000000">
                    <a:alpha val="23753"/>
                  </a:srgbClr>
                </a:gs>
                <a:gs pos="14286">
                  <a:srgbClr val="000000">
                    <a:alpha val="22062"/>
                  </a:srgbClr>
                </a:gs>
                <a:gs pos="28571">
                  <a:srgbClr val="000000">
                    <a:alpha val="17595"/>
                  </a:srgbClr>
                </a:gs>
                <a:gs pos="42857">
                  <a:srgbClr val="000000">
                    <a:alpha val="11921"/>
                  </a:srgbClr>
                </a:gs>
                <a:gs pos="57143">
                  <a:srgbClr val="000000">
                    <a:alpha val="6792"/>
                  </a:srgbClr>
                </a:gs>
                <a:gs pos="71429">
                  <a:srgbClr val="000000">
                    <a:alpha val="3239"/>
                  </a:srgbClr>
                </a:gs>
                <a:gs pos="85714">
                  <a:srgbClr val="000000">
                    <a:alpha val="1294"/>
                  </a:srgbClr>
                </a:gs>
                <a:gs pos="100000">
                  <a:srgbClr val="000000">
                    <a:alpha val="4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0" name="Splat 620"/>
            <p:cNvSpPr>
              <a:spLocks noGrp="1"/>
            </p:cNvSpPr>
            <p:nvPr/>
          </p:nvSpPr>
          <p:spPr>
            <a:xfrm rot="10234313">
              <a:off x="2750924" y="53048"/>
              <a:ext cx="459104" cy="89265"/>
            </a:xfrm>
            <a:prstGeom prst="ellipse">
              <a:avLst/>
            </a:prstGeom>
            <a:gradFill>
              <a:gsLst>
                <a:gs pos="0">
                  <a:srgbClr val="000000">
                    <a:alpha val="32828"/>
                  </a:srgbClr>
                </a:gs>
                <a:gs pos="14286">
                  <a:srgbClr val="000000">
                    <a:alpha val="30631"/>
                  </a:srgbClr>
                </a:gs>
                <a:gs pos="28571">
                  <a:srgbClr val="000000">
                    <a:alpha val="24721"/>
                  </a:srgbClr>
                </a:gs>
                <a:gs pos="42857">
                  <a:srgbClr val="000000">
                    <a:alpha val="16994"/>
                  </a:srgbClr>
                </a:gs>
                <a:gs pos="57143">
                  <a:srgbClr val="000000">
                    <a:alpha val="9806"/>
                  </a:srgbClr>
                </a:gs>
                <a:gs pos="71429">
                  <a:srgbClr val="000000">
                    <a:alpha val="4716"/>
                  </a:srgbClr>
                </a:gs>
                <a:gs pos="85714">
                  <a:srgbClr val="000000">
                    <a:alpha val="1892"/>
                  </a:srgbClr>
                </a:gs>
                <a:gs pos="100000">
                  <a:srgbClr val="000000">
                    <a:alpha val="6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1" name="Splat 621"/>
            <p:cNvSpPr>
              <a:spLocks noGrp="1"/>
            </p:cNvSpPr>
            <p:nvPr/>
          </p:nvSpPr>
          <p:spPr>
            <a:xfrm rot="-8455764">
              <a:off x="1317830" y="80506"/>
              <a:ext cx="494181" cy="137908"/>
            </a:xfrm>
            <a:prstGeom prst="ellipse">
              <a:avLst/>
            </a:prstGeom>
            <a:gradFill>
              <a:gsLst>
                <a:gs pos="0">
                  <a:srgbClr val="00102F">
                    <a:alpha val="11444"/>
                  </a:srgbClr>
                </a:gs>
                <a:gs pos="14286">
                  <a:srgbClr val="00102F">
                    <a:alpha val="10569"/>
                  </a:srgbClr>
                </a:gs>
                <a:gs pos="28571">
                  <a:srgbClr val="00102F">
                    <a:alpha val="8307"/>
                  </a:srgbClr>
                </a:gs>
                <a:gs pos="42857">
                  <a:srgbClr val="00102F">
                    <a:alpha val="5530"/>
                  </a:srgbClr>
                </a:gs>
                <a:gs pos="57143">
                  <a:srgbClr val="00102F">
                    <a:alpha val="3103"/>
                  </a:srgbClr>
                </a:gs>
                <a:gs pos="71429">
                  <a:srgbClr val="00102F">
                    <a:alpha val="1465"/>
                  </a:srgbClr>
                </a:gs>
                <a:gs pos="85714">
                  <a:srgbClr val="00102F">
                    <a:alpha val="582"/>
                  </a:srgbClr>
                </a:gs>
                <a:gs pos="100000">
                  <a:srgbClr val="00102F">
                    <a:alpha val="1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2" name="Splat 622"/>
            <p:cNvSpPr>
              <a:spLocks noGrp="1"/>
            </p:cNvSpPr>
            <p:nvPr/>
          </p:nvSpPr>
          <p:spPr>
            <a:xfrm rot="10277217">
              <a:off x="1501437" y="92577"/>
              <a:ext cx="471605" cy="3504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3" name="Splat 623"/>
            <p:cNvSpPr>
              <a:spLocks noGrp="1"/>
            </p:cNvSpPr>
            <p:nvPr/>
          </p:nvSpPr>
          <p:spPr>
            <a:xfrm rot="-9547298">
              <a:off x="-189639" y="107289"/>
              <a:ext cx="516405" cy="35517"/>
            </a:xfrm>
            <a:prstGeom prst="ellipse">
              <a:avLst/>
            </a:prstGeom>
            <a:gradFill>
              <a:gsLst>
                <a:gs pos="0">
                  <a:srgbClr val="000000">
                    <a:alpha val="32773"/>
                  </a:srgbClr>
                </a:gs>
                <a:gs pos="14286">
                  <a:srgbClr val="000000">
                    <a:alpha val="30579"/>
                  </a:srgbClr>
                </a:gs>
                <a:gs pos="28571">
                  <a:srgbClr val="000000">
                    <a:alpha val="24677"/>
                  </a:srgbClr>
                </a:gs>
                <a:gs pos="42857">
                  <a:srgbClr val="000000">
                    <a:alpha val="16963"/>
                  </a:srgbClr>
                </a:gs>
                <a:gs pos="57143">
                  <a:srgbClr val="000000">
                    <a:alpha val="9787"/>
                  </a:srgbClr>
                </a:gs>
                <a:gs pos="71429">
                  <a:srgbClr val="000000">
                    <a:alpha val="4707"/>
                  </a:srgbClr>
                </a:gs>
                <a:gs pos="85714">
                  <a:srgbClr val="000000">
                    <a:alpha val="1888"/>
                  </a:srgbClr>
                </a:gs>
                <a:gs pos="100000">
                  <a:srgbClr val="000000">
                    <a:alpha val="6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4" name="Splat 624"/>
            <p:cNvSpPr>
              <a:spLocks noGrp="1"/>
            </p:cNvSpPr>
            <p:nvPr/>
          </p:nvSpPr>
          <p:spPr>
            <a:xfrm rot="-9599885">
              <a:off x="1053309" y="640409"/>
              <a:ext cx="400311" cy="360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5" name="Splat 625"/>
            <p:cNvSpPr>
              <a:spLocks noGrp="1"/>
            </p:cNvSpPr>
            <p:nvPr/>
          </p:nvSpPr>
          <p:spPr>
            <a:xfrm rot="-9291055">
              <a:off x="2617937" y="697341"/>
              <a:ext cx="438853" cy="65663"/>
            </a:xfrm>
            <a:prstGeom prst="ellipse">
              <a:avLst/>
            </a:prstGeom>
            <a:gradFill>
              <a:gsLst>
                <a:gs pos="0">
                  <a:srgbClr val="000000">
                    <a:alpha val="32708"/>
                  </a:srgbClr>
                </a:gs>
                <a:gs pos="14286">
                  <a:srgbClr val="000000">
                    <a:alpha val="30517"/>
                  </a:srgbClr>
                </a:gs>
                <a:gs pos="28571">
                  <a:srgbClr val="000000">
                    <a:alpha val="24625"/>
                  </a:srgbClr>
                </a:gs>
                <a:gs pos="42857">
                  <a:srgbClr val="000000">
                    <a:alpha val="16925"/>
                  </a:srgbClr>
                </a:gs>
                <a:gs pos="57143">
                  <a:srgbClr val="000000">
                    <a:alpha val="9764"/>
                  </a:srgbClr>
                </a:gs>
                <a:gs pos="71429">
                  <a:srgbClr val="000000">
                    <a:alpha val="4696"/>
                  </a:srgbClr>
                </a:gs>
                <a:gs pos="85714">
                  <a:srgbClr val="000000">
                    <a:alpha val="1884"/>
                  </a:srgbClr>
                </a:gs>
                <a:gs pos="100000">
                  <a:srgbClr val="000000">
                    <a:alpha val="6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6" name="Splat 626"/>
            <p:cNvSpPr>
              <a:spLocks noGrp="1"/>
            </p:cNvSpPr>
            <p:nvPr/>
          </p:nvSpPr>
          <p:spPr>
            <a:xfrm rot="-9709816">
              <a:off x="2657137" y="718491"/>
              <a:ext cx="296107" cy="30268"/>
            </a:xfrm>
            <a:prstGeom prst="ellipse">
              <a:avLst/>
            </a:prstGeom>
            <a:gradFill>
              <a:gsLst>
                <a:gs pos="0">
                  <a:srgbClr val="000000">
                    <a:alpha val="32820"/>
                  </a:srgbClr>
                </a:gs>
                <a:gs pos="14286">
                  <a:srgbClr val="000000">
                    <a:alpha val="30623"/>
                  </a:srgbClr>
                </a:gs>
                <a:gs pos="28571">
                  <a:srgbClr val="000000">
                    <a:alpha val="24714"/>
                  </a:srgbClr>
                </a:gs>
                <a:gs pos="42857">
                  <a:srgbClr val="000000">
                    <a:alpha val="16990"/>
                  </a:srgbClr>
                </a:gs>
                <a:gs pos="57143">
                  <a:srgbClr val="000000">
                    <a:alpha val="9803"/>
                  </a:srgbClr>
                </a:gs>
                <a:gs pos="71429">
                  <a:srgbClr val="000000">
                    <a:alpha val="4715"/>
                  </a:srgbClr>
                </a:gs>
                <a:gs pos="85714">
                  <a:srgbClr val="000000">
                    <a:alpha val="1892"/>
                  </a:srgbClr>
                </a:gs>
                <a:gs pos="100000">
                  <a:srgbClr val="000000">
                    <a:alpha val="6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7" name="Splat 627"/>
            <p:cNvSpPr>
              <a:spLocks noGrp="1"/>
            </p:cNvSpPr>
            <p:nvPr/>
          </p:nvSpPr>
          <p:spPr>
            <a:xfrm rot="-9614929">
              <a:off x="2347707" y="1251893"/>
              <a:ext cx="553735" cy="51110"/>
            </a:xfrm>
            <a:prstGeom prst="ellipse">
              <a:avLst/>
            </a:prstGeom>
            <a:gradFill>
              <a:gsLst>
                <a:gs pos="0">
                  <a:srgbClr val="000000">
                    <a:alpha val="32421"/>
                  </a:srgbClr>
                </a:gs>
                <a:gs pos="14286">
                  <a:srgbClr val="000000">
                    <a:alpha val="30245"/>
                  </a:srgbClr>
                </a:gs>
                <a:gs pos="28571">
                  <a:srgbClr val="000000">
                    <a:alpha val="24396"/>
                  </a:srgbClr>
                </a:gs>
                <a:gs pos="42857">
                  <a:srgbClr val="000000">
                    <a:alpha val="16759"/>
                  </a:srgbClr>
                </a:gs>
                <a:gs pos="57143">
                  <a:srgbClr val="000000">
                    <a:alpha val="9665"/>
                  </a:srgbClr>
                </a:gs>
                <a:gs pos="71429">
                  <a:srgbClr val="000000">
                    <a:alpha val="4646"/>
                  </a:srgbClr>
                </a:gs>
                <a:gs pos="85714">
                  <a:srgbClr val="000000">
                    <a:alpha val="1864"/>
                  </a:srgbClr>
                </a:gs>
                <a:gs pos="100000">
                  <a:srgbClr val="000000">
                    <a:alpha val="6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8" name="Splat 628"/>
            <p:cNvSpPr>
              <a:spLocks noGrp="1"/>
            </p:cNvSpPr>
            <p:nvPr/>
          </p:nvSpPr>
          <p:spPr>
            <a:xfrm rot="-9301068">
              <a:off x="210144" y="268819"/>
              <a:ext cx="460698" cy="3189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9" name="Splat 629"/>
            <p:cNvSpPr>
              <a:spLocks noGrp="1"/>
            </p:cNvSpPr>
            <p:nvPr/>
          </p:nvSpPr>
          <p:spPr>
            <a:xfrm rot="10788722">
              <a:off x="1846850" y="182730"/>
              <a:ext cx="512352" cy="91631"/>
            </a:xfrm>
            <a:prstGeom prst="ellipse">
              <a:avLst/>
            </a:prstGeom>
            <a:gradFill>
              <a:gsLst>
                <a:gs pos="0">
                  <a:srgbClr val="000000">
                    <a:alpha val="31580"/>
                  </a:srgbClr>
                </a:gs>
                <a:gs pos="14286">
                  <a:srgbClr val="000000">
                    <a:alpha val="29447"/>
                  </a:srgbClr>
                </a:gs>
                <a:gs pos="28571">
                  <a:srgbClr val="000000">
                    <a:alpha val="23725"/>
                  </a:srgbClr>
                </a:gs>
                <a:gs pos="42857">
                  <a:srgbClr val="000000">
                    <a:alpha val="16276"/>
                  </a:srgbClr>
                </a:gs>
                <a:gs pos="57143">
                  <a:srgbClr val="000000">
                    <a:alpha val="9374"/>
                  </a:srgbClr>
                </a:gs>
                <a:gs pos="71429">
                  <a:srgbClr val="000000">
                    <a:alpha val="4503"/>
                  </a:srgbClr>
                </a:gs>
                <a:gs pos="85714">
                  <a:srgbClr val="000000">
                    <a:alpha val="1805"/>
                  </a:srgbClr>
                </a:gs>
                <a:gs pos="100000">
                  <a:srgbClr val="000000">
                    <a:alpha val="6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0" name="Splat 630"/>
            <p:cNvSpPr>
              <a:spLocks noGrp="1"/>
            </p:cNvSpPr>
            <p:nvPr/>
          </p:nvSpPr>
          <p:spPr>
            <a:xfrm rot="-9950837">
              <a:off x="1147537" y="1083882"/>
              <a:ext cx="511373" cy="78575"/>
            </a:xfrm>
            <a:prstGeom prst="ellipse">
              <a:avLst/>
            </a:prstGeom>
            <a:gradFill>
              <a:gsLst>
                <a:gs pos="0">
                  <a:srgbClr val="CDCFD1">
                    <a:alpha val="14148"/>
                  </a:srgbClr>
                </a:gs>
                <a:gs pos="14286">
                  <a:srgbClr val="CDCFD1">
                    <a:alpha val="13082"/>
                  </a:srgbClr>
                </a:gs>
                <a:gs pos="28571">
                  <a:srgbClr val="CDCFD1">
                    <a:alpha val="10315"/>
                  </a:srgbClr>
                </a:gs>
                <a:gs pos="42857">
                  <a:srgbClr val="CDCFD1">
                    <a:alpha val="6892"/>
                  </a:srgbClr>
                </a:gs>
                <a:gs pos="57143">
                  <a:srgbClr val="CDCFD1">
                    <a:alpha val="3879"/>
                  </a:srgbClr>
                </a:gs>
                <a:gs pos="71429">
                  <a:srgbClr val="CDCFD1">
                    <a:alpha val="1835"/>
                  </a:srgbClr>
                </a:gs>
                <a:gs pos="85714">
                  <a:srgbClr val="CDCFD1">
                    <a:alpha val="730"/>
                  </a:srgbClr>
                </a:gs>
                <a:gs pos="100000">
                  <a:srgbClr val="CDCFD1">
                    <a:alpha val="2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1" name="Splat 631"/>
            <p:cNvSpPr>
              <a:spLocks noGrp="1"/>
            </p:cNvSpPr>
            <p:nvPr/>
          </p:nvSpPr>
          <p:spPr>
            <a:xfrm rot="5085613">
              <a:off x="516558" y="1137298"/>
              <a:ext cx="569362" cy="250052"/>
            </a:xfrm>
            <a:prstGeom prst="ellipse">
              <a:avLst/>
            </a:prstGeom>
            <a:gradFill>
              <a:gsLst>
                <a:gs pos="0">
                  <a:srgbClr val="FFFFFF">
                    <a:alpha val="13626"/>
                  </a:srgbClr>
                </a:gs>
                <a:gs pos="14286">
                  <a:srgbClr val="FFFFFF">
                    <a:alpha val="12596"/>
                  </a:srgbClr>
                </a:gs>
                <a:gs pos="28571">
                  <a:srgbClr val="FFFFFF">
                    <a:alpha val="9926"/>
                  </a:srgbClr>
                </a:gs>
                <a:gs pos="42857">
                  <a:srgbClr val="FFFFFF">
                    <a:alpha val="6627"/>
                  </a:srgbClr>
                </a:gs>
                <a:gs pos="57143">
                  <a:srgbClr val="FFFFFF">
                    <a:alpha val="3728"/>
                  </a:srgbClr>
                </a:gs>
                <a:gs pos="71429">
                  <a:srgbClr val="FFFFFF">
                    <a:alpha val="1763"/>
                  </a:srgbClr>
                </a:gs>
                <a:gs pos="85714">
                  <a:srgbClr val="FFFFFF">
                    <a:alpha val="701"/>
                  </a:srgbClr>
                </a:gs>
                <a:gs pos="100000">
                  <a:srgbClr val="FFFFFF">
                    <a:alpha val="2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2" name="Splat 632"/>
            <p:cNvSpPr>
              <a:spLocks noGrp="1"/>
            </p:cNvSpPr>
            <p:nvPr/>
          </p:nvSpPr>
          <p:spPr>
            <a:xfrm rot="8979112">
              <a:off x="399196" y="913519"/>
              <a:ext cx="506614" cy="57745"/>
            </a:xfrm>
            <a:prstGeom prst="ellipse">
              <a:avLst/>
            </a:prstGeom>
            <a:gradFill>
              <a:gsLst>
                <a:gs pos="0">
                  <a:srgbClr val="000000">
                    <a:alpha val="11969"/>
                  </a:srgbClr>
                </a:gs>
                <a:gs pos="14286">
                  <a:srgbClr val="000000">
                    <a:alpha val="11057"/>
                  </a:srgbClr>
                </a:gs>
                <a:gs pos="28571">
                  <a:srgbClr val="000000">
                    <a:alpha val="8696"/>
                  </a:srgbClr>
                </a:gs>
                <a:gs pos="42857">
                  <a:srgbClr val="000000">
                    <a:alpha val="5793"/>
                  </a:srgbClr>
                </a:gs>
                <a:gs pos="57143">
                  <a:srgbClr val="000000">
                    <a:alpha val="3253"/>
                  </a:srgbClr>
                </a:gs>
                <a:gs pos="71429">
                  <a:srgbClr val="000000">
                    <a:alpha val="1536"/>
                  </a:srgbClr>
                </a:gs>
                <a:gs pos="85714">
                  <a:srgbClr val="000000">
                    <a:alpha val="610"/>
                  </a:srgbClr>
                </a:gs>
                <a:gs pos="100000">
                  <a:srgbClr val="000000">
                    <a:alpha val="2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3" name="Splat 633"/>
            <p:cNvSpPr>
              <a:spLocks noGrp="1"/>
            </p:cNvSpPr>
            <p:nvPr/>
          </p:nvSpPr>
          <p:spPr>
            <a:xfrm rot="-9781453">
              <a:off x="3019113" y="865232"/>
              <a:ext cx="331577" cy="77227"/>
            </a:xfrm>
            <a:prstGeom prst="ellipse">
              <a:avLst/>
            </a:prstGeom>
            <a:gradFill>
              <a:gsLst>
                <a:gs pos="0">
                  <a:srgbClr val="EFEEEE">
                    <a:alpha val="22003"/>
                  </a:srgbClr>
                </a:gs>
                <a:gs pos="14286">
                  <a:srgbClr val="EFEEEE">
                    <a:alpha val="20419"/>
                  </a:srgbClr>
                </a:gs>
                <a:gs pos="28571">
                  <a:srgbClr val="EFEEEE">
                    <a:alpha val="16250"/>
                  </a:srgbClr>
                </a:gs>
                <a:gs pos="42857">
                  <a:srgbClr val="EFEEEE">
                    <a:alpha val="10981"/>
                  </a:srgbClr>
                </a:gs>
                <a:gs pos="57143">
                  <a:srgbClr val="EFEEEE">
                    <a:alpha val="6242"/>
                  </a:srgbClr>
                </a:gs>
                <a:gs pos="71429">
                  <a:srgbClr val="EFEEEE">
                    <a:alpha val="2972"/>
                  </a:srgbClr>
                </a:gs>
                <a:gs pos="85714">
                  <a:srgbClr val="EFEEEE">
                    <a:alpha val="1186"/>
                  </a:srgbClr>
                </a:gs>
                <a:gs pos="100000">
                  <a:srgbClr val="EFEEEE">
                    <a:alpha val="3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4" name="Splat 634"/>
            <p:cNvSpPr>
              <a:spLocks noGrp="1"/>
            </p:cNvSpPr>
            <p:nvPr/>
          </p:nvSpPr>
          <p:spPr>
            <a:xfrm rot="8242571">
              <a:off x="1853185" y="29110"/>
              <a:ext cx="106590" cy="6292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5" name="Splat 635"/>
            <p:cNvSpPr>
              <a:spLocks noGrp="1"/>
            </p:cNvSpPr>
            <p:nvPr/>
          </p:nvSpPr>
          <p:spPr>
            <a:xfrm rot="10706839">
              <a:off x="489554" y="699796"/>
              <a:ext cx="194491" cy="5851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6" name="Splat 636"/>
            <p:cNvSpPr>
              <a:spLocks noGrp="1"/>
            </p:cNvSpPr>
            <p:nvPr/>
          </p:nvSpPr>
          <p:spPr>
            <a:xfrm rot="10250958">
              <a:off x="2980601" y="410486"/>
              <a:ext cx="516058" cy="4136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7" name="Splat 637"/>
            <p:cNvSpPr>
              <a:spLocks noGrp="1"/>
            </p:cNvSpPr>
            <p:nvPr/>
          </p:nvSpPr>
          <p:spPr>
            <a:xfrm rot="10279405">
              <a:off x="1867828" y="1207380"/>
              <a:ext cx="457957" cy="7303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8" name="Splat 638"/>
            <p:cNvSpPr>
              <a:spLocks noGrp="1"/>
            </p:cNvSpPr>
            <p:nvPr/>
          </p:nvSpPr>
          <p:spPr>
            <a:xfrm rot="-9452765">
              <a:off x="2080316" y="1130408"/>
              <a:ext cx="561549" cy="50467"/>
            </a:xfrm>
            <a:prstGeom prst="ellipse">
              <a:avLst/>
            </a:prstGeom>
            <a:gradFill>
              <a:gsLst>
                <a:gs pos="0">
                  <a:srgbClr val="000000">
                    <a:alpha val="27927"/>
                  </a:srgbClr>
                </a:gs>
                <a:gs pos="14286">
                  <a:srgbClr val="000000">
                    <a:alpha val="25992"/>
                  </a:srgbClr>
                </a:gs>
                <a:gs pos="28571">
                  <a:srgbClr val="000000">
                    <a:alpha val="20841"/>
                  </a:srgbClr>
                </a:gs>
                <a:gs pos="42857">
                  <a:srgbClr val="000000">
                    <a:alpha val="14212"/>
                  </a:srgbClr>
                </a:gs>
                <a:gs pos="57143">
                  <a:srgbClr val="000000">
                    <a:alpha val="8143"/>
                  </a:srgbClr>
                </a:gs>
                <a:gs pos="71429">
                  <a:srgbClr val="000000">
                    <a:alpha val="3898"/>
                  </a:srgbClr>
                </a:gs>
                <a:gs pos="85714">
                  <a:srgbClr val="000000">
                    <a:alpha val="1560"/>
                  </a:srgbClr>
                </a:gs>
                <a:gs pos="100000">
                  <a:srgbClr val="000000">
                    <a:alpha val="5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9" name="Splat 639"/>
            <p:cNvSpPr>
              <a:spLocks noGrp="1"/>
            </p:cNvSpPr>
            <p:nvPr/>
          </p:nvSpPr>
          <p:spPr>
            <a:xfrm rot="-9400922">
              <a:off x="2156627" y="613109"/>
              <a:ext cx="665362" cy="57411"/>
            </a:xfrm>
            <a:prstGeom prst="ellipse">
              <a:avLst/>
            </a:prstGeom>
            <a:gradFill>
              <a:gsLst>
                <a:gs pos="0">
                  <a:srgbClr val="FFFFFF">
                    <a:alpha val="16133"/>
                  </a:srgbClr>
                </a:gs>
                <a:gs pos="14286">
                  <a:srgbClr val="FFFFFF">
                    <a:alpha val="14931"/>
                  </a:srgbClr>
                </a:gs>
                <a:gs pos="28571">
                  <a:srgbClr val="FFFFFF">
                    <a:alpha val="11800"/>
                  </a:srgbClr>
                </a:gs>
                <a:gs pos="42857">
                  <a:srgbClr val="FFFFFF">
                    <a:alpha val="7906"/>
                  </a:srgbClr>
                </a:gs>
                <a:gs pos="57143">
                  <a:srgbClr val="FFFFFF">
                    <a:alpha val="4461"/>
                  </a:srgbClr>
                </a:gs>
                <a:gs pos="71429">
                  <a:srgbClr val="FFFFFF">
                    <a:alpha val="2113"/>
                  </a:srgbClr>
                </a:gs>
                <a:gs pos="85714">
                  <a:srgbClr val="FFFFFF">
                    <a:alpha val="841"/>
                  </a:srgbClr>
                </a:gs>
                <a:gs pos="100000">
                  <a:srgbClr val="FFFFFF">
                    <a:alpha val="2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0" name="Splat 640"/>
            <p:cNvSpPr>
              <a:spLocks noGrp="1"/>
            </p:cNvSpPr>
            <p:nvPr/>
          </p:nvSpPr>
          <p:spPr>
            <a:xfrm rot="10377660">
              <a:off x="816752" y="211026"/>
              <a:ext cx="576529" cy="91210"/>
            </a:xfrm>
            <a:prstGeom prst="ellipse">
              <a:avLst/>
            </a:prstGeom>
            <a:gradFill>
              <a:gsLst>
                <a:gs pos="0">
                  <a:srgbClr val="F9F8F9">
                    <a:alpha val="25992"/>
                  </a:srgbClr>
                </a:gs>
                <a:gs pos="14286">
                  <a:srgbClr val="F9F8F9">
                    <a:alpha val="24168"/>
                  </a:srgbClr>
                </a:gs>
                <a:gs pos="28571">
                  <a:srgbClr val="F9F8F9">
                    <a:alpha val="19330"/>
                  </a:srgbClr>
                </a:gs>
                <a:gs pos="42857">
                  <a:srgbClr val="F9F8F9">
                    <a:alpha val="13142"/>
                  </a:srgbClr>
                </a:gs>
                <a:gs pos="57143">
                  <a:srgbClr val="F9F8F9">
                    <a:alpha val="7510"/>
                  </a:srgbClr>
                </a:gs>
                <a:gs pos="71429">
                  <a:srgbClr val="F9F8F9">
                    <a:alpha val="3588"/>
                  </a:srgbClr>
                </a:gs>
                <a:gs pos="85714">
                  <a:srgbClr val="F9F8F9">
                    <a:alpha val="1435"/>
                  </a:srgbClr>
                </a:gs>
                <a:gs pos="100000">
                  <a:srgbClr val="F9F8F9">
                    <a:alpha val="4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1" name="Splat 641"/>
            <p:cNvSpPr>
              <a:spLocks noGrp="1"/>
            </p:cNvSpPr>
            <p:nvPr/>
          </p:nvSpPr>
          <p:spPr>
            <a:xfrm rot="-9958894">
              <a:off x="3540335" y="1029577"/>
              <a:ext cx="155662" cy="54958"/>
            </a:xfrm>
            <a:prstGeom prst="ellipse">
              <a:avLst/>
            </a:prstGeom>
            <a:gradFill>
              <a:gsLst>
                <a:gs pos="0">
                  <a:srgbClr val="000000">
                    <a:alpha val="25733"/>
                  </a:srgbClr>
                </a:gs>
                <a:gs pos="14286">
                  <a:srgbClr val="000000">
                    <a:alpha val="23924"/>
                  </a:srgbClr>
                </a:gs>
                <a:gs pos="28571">
                  <a:srgbClr val="000000">
                    <a:alpha val="19129"/>
                  </a:srgbClr>
                </a:gs>
                <a:gs pos="42857">
                  <a:srgbClr val="000000">
                    <a:alpha val="13000"/>
                  </a:srgbClr>
                </a:gs>
                <a:gs pos="57143">
                  <a:srgbClr val="000000">
                    <a:alpha val="7426"/>
                  </a:srgbClr>
                </a:gs>
                <a:gs pos="71429">
                  <a:srgbClr val="000000">
                    <a:alpha val="3548"/>
                  </a:srgbClr>
                </a:gs>
                <a:gs pos="85714">
                  <a:srgbClr val="000000">
                    <a:alpha val="1418"/>
                  </a:srgbClr>
                </a:gs>
                <a:gs pos="100000">
                  <a:srgbClr val="000000">
                    <a:alpha val="4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2" name="Splat 642"/>
            <p:cNvSpPr>
              <a:spLocks noGrp="1"/>
            </p:cNvSpPr>
            <p:nvPr/>
          </p:nvSpPr>
          <p:spPr>
            <a:xfrm rot="9320767">
              <a:off x="1000901" y="1297976"/>
              <a:ext cx="347110" cy="93041"/>
            </a:xfrm>
            <a:prstGeom prst="ellipse">
              <a:avLst/>
            </a:prstGeom>
            <a:gradFill>
              <a:gsLst>
                <a:gs pos="0">
                  <a:srgbClr val="394646">
                    <a:alpha val="31184"/>
                  </a:srgbClr>
                </a:gs>
                <a:gs pos="14286">
                  <a:srgbClr val="394646">
                    <a:alpha val="29072"/>
                  </a:srgbClr>
                </a:gs>
                <a:gs pos="28571">
                  <a:srgbClr val="394646">
                    <a:alpha val="23411"/>
                  </a:srgbClr>
                </a:gs>
                <a:gs pos="42857">
                  <a:srgbClr val="394646">
                    <a:alpha val="16050"/>
                  </a:srgbClr>
                </a:gs>
                <a:gs pos="57143">
                  <a:srgbClr val="394646">
                    <a:alpha val="9239"/>
                  </a:srgbClr>
                </a:gs>
                <a:gs pos="71429">
                  <a:srgbClr val="394646">
                    <a:alpha val="4436"/>
                  </a:srgbClr>
                </a:gs>
                <a:gs pos="85714">
                  <a:srgbClr val="394646">
                    <a:alpha val="1778"/>
                  </a:srgbClr>
                </a:gs>
                <a:gs pos="100000">
                  <a:srgbClr val="394646">
                    <a:alpha val="5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3" name="Splat 643"/>
            <p:cNvSpPr>
              <a:spLocks noGrp="1"/>
            </p:cNvSpPr>
            <p:nvPr/>
          </p:nvSpPr>
          <p:spPr>
            <a:xfrm rot="9337133">
              <a:off x="1397531" y="174686"/>
              <a:ext cx="539514" cy="179326"/>
            </a:xfrm>
            <a:prstGeom prst="ellipse">
              <a:avLst/>
            </a:prstGeom>
            <a:gradFill>
              <a:gsLst>
                <a:gs pos="0">
                  <a:srgbClr val="000000">
                    <a:alpha val="15855"/>
                  </a:srgbClr>
                </a:gs>
                <a:gs pos="14286">
                  <a:srgbClr val="000000">
                    <a:alpha val="14672"/>
                  </a:srgbClr>
                </a:gs>
                <a:gs pos="28571">
                  <a:srgbClr val="000000">
                    <a:alpha val="11591"/>
                  </a:srgbClr>
                </a:gs>
                <a:gs pos="42857">
                  <a:srgbClr val="000000">
                    <a:alpha val="7763"/>
                  </a:srgbClr>
                </a:gs>
                <a:gs pos="57143">
                  <a:srgbClr val="000000">
                    <a:alpha val="4379"/>
                  </a:srgbClr>
                </a:gs>
                <a:gs pos="71429">
                  <a:srgbClr val="000000">
                    <a:alpha val="2074"/>
                  </a:srgbClr>
                </a:gs>
                <a:gs pos="85714">
                  <a:srgbClr val="000000">
                    <a:alpha val="825"/>
                  </a:srgbClr>
                </a:gs>
                <a:gs pos="100000">
                  <a:srgbClr val="000000">
                    <a:alpha val="2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4" name="Splat 644"/>
            <p:cNvSpPr>
              <a:spLocks noGrp="1"/>
            </p:cNvSpPr>
            <p:nvPr/>
          </p:nvSpPr>
          <p:spPr>
            <a:xfrm rot="-8810598">
              <a:off x="1682843" y="533937"/>
              <a:ext cx="413102" cy="134649"/>
            </a:xfrm>
            <a:prstGeom prst="ellipse">
              <a:avLst/>
            </a:prstGeom>
            <a:gradFill>
              <a:gsLst>
                <a:gs pos="0">
                  <a:srgbClr val="000000">
                    <a:alpha val="9762"/>
                  </a:srgbClr>
                </a:gs>
                <a:gs pos="14286">
                  <a:srgbClr val="000000">
                    <a:alpha val="9009"/>
                  </a:srgbClr>
                </a:gs>
                <a:gs pos="28571">
                  <a:srgbClr val="000000">
                    <a:alpha val="7068"/>
                  </a:srgbClr>
                </a:gs>
                <a:gs pos="42857">
                  <a:srgbClr val="000000">
                    <a:alpha val="4694"/>
                  </a:srgbClr>
                </a:gs>
                <a:gs pos="57143">
                  <a:srgbClr val="000000">
                    <a:alpha val="2629"/>
                  </a:srgbClr>
                </a:gs>
                <a:gs pos="71429">
                  <a:srgbClr val="000000">
                    <a:alpha val="1239"/>
                  </a:srgbClr>
                </a:gs>
                <a:gs pos="85714">
                  <a:srgbClr val="000000">
                    <a:alpha val="492"/>
                  </a:srgbClr>
                </a:gs>
                <a:gs pos="100000">
                  <a:srgbClr val="000000">
                    <a:alpha val="1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5" name="Splat 645"/>
            <p:cNvSpPr>
              <a:spLocks noGrp="1"/>
            </p:cNvSpPr>
            <p:nvPr/>
          </p:nvSpPr>
          <p:spPr>
            <a:xfrm rot="-10493427">
              <a:off x="1056278" y="268806"/>
              <a:ext cx="330597" cy="5551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6" name="Splat 646"/>
            <p:cNvSpPr>
              <a:spLocks noGrp="1"/>
            </p:cNvSpPr>
            <p:nvPr/>
          </p:nvSpPr>
          <p:spPr>
            <a:xfrm rot="10612802">
              <a:off x="1349632" y="508582"/>
              <a:ext cx="228668" cy="4454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7" name="Splat 647"/>
            <p:cNvSpPr>
              <a:spLocks noGrp="1"/>
            </p:cNvSpPr>
            <p:nvPr/>
          </p:nvSpPr>
          <p:spPr>
            <a:xfrm rot="10530266">
              <a:off x="728382" y="66544"/>
              <a:ext cx="318390" cy="50170"/>
            </a:xfrm>
            <a:prstGeom prst="ellipse">
              <a:avLst/>
            </a:prstGeom>
            <a:gradFill>
              <a:gsLst>
                <a:gs pos="0">
                  <a:srgbClr val="000000">
                    <a:alpha val="20749"/>
                  </a:srgbClr>
                </a:gs>
                <a:gs pos="14286">
                  <a:srgbClr val="000000">
                    <a:alpha val="19244"/>
                  </a:srgbClr>
                </a:gs>
                <a:gs pos="28571">
                  <a:srgbClr val="000000">
                    <a:alpha val="15292"/>
                  </a:srgbClr>
                </a:gs>
                <a:gs pos="42857">
                  <a:srgbClr val="000000">
                    <a:alpha val="10314"/>
                  </a:srgbClr>
                </a:gs>
                <a:gs pos="57143">
                  <a:srgbClr val="000000">
                    <a:alpha val="5853"/>
                  </a:srgbClr>
                </a:gs>
                <a:gs pos="71429">
                  <a:srgbClr val="000000">
                    <a:alpha val="2784"/>
                  </a:srgbClr>
                </a:gs>
                <a:gs pos="85714">
                  <a:srgbClr val="000000">
                    <a:alpha val="1110"/>
                  </a:srgbClr>
                </a:gs>
                <a:gs pos="100000">
                  <a:srgbClr val="000000">
                    <a:alpha val="3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8" name="Splat 648"/>
            <p:cNvSpPr>
              <a:spLocks noGrp="1"/>
            </p:cNvSpPr>
            <p:nvPr/>
          </p:nvSpPr>
          <p:spPr>
            <a:xfrm rot="9611044">
              <a:off x="419635" y="556696"/>
              <a:ext cx="153054" cy="36274"/>
            </a:xfrm>
            <a:prstGeom prst="ellipse">
              <a:avLst/>
            </a:prstGeom>
            <a:gradFill>
              <a:gsLst>
                <a:gs pos="0">
                  <a:srgbClr val="FFFFFF">
                    <a:alpha val="32863"/>
                  </a:srgbClr>
                </a:gs>
                <a:gs pos="14286">
                  <a:srgbClr val="FFFFFF">
                    <a:alpha val="30665"/>
                  </a:srgbClr>
                </a:gs>
                <a:gs pos="28571">
                  <a:srgbClr val="FFFFFF">
                    <a:alpha val="24749"/>
                  </a:srgbClr>
                </a:gs>
                <a:gs pos="42857">
                  <a:srgbClr val="FFFFFF">
                    <a:alpha val="17015"/>
                  </a:srgbClr>
                </a:gs>
                <a:gs pos="57143">
                  <a:srgbClr val="FFFFFF">
                    <a:alpha val="9818"/>
                  </a:srgbClr>
                </a:gs>
                <a:gs pos="71429">
                  <a:srgbClr val="FFFFFF">
                    <a:alpha val="4722"/>
                  </a:srgbClr>
                </a:gs>
                <a:gs pos="85714">
                  <a:srgbClr val="FFFFFF">
                    <a:alpha val="1895"/>
                  </a:srgbClr>
                </a:gs>
                <a:gs pos="100000">
                  <a:srgbClr val="FFFFFF">
                    <a:alpha val="6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9" name="Splat 649"/>
            <p:cNvSpPr>
              <a:spLocks noGrp="1"/>
            </p:cNvSpPr>
            <p:nvPr/>
          </p:nvSpPr>
          <p:spPr>
            <a:xfrm rot="-9878494">
              <a:off x="3092752" y="651287"/>
              <a:ext cx="316895" cy="4361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0" name="Splat 650"/>
            <p:cNvSpPr>
              <a:spLocks noGrp="1"/>
            </p:cNvSpPr>
            <p:nvPr/>
          </p:nvSpPr>
          <p:spPr>
            <a:xfrm rot="10072100">
              <a:off x="2914991" y="432089"/>
              <a:ext cx="519057" cy="2768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1" name="Splat 651"/>
            <p:cNvSpPr>
              <a:spLocks noGrp="1"/>
            </p:cNvSpPr>
            <p:nvPr/>
          </p:nvSpPr>
          <p:spPr>
            <a:xfrm rot="10363081">
              <a:off x="820940" y="212387"/>
              <a:ext cx="461816" cy="3507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2" name="Splat 652"/>
            <p:cNvSpPr>
              <a:spLocks noGrp="1"/>
            </p:cNvSpPr>
            <p:nvPr/>
          </p:nvSpPr>
          <p:spPr>
            <a:xfrm rot="8268379">
              <a:off x="1915631" y="763567"/>
              <a:ext cx="171228" cy="5060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3" name="Splat 653"/>
            <p:cNvSpPr>
              <a:spLocks noGrp="1"/>
            </p:cNvSpPr>
            <p:nvPr/>
          </p:nvSpPr>
          <p:spPr>
            <a:xfrm rot="10277953">
              <a:off x="2080500" y="240689"/>
              <a:ext cx="493574" cy="98192"/>
            </a:xfrm>
            <a:prstGeom prst="ellipse">
              <a:avLst/>
            </a:prstGeom>
            <a:gradFill>
              <a:gsLst>
                <a:gs pos="0">
                  <a:srgbClr val="000000">
                    <a:alpha val="23332"/>
                  </a:srgbClr>
                </a:gs>
                <a:gs pos="14286">
                  <a:srgbClr val="000000">
                    <a:alpha val="21667"/>
                  </a:srgbClr>
                </a:gs>
                <a:gs pos="28571">
                  <a:srgbClr val="000000">
                    <a:alpha val="17271"/>
                  </a:srgbClr>
                </a:gs>
                <a:gs pos="42857">
                  <a:srgbClr val="000000">
                    <a:alpha val="11694"/>
                  </a:srgbClr>
                </a:gs>
                <a:gs pos="57143">
                  <a:srgbClr val="000000">
                    <a:alpha val="6659"/>
                  </a:srgbClr>
                </a:gs>
                <a:gs pos="71429">
                  <a:srgbClr val="000000">
                    <a:alpha val="3174"/>
                  </a:srgbClr>
                </a:gs>
                <a:gs pos="85714">
                  <a:srgbClr val="000000">
                    <a:alpha val="1267"/>
                  </a:srgbClr>
                </a:gs>
                <a:gs pos="100000">
                  <a:srgbClr val="000000">
                    <a:alpha val="4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4" name="Splat 654"/>
            <p:cNvSpPr>
              <a:spLocks noGrp="1"/>
            </p:cNvSpPr>
            <p:nvPr/>
          </p:nvSpPr>
          <p:spPr>
            <a:xfrm rot="-8588242">
              <a:off x="2997564" y="845082"/>
              <a:ext cx="445153" cy="82570"/>
            </a:xfrm>
            <a:prstGeom prst="ellipse">
              <a:avLst/>
            </a:prstGeom>
            <a:gradFill>
              <a:gsLst>
                <a:gs pos="0">
                  <a:srgbClr val="000000">
                    <a:alpha val="27660"/>
                  </a:srgbClr>
                </a:gs>
                <a:gs pos="14286">
                  <a:srgbClr val="000000">
                    <a:alpha val="25740"/>
                  </a:srgbClr>
                </a:gs>
                <a:gs pos="28571">
                  <a:srgbClr val="000000">
                    <a:alpha val="20632"/>
                  </a:srgbClr>
                </a:gs>
                <a:gs pos="42857">
                  <a:srgbClr val="000000">
                    <a:alpha val="14064"/>
                  </a:srgbClr>
                </a:gs>
                <a:gs pos="57143">
                  <a:srgbClr val="000000">
                    <a:alpha val="8055"/>
                  </a:srgbClr>
                </a:gs>
                <a:gs pos="71429">
                  <a:srgbClr val="000000">
                    <a:alpha val="3855"/>
                  </a:srgbClr>
                </a:gs>
                <a:gs pos="85714">
                  <a:srgbClr val="000000">
                    <a:alpha val="1542"/>
                  </a:srgbClr>
                </a:gs>
                <a:gs pos="100000">
                  <a:srgbClr val="000000">
                    <a:alpha val="5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5" name="Splat 655"/>
            <p:cNvSpPr>
              <a:spLocks noGrp="1"/>
            </p:cNvSpPr>
            <p:nvPr/>
          </p:nvSpPr>
          <p:spPr>
            <a:xfrm rot="-9298612">
              <a:off x="801810" y="319563"/>
              <a:ext cx="200301" cy="98076"/>
            </a:xfrm>
            <a:prstGeom prst="ellipse">
              <a:avLst/>
            </a:prstGeom>
            <a:gradFill>
              <a:gsLst>
                <a:gs pos="0">
                  <a:srgbClr val="A5A7A6">
                    <a:alpha val="32810"/>
                  </a:srgbClr>
                </a:gs>
                <a:gs pos="14286">
                  <a:srgbClr val="A5A7A6">
                    <a:alpha val="30614"/>
                  </a:srgbClr>
                </a:gs>
                <a:gs pos="28571">
                  <a:srgbClr val="A5A7A6">
                    <a:alpha val="24707"/>
                  </a:srgbClr>
                </a:gs>
                <a:gs pos="42857">
                  <a:srgbClr val="A5A7A6">
                    <a:alpha val="16984"/>
                  </a:srgbClr>
                </a:gs>
                <a:gs pos="57143">
                  <a:srgbClr val="A5A7A6">
                    <a:alpha val="9800"/>
                  </a:srgbClr>
                </a:gs>
                <a:gs pos="71429">
                  <a:srgbClr val="A5A7A6">
                    <a:alpha val="4713"/>
                  </a:srgbClr>
                </a:gs>
                <a:gs pos="85714">
                  <a:srgbClr val="A5A7A6">
                    <a:alpha val="1891"/>
                  </a:srgbClr>
                </a:gs>
                <a:gs pos="100000">
                  <a:srgbClr val="A5A7A6">
                    <a:alpha val="6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6" name="Splat 656"/>
            <p:cNvSpPr>
              <a:spLocks noGrp="1"/>
            </p:cNvSpPr>
            <p:nvPr/>
          </p:nvSpPr>
          <p:spPr>
            <a:xfrm rot="-9612148">
              <a:off x="12111" y="800279"/>
              <a:ext cx="402629" cy="32184"/>
            </a:xfrm>
            <a:prstGeom prst="ellipse">
              <a:avLst/>
            </a:prstGeom>
            <a:gradFill>
              <a:gsLst>
                <a:gs pos="0">
                  <a:srgbClr val="000000">
                    <a:alpha val="12137"/>
                  </a:srgbClr>
                </a:gs>
                <a:gs pos="14286">
                  <a:srgbClr val="000000">
                    <a:alpha val="11213"/>
                  </a:srgbClr>
                </a:gs>
                <a:gs pos="28571">
                  <a:srgbClr val="000000">
                    <a:alpha val="8820"/>
                  </a:srgbClr>
                </a:gs>
                <a:gs pos="42857">
                  <a:srgbClr val="000000">
                    <a:alpha val="5877"/>
                  </a:srgbClr>
                </a:gs>
                <a:gs pos="57143">
                  <a:srgbClr val="000000">
                    <a:alpha val="3300"/>
                  </a:srgbClr>
                </a:gs>
                <a:gs pos="71429">
                  <a:srgbClr val="000000">
                    <a:alpha val="1559"/>
                  </a:srgbClr>
                </a:gs>
                <a:gs pos="85714">
                  <a:srgbClr val="000000">
                    <a:alpha val="619"/>
                  </a:srgbClr>
                </a:gs>
                <a:gs pos="100000">
                  <a:srgbClr val="000000">
                    <a:alpha val="2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7" name="Splat 657"/>
            <p:cNvSpPr>
              <a:spLocks noGrp="1"/>
            </p:cNvSpPr>
            <p:nvPr/>
          </p:nvSpPr>
          <p:spPr>
            <a:xfrm rot="-9892354">
              <a:off x="3287215" y="422759"/>
              <a:ext cx="296381" cy="41091"/>
            </a:xfrm>
            <a:prstGeom prst="ellipse">
              <a:avLst/>
            </a:prstGeom>
            <a:gradFill>
              <a:gsLst>
                <a:gs pos="0">
                  <a:srgbClr val="FFFFFF">
                    <a:alpha val="23231"/>
                  </a:srgbClr>
                </a:gs>
                <a:gs pos="14286">
                  <a:srgbClr val="FFFFFF">
                    <a:alpha val="21572"/>
                  </a:srgbClr>
                </a:gs>
                <a:gs pos="28571">
                  <a:srgbClr val="FFFFFF">
                    <a:alpha val="17194"/>
                  </a:srgbClr>
                </a:gs>
                <a:gs pos="42857">
                  <a:srgbClr val="FFFFFF">
                    <a:alpha val="11640"/>
                  </a:srgbClr>
                </a:gs>
                <a:gs pos="57143">
                  <a:srgbClr val="FFFFFF">
                    <a:alpha val="6627"/>
                  </a:srgbClr>
                </a:gs>
                <a:gs pos="71429">
                  <a:srgbClr val="FFFFFF">
                    <a:alpha val="3159"/>
                  </a:srgbClr>
                </a:gs>
                <a:gs pos="85714">
                  <a:srgbClr val="FFFFFF">
                    <a:alpha val="1261"/>
                  </a:srgbClr>
                </a:gs>
                <a:gs pos="100000">
                  <a:srgbClr val="FFFFFF">
                    <a:alpha val="4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8" name="Splat 658"/>
            <p:cNvSpPr>
              <a:spLocks noGrp="1"/>
            </p:cNvSpPr>
            <p:nvPr/>
          </p:nvSpPr>
          <p:spPr>
            <a:xfrm rot="10009596">
              <a:off x="2148870" y="772808"/>
              <a:ext cx="225434" cy="709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9" name="Splat 659"/>
            <p:cNvSpPr>
              <a:spLocks noGrp="1"/>
            </p:cNvSpPr>
            <p:nvPr/>
          </p:nvSpPr>
          <p:spPr>
            <a:xfrm rot="9537596">
              <a:off x="1436039" y="534668"/>
              <a:ext cx="608576" cy="168575"/>
            </a:xfrm>
            <a:prstGeom prst="ellipse">
              <a:avLst/>
            </a:prstGeom>
            <a:gradFill>
              <a:gsLst>
                <a:gs pos="0">
                  <a:srgbClr val="4A4448">
                    <a:alpha val="20661"/>
                  </a:srgbClr>
                </a:gs>
                <a:gs pos="14286">
                  <a:srgbClr val="4A4448">
                    <a:alpha val="19162"/>
                  </a:srgbClr>
                </a:gs>
                <a:gs pos="28571">
                  <a:srgbClr val="4A4448">
                    <a:alpha val="15225"/>
                  </a:srgbClr>
                </a:gs>
                <a:gs pos="42857">
                  <a:srgbClr val="4A4448">
                    <a:alpha val="10267"/>
                  </a:srgbClr>
                </a:gs>
                <a:gs pos="57143">
                  <a:srgbClr val="4A4448">
                    <a:alpha val="5826"/>
                  </a:srgbClr>
                </a:gs>
                <a:gs pos="71429">
                  <a:srgbClr val="4A4448">
                    <a:alpha val="2771"/>
                  </a:srgbClr>
                </a:gs>
                <a:gs pos="85714">
                  <a:srgbClr val="4A4448">
                    <a:alpha val="1105"/>
                  </a:srgbClr>
                </a:gs>
                <a:gs pos="100000">
                  <a:srgbClr val="4A4448">
                    <a:alpha val="3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0" name="Splat 660"/>
            <p:cNvSpPr>
              <a:spLocks noGrp="1"/>
            </p:cNvSpPr>
            <p:nvPr/>
          </p:nvSpPr>
          <p:spPr>
            <a:xfrm rot="9628178">
              <a:off x="-17252" y="610787"/>
              <a:ext cx="626822" cy="150897"/>
            </a:xfrm>
            <a:prstGeom prst="ellipse">
              <a:avLst/>
            </a:prstGeom>
            <a:gradFill>
              <a:gsLst>
                <a:gs pos="0">
                  <a:srgbClr val="000000">
                    <a:alpha val="14510"/>
                  </a:srgbClr>
                </a:gs>
                <a:gs pos="14286">
                  <a:srgbClr val="000000">
                    <a:alpha val="13419"/>
                  </a:srgbClr>
                </a:gs>
                <a:gs pos="28571">
                  <a:srgbClr val="000000">
                    <a:alpha val="10585"/>
                  </a:srgbClr>
                </a:gs>
                <a:gs pos="42857">
                  <a:srgbClr val="000000">
                    <a:alpha val="7076"/>
                  </a:srgbClr>
                </a:gs>
                <a:gs pos="57143">
                  <a:srgbClr val="000000">
                    <a:alpha val="3985"/>
                  </a:srgbClr>
                </a:gs>
                <a:gs pos="71429">
                  <a:srgbClr val="000000">
                    <a:alpha val="1885"/>
                  </a:srgbClr>
                </a:gs>
                <a:gs pos="85714">
                  <a:srgbClr val="000000">
                    <a:alpha val="750"/>
                  </a:srgbClr>
                </a:gs>
                <a:gs pos="100000">
                  <a:srgbClr val="000000">
                    <a:alpha val="2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1" name="Splat 661"/>
            <p:cNvSpPr>
              <a:spLocks noGrp="1"/>
            </p:cNvSpPr>
            <p:nvPr/>
          </p:nvSpPr>
          <p:spPr>
            <a:xfrm rot="10536587">
              <a:off x="2835356" y="48638"/>
              <a:ext cx="392393" cy="55208"/>
            </a:xfrm>
            <a:prstGeom prst="ellipse">
              <a:avLst/>
            </a:prstGeom>
            <a:gradFill>
              <a:gsLst>
                <a:gs pos="0">
                  <a:srgbClr val="DFDDDE">
                    <a:alpha val="31895"/>
                  </a:srgbClr>
                </a:gs>
                <a:gs pos="14286">
                  <a:srgbClr val="DFDDDE">
                    <a:alpha val="29746"/>
                  </a:srgbClr>
                </a:gs>
                <a:gs pos="28571">
                  <a:srgbClr val="DFDDDE">
                    <a:alpha val="23976"/>
                  </a:srgbClr>
                </a:gs>
                <a:gs pos="42857">
                  <a:srgbClr val="DFDDDE">
                    <a:alpha val="16457"/>
                  </a:srgbClr>
                </a:gs>
                <a:gs pos="57143">
                  <a:srgbClr val="DFDDDE">
                    <a:alpha val="9483"/>
                  </a:srgbClr>
                </a:gs>
                <a:gs pos="71429">
                  <a:srgbClr val="DFDDDE">
                    <a:alpha val="4557"/>
                  </a:srgbClr>
                </a:gs>
                <a:gs pos="85714">
                  <a:srgbClr val="DFDDDE">
                    <a:alpha val="1827"/>
                  </a:srgbClr>
                </a:gs>
                <a:gs pos="100000">
                  <a:srgbClr val="DFDDDE">
                    <a:alpha val="6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2" name="Splat 662"/>
            <p:cNvSpPr>
              <a:spLocks noGrp="1"/>
            </p:cNvSpPr>
            <p:nvPr/>
          </p:nvSpPr>
          <p:spPr>
            <a:xfrm rot="9450381">
              <a:off x="200652" y="591809"/>
              <a:ext cx="587719" cy="36932"/>
            </a:xfrm>
            <a:prstGeom prst="ellipse">
              <a:avLst/>
            </a:prstGeom>
            <a:gradFill>
              <a:gsLst>
                <a:gs pos="0">
                  <a:srgbClr val="FFFFFF">
                    <a:alpha val="17647"/>
                  </a:srgbClr>
                </a:gs>
                <a:gs pos="14286">
                  <a:srgbClr val="FFFFFF">
                    <a:alpha val="16344"/>
                  </a:srgbClr>
                </a:gs>
                <a:gs pos="28571">
                  <a:srgbClr val="FFFFFF">
                    <a:alpha val="12939"/>
                  </a:srgbClr>
                </a:gs>
                <a:gs pos="42857">
                  <a:srgbClr val="FFFFFF">
                    <a:alpha val="8688"/>
                  </a:srgbClr>
                </a:gs>
                <a:gs pos="57143">
                  <a:srgbClr val="FFFFFF">
                    <a:alpha val="4911"/>
                  </a:srgbClr>
                </a:gs>
                <a:gs pos="71429">
                  <a:srgbClr val="FFFFFF">
                    <a:alpha val="2330"/>
                  </a:srgbClr>
                </a:gs>
                <a:gs pos="85714">
                  <a:srgbClr val="FFFFFF">
                    <a:alpha val="928"/>
                  </a:srgbClr>
                </a:gs>
                <a:gs pos="100000">
                  <a:srgbClr val="FFFFFF">
                    <a:alpha val="3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3" name="Splat 663"/>
            <p:cNvSpPr>
              <a:spLocks noGrp="1"/>
            </p:cNvSpPr>
            <p:nvPr/>
          </p:nvSpPr>
          <p:spPr>
            <a:xfrm rot="10216303">
              <a:off x="1249662" y="401760"/>
              <a:ext cx="195296" cy="4568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4" name="Splat 664"/>
            <p:cNvSpPr>
              <a:spLocks noGrp="1"/>
            </p:cNvSpPr>
            <p:nvPr/>
          </p:nvSpPr>
          <p:spPr>
            <a:xfrm rot="-9821793">
              <a:off x="2400431" y="198743"/>
              <a:ext cx="544097" cy="3540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5" name="Splat 665"/>
            <p:cNvSpPr>
              <a:spLocks noGrp="1"/>
            </p:cNvSpPr>
            <p:nvPr/>
          </p:nvSpPr>
          <p:spPr>
            <a:xfrm rot="8990129">
              <a:off x="1960044" y="1262752"/>
              <a:ext cx="438146" cy="4358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6" name="Splat 666"/>
            <p:cNvSpPr>
              <a:spLocks noGrp="1"/>
            </p:cNvSpPr>
            <p:nvPr/>
          </p:nvSpPr>
          <p:spPr>
            <a:xfrm rot="-9877179">
              <a:off x="387358" y="265025"/>
              <a:ext cx="702998" cy="111962"/>
            </a:xfrm>
            <a:prstGeom prst="ellipse">
              <a:avLst/>
            </a:prstGeom>
            <a:gradFill>
              <a:gsLst>
                <a:gs pos="0">
                  <a:srgbClr val="000000">
                    <a:alpha val="8878"/>
                  </a:srgbClr>
                </a:gs>
                <a:gs pos="14286">
                  <a:srgbClr val="000000">
                    <a:alpha val="8190"/>
                  </a:srgbClr>
                </a:gs>
                <a:gs pos="28571">
                  <a:srgbClr val="000000">
                    <a:alpha val="6420"/>
                  </a:srgbClr>
                </a:gs>
                <a:gs pos="42857">
                  <a:srgbClr val="000000">
                    <a:alpha val="4259"/>
                  </a:srgbClr>
                </a:gs>
                <a:gs pos="57143">
                  <a:srgbClr val="000000">
                    <a:alpha val="2383"/>
                  </a:srgbClr>
                </a:gs>
                <a:gs pos="71429">
                  <a:srgbClr val="000000">
                    <a:alpha val="1122"/>
                  </a:srgbClr>
                </a:gs>
                <a:gs pos="85714">
                  <a:srgbClr val="000000">
                    <a:alpha val="445"/>
                  </a:srgbClr>
                </a:gs>
                <a:gs pos="100000">
                  <a:srgbClr val="000000">
                    <a:alpha val="1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7" name="Splat 667"/>
            <p:cNvSpPr>
              <a:spLocks noGrp="1"/>
            </p:cNvSpPr>
            <p:nvPr/>
          </p:nvSpPr>
          <p:spPr>
            <a:xfrm rot="-9102624">
              <a:off x="3089083" y="828009"/>
              <a:ext cx="213387" cy="62469"/>
            </a:xfrm>
            <a:prstGeom prst="ellipse">
              <a:avLst/>
            </a:prstGeom>
            <a:gradFill>
              <a:gsLst>
                <a:gs pos="0">
                  <a:srgbClr val="FCFAFB">
                    <a:alpha val="32858"/>
                  </a:srgbClr>
                </a:gs>
                <a:gs pos="14286">
                  <a:srgbClr val="FCFAFB">
                    <a:alpha val="30659"/>
                  </a:srgbClr>
                </a:gs>
                <a:gs pos="28571">
                  <a:srgbClr val="FCFAFB">
                    <a:alpha val="24745"/>
                  </a:srgbClr>
                </a:gs>
                <a:gs pos="42857">
                  <a:srgbClr val="FCFAFB">
                    <a:alpha val="17011"/>
                  </a:srgbClr>
                </a:gs>
                <a:gs pos="57143">
                  <a:srgbClr val="FCFAFB">
                    <a:alpha val="9816"/>
                  </a:srgbClr>
                </a:gs>
                <a:gs pos="71429">
                  <a:srgbClr val="FCFAFB">
                    <a:alpha val="4721"/>
                  </a:srgbClr>
                </a:gs>
                <a:gs pos="85714">
                  <a:srgbClr val="FCFAFB">
                    <a:alpha val="1894"/>
                  </a:srgbClr>
                </a:gs>
                <a:gs pos="100000">
                  <a:srgbClr val="FCFAFB">
                    <a:alpha val="6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8" name="Splat 668"/>
            <p:cNvSpPr>
              <a:spLocks noGrp="1"/>
            </p:cNvSpPr>
            <p:nvPr/>
          </p:nvSpPr>
          <p:spPr>
            <a:xfrm rot="-9594226">
              <a:off x="1632181" y="1763"/>
              <a:ext cx="111910" cy="4784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9" name="Splat 669"/>
            <p:cNvSpPr>
              <a:spLocks noGrp="1"/>
            </p:cNvSpPr>
            <p:nvPr/>
          </p:nvSpPr>
          <p:spPr>
            <a:xfrm rot="-9567867">
              <a:off x="551917" y="416756"/>
              <a:ext cx="452272" cy="34681"/>
            </a:xfrm>
            <a:prstGeom prst="ellipse">
              <a:avLst/>
            </a:prstGeom>
            <a:gradFill>
              <a:gsLst>
                <a:gs pos="0">
                  <a:srgbClr val="000000">
                    <a:alpha val="32916"/>
                  </a:srgbClr>
                </a:gs>
                <a:gs pos="14286">
                  <a:srgbClr val="000000">
                    <a:alpha val="30715"/>
                  </a:srgbClr>
                </a:gs>
                <a:gs pos="28571">
                  <a:srgbClr val="000000">
                    <a:alpha val="24791"/>
                  </a:srgbClr>
                </a:gs>
                <a:gs pos="42857">
                  <a:srgbClr val="000000">
                    <a:alpha val="17045"/>
                  </a:srgbClr>
                </a:gs>
                <a:gs pos="57143">
                  <a:srgbClr val="000000">
                    <a:alpha val="9837"/>
                  </a:srgbClr>
                </a:gs>
                <a:gs pos="71429">
                  <a:srgbClr val="000000">
                    <a:alpha val="4731"/>
                  </a:srgbClr>
                </a:gs>
                <a:gs pos="85714">
                  <a:srgbClr val="000000">
                    <a:alpha val="1898"/>
                  </a:srgbClr>
                </a:gs>
                <a:gs pos="100000">
                  <a:srgbClr val="000000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0" name="Splat 670"/>
            <p:cNvSpPr>
              <a:spLocks noGrp="1"/>
            </p:cNvSpPr>
            <p:nvPr/>
          </p:nvSpPr>
          <p:spPr>
            <a:xfrm rot="-8843365">
              <a:off x="459888" y="1055188"/>
              <a:ext cx="464926" cy="70646"/>
            </a:xfrm>
            <a:prstGeom prst="ellipse">
              <a:avLst/>
            </a:prstGeom>
            <a:gradFill>
              <a:gsLst>
                <a:gs pos="0">
                  <a:srgbClr val="000000">
                    <a:alpha val="20335"/>
                  </a:srgbClr>
                </a:gs>
                <a:gs pos="14286">
                  <a:srgbClr val="000000">
                    <a:alpha val="18857"/>
                  </a:srgbClr>
                </a:gs>
                <a:gs pos="28571">
                  <a:srgbClr val="000000">
                    <a:alpha val="14977"/>
                  </a:srgbClr>
                </a:gs>
                <a:gs pos="42857">
                  <a:srgbClr val="000000">
                    <a:alpha val="10095"/>
                  </a:srgbClr>
                </a:gs>
                <a:gs pos="57143">
                  <a:srgbClr val="000000">
                    <a:alpha val="5726"/>
                  </a:srgbClr>
                </a:gs>
                <a:gs pos="71429">
                  <a:srgbClr val="000000">
                    <a:alpha val="2722"/>
                  </a:srgbClr>
                </a:gs>
                <a:gs pos="85714">
                  <a:srgbClr val="000000">
                    <a:alpha val="1086"/>
                  </a:srgbClr>
                </a:gs>
                <a:gs pos="100000">
                  <a:srgbClr val="000000">
                    <a:alpha val="3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1" name="Splat 671"/>
            <p:cNvSpPr>
              <a:spLocks noGrp="1"/>
            </p:cNvSpPr>
            <p:nvPr/>
          </p:nvSpPr>
          <p:spPr>
            <a:xfrm rot="9598912">
              <a:off x="378369" y="915063"/>
              <a:ext cx="467447" cy="37983"/>
            </a:xfrm>
            <a:prstGeom prst="ellipse">
              <a:avLst/>
            </a:prstGeom>
            <a:gradFill>
              <a:gsLst>
                <a:gs pos="0">
                  <a:srgbClr val="000000">
                    <a:alpha val="32746"/>
                  </a:srgbClr>
                </a:gs>
                <a:gs pos="14286">
                  <a:srgbClr val="000000">
                    <a:alpha val="30553"/>
                  </a:srgbClr>
                </a:gs>
                <a:gs pos="28571">
                  <a:srgbClr val="000000">
                    <a:alpha val="24656"/>
                  </a:srgbClr>
                </a:gs>
                <a:gs pos="42857">
                  <a:srgbClr val="000000">
                    <a:alpha val="16947"/>
                  </a:srgbClr>
                </a:gs>
                <a:gs pos="57143">
                  <a:srgbClr val="000000">
                    <a:alpha val="9778"/>
                  </a:srgbClr>
                </a:gs>
                <a:gs pos="71429">
                  <a:srgbClr val="000000">
                    <a:alpha val="4702"/>
                  </a:srgbClr>
                </a:gs>
                <a:gs pos="85714">
                  <a:srgbClr val="000000">
                    <a:alpha val="1887"/>
                  </a:srgbClr>
                </a:gs>
                <a:gs pos="100000">
                  <a:srgbClr val="000000">
                    <a:alpha val="6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2" name="Splat 672"/>
            <p:cNvSpPr>
              <a:spLocks noGrp="1"/>
            </p:cNvSpPr>
            <p:nvPr/>
          </p:nvSpPr>
          <p:spPr>
            <a:xfrm rot="9639742">
              <a:off x="351157" y="914901"/>
              <a:ext cx="509696" cy="36153"/>
            </a:xfrm>
            <a:prstGeom prst="ellipse">
              <a:avLst/>
            </a:prstGeom>
            <a:gradFill>
              <a:gsLst>
                <a:gs pos="0">
                  <a:srgbClr val="000000">
                    <a:alpha val="32680"/>
                  </a:srgbClr>
                </a:gs>
                <a:gs pos="14286">
                  <a:srgbClr val="000000">
                    <a:alpha val="30491"/>
                  </a:srgbClr>
                </a:gs>
                <a:gs pos="28571">
                  <a:srgbClr val="000000">
                    <a:alpha val="24603"/>
                  </a:srgbClr>
                </a:gs>
                <a:gs pos="42857">
                  <a:srgbClr val="000000">
                    <a:alpha val="16909"/>
                  </a:srgbClr>
                </a:gs>
                <a:gs pos="57143">
                  <a:srgbClr val="000000">
                    <a:alpha val="9755"/>
                  </a:srgbClr>
                </a:gs>
                <a:gs pos="71429">
                  <a:srgbClr val="000000">
                    <a:alpha val="4691"/>
                  </a:srgbClr>
                </a:gs>
                <a:gs pos="85714">
                  <a:srgbClr val="000000">
                    <a:alpha val="1882"/>
                  </a:srgbClr>
                </a:gs>
                <a:gs pos="100000">
                  <a:srgbClr val="000000">
                    <a:alpha val="6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3" name="Splat 673"/>
            <p:cNvSpPr>
              <a:spLocks noGrp="1"/>
            </p:cNvSpPr>
            <p:nvPr/>
          </p:nvSpPr>
          <p:spPr>
            <a:xfrm rot="10401157">
              <a:off x="920702" y="731714"/>
              <a:ext cx="589030" cy="3096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4" name="Splat 674"/>
            <p:cNvSpPr>
              <a:spLocks noGrp="1"/>
            </p:cNvSpPr>
            <p:nvPr/>
          </p:nvSpPr>
          <p:spPr>
            <a:xfrm rot="9382581">
              <a:off x="1934905" y="1275286"/>
              <a:ext cx="418578" cy="5013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5" name="Splat 675"/>
            <p:cNvSpPr>
              <a:spLocks noGrp="1"/>
            </p:cNvSpPr>
            <p:nvPr/>
          </p:nvSpPr>
          <p:spPr>
            <a:xfrm rot="9006981">
              <a:off x="552035" y="1197456"/>
              <a:ext cx="244053" cy="700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6" name="Splat 676"/>
            <p:cNvSpPr>
              <a:spLocks noGrp="1"/>
            </p:cNvSpPr>
            <p:nvPr/>
          </p:nvSpPr>
          <p:spPr>
            <a:xfrm rot="10008887">
              <a:off x="1749331" y="983676"/>
              <a:ext cx="518350" cy="150869"/>
            </a:xfrm>
            <a:prstGeom prst="ellipse">
              <a:avLst/>
            </a:prstGeom>
            <a:gradFill>
              <a:gsLst>
                <a:gs pos="0">
                  <a:srgbClr val="DDDEDE">
                    <a:alpha val="17431"/>
                  </a:srgbClr>
                </a:gs>
                <a:gs pos="14286">
                  <a:srgbClr val="DDDEDE">
                    <a:alpha val="16141"/>
                  </a:srgbClr>
                </a:gs>
                <a:gs pos="28571">
                  <a:srgbClr val="DDDEDE">
                    <a:alpha val="12775"/>
                  </a:srgbClr>
                </a:gs>
                <a:gs pos="42857">
                  <a:srgbClr val="DDDEDE">
                    <a:alpha val="8575"/>
                  </a:srgbClr>
                </a:gs>
                <a:gs pos="57143">
                  <a:srgbClr val="DDDEDE">
                    <a:alpha val="4846"/>
                  </a:srgbClr>
                </a:gs>
                <a:gs pos="71429">
                  <a:srgbClr val="DDDEDE">
                    <a:alpha val="2299"/>
                  </a:srgbClr>
                </a:gs>
                <a:gs pos="85714">
                  <a:srgbClr val="DDDEDE">
                    <a:alpha val="915"/>
                  </a:srgbClr>
                </a:gs>
                <a:gs pos="100000">
                  <a:srgbClr val="DDDEDE">
                    <a:alpha val="3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7" name="Splat 677"/>
            <p:cNvSpPr>
              <a:spLocks noGrp="1"/>
            </p:cNvSpPr>
            <p:nvPr/>
          </p:nvSpPr>
          <p:spPr>
            <a:xfrm rot="-9293989">
              <a:off x="1831676" y="1008312"/>
              <a:ext cx="480333" cy="37549"/>
            </a:xfrm>
            <a:prstGeom prst="ellipse">
              <a:avLst/>
            </a:prstGeom>
            <a:gradFill>
              <a:gsLst>
                <a:gs pos="0">
                  <a:srgbClr val="000000">
                    <a:alpha val="8691"/>
                  </a:srgbClr>
                </a:gs>
                <a:gs pos="14286">
                  <a:srgbClr val="000000">
                    <a:alpha val="8017"/>
                  </a:srgbClr>
                </a:gs>
                <a:gs pos="28571">
                  <a:srgbClr val="000000">
                    <a:alpha val="6283"/>
                  </a:srgbClr>
                </a:gs>
                <a:gs pos="42857">
                  <a:srgbClr val="000000">
                    <a:alpha val="4167"/>
                  </a:srgbClr>
                </a:gs>
                <a:gs pos="57143">
                  <a:srgbClr val="000000">
                    <a:alpha val="2331"/>
                  </a:srgbClr>
                </a:gs>
                <a:gs pos="71429">
                  <a:srgbClr val="000000">
                    <a:alpha val="1098"/>
                  </a:srgbClr>
                </a:gs>
                <a:gs pos="85714">
                  <a:srgbClr val="000000">
                    <a:alpha val="436"/>
                  </a:srgbClr>
                </a:gs>
                <a:gs pos="100000">
                  <a:srgbClr val="000000">
                    <a:alpha val="1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8" name="Splat 678"/>
            <p:cNvSpPr>
              <a:spLocks noGrp="1"/>
            </p:cNvSpPr>
            <p:nvPr/>
          </p:nvSpPr>
          <p:spPr>
            <a:xfrm rot="-9451807">
              <a:off x="1220134" y="209655"/>
              <a:ext cx="579477" cy="3740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9" name="Splat 679"/>
            <p:cNvSpPr>
              <a:spLocks noGrp="1"/>
            </p:cNvSpPr>
            <p:nvPr/>
          </p:nvSpPr>
          <p:spPr>
            <a:xfrm rot="-9627391">
              <a:off x="939504" y="365640"/>
              <a:ext cx="475152" cy="30196"/>
            </a:xfrm>
            <a:prstGeom prst="ellipse">
              <a:avLst/>
            </a:prstGeom>
            <a:gradFill>
              <a:gsLst>
                <a:gs pos="0">
                  <a:srgbClr val="FFFFFF">
                    <a:alpha val="9067"/>
                  </a:srgbClr>
                </a:gs>
                <a:gs pos="14286">
                  <a:srgbClr val="FFFFFF">
                    <a:alpha val="8366"/>
                  </a:srgbClr>
                </a:gs>
                <a:gs pos="28571">
                  <a:srgbClr val="FFFFFF">
                    <a:alpha val="6558"/>
                  </a:srgbClr>
                </a:gs>
                <a:gs pos="42857">
                  <a:srgbClr val="FFFFFF">
                    <a:alpha val="4352"/>
                  </a:srgbClr>
                </a:gs>
                <a:gs pos="57143">
                  <a:srgbClr val="FFFFFF">
                    <a:alpha val="2435"/>
                  </a:srgbClr>
                </a:gs>
                <a:gs pos="71429">
                  <a:srgbClr val="FFFFFF">
                    <a:alpha val="1147"/>
                  </a:srgbClr>
                </a:gs>
                <a:gs pos="85714">
                  <a:srgbClr val="FFFFFF">
                    <a:alpha val="455"/>
                  </a:srgbClr>
                </a:gs>
                <a:gs pos="100000">
                  <a:srgbClr val="FFFFFF">
                    <a:alpha val="1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0" name="Splat 680"/>
            <p:cNvSpPr>
              <a:spLocks noGrp="1"/>
            </p:cNvSpPr>
            <p:nvPr/>
          </p:nvSpPr>
          <p:spPr>
            <a:xfrm rot="9915139">
              <a:off x="1870094" y="583676"/>
              <a:ext cx="632394" cy="438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1" name="Splat 681"/>
            <p:cNvSpPr>
              <a:spLocks noGrp="1"/>
            </p:cNvSpPr>
            <p:nvPr/>
          </p:nvSpPr>
          <p:spPr>
            <a:xfrm rot="-10699517">
              <a:off x="653169" y="1213992"/>
              <a:ext cx="401199" cy="5524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2" name="Splat 682"/>
            <p:cNvSpPr>
              <a:spLocks noGrp="1"/>
            </p:cNvSpPr>
            <p:nvPr/>
          </p:nvSpPr>
          <p:spPr>
            <a:xfrm rot="-9837739">
              <a:off x="2299301" y="147532"/>
              <a:ext cx="598720" cy="237988"/>
            </a:xfrm>
            <a:prstGeom prst="ellipse">
              <a:avLst/>
            </a:prstGeom>
            <a:gradFill>
              <a:gsLst>
                <a:gs pos="0">
                  <a:srgbClr val="DEE0E0">
                    <a:alpha val="31592"/>
                  </a:srgbClr>
                </a:gs>
                <a:gs pos="14286">
                  <a:srgbClr val="DEE0E0">
                    <a:alpha val="29458"/>
                  </a:srgbClr>
                </a:gs>
                <a:gs pos="28571">
                  <a:srgbClr val="DEE0E0">
                    <a:alpha val="23735"/>
                  </a:srgbClr>
                </a:gs>
                <a:gs pos="42857">
                  <a:srgbClr val="DEE0E0">
                    <a:alpha val="16283"/>
                  </a:srgbClr>
                </a:gs>
                <a:gs pos="57143">
                  <a:srgbClr val="DEE0E0">
                    <a:alpha val="9378"/>
                  </a:srgbClr>
                </a:gs>
                <a:gs pos="71429">
                  <a:srgbClr val="DEE0E0">
                    <a:alpha val="4505"/>
                  </a:srgbClr>
                </a:gs>
                <a:gs pos="85714">
                  <a:srgbClr val="DEE0E0">
                    <a:alpha val="1806"/>
                  </a:srgbClr>
                </a:gs>
                <a:gs pos="100000">
                  <a:srgbClr val="DEE0E0">
                    <a:alpha val="6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3" name="Splat 683"/>
            <p:cNvSpPr>
              <a:spLocks noGrp="1"/>
            </p:cNvSpPr>
            <p:nvPr/>
          </p:nvSpPr>
          <p:spPr>
            <a:xfrm rot="6875239">
              <a:off x="616773" y="1278002"/>
              <a:ext cx="188773" cy="62147"/>
            </a:xfrm>
            <a:prstGeom prst="ellipse">
              <a:avLst/>
            </a:prstGeom>
            <a:gradFill>
              <a:gsLst>
                <a:gs pos="0">
                  <a:srgbClr val="FFFFFF">
                    <a:alpha val="27429"/>
                  </a:srgbClr>
                </a:gs>
                <a:gs pos="14286">
                  <a:srgbClr val="FFFFFF">
                    <a:alpha val="25522"/>
                  </a:srgbClr>
                </a:gs>
                <a:gs pos="28571">
                  <a:srgbClr val="FFFFFF">
                    <a:alpha val="20451"/>
                  </a:srgbClr>
                </a:gs>
                <a:gs pos="42857">
                  <a:srgbClr val="FFFFFF">
                    <a:alpha val="13935"/>
                  </a:srgbClr>
                </a:gs>
                <a:gs pos="57143">
                  <a:srgbClr val="FFFFFF">
                    <a:alpha val="7979"/>
                  </a:srgbClr>
                </a:gs>
                <a:gs pos="71429">
                  <a:srgbClr val="FFFFFF">
                    <a:alpha val="3818"/>
                  </a:srgbClr>
                </a:gs>
                <a:gs pos="85714">
                  <a:srgbClr val="FFFFFF">
                    <a:alpha val="1527"/>
                  </a:srgbClr>
                </a:gs>
                <a:gs pos="100000">
                  <a:srgbClr val="FFFFFF">
                    <a:alpha val="5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4" name="Splat 684"/>
            <p:cNvSpPr>
              <a:spLocks noGrp="1"/>
            </p:cNvSpPr>
            <p:nvPr/>
          </p:nvSpPr>
          <p:spPr>
            <a:xfrm rot="-8755067">
              <a:off x="3500713" y="1030755"/>
              <a:ext cx="223974" cy="46030"/>
            </a:xfrm>
            <a:prstGeom prst="ellipse">
              <a:avLst/>
            </a:prstGeom>
            <a:gradFill>
              <a:gsLst>
                <a:gs pos="0">
                  <a:srgbClr val="494545">
                    <a:alpha val="32631"/>
                  </a:srgbClr>
                </a:gs>
                <a:gs pos="14286">
                  <a:srgbClr val="494545">
                    <a:alpha val="30444"/>
                  </a:srgbClr>
                </a:gs>
                <a:gs pos="28571">
                  <a:srgbClr val="494545">
                    <a:alpha val="24564"/>
                  </a:srgbClr>
                </a:gs>
                <a:gs pos="42857">
                  <a:srgbClr val="494545">
                    <a:alpha val="16881"/>
                  </a:srgbClr>
                </a:gs>
                <a:gs pos="57143">
                  <a:srgbClr val="494545">
                    <a:alpha val="9738"/>
                  </a:srgbClr>
                </a:gs>
                <a:gs pos="71429">
                  <a:srgbClr val="494545">
                    <a:alpha val="4682"/>
                  </a:srgbClr>
                </a:gs>
                <a:gs pos="85714">
                  <a:srgbClr val="494545">
                    <a:alpha val="1878"/>
                  </a:srgbClr>
                </a:gs>
                <a:gs pos="100000">
                  <a:srgbClr val="494545">
                    <a:alpha val="6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5" name="Splat 685"/>
            <p:cNvSpPr>
              <a:spLocks noGrp="1"/>
            </p:cNvSpPr>
            <p:nvPr/>
          </p:nvSpPr>
          <p:spPr>
            <a:xfrm rot="-10328045">
              <a:off x="1805357" y="629517"/>
              <a:ext cx="258917" cy="72575"/>
            </a:xfrm>
            <a:prstGeom prst="ellipse">
              <a:avLst/>
            </a:prstGeom>
            <a:gradFill>
              <a:gsLst>
                <a:gs pos="0">
                  <a:srgbClr val="000000">
                    <a:alpha val="10693"/>
                  </a:srgbClr>
                </a:gs>
                <a:gs pos="14286">
                  <a:srgbClr val="000000">
                    <a:alpha val="9872"/>
                  </a:srgbClr>
                </a:gs>
                <a:gs pos="28571">
                  <a:srgbClr val="000000">
                    <a:alpha val="7753"/>
                  </a:srgbClr>
                </a:gs>
                <a:gs pos="42857">
                  <a:srgbClr val="000000">
                    <a:alpha val="5156"/>
                  </a:srgbClr>
                </a:gs>
                <a:gs pos="57143">
                  <a:srgbClr val="000000">
                    <a:alpha val="2891"/>
                  </a:srgbClr>
                </a:gs>
                <a:gs pos="71429">
                  <a:srgbClr val="000000">
                    <a:alpha val="1364"/>
                  </a:srgbClr>
                </a:gs>
                <a:gs pos="85714">
                  <a:srgbClr val="000000">
                    <a:alpha val="541"/>
                  </a:srgbClr>
                </a:gs>
                <a:gs pos="100000">
                  <a:srgbClr val="000000">
                    <a:alpha val="1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6" name="Splat 686"/>
            <p:cNvSpPr>
              <a:spLocks noGrp="1"/>
            </p:cNvSpPr>
            <p:nvPr/>
          </p:nvSpPr>
          <p:spPr>
            <a:xfrm rot="9951007">
              <a:off x="-214701" y="359508"/>
              <a:ext cx="491423" cy="3869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7" name="Splat 687"/>
            <p:cNvSpPr>
              <a:spLocks noGrp="1"/>
            </p:cNvSpPr>
            <p:nvPr/>
          </p:nvSpPr>
          <p:spPr>
            <a:xfrm rot="10218516">
              <a:off x="3156284" y="654683"/>
              <a:ext cx="660503" cy="3988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8" name="Splat 688"/>
            <p:cNvSpPr>
              <a:spLocks noGrp="1"/>
            </p:cNvSpPr>
            <p:nvPr/>
          </p:nvSpPr>
          <p:spPr>
            <a:xfrm rot="9912088">
              <a:off x="30277" y="92189"/>
              <a:ext cx="725541" cy="80482"/>
            </a:xfrm>
            <a:prstGeom prst="ellipse">
              <a:avLst/>
            </a:prstGeom>
            <a:gradFill>
              <a:gsLst>
                <a:gs pos="0">
                  <a:srgbClr val="000000">
                    <a:alpha val="20269"/>
                  </a:srgbClr>
                </a:gs>
                <a:gs pos="14286">
                  <a:srgbClr val="000000">
                    <a:alpha val="18795"/>
                  </a:srgbClr>
                </a:gs>
                <a:gs pos="28571">
                  <a:srgbClr val="000000">
                    <a:alpha val="14926"/>
                  </a:srgbClr>
                </a:gs>
                <a:gs pos="42857">
                  <a:srgbClr val="000000">
                    <a:alpha val="10060"/>
                  </a:srgbClr>
                </a:gs>
                <a:gs pos="57143">
                  <a:srgbClr val="000000">
                    <a:alpha val="5706"/>
                  </a:srgbClr>
                </a:gs>
                <a:gs pos="71429">
                  <a:srgbClr val="000000">
                    <a:alpha val="2713"/>
                  </a:srgbClr>
                </a:gs>
                <a:gs pos="85714">
                  <a:srgbClr val="000000">
                    <a:alpha val="1082"/>
                  </a:srgbClr>
                </a:gs>
                <a:gs pos="100000">
                  <a:srgbClr val="000000">
                    <a:alpha val="3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9" name="Splat 689"/>
            <p:cNvSpPr>
              <a:spLocks noGrp="1"/>
            </p:cNvSpPr>
            <p:nvPr/>
          </p:nvSpPr>
          <p:spPr>
            <a:xfrm rot="-9107297">
              <a:off x="553323" y="1118770"/>
              <a:ext cx="504249" cy="49983"/>
            </a:xfrm>
            <a:prstGeom prst="ellipse">
              <a:avLst/>
            </a:prstGeom>
            <a:gradFill>
              <a:gsLst>
                <a:gs pos="0">
                  <a:srgbClr val="000000">
                    <a:alpha val="32396"/>
                  </a:srgbClr>
                </a:gs>
                <a:gs pos="14286">
                  <a:srgbClr val="000000">
                    <a:alpha val="30221"/>
                  </a:srgbClr>
                </a:gs>
                <a:gs pos="28571">
                  <a:srgbClr val="000000">
                    <a:alpha val="24376"/>
                  </a:srgbClr>
                </a:gs>
                <a:gs pos="42857">
                  <a:srgbClr val="000000">
                    <a:alpha val="16745"/>
                  </a:srgbClr>
                </a:gs>
                <a:gs pos="57143">
                  <a:srgbClr val="000000">
                    <a:alpha val="9656"/>
                  </a:srgbClr>
                </a:gs>
                <a:gs pos="71429">
                  <a:srgbClr val="000000">
                    <a:alpha val="4642"/>
                  </a:srgbClr>
                </a:gs>
                <a:gs pos="85714">
                  <a:srgbClr val="000000">
                    <a:alpha val="1862"/>
                  </a:srgbClr>
                </a:gs>
                <a:gs pos="100000">
                  <a:srgbClr val="000000">
                    <a:alpha val="6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0" name="Splat 690"/>
            <p:cNvSpPr>
              <a:spLocks noGrp="1"/>
            </p:cNvSpPr>
            <p:nvPr/>
          </p:nvSpPr>
          <p:spPr>
            <a:xfrm rot="-8807448">
              <a:off x="928471" y="208417"/>
              <a:ext cx="551495" cy="55729"/>
            </a:xfrm>
            <a:prstGeom prst="ellipse">
              <a:avLst/>
            </a:prstGeom>
            <a:gradFill>
              <a:gsLst>
                <a:gs pos="0">
                  <a:srgbClr val="B6B5B7">
                    <a:alpha val="32968"/>
                  </a:srgbClr>
                </a:gs>
                <a:gs pos="14286">
                  <a:srgbClr val="B6B5B7">
                    <a:alpha val="30764"/>
                  </a:srgbClr>
                </a:gs>
                <a:gs pos="28571">
                  <a:srgbClr val="B6B5B7">
                    <a:alpha val="24833"/>
                  </a:srgbClr>
                </a:gs>
                <a:gs pos="42857">
                  <a:srgbClr val="B6B5B7">
                    <a:alpha val="17075"/>
                  </a:srgbClr>
                </a:gs>
                <a:gs pos="57143">
                  <a:srgbClr val="B6B5B7">
                    <a:alpha val="9855"/>
                  </a:srgbClr>
                </a:gs>
                <a:gs pos="71429">
                  <a:srgbClr val="B6B5B7">
                    <a:alpha val="4740"/>
                  </a:srgbClr>
                </a:gs>
                <a:gs pos="85714">
                  <a:srgbClr val="B6B5B7">
                    <a:alpha val="1902"/>
                  </a:srgbClr>
                </a:gs>
                <a:gs pos="100000">
                  <a:srgbClr val="B6B5B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1" name="Splat 691"/>
            <p:cNvSpPr>
              <a:spLocks noGrp="1"/>
            </p:cNvSpPr>
            <p:nvPr/>
          </p:nvSpPr>
          <p:spPr>
            <a:xfrm rot="9805064">
              <a:off x="368155" y="979862"/>
              <a:ext cx="580063" cy="270324"/>
            </a:xfrm>
            <a:prstGeom prst="ellipse">
              <a:avLst/>
            </a:prstGeom>
            <a:gradFill>
              <a:gsLst>
                <a:gs pos="0">
                  <a:srgbClr val="BEC0BE">
                    <a:alpha val="31591"/>
                  </a:srgbClr>
                </a:gs>
                <a:gs pos="14286">
                  <a:srgbClr val="BEC0BE">
                    <a:alpha val="29458"/>
                  </a:srgbClr>
                </a:gs>
                <a:gs pos="28571">
                  <a:srgbClr val="BEC0BE">
                    <a:alpha val="23734"/>
                  </a:srgbClr>
                </a:gs>
                <a:gs pos="42857">
                  <a:srgbClr val="BEC0BE">
                    <a:alpha val="16282"/>
                  </a:srgbClr>
                </a:gs>
                <a:gs pos="57143">
                  <a:srgbClr val="BEC0BE">
                    <a:alpha val="9378"/>
                  </a:srgbClr>
                </a:gs>
                <a:gs pos="71429">
                  <a:srgbClr val="BEC0BE">
                    <a:alpha val="4505"/>
                  </a:srgbClr>
                </a:gs>
                <a:gs pos="85714">
                  <a:srgbClr val="BEC0BE">
                    <a:alpha val="1806"/>
                  </a:srgbClr>
                </a:gs>
                <a:gs pos="100000">
                  <a:srgbClr val="BEC0BE">
                    <a:alpha val="6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2" name="Splat 692"/>
            <p:cNvSpPr>
              <a:spLocks noGrp="1"/>
            </p:cNvSpPr>
            <p:nvPr/>
          </p:nvSpPr>
          <p:spPr>
            <a:xfrm rot="-8617442">
              <a:off x="2080190" y="1079447"/>
              <a:ext cx="346490" cy="1677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3" name="Splat 693"/>
            <p:cNvSpPr>
              <a:spLocks noGrp="1"/>
            </p:cNvSpPr>
            <p:nvPr/>
          </p:nvSpPr>
          <p:spPr>
            <a:xfrm rot="-10715475">
              <a:off x="37961" y="94153"/>
              <a:ext cx="527931" cy="239706"/>
            </a:xfrm>
            <a:prstGeom prst="ellipse">
              <a:avLst/>
            </a:prstGeom>
            <a:gradFill>
              <a:gsLst>
                <a:gs pos="0">
                  <a:srgbClr val="4E4940">
                    <a:alpha val="32418"/>
                  </a:srgbClr>
                </a:gs>
                <a:gs pos="14286">
                  <a:srgbClr val="4E4940">
                    <a:alpha val="30242"/>
                  </a:srgbClr>
                </a:gs>
                <a:gs pos="28571">
                  <a:srgbClr val="4E4940">
                    <a:alpha val="24393"/>
                  </a:srgbClr>
                </a:gs>
                <a:gs pos="42857">
                  <a:srgbClr val="4E4940">
                    <a:alpha val="16757"/>
                  </a:srgbClr>
                </a:gs>
                <a:gs pos="57143">
                  <a:srgbClr val="4E4940">
                    <a:alpha val="9664"/>
                  </a:srgbClr>
                </a:gs>
                <a:gs pos="71429">
                  <a:srgbClr val="4E4940">
                    <a:alpha val="4646"/>
                  </a:srgbClr>
                </a:gs>
                <a:gs pos="85714">
                  <a:srgbClr val="4E4940">
                    <a:alpha val="1864"/>
                  </a:srgbClr>
                </a:gs>
                <a:gs pos="100000">
                  <a:srgbClr val="4E4940">
                    <a:alpha val="6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4" name="Splat 694"/>
            <p:cNvSpPr>
              <a:spLocks noGrp="1"/>
            </p:cNvSpPr>
            <p:nvPr/>
          </p:nvSpPr>
          <p:spPr>
            <a:xfrm rot="9436758">
              <a:off x="220459" y="572550"/>
              <a:ext cx="527332" cy="3826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5" name="Splat 695"/>
            <p:cNvSpPr>
              <a:spLocks noGrp="1"/>
            </p:cNvSpPr>
            <p:nvPr/>
          </p:nvSpPr>
          <p:spPr>
            <a:xfrm rot="10152664">
              <a:off x="1797162" y="1041642"/>
              <a:ext cx="488973" cy="220858"/>
            </a:xfrm>
            <a:prstGeom prst="ellipse">
              <a:avLst/>
            </a:prstGeom>
            <a:gradFill>
              <a:gsLst>
                <a:gs pos="0">
                  <a:srgbClr val="FFFFFF">
                    <a:alpha val="19818"/>
                  </a:srgbClr>
                </a:gs>
                <a:gs pos="14286">
                  <a:srgbClr val="FFFFFF">
                    <a:alpha val="18373"/>
                  </a:srgbClr>
                </a:gs>
                <a:gs pos="28571">
                  <a:srgbClr val="FFFFFF">
                    <a:alpha val="14583"/>
                  </a:srgbClr>
                </a:gs>
                <a:gs pos="42857">
                  <a:srgbClr val="FFFFFF">
                    <a:alpha val="9822"/>
                  </a:srgbClr>
                </a:gs>
                <a:gs pos="57143">
                  <a:srgbClr val="FFFFFF">
                    <a:alpha val="5568"/>
                  </a:srgbClr>
                </a:gs>
                <a:gs pos="71429">
                  <a:srgbClr val="FFFFFF">
                    <a:alpha val="2646"/>
                  </a:srgbClr>
                </a:gs>
                <a:gs pos="85714">
                  <a:srgbClr val="FFFFFF">
                    <a:alpha val="1055"/>
                  </a:srgbClr>
                </a:gs>
                <a:gs pos="100000">
                  <a:srgbClr val="FFFFFF">
                    <a:alpha val="3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6" name="Splat 696"/>
            <p:cNvSpPr>
              <a:spLocks noGrp="1"/>
            </p:cNvSpPr>
            <p:nvPr/>
          </p:nvSpPr>
          <p:spPr>
            <a:xfrm rot="10780474">
              <a:off x="2168555" y="791939"/>
              <a:ext cx="428986" cy="53129"/>
            </a:xfrm>
            <a:prstGeom prst="ellipse">
              <a:avLst/>
            </a:prstGeom>
            <a:gradFill>
              <a:gsLst>
                <a:gs pos="0">
                  <a:srgbClr val="FFFFFF">
                    <a:alpha val="31461"/>
                  </a:srgbClr>
                </a:gs>
                <a:gs pos="14286">
                  <a:srgbClr val="FFFFFF">
                    <a:alpha val="29335"/>
                  </a:srgbClr>
                </a:gs>
                <a:gs pos="28571">
                  <a:srgbClr val="FFFFFF">
                    <a:alpha val="23631"/>
                  </a:srgbClr>
                </a:gs>
                <a:gs pos="42857">
                  <a:srgbClr val="FFFFFF">
                    <a:alpha val="16208"/>
                  </a:srgbClr>
                </a:gs>
                <a:gs pos="57143">
                  <a:srgbClr val="FFFFFF">
                    <a:alpha val="9334"/>
                  </a:srgbClr>
                </a:gs>
                <a:gs pos="71429">
                  <a:srgbClr val="FFFFFF">
                    <a:alpha val="4483"/>
                  </a:srgbClr>
                </a:gs>
                <a:gs pos="85714">
                  <a:srgbClr val="FFFFFF">
                    <a:alpha val="1797"/>
                  </a:srgbClr>
                </a:gs>
                <a:gs pos="100000">
                  <a:srgbClr val="FFFFFF">
                    <a:alpha val="6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7" name="Splat 697"/>
            <p:cNvSpPr>
              <a:spLocks noGrp="1"/>
            </p:cNvSpPr>
            <p:nvPr/>
          </p:nvSpPr>
          <p:spPr>
            <a:xfrm rot="7060268">
              <a:off x="1016085" y="934902"/>
              <a:ext cx="392582" cy="296837"/>
            </a:xfrm>
            <a:prstGeom prst="ellipse">
              <a:avLst/>
            </a:prstGeom>
            <a:gradFill>
              <a:gsLst>
                <a:gs pos="0">
                  <a:srgbClr val="FFFFFF">
                    <a:alpha val="7526"/>
                  </a:srgbClr>
                </a:gs>
                <a:gs pos="14286">
                  <a:srgbClr val="FFFFFF">
                    <a:alpha val="6939"/>
                  </a:srgbClr>
                </a:gs>
                <a:gs pos="28571">
                  <a:srgbClr val="FFFFFF">
                    <a:alpha val="5430"/>
                  </a:srgbClr>
                </a:gs>
                <a:gs pos="42857">
                  <a:srgbClr val="FFFFFF">
                    <a:alpha val="3596"/>
                  </a:srgbClr>
                </a:gs>
                <a:gs pos="57143">
                  <a:srgbClr val="FFFFFF">
                    <a:alpha val="2009"/>
                  </a:srgbClr>
                </a:gs>
                <a:gs pos="71429">
                  <a:srgbClr val="FFFFFF">
                    <a:alpha val="945"/>
                  </a:srgbClr>
                </a:gs>
                <a:gs pos="85714">
                  <a:srgbClr val="FFFFFF">
                    <a:alpha val="375"/>
                  </a:srgbClr>
                </a:gs>
                <a:gs pos="100000">
                  <a:srgbClr val="FFFFFF">
                    <a:alpha val="1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8" name="Splat 698"/>
            <p:cNvSpPr>
              <a:spLocks noGrp="1"/>
            </p:cNvSpPr>
            <p:nvPr/>
          </p:nvSpPr>
          <p:spPr>
            <a:xfrm rot="9896270">
              <a:off x="41919" y="66142"/>
              <a:ext cx="305142" cy="10187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9" name="Splat 699"/>
            <p:cNvSpPr>
              <a:spLocks noGrp="1"/>
            </p:cNvSpPr>
            <p:nvPr/>
          </p:nvSpPr>
          <p:spPr>
            <a:xfrm rot="-10041274">
              <a:off x="1174864" y="43258"/>
              <a:ext cx="422557" cy="142005"/>
            </a:xfrm>
            <a:prstGeom prst="ellipse">
              <a:avLst/>
            </a:prstGeom>
            <a:gradFill>
              <a:gsLst>
                <a:gs pos="0">
                  <a:srgbClr val="000000">
                    <a:alpha val="11274"/>
                  </a:srgbClr>
                </a:gs>
                <a:gs pos="14286">
                  <a:srgbClr val="000000">
                    <a:alpha val="10412"/>
                  </a:srgbClr>
                </a:gs>
                <a:gs pos="28571">
                  <a:srgbClr val="000000">
                    <a:alpha val="8182"/>
                  </a:srgbClr>
                </a:gs>
                <a:gs pos="42857">
                  <a:srgbClr val="000000">
                    <a:alpha val="5446"/>
                  </a:srgbClr>
                </a:gs>
                <a:gs pos="57143">
                  <a:srgbClr val="000000">
                    <a:alpha val="3055"/>
                  </a:srgbClr>
                </a:gs>
                <a:gs pos="71429">
                  <a:srgbClr val="000000">
                    <a:alpha val="1442"/>
                  </a:srgbClr>
                </a:gs>
                <a:gs pos="85714">
                  <a:srgbClr val="000000">
                    <a:alpha val="573"/>
                  </a:srgbClr>
                </a:gs>
                <a:gs pos="100000">
                  <a:srgbClr val="000000">
                    <a:alpha val="1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0" name="Splat 700"/>
            <p:cNvSpPr>
              <a:spLocks noGrp="1"/>
            </p:cNvSpPr>
            <p:nvPr/>
          </p:nvSpPr>
          <p:spPr>
            <a:xfrm rot="-9630723">
              <a:off x="2742022" y="328911"/>
              <a:ext cx="700195" cy="4383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1" name="Splat 701"/>
            <p:cNvSpPr>
              <a:spLocks noGrp="1"/>
            </p:cNvSpPr>
            <p:nvPr/>
          </p:nvSpPr>
          <p:spPr>
            <a:xfrm rot="5771027">
              <a:off x="844477" y="1204464"/>
              <a:ext cx="572727" cy="250274"/>
            </a:xfrm>
            <a:prstGeom prst="ellipse">
              <a:avLst/>
            </a:prstGeom>
            <a:gradFill>
              <a:gsLst>
                <a:gs pos="0">
                  <a:srgbClr val="E4E5E6">
                    <a:alpha val="26313"/>
                  </a:srgbClr>
                </a:gs>
                <a:gs pos="14286">
                  <a:srgbClr val="E4E5E6">
                    <a:alpha val="24470"/>
                  </a:srgbClr>
                </a:gs>
                <a:gs pos="28571">
                  <a:srgbClr val="E4E5E6">
                    <a:alpha val="19580"/>
                  </a:srgbClr>
                </a:gs>
                <a:gs pos="42857">
                  <a:srgbClr val="E4E5E6">
                    <a:alpha val="13318"/>
                  </a:srgbClr>
                </a:gs>
                <a:gs pos="57143">
                  <a:srgbClr val="E4E5E6">
                    <a:alpha val="7614"/>
                  </a:srgbClr>
                </a:gs>
                <a:gs pos="71429">
                  <a:srgbClr val="E4E5E6">
                    <a:alpha val="3639"/>
                  </a:srgbClr>
                </a:gs>
                <a:gs pos="85714">
                  <a:srgbClr val="E4E5E6">
                    <a:alpha val="1455"/>
                  </a:srgbClr>
                </a:gs>
                <a:gs pos="100000">
                  <a:srgbClr val="E4E5E6">
                    <a:alpha val="4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2" name="Splat 702"/>
            <p:cNvSpPr>
              <a:spLocks noGrp="1"/>
            </p:cNvSpPr>
            <p:nvPr/>
          </p:nvSpPr>
          <p:spPr>
            <a:xfrm rot="-9342910">
              <a:off x="854709" y="1265489"/>
              <a:ext cx="458495" cy="60492"/>
            </a:xfrm>
            <a:prstGeom prst="ellipse">
              <a:avLst/>
            </a:prstGeom>
            <a:gradFill>
              <a:gsLst>
                <a:gs pos="0">
                  <a:srgbClr val="000000">
                    <a:alpha val="32177"/>
                  </a:srgbClr>
                </a:gs>
                <a:gs pos="14286">
                  <a:srgbClr val="000000">
                    <a:alpha val="30014"/>
                  </a:srgbClr>
                </a:gs>
                <a:gs pos="28571">
                  <a:srgbClr val="000000">
                    <a:alpha val="24201"/>
                  </a:srgbClr>
                </a:gs>
                <a:gs pos="42857">
                  <a:srgbClr val="000000">
                    <a:alpha val="16619"/>
                  </a:srgbClr>
                </a:gs>
                <a:gs pos="57143">
                  <a:srgbClr val="000000">
                    <a:alpha val="9580"/>
                  </a:srgbClr>
                </a:gs>
                <a:gs pos="71429">
                  <a:srgbClr val="000000">
                    <a:alpha val="4605"/>
                  </a:srgbClr>
                </a:gs>
                <a:gs pos="85714">
                  <a:srgbClr val="000000">
                    <a:alpha val="1847"/>
                  </a:srgbClr>
                </a:gs>
                <a:gs pos="100000">
                  <a:srgbClr val="000000">
                    <a:alpha val="6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3" name="Splat 703"/>
            <p:cNvSpPr>
              <a:spLocks noGrp="1"/>
            </p:cNvSpPr>
            <p:nvPr/>
          </p:nvSpPr>
          <p:spPr>
            <a:xfrm rot="-9687142">
              <a:off x="860290" y="1014287"/>
              <a:ext cx="519038" cy="5483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4" name="Splat 704"/>
            <p:cNvSpPr>
              <a:spLocks noGrp="1"/>
            </p:cNvSpPr>
            <p:nvPr/>
          </p:nvSpPr>
          <p:spPr>
            <a:xfrm rot="-9630734">
              <a:off x="2682030" y="48124"/>
              <a:ext cx="502055" cy="88626"/>
            </a:xfrm>
            <a:prstGeom prst="ellipse">
              <a:avLst/>
            </a:prstGeom>
            <a:gradFill>
              <a:gsLst>
                <a:gs pos="0">
                  <a:srgbClr val="D4D3D2">
                    <a:alpha val="15505"/>
                  </a:srgbClr>
                </a:gs>
                <a:gs pos="14286">
                  <a:srgbClr val="D4D3D2">
                    <a:alpha val="14345"/>
                  </a:srgbClr>
                </a:gs>
                <a:gs pos="28571">
                  <a:srgbClr val="D4D3D2">
                    <a:alpha val="11328"/>
                  </a:srgbClr>
                </a:gs>
                <a:gs pos="42857">
                  <a:srgbClr val="D4D3D2">
                    <a:alpha val="7583"/>
                  </a:srgbClr>
                </a:gs>
                <a:gs pos="57143">
                  <a:srgbClr val="D4D3D2">
                    <a:alpha val="4276"/>
                  </a:srgbClr>
                </a:gs>
                <a:gs pos="71429">
                  <a:srgbClr val="D4D3D2">
                    <a:alpha val="2025"/>
                  </a:srgbClr>
                </a:gs>
                <a:gs pos="85714">
                  <a:srgbClr val="D4D3D2">
                    <a:alpha val="806"/>
                  </a:srgbClr>
                </a:gs>
                <a:gs pos="100000">
                  <a:srgbClr val="D4D3D2">
                    <a:alpha val="2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5" name="Splat 705"/>
            <p:cNvSpPr>
              <a:spLocks noGrp="1"/>
            </p:cNvSpPr>
            <p:nvPr/>
          </p:nvSpPr>
          <p:spPr>
            <a:xfrm rot="9723798">
              <a:off x="1652309" y="647318"/>
              <a:ext cx="655482" cy="4446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6" name="Splat 706"/>
            <p:cNvSpPr>
              <a:spLocks noGrp="1"/>
            </p:cNvSpPr>
            <p:nvPr/>
          </p:nvSpPr>
          <p:spPr>
            <a:xfrm rot="7884235">
              <a:off x="1366344" y="1238411"/>
              <a:ext cx="496017" cy="195823"/>
            </a:xfrm>
            <a:prstGeom prst="ellipse">
              <a:avLst/>
            </a:prstGeom>
            <a:gradFill>
              <a:gsLst>
                <a:gs pos="0">
                  <a:srgbClr val="FFFFFF">
                    <a:alpha val="1489"/>
                  </a:srgbClr>
                </a:gs>
                <a:gs pos="14286">
                  <a:srgbClr val="FFFFFF">
                    <a:alpha val="1370"/>
                  </a:srgbClr>
                </a:gs>
                <a:gs pos="28571">
                  <a:srgbClr val="FFFFFF">
                    <a:alpha val="1065"/>
                  </a:srgbClr>
                </a:gs>
                <a:gs pos="42857">
                  <a:srgbClr val="FFFFFF">
                    <a:alpha val="700"/>
                  </a:srgbClr>
                </a:gs>
                <a:gs pos="57143">
                  <a:srgbClr val="FFFFFF">
                    <a:alpha val="388"/>
                  </a:srgbClr>
                </a:gs>
                <a:gs pos="71429">
                  <a:srgbClr val="FFFFFF">
                    <a:alpha val="182"/>
                  </a:srgbClr>
                </a:gs>
                <a:gs pos="85714">
                  <a:srgbClr val="FFFFFF">
                    <a:alpha val="72"/>
                  </a:srgbClr>
                </a:gs>
                <a:gs pos="100000">
                  <a:srgbClr val="FFFFFF">
                    <a:alpha val="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7" name="Splat 707"/>
            <p:cNvSpPr>
              <a:spLocks noGrp="1"/>
            </p:cNvSpPr>
            <p:nvPr/>
          </p:nvSpPr>
          <p:spPr>
            <a:xfrm rot="-10333614">
              <a:off x="2316111" y="1186112"/>
              <a:ext cx="520834" cy="313953"/>
            </a:xfrm>
            <a:prstGeom prst="ellipse">
              <a:avLst/>
            </a:prstGeom>
            <a:gradFill>
              <a:gsLst>
                <a:gs pos="0">
                  <a:srgbClr val="BBBABB">
                    <a:alpha val="32392"/>
                  </a:srgbClr>
                </a:gs>
                <a:gs pos="14286">
                  <a:srgbClr val="BBBABB">
                    <a:alpha val="30217"/>
                  </a:srgbClr>
                </a:gs>
                <a:gs pos="28571">
                  <a:srgbClr val="BBBABB">
                    <a:alpha val="24373"/>
                  </a:srgbClr>
                </a:gs>
                <a:gs pos="42857">
                  <a:srgbClr val="BBBABB">
                    <a:alpha val="16743"/>
                  </a:srgbClr>
                </a:gs>
                <a:gs pos="57143">
                  <a:srgbClr val="BBBABB">
                    <a:alpha val="9655"/>
                  </a:srgbClr>
                </a:gs>
                <a:gs pos="71429">
                  <a:srgbClr val="BBBABB">
                    <a:alpha val="4641"/>
                  </a:srgbClr>
                </a:gs>
                <a:gs pos="85714">
                  <a:srgbClr val="BBBABB">
                    <a:alpha val="1862"/>
                  </a:srgbClr>
                </a:gs>
                <a:gs pos="100000">
                  <a:srgbClr val="BBBABB">
                    <a:alpha val="6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8" name="Splat 708"/>
            <p:cNvSpPr>
              <a:spLocks noGrp="1"/>
            </p:cNvSpPr>
            <p:nvPr/>
          </p:nvSpPr>
          <p:spPr>
            <a:xfrm rot="2792312">
              <a:off x="1959214" y="940464"/>
              <a:ext cx="358863" cy="239436"/>
            </a:xfrm>
            <a:prstGeom prst="ellipse">
              <a:avLst/>
            </a:prstGeom>
            <a:gradFill>
              <a:gsLst>
                <a:gs pos="0">
                  <a:srgbClr val="D7D8D7">
                    <a:alpha val="20091"/>
                  </a:srgbClr>
                </a:gs>
                <a:gs pos="14286">
                  <a:srgbClr val="D7D8D7">
                    <a:alpha val="18628"/>
                  </a:srgbClr>
                </a:gs>
                <a:gs pos="28571">
                  <a:srgbClr val="D7D8D7">
                    <a:alpha val="14790"/>
                  </a:srgbClr>
                </a:gs>
                <a:gs pos="42857">
                  <a:srgbClr val="D7D8D7">
                    <a:alpha val="9966"/>
                  </a:srgbClr>
                </a:gs>
                <a:gs pos="57143">
                  <a:srgbClr val="D7D8D7">
                    <a:alpha val="5651"/>
                  </a:srgbClr>
                </a:gs>
                <a:gs pos="71429">
                  <a:srgbClr val="D7D8D7">
                    <a:alpha val="2686"/>
                  </a:srgbClr>
                </a:gs>
                <a:gs pos="85714">
                  <a:srgbClr val="D7D8D7">
                    <a:alpha val="1071"/>
                  </a:srgbClr>
                </a:gs>
                <a:gs pos="100000">
                  <a:srgbClr val="D7D8D7">
                    <a:alpha val="3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9" name="Splat 709"/>
            <p:cNvSpPr>
              <a:spLocks noGrp="1"/>
            </p:cNvSpPr>
            <p:nvPr/>
          </p:nvSpPr>
          <p:spPr>
            <a:xfrm rot="-8790485">
              <a:off x="3207654" y="887691"/>
              <a:ext cx="344218" cy="109661"/>
            </a:xfrm>
            <a:prstGeom prst="ellipse">
              <a:avLst/>
            </a:prstGeom>
            <a:gradFill>
              <a:gsLst>
                <a:gs pos="0">
                  <a:srgbClr val="BABAB7">
                    <a:alpha val="27574"/>
                  </a:srgbClr>
                </a:gs>
                <a:gs pos="14286">
                  <a:srgbClr val="BABAB7">
                    <a:alpha val="25659"/>
                  </a:srgbClr>
                </a:gs>
                <a:gs pos="28571">
                  <a:srgbClr val="BABAB7">
                    <a:alpha val="20564"/>
                  </a:srgbClr>
                </a:gs>
                <a:gs pos="42857">
                  <a:srgbClr val="BABAB7">
                    <a:alpha val="14016"/>
                  </a:srgbClr>
                </a:gs>
                <a:gs pos="57143">
                  <a:srgbClr val="BABAB7">
                    <a:alpha val="8027"/>
                  </a:srgbClr>
                </a:gs>
                <a:gs pos="71429">
                  <a:srgbClr val="BABAB7">
                    <a:alpha val="3841"/>
                  </a:srgbClr>
                </a:gs>
                <a:gs pos="85714">
                  <a:srgbClr val="BABAB7">
                    <a:alpha val="1537"/>
                  </a:srgbClr>
                </a:gs>
                <a:gs pos="100000">
                  <a:srgbClr val="BABAB7">
                    <a:alpha val="5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0" name="Splat 710"/>
            <p:cNvSpPr>
              <a:spLocks noGrp="1"/>
            </p:cNvSpPr>
            <p:nvPr/>
          </p:nvSpPr>
          <p:spPr>
            <a:xfrm rot="9103568">
              <a:off x="1899613" y="762950"/>
              <a:ext cx="208291" cy="4745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1" name="Splat 711"/>
            <p:cNvSpPr>
              <a:spLocks noGrp="1"/>
            </p:cNvSpPr>
            <p:nvPr/>
          </p:nvSpPr>
          <p:spPr>
            <a:xfrm rot="-9682400">
              <a:off x="1997130" y="204095"/>
              <a:ext cx="283795" cy="3919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2" name="Splat 712"/>
            <p:cNvSpPr>
              <a:spLocks noGrp="1"/>
            </p:cNvSpPr>
            <p:nvPr/>
          </p:nvSpPr>
          <p:spPr>
            <a:xfrm rot="-9486260">
              <a:off x="2511512" y="682649"/>
              <a:ext cx="553637" cy="40726"/>
            </a:xfrm>
            <a:prstGeom prst="ellipse">
              <a:avLst/>
            </a:prstGeom>
            <a:gradFill>
              <a:gsLst>
                <a:gs pos="0">
                  <a:srgbClr val="D9DDD9">
                    <a:alpha val="31621"/>
                  </a:srgbClr>
                </a:gs>
                <a:gs pos="14286">
                  <a:srgbClr val="D9DDD9">
                    <a:alpha val="29486"/>
                  </a:srgbClr>
                </a:gs>
                <a:gs pos="28571">
                  <a:srgbClr val="D9DDD9">
                    <a:alpha val="23758"/>
                  </a:srgbClr>
                </a:gs>
                <a:gs pos="42857">
                  <a:srgbClr val="D9DDD9">
                    <a:alpha val="16299"/>
                  </a:srgbClr>
                </a:gs>
                <a:gs pos="57143">
                  <a:srgbClr val="D9DDD9">
                    <a:alpha val="9388"/>
                  </a:srgbClr>
                </a:gs>
                <a:gs pos="71429">
                  <a:srgbClr val="D9DDD9">
                    <a:alpha val="4510"/>
                  </a:srgbClr>
                </a:gs>
                <a:gs pos="85714">
                  <a:srgbClr val="D9DDD9">
                    <a:alpha val="1808"/>
                  </a:srgbClr>
                </a:gs>
                <a:gs pos="100000">
                  <a:srgbClr val="D9DDD9">
                    <a:alpha val="6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3" name="Splat 713"/>
            <p:cNvSpPr>
              <a:spLocks noGrp="1"/>
            </p:cNvSpPr>
            <p:nvPr/>
          </p:nvSpPr>
          <p:spPr>
            <a:xfrm rot="10030812">
              <a:off x="1263860" y="160286"/>
              <a:ext cx="420046" cy="213072"/>
            </a:xfrm>
            <a:prstGeom prst="ellipse">
              <a:avLst/>
            </a:prstGeom>
            <a:gradFill>
              <a:gsLst>
                <a:gs pos="0">
                  <a:srgbClr val="000000">
                    <a:alpha val="8036"/>
                  </a:srgbClr>
                </a:gs>
                <a:gs pos="14286">
                  <a:srgbClr val="000000">
                    <a:alpha val="7410"/>
                  </a:srgbClr>
                </a:gs>
                <a:gs pos="28571">
                  <a:srgbClr val="000000">
                    <a:alpha val="5803"/>
                  </a:srgbClr>
                </a:gs>
                <a:gs pos="42857">
                  <a:srgbClr val="000000">
                    <a:alpha val="3845"/>
                  </a:srgbClr>
                </a:gs>
                <a:gs pos="57143">
                  <a:srgbClr val="000000">
                    <a:alpha val="2149"/>
                  </a:srgbClr>
                </a:gs>
                <a:gs pos="71429">
                  <a:srgbClr val="000000">
                    <a:alpha val="1012"/>
                  </a:srgbClr>
                </a:gs>
                <a:gs pos="85714">
                  <a:srgbClr val="000000">
                    <a:alpha val="401"/>
                  </a:srgbClr>
                </a:gs>
                <a:gs pos="100000">
                  <a:srgbClr val="000000">
                    <a:alpha val="1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4" name="Splat 714"/>
            <p:cNvSpPr>
              <a:spLocks noGrp="1"/>
            </p:cNvSpPr>
            <p:nvPr/>
          </p:nvSpPr>
          <p:spPr>
            <a:xfrm rot="-9453744">
              <a:off x="340077" y="265048"/>
              <a:ext cx="280168" cy="35925"/>
            </a:xfrm>
            <a:prstGeom prst="ellipse">
              <a:avLst/>
            </a:prstGeom>
            <a:gradFill>
              <a:gsLst>
                <a:gs pos="0">
                  <a:srgbClr val="B7B3B7">
                    <a:alpha val="27676"/>
                  </a:srgbClr>
                </a:gs>
                <a:gs pos="14286">
                  <a:srgbClr val="B7B3B7">
                    <a:alpha val="25755"/>
                  </a:srgbClr>
                </a:gs>
                <a:gs pos="28571">
                  <a:srgbClr val="B7B3B7">
                    <a:alpha val="20644"/>
                  </a:srgbClr>
                </a:gs>
                <a:gs pos="42857">
                  <a:srgbClr val="B7B3B7">
                    <a:alpha val="14073"/>
                  </a:srgbClr>
                </a:gs>
                <a:gs pos="57143">
                  <a:srgbClr val="B7B3B7">
                    <a:alpha val="8061"/>
                  </a:srgbClr>
                </a:gs>
                <a:gs pos="71429">
                  <a:srgbClr val="B7B3B7">
                    <a:alpha val="3857"/>
                  </a:srgbClr>
                </a:gs>
                <a:gs pos="85714">
                  <a:srgbClr val="B7B3B7">
                    <a:alpha val="1544"/>
                  </a:srgbClr>
                </a:gs>
                <a:gs pos="100000">
                  <a:srgbClr val="B7B3B7">
                    <a:alpha val="5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5" name="Splat 715"/>
            <p:cNvSpPr>
              <a:spLocks noGrp="1"/>
            </p:cNvSpPr>
            <p:nvPr/>
          </p:nvSpPr>
          <p:spPr>
            <a:xfrm rot="3976699">
              <a:off x="2949667" y="699527"/>
              <a:ext cx="338753" cy="141533"/>
            </a:xfrm>
            <a:prstGeom prst="ellipse">
              <a:avLst/>
            </a:prstGeom>
            <a:gradFill>
              <a:gsLst>
                <a:gs pos="0">
                  <a:srgbClr val="A6A1A5">
                    <a:alpha val="32955"/>
                  </a:srgbClr>
                </a:gs>
                <a:gs pos="14286">
                  <a:srgbClr val="A6A1A5">
                    <a:alpha val="30751"/>
                  </a:srgbClr>
                </a:gs>
                <a:gs pos="28571">
                  <a:srgbClr val="A6A1A5">
                    <a:alpha val="24822"/>
                  </a:srgbClr>
                </a:gs>
                <a:gs pos="42857">
                  <a:srgbClr val="A6A1A5">
                    <a:alpha val="17068"/>
                  </a:srgbClr>
                </a:gs>
                <a:gs pos="57143">
                  <a:srgbClr val="A6A1A5">
                    <a:alpha val="9850"/>
                  </a:srgbClr>
                </a:gs>
                <a:gs pos="71429">
                  <a:srgbClr val="A6A1A5">
                    <a:alpha val="4738"/>
                  </a:srgbClr>
                </a:gs>
                <a:gs pos="85714">
                  <a:srgbClr val="A6A1A5">
                    <a:alpha val="1901"/>
                  </a:srgbClr>
                </a:gs>
                <a:gs pos="100000">
                  <a:srgbClr val="A6A1A5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6" name="Splat 716"/>
            <p:cNvSpPr>
              <a:spLocks noGrp="1"/>
            </p:cNvSpPr>
            <p:nvPr/>
          </p:nvSpPr>
          <p:spPr>
            <a:xfrm rot="3272809">
              <a:off x="3058660" y="708776"/>
              <a:ext cx="191120" cy="61163"/>
            </a:xfrm>
            <a:prstGeom prst="ellipse">
              <a:avLst/>
            </a:prstGeom>
            <a:gradFill>
              <a:gsLst>
                <a:gs pos="0">
                  <a:srgbClr val="D0D3CE">
                    <a:alpha val="32968"/>
                  </a:srgbClr>
                </a:gs>
                <a:gs pos="14286">
                  <a:srgbClr val="D0D3CE">
                    <a:alpha val="30764"/>
                  </a:srgbClr>
                </a:gs>
                <a:gs pos="28571">
                  <a:srgbClr val="D0D3CE">
                    <a:alpha val="24833"/>
                  </a:srgbClr>
                </a:gs>
                <a:gs pos="42857">
                  <a:srgbClr val="D0D3CE">
                    <a:alpha val="17075"/>
                  </a:srgbClr>
                </a:gs>
                <a:gs pos="57143">
                  <a:srgbClr val="D0D3CE">
                    <a:alpha val="9855"/>
                  </a:srgbClr>
                </a:gs>
                <a:gs pos="71429">
                  <a:srgbClr val="D0D3CE">
                    <a:alpha val="4740"/>
                  </a:srgbClr>
                </a:gs>
                <a:gs pos="85714">
                  <a:srgbClr val="D0D3CE">
                    <a:alpha val="1902"/>
                  </a:srgbClr>
                </a:gs>
                <a:gs pos="100000">
                  <a:srgbClr val="D0D3C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7" name="Splat 717"/>
            <p:cNvSpPr>
              <a:spLocks noGrp="1"/>
            </p:cNvSpPr>
            <p:nvPr/>
          </p:nvSpPr>
          <p:spPr>
            <a:xfrm rot="-9877372">
              <a:off x="2953692" y="907389"/>
              <a:ext cx="440250" cy="67394"/>
            </a:xfrm>
            <a:prstGeom prst="ellipse">
              <a:avLst/>
            </a:prstGeom>
            <a:gradFill>
              <a:gsLst>
                <a:gs pos="0">
                  <a:srgbClr val="C0BBBC">
                    <a:alpha val="17364"/>
                  </a:srgbClr>
                </a:gs>
                <a:gs pos="14286">
                  <a:srgbClr val="C0BBBC">
                    <a:alpha val="16080"/>
                  </a:srgbClr>
                </a:gs>
                <a:gs pos="28571">
                  <a:srgbClr val="C0BBBC">
                    <a:alpha val="12726"/>
                  </a:srgbClr>
                </a:gs>
                <a:gs pos="42857">
                  <a:srgbClr val="C0BBBC">
                    <a:alpha val="8541"/>
                  </a:srgbClr>
                </a:gs>
                <a:gs pos="57143">
                  <a:srgbClr val="C0BBBC">
                    <a:alpha val="4827"/>
                  </a:srgbClr>
                </a:gs>
                <a:gs pos="71429">
                  <a:srgbClr val="C0BBBC">
                    <a:alpha val="2289"/>
                  </a:srgbClr>
                </a:gs>
                <a:gs pos="85714">
                  <a:srgbClr val="C0BBBC">
                    <a:alpha val="912"/>
                  </a:srgbClr>
                </a:gs>
                <a:gs pos="100000">
                  <a:srgbClr val="C0BBBC">
                    <a:alpha val="3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8" name="Splat 718"/>
            <p:cNvSpPr>
              <a:spLocks noGrp="1"/>
            </p:cNvSpPr>
            <p:nvPr/>
          </p:nvSpPr>
          <p:spPr>
            <a:xfrm rot="9947037">
              <a:off x="1027161" y="1086500"/>
              <a:ext cx="624922" cy="3862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9" name="Splat 719"/>
            <p:cNvSpPr>
              <a:spLocks noGrp="1"/>
            </p:cNvSpPr>
            <p:nvPr/>
          </p:nvSpPr>
          <p:spPr>
            <a:xfrm rot="-9603701">
              <a:off x="1296589" y="253651"/>
              <a:ext cx="515582" cy="38786"/>
            </a:xfrm>
            <a:prstGeom prst="ellipse">
              <a:avLst/>
            </a:prstGeom>
            <a:gradFill>
              <a:gsLst>
                <a:gs pos="0">
                  <a:srgbClr val="A09FA0">
                    <a:alpha val="31935"/>
                  </a:srgbClr>
                </a:gs>
                <a:gs pos="14286">
                  <a:srgbClr val="A09FA0">
                    <a:alpha val="29784"/>
                  </a:srgbClr>
                </a:gs>
                <a:gs pos="28571">
                  <a:srgbClr val="A09FA0">
                    <a:alpha val="24008"/>
                  </a:srgbClr>
                </a:gs>
                <a:gs pos="42857">
                  <a:srgbClr val="A09FA0">
                    <a:alpha val="16480"/>
                  </a:srgbClr>
                </a:gs>
                <a:gs pos="57143">
                  <a:srgbClr val="A09FA0">
                    <a:alpha val="9497"/>
                  </a:srgbClr>
                </a:gs>
                <a:gs pos="71429">
                  <a:srgbClr val="A09FA0">
                    <a:alpha val="4563"/>
                  </a:srgbClr>
                </a:gs>
                <a:gs pos="85714">
                  <a:srgbClr val="A09FA0">
                    <a:alpha val="1830"/>
                  </a:srgbClr>
                </a:gs>
                <a:gs pos="100000">
                  <a:srgbClr val="A09FA0">
                    <a:alpha val="6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0" name="Splat 720"/>
            <p:cNvSpPr>
              <a:spLocks noGrp="1"/>
            </p:cNvSpPr>
            <p:nvPr/>
          </p:nvSpPr>
          <p:spPr>
            <a:xfrm rot="-8818649">
              <a:off x="902495" y="328129"/>
              <a:ext cx="87905" cy="61268"/>
            </a:xfrm>
            <a:prstGeom prst="ellipse">
              <a:avLst/>
            </a:prstGeom>
            <a:gradFill>
              <a:gsLst>
                <a:gs pos="0">
                  <a:srgbClr val="BAB7BA">
                    <a:alpha val="32038"/>
                  </a:srgbClr>
                </a:gs>
                <a:gs pos="14286">
                  <a:srgbClr val="BAB7BA">
                    <a:alpha val="29882"/>
                  </a:srgbClr>
                </a:gs>
                <a:gs pos="28571">
                  <a:srgbClr val="BAB7BA">
                    <a:alpha val="24091"/>
                  </a:srgbClr>
                </a:gs>
                <a:gs pos="42857">
                  <a:srgbClr val="BAB7BA">
                    <a:alpha val="16539"/>
                  </a:srgbClr>
                </a:gs>
                <a:gs pos="57143">
                  <a:srgbClr val="BAB7BA">
                    <a:alpha val="9532"/>
                  </a:srgbClr>
                </a:gs>
                <a:gs pos="71429">
                  <a:srgbClr val="BAB7BA">
                    <a:alpha val="4581"/>
                  </a:srgbClr>
                </a:gs>
                <a:gs pos="85714">
                  <a:srgbClr val="BAB7BA">
                    <a:alpha val="1837"/>
                  </a:srgbClr>
                </a:gs>
                <a:gs pos="100000">
                  <a:srgbClr val="BAB7BA">
                    <a:alpha val="6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1" name="Splat 721"/>
            <p:cNvSpPr>
              <a:spLocks noGrp="1"/>
            </p:cNvSpPr>
            <p:nvPr/>
          </p:nvSpPr>
          <p:spPr>
            <a:xfrm rot="-10033866">
              <a:off x="923817" y="881880"/>
              <a:ext cx="650085" cy="198577"/>
            </a:xfrm>
            <a:prstGeom prst="ellipse">
              <a:avLst/>
            </a:prstGeom>
            <a:gradFill>
              <a:gsLst>
                <a:gs pos="0">
                  <a:srgbClr val="F7FBFB">
                    <a:alpha val="16885"/>
                  </a:srgbClr>
                </a:gs>
                <a:gs pos="14286">
                  <a:srgbClr val="F7FBFB">
                    <a:alpha val="15632"/>
                  </a:srgbClr>
                </a:gs>
                <a:gs pos="28571">
                  <a:srgbClr val="F7FBFB">
                    <a:alpha val="12365"/>
                  </a:srgbClr>
                </a:gs>
                <a:gs pos="42857">
                  <a:srgbClr val="F7FBFB">
                    <a:alpha val="8293"/>
                  </a:srgbClr>
                </a:gs>
                <a:gs pos="57143">
                  <a:srgbClr val="F7FBFB">
                    <a:alpha val="4684"/>
                  </a:srgbClr>
                </a:gs>
                <a:gs pos="71429">
                  <a:srgbClr val="F7FBFB">
                    <a:alpha val="2220"/>
                  </a:srgbClr>
                </a:gs>
                <a:gs pos="85714">
                  <a:srgbClr val="F7FBFB">
                    <a:alpha val="884"/>
                  </a:srgbClr>
                </a:gs>
                <a:gs pos="100000">
                  <a:srgbClr val="F7FBFB">
                    <a:alpha val="2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2" name="Splat 722"/>
            <p:cNvSpPr>
              <a:spLocks noGrp="1"/>
            </p:cNvSpPr>
            <p:nvPr/>
          </p:nvSpPr>
          <p:spPr>
            <a:xfrm rot="3817482">
              <a:off x="714141" y="1072555"/>
              <a:ext cx="601704" cy="94796"/>
            </a:xfrm>
            <a:prstGeom prst="ellipse">
              <a:avLst/>
            </a:prstGeom>
            <a:gradFill>
              <a:gsLst>
                <a:gs pos="0">
                  <a:srgbClr val="FFFFFF">
                    <a:alpha val="9770"/>
                  </a:srgbClr>
                </a:gs>
                <a:gs pos="14286">
                  <a:srgbClr val="FFFFFF">
                    <a:alpha val="9017"/>
                  </a:srgbClr>
                </a:gs>
                <a:gs pos="28571">
                  <a:srgbClr val="FFFFFF">
                    <a:alpha val="7074"/>
                  </a:srgbClr>
                </a:gs>
                <a:gs pos="42857">
                  <a:srgbClr val="FFFFFF">
                    <a:alpha val="4699"/>
                  </a:srgbClr>
                </a:gs>
                <a:gs pos="57143">
                  <a:srgbClr val="FFFFFF">
                    <a:alpha val="2631"/>
                  </a:srgbClr>
                </a:gs>
                <a:gs pos="71429">
                  <a:srgbClr val="FFFFFF">
                    <a:alpha val="1240"/>
                  </a:srgbClr>
                </a:gs>
                <a:gs pos="85714">
                  <a:srgbClr val="FFFFFF">
                    <a:alpha val="492"/>
                  </a:srgbClr>
                </a:gs>
                <a:gs pos="100000">
                  <a:srgbClr val="FFFFFF">
                    <a:alpha val="1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3" name="Splat 723"/>
            <p:cNvSpPr>
              <a:spLocks noGrp="1"/>
            </p:cNvSpPr>
            <p:nvPr/>
          </p:nvSpPr>
          <p:spPr>
            <a:xfrm rot="7898439">
              <a:off x="2011871" y="717139"/>
              <a:ext cx="473967" cy="258594"/>
            </a:xfrm>
            <a:prstGeom prst="ellipse">
              <a:avLst/>
            </a:prstGeom>
            <a:gradFill>
              <a:gsLst>
                <a:gs pos="0">
                  <a:srgbClr val="000000">
                    <a:alpha val="8994"/>
                  </a:srgbClr>
                </a:gs>
                <a:gs pos="14286">
                  <a:srgbClr val="000000">
                    <a:alpha val="8297"/>
                  </a:srgbClr>
                </a:gs>
                <a:gs pos="28571">
                  <a:srgbClr val="000000">
                    <a:alpha val="6504"/>
                  </a:srgbClr>
                </a:gs>
                <a:gs pos="42857">
                  <a:srgbClr val="000000">
                    <a:alpha val="4315"/>
                  </a:srgbClr>
                </a:gs>
                <a:gs pos="57143">
                  <a:srgbClr val="000000">
                    <a:alpha val="2415"/>
                  </a:srgbClr>
                </a:gs>
                <a:gs pos="71429">
                  <a:srgbClr val="000000">
                    <a:alpha val="1138"/>
                  </a:srgbClr>
                </a:gs>
                <a:gs pos="85714">
                  <a:srgbClr val="000000">
                    <a:alpha val="451"/>
                  </a:srgbClr>
                </a:gs>
                <a:gs pos="100000">
                  <a:srgbClr val="000000">
                    <a:alpha val="1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4" name="Splat 724"/>
            <p:cNvSpPr>
              <a:spLocks noGrp="1"/>
            </p:cNvSpPr>
            <p:nvPr/>
          </p:nvSpPr>
          <p:spPr>
            <a:xfrm rot="-9600452">
              <a:off x="1131641" y="159975"/>
              <a:ext cx="584657" cy="10138"/>
            </a:xfrm>
            <a:prstGeom prst="ellipse">
              <a:avLst/>
            </a:prstGeom>
            <a:gradFill>
              <a:gsLst>
                <a:gs pos="0">
                  <a:srgbClr val="B4B2B2">
                    <a:alpha val="16981"/>
                  </a:srgbClr>
                </a:gs>
                <a:gs pos="14286">
                  <a:srgbClr val="B4B2B2">
                    <a:alpha val="15722"/>
                  </a:srgbClr>
                </a:gs>
                <a:gs pos="28571">
                  <a:srgbClr val="B4B2B2">
                    <a:alpha val="12437"/>
                  </a:srgbClr>
                </a:gs>
                <a:gs pos="42857">
                  <a:srgbClr val="B4B2B2">
                    <a:alpha val="8343"/>
                  </a:srgbClr>
                </a:gs>
                <a:gs pos="57143">
                  <a:srgbClr val="B4B2B2">
                    <a:alpha val="4712"/>
                  </a:srgbClr>
                </a:gs>
                <a:gs pos="71429">
                  <a:srgbClr val="B4B2B2">
                    <a:alpha val="2234"/>
                  </a:srgbClr>
                </a:gs>
                <a:gs pos="85714">
                  <a:srgbClr val="B4B2B2">
                    <a:alpha val="889"/>
                  </a:srgbClr>
                </a:gs>
                <a:gs pos="100000">
                  <a:srgbClr val="B4B2B2">
                    <a:alpha val="2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5" name="Splat 725"/>
            <p:cNvSpPr>
              <a:spLocks noGrp="1"/>
            </p:cNvSpPr>
            <p:nvPr/>
          </p:nvSpPr>
          <p:spPr>
            <a:xfrm rot="9847961">
              <a:off x="-107096" y="468585"/>
              <a:ext cx="506644" cy="38614"/>
            </a:xfrm>
            <a:prstGeom prst="ellipse">
              <a:avLst/>
            </a:prstGeom>
            <a:gradFill>
              <a:gsLst>
                <a:gs pos="0">
                  <a:srgbClr val="FFFFFF">
                    <a:alpha val="22609"/>
                  </a:srgbClr>
                </a:gs>
                <a:gs pos="14286">
                  <a:srgbClr val="FFFFFF">
                    <a:alpha val="20988"/>
                  </a:srgbClr>
                </a:gs>
                <a:gs pos="28571">
                  <a:srgbClr val="FFFFFF">
                    <a:alpha val="16715"/>
                  </a:srgbClr>
                </a:gs>
                <a:gs pos="42857">
                  <a:srgbClr val="FFFFFF">
                    <a:alpha val="11305"/>
                  </a:srgbClr>
                </a:gs>
                <a:gs pos="57143">
                  <a:srgbClr val="FFFFFF">
                    <a:alpha val="6432"/>
                  </a:srgbClr>
                </a:gs>
                <a:gs pos="71429">
                  <a:srgbClr val="FFFFFF">
                    <a:alpha val="3064"/>
                  </a:srgbClr>
                </a:gs>
                <a:gs pos="85714">
                  <a:srgbClr val="FFFFFF">
                    <a:alpha val="1223"/>
                  </a:srgbClr>
                </a:gs>
                <a:gs pos="100000">
                  <a:srgbClr val="FFFFFF">
                    <a:alpha val="4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6" name="Splat 726"/>
            <p:cNvSpPr>
              <a:spLocks noGrp="1"/>
            </p:cNvSpPr>
            <p:nvPr/>
          </p:nvSpPr>
          <p:spPr>
            <a:xfrm rot="8171757">
              <a:off x="2192528" y="859952"/>
              <a:ext cx="274154" cy="4489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7" name="Splat 727"/>
            <p:cNvSpPr>
              <a:spLocks noGrp="1"/>
            </p:cNvSpPr>
            <p:nvPr/>
          </p:nvSpPr>
          <p:spPr>
            <a:xfrm rot="10535736">
              <a:off x="1978493" y="764428"/>
              <a:ext cx="241050" cy="58689"/>
            </a:xfrm>
            <a:prstGeom prst="ellipse">
              <a:avLst/>
            </a:prstGeom>
            <a:gradFill>
              <a:gsLst>
                <a:gs pos="0">
                  <a:srgbClr val="FFFFFF">
                    <a:alpha val="17811"/>
                  </a:srgbClr>
                </a:gs>
                <a:gs pos="14286">
                  <a:srgbClr val="FFFFFF">
                    <a:alpha val="16497"/>
                  </a:srgbClr>
                </a:gs>
                <a:gs pos="28571">
                  <a:srgbClr val="FFFFFF">
                    <a:alpha val="13062"/>
                  </a:srgbClr>
                </a:gs>
                <a:gs pos="42857">
                  <a:srgbClr val="FFFFFF">
                    <a:alpha val="8773"/>
                  </a:srgbClr>
                </a:gs>
                <a:gs pos="57143">
                  <a:srgbClr val="FFFFFF">
                    <a:alpha val="4960"/>
                  </a:srgbClr>
                </a:gs>
                <a:gs pos="71429">
                  <a:srgbClr val="FFFFFF">
                    <a:alpha val="2353"/>
                  </a:srgbClr>
                </a:gs>
                <a:gs pos="85714">
                  <a:srgbClr val="FFFFFF">
                    <a:alpha val="937"/>
                  </a:srgbClr>
                </a:gs>
                <a:gs pos="100000">
                  <a:srgbClr val="FFFFFF">
                    <a:alpha val="3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8" name="Splat 728"/>
            <p:cNvSpPr>
              <a:spLocks noGrp="1"/>
            </p:cNvSpPr>
            <p:nvPr/>
          </p:nvSpPr>
          <p:spPr>
            <a:xfrm rot="-10670554">
              <a:off x="13697" y="689458"/>
              <a:ext cx="167974" cy="61127"/>
            </a:xfrm>
            <a:prstGeom prst="ellipse">
              <a:avLst/>
            </a:prstGeom>
            <a:gradFill>
              <a:gsLst>
                <a:gs pos="0">
                  <a:srgbClr val="C3C0C2">
                    <a:alpha val="29158"/>
                  </a:srgbClr>
                </a:gs>
                <a:gs pos="14286">
                  <a:srgbClr val="C3C0C2">
                    <a:alpha val="27155"/>
                  </a:srgbClr>
                </a:gs>
                <a:gs pos="28571">
                  <a:srgbClr val="C3C0C2">
                    <a:alpha val="21808"/>
                  </a:srgbClr>
                </a:gs>
                <a:gs pos="42857">
                  <a:srgbClr val="C3C0C2">
                    <a:alpha val="14901"/>
                  </a:srgbClr>
                </a:gs>
                <a:gs pos="57143">
                  <a:srgbClr val="C3C0C2">
                    <a:alpha val="8553"/>
                  </a:srgbClr>
                </a:gs>
                <a:gs pos="71429">
                  <a:srgbClr val="C3C0C2">
                    <a:alpha val="4099"/>
                  </a:srgbClr>
                </a:gs>
                <a:gs pos="85714">
                  <a:srgbClr val="C3C0C2">
                    <a:alpha val="1641"/>
                  </a:srgbClr>
                </a:gs>
                <a:gs pos="100000">
                  <a:srgbClr val="C3C0C2">
                    <a:alpha val="5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9" name="Splat 729"/>
            <p:cNvSpPr>
              <a:spLocks noGrp="1"/>
            </p:cNvSpPr>
            <p:nvPr/>
          </p:nvSpPr>
          <p:spPr>
            <a:xfrm rot="10338094">
              <a:off x="1156051" y="1094602"/>
              <a:ext cx="539087" cy="143447"/>
            </a:xfrm>
            <a:prstGeom prst="ellipse">
              <a:avLst/>
            </a:prstGeom>
            <a:gradFill>
              <a:gsLst>
                <a:gs pos="0">
                  <a:srgbClr val="CED1D3">
                    <a:alpha val="10342"/>
                  </a:srgbClr>
                </a:gs>
                <a:gs pos="14286">
                  <a:srgbClr val="CED1D3">
                    <a:alpha val="9547"/>
                  </a:srgbClr>
                </a:gs>
                <a:gs pos="28571">
                  <a:srgbClr val="CED1D3">
                    <a:alpha val="7495"/>
                  </a:srgbClr>
                </a:gs>
                <a:gs pos="42857">
                  <a:srgbClr val="CED1D3">
                    <a:alpha val="4982"/>
                  </a:srgbClr>
                </a:gs>
                <a:gs pos="57143">
                  <a:srgbClr val="CED1D3">
                    <a:alpha val="2792"/>
                  </a:srgbClr>
                </a:gs>
                <a:gs pos="71429">
                  <a:srgbClr val="CED1D3">
                    <a:alpha val="1317"/>
                  </a:srgbClr>
                </a:gs>
                <a:gs pos="85714">
                  <a:srgbClr val="CED1D3">
                    <a:alpha val="523"/>
                  </a:srgbClr>
                </a:gs>
                <a:gs pos="100000">
                  <a:srgbClr val="CED1D3">
                    <a:alpha val="1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0" name="Splat 730"/>
            <p:cNvSpPr>
              <a:spLocks noGrp="1"/>
            </p:cNvSpPr>
            <p:nvPr/>
          </p:nvSpPr>
          <p:spPr>
            <a:xfrm rot="-9492378">
              <a:off x="3395695" y="390525"/>
              <a:ext cx="305170" cy="4846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1" name="Splat 731"/>
            <p:cNvSpPr>
              <a:spLocks noGrp="1"/>
            </p:cNvSpPr>
            <p:nvPr/>
          </p:nvSpPr>
          <p:spPr>
            <a:xfrm rot="9258301">
              <a:off x="1664219" y="33255"/>
              <a:ext cx="412414" cy="37379"/>
            </a:xfrm>
            <a:prstGeom prst="ellipse">
              <a:avLst/>
            </a:prstGeom>
            <a:gradFill>
              <a:gsLst>
                <a:gs pos="0">
                  <a:srgbClr val="FFFFFF">
                    <a:alpha val="13026"/>
                  </a:srgbClr>
                </a:gs>
                <a:gs pos="14286">
                  <a:srgbClr val="FFFFFF">
                    <a:alpha val="12038"/>
                  </a:srgbClr>
                </a:gs>
                <a:gs pos="28571">
                  <a:srgbClr val="FFFFFF">
                    <a:alpha val="9480"/>
                  </a:srgbClr>
                </a:gs>
                <a:gs pos="42857">
                  <a:srgbClr val="FFFFFF">
                    <a:alpha val="6324"/>
                  </a:srgbClr>
                </a:gs>
                <a:gs pos="57143">
                  <a:srgbClr val="FFFFFF">
                    <a:alpha val="3555"/>
                  </a:srgbClr>
                </a:gs>
                <a:gs pos="71429">
                  <a:srgbClr val="FFFFFF">
                    <a:alpha val="1680"/>
                  </a:srgbClr>
                </a:gs>
                <a:gs pos="85714">
                  <a:srgbClr val="FFFFFF">
                    <a:alpha val="668"/>
                  </a:srgbClr>
                </a:gs>
                <a:gs pos="100000">
                  <a:srgbClr val="FFFFFF">
                    <a:alpha val="2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2" name="Splat 732"/>
            <p:cNvSpPr>
              <a:spLocks noGrp="1"/>
            </p:cNvSpPr>
            <p:nvPr/>
          </p:nvSpPr>
          <p:spPr>
            <a:xfrm rot="-9487271">
              <a:off x="1425071" y="813048"/>
              <a:ext cx="674076" cy="83108"/>
            </a:xfrm>
            <a:prstGeom prst="ellipse">
              <a:avLst/>
            </a:prstGeom>
            <a:gradFill>
              <a:gsLst>
                <a:gs pos="0">
                  <a:srgbClr val="FFFFFF">
                    <a:alpha val="13688"/>
                  </a:srgbClr>
                </a:gs>
                <a:gs pos="14286">
                  <a:srgbClr val="FFFFFF">
                    <a:alpha val="12654"/>
                  </a:srgbClr>
                </a:gs>
                <a:gs pos="28571">
                  <a:srgbClr val="FFFFFF">
                    <a:alpha val="9972"/>
                  </a:srgbClr>
                </a:gs>
                <a:gs pos="42857">
                  <a:srgbClr val="FFFFFF">
                    <a:alpha val="6658"/>
                  </a:srgbClr>
                </a:gs>
                <a:gs pos="57143">
                  <a:srgbClr val="FFFFFF">
                    <a:alpha val="3746"/>
                  </a:srgbClr>
                </a:gs>
                <a:gs pos="71429">
                  <a:srgbClr val="FFFFFF">
                    <a:alpha val="1771"/>
                  </a:srgbClr>
                </a:gs>
                <a:gs pos="85714">
                  <a:srgbClr val="FFFFFF">
                    <a:alpha val="704"/>
                  </a:srgbClr>
                </a:gs>
                <a:gs pos="100000">
                  <a:srgbClr val="FFFFFF">
                    <a:alpha val="2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3" name="Splat 733"/>
            <p:cNvSpPr>
              <a:spLocks noGrp="1"/>
            </p:cNvSpPr>
            <p:nvPr/>
          </p:nvSpPr>
          <p:spPr>
            <a:xfrm rot="-9341946">
              <a:off x="2040320" y="1149208"/>
              <a:ext cx="658431" cy="46033"/>
            </a:xfrm>
            <a:prstGeom prst="ellipse">
              <a:avLst/>
            </a:prstGeom>
            <a:gradFill>
              <a:gsLst>
                <a:gs pos="0">
                  <a:srgbClr val="000000">
                    <a:alpha val="22109"/>
                  </a:srgbClr>
                </a:gs>
                <a:gs pos="14286">
                  <a:srgbClr val="000000">
                    <a:alpha val="20519"/>
                  </a:srgbClr>
                </a:gs>
                <a:gs pos="28571">
                  <a:srgbClr val="000000">
                    <a:alpha val="16332"/>
                  </a:srgbClr>
                </a:gs>
                <a:gs pos="42857">
                  <a:srgbClr val="000000">
                    <a:alpha val="11038"/>
                  </a:srgbClr>
                </a:gs>
                <a:gs pos="57143">
                  <a:srgbClr val="000000">
                    <a:alpha val="6275"/>
                  </a:srgbClr>
                </a:gs>
                <a:gs pos="71429">
                  <a:srgbClr val="000000">
                    <a:alpha val="2988"/>
                  </a:srgbClr>
                </a:gs>
                <a:gs pos="85714">
                  <a:srgbClr val="000000">
                    <a:alpha val="1192"/>
                  </a:srgbClr>
                </a:gs>
                <a:gs pos="100000">
                  <a:srgbClr val="000000">
                    <a:alpha val="4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4" name="Splat 734"/>
            <p:cNvSpPr>
              <a:spLocks noGrp="1"/>
            </p:cNvSpPr>
            <p:nvPr/>
          </p:nvSpPr>
          <p:spPr>
            <a:xfrm rot="9495418">
              <a:off x="287230" y="521561"/>
              <a:ext cx="459361" cy="51103"/>
            </a:xfrm>
            <a:prstGeom prst="ellipse">
              <a:avLst/>
            </a:prstGeom>
            <a:gradFill>
              <a:gsLst>
                <a:gs pos="0">
                  <a:srgbClr val="FFFFFF">
                    <a:alpha val="18768"/>
                  </a:srgbClr>
                </a:gs>
                <a:gs pos="14286">
                  <a:srgbClr val="FFFFFF">
                    <a:alpha val="17391"/>
                  </a:srgbClr>
                </a:gs>
                <a:gs pos="28571">
                  <a:srgbClr val="FFFFFF">
                    <a:alpha val="13786"/>
                  </a:srgbClr>
                </a:gs>
                <a:gs pos="42857">
                  <a:srgbClr val="FFFFFF">
                    <a:alpha val="9272"/>
                  </a:srgbClr>
                </a:gs>
                <a:gs pos="57143">
                  <a:srgbClr val="FFFFFF">
                    <a:alpha val="5249"/>
                  </a:srgbClr>
                </a:gs>
                <a:gs pos="71429">
                  <a:srgbClr val="FFFFFF">
                    <a:alpha val="2492"/>
                  </a:srgbClr>
                </a:gs>
                <a:gs pos="85714">
                  <a:srgbClr val="FFFFFF">
                    <a:alpha val="993"/>
                  </a:srgbClr>
                </a:gs>
                <a:gs pos="100000">
                  <a:srgbClr val="FFFFFF">
                    <a:alpha val="3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5" name="Splat 735"/>
            <p:cNvSpPr>
              <a:spLocks noGrp="1"/>
            </p:cNvSpPr>
            <p:nvPr/>
          </p:nvSpPr>
          <p:spPr>
            <a:xfrm rot="10210778">
              <a:off x="941674" y="724575"/>
              <a:ext cx="513454" cy="5289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6" name="Splat 736"/>
            <p:cNvSpPr>
              <a:spLocks noGrp="1"/>
            </p:cNvSpPr>
            <p:nvPr/>
          </p:nvSpPr>
          <p:spPr>
            <a:xfrm rot="8243191">
              <a:off x="3067713" y="846704"/>
              <a:ext cx="176887" cy="61250"/>
            </a:xfrm>
            <a:prstGeom prst="ellipse">
              <a:avLst/>
            </a:prstGeom>
            <a:gradFill>
              <a:gsLst>
                <a:gs pos="0">
                  <a:srgbClr val="384142">
                    <a:alpha val="17391"/>
                  </a:srgbClr>
                </a:gs>
                <a:gs pos="14286">
                  <a:srgbClr val="384142">
                    <a:alpha val="16104"/>
                  </a:srgbClr>
                </a:gs>
                <a:gs pos="28571">
                  <a:srgbClr val="384142">
                    <a:alpha val="12745"/>
                  </a:srgbClr>
                </a:gs>
                <a:gs pos="42857">
                  <a:srgbClr val="384142">
                    <a:alpha val="8555"/>
                  </a:srgbClr>
                </a:gs>
                <a:gs pos="57143">
                  <a:srgbClr val="384142">
                    <a:alpha val="4835"/>
                  </a:srgbClr>
                </a:gs>
                <a:gs pos="71429">
                  <a:srgbClr val="384142">
                    <a:alpha val="2293"/>
                  </a:srgbClr>
                </a:gs>
                <a:gs pos="85714">
                  <a:srgbClr val="384142">
                    <a:alpha val="913"/>
                  </a:srgbClr>
                </a:gs>
                <a:gs pos="100000">
                  <a:srgbClr val="384142">
                    <a:alpha val="3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7" name="Splat 737"/>
            <p:cNvSpPr>
              <a:spLocks noGrp="1"/>
            </p:cNvSpPr>
            <p:nvPr/>
          </p:nvSpPr>
          <p:spPr>
            <a:xfrm rot="9279971">
              <a:off x="502996" y="684845"/>
              <a:ext cx="95244" cy="62224"/>
            </a:xfrm>
            <a:prstGeom prst="ellipse">
              <a:avLst/>
            </a:prstGeom>
            <a:gradFill>
              <a:gsLst>
                <a:gs pos="0">
                  <a:srgbClr val="F9FAFB">
                    <a:alpha val="32968"/>
                  </a:srgbClr>
                </a:gs>
                <a:gs pos="14286">
                  <a:srgbClr val="F9FAFB">
                    <a:alpha val="30764"/>
                  </a:srgbClr>
                </a:gs>
                <a:gs pos="28571">
                  <a:srgbClr val="F9FAFB">
                    <a:alpha val="24833"/>
                  </a:srgbClr>
                </a:gs>
                <a:gs pos="42857">
                  <a:srgbClr val="F9FAFB">
                    <a:alpha val="17075"/>
                  </a:srgbClr>
                </a:gs>
                <a:gs pos="57143">
                  <a:srgbClr val="F9FAFB">
                    <a:alpha val="9855"/>
                  </a:srgbClr>
                </a:gs>
                <a:gs pos="71429">
                  <a:srgbClr val="F9FAFB">
                    <a:alpha val="4740"/>
                  </a:srgbClr>
                </a:gs>
                <a:gs pos="85714">
                  <a:srgbClr val="F9FAFB">
                    <a:alpha val="1902"/>
                  </a:srgbClr>
                </a:gs>
                <a:gs pos="100000">
                  <a:srgbClr val="F9FAF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8" name="Splat 738"/>
            <p:cNvSpPr>
              <a:spLocks noGrp="1"/>
            </p:cNvSpPr>
            <p:nvPr/>
          </p:nvSpPr>
          <p:spPr>
            <a:xfrm rot="-9620905">
              <a:off x="-104216" y="624842"/>
              <a:ext cx="410331" cy="48549"/>
            </a:xfrm>
            <a:prstGeom prst="ellipse">
              <a:avLst/>
            </a:prstGeom>
            <a:gradFill>
              <a:gsLst>
                <a:gs pos="0">
                  <a:srgbClr val="CBCBCA">
                    <a:alpha val="32768"/>
                  </a:srgbClr>
                </a:gs>
                <a:gs pos="14286">
                  <a:srgbClr val="CBCBCA">
                    <a:alpha val="30574"/>
                  </a:srgbClr>
                </a:gs>
                <a:gs pos="28571">
                  <a:srgbClr val="CBCBCA">
                    <a:alpha val="24673"/>
                  </a:srgbClr>
                </a:gs>
                <a:gs pos="42857">
                  <a:srgbClr val="CBCBCA">
                    <a:alpha val="16960"/>
                  </a:srgbClr>
                </a:gs>
                <a:gs pos="57143">
                  <a:srgbClr val="CBCBCA">
                    <a:alpha val="9785"/>
                  </a:srgbClr>
                </a:gs>
                <a:gs pos="71429">
                  <a:srgbClr val="CBCBCA">
                    <a:alpha val="4706"/>
                  </a:srgbClr>
                </a:gs>
                <a:gs pos="85714">
                  <a:srgbClr val="CBCBCA">
                    <a:alpha val="1888"/>
                  </a:srgbClr>
                </a:gs>
                <a:gs pos="100000">
                  <a:srgbClr val="CBCBCA">
                    <a:alpha val="6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9" name="Splat 739"/>
            <p:cNvSpPr>
              <a:spLocks noGrp="1"/>
            </p:cNvSpPr>
            <p:nvPr/>
          </p:nvSpPr>
          <p:spPr>
            <a:xfrm rot="6864113">
              <a:off x="848687" y="1206021"/>
              <a:ext cx="206766" cy="81720"/>
            </a:xfrm>
            <a:prstGeom prst="ellipse">
              <a:avLst/>
            </a:prstGeom>
            <a:gradFill>
              <a:gsLst>
                <a:gs pos="0">
                  <a:srgbClr val="FFFFFF">
                    <a:alpha val="27818"/>
                  </a:srgbClr>
                </a:gs>
                <a:gs pos="14286">
                  <a:srgbClr val="FFFFFF">
                    <a:alpha val="25890"/>
                  </a:srgbClr>
                </a:gs>
                <a:gs pos="28571">
                  <a:srgbClr val="FFFFFF">
                    <a:alpha val="20756"/>
                  </a:srgbClr>
                </a:gs>
                <a:gs pos="42857">
                  <a:srgbClr val="FFFFFF">
                    <a:alpha val="14152"/>
                  </a:srgbClr>
                </a:gs>
                <a:gs pos="57143">
                  <a:srgbClr val="FFFFFF">
                    <a:alpha val="8108"/>
                  </a:srgbClr>
                </a:gs>
                <a:gs pos="71429">
                  <a:srgbClr val="FFFFFF">
                    <a:alpha val="3880"/>
                  </a:srgbClr>
                </a:gs>
                <a:gs pos="85714">
                  <a:srgbClr val="FFFFFF">
                    <a:alpha val="1553"/>
                  </a:srgbClr>
                </a:gs>
                <a:gs pos="100000">
                  <a:srgbClr val="FFFFFF">
                    <a:alpha val="5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0" name="Splat 740"/>
            <p:cNvSpPr>
              <a:spLocks noGrp="1"/>
            </p:cNvSpPr>
            <p:nvPr/>
          </p:nvSpPr>
          <p:spPr>
            <a:xfrm rot="9757348">
              <a:off x="944436" y="315105"/>
              <a:ext cx="478739" cy="53835"/>
            </a:xfrm>
            <a:prstGeom prst="ellipse">
              <a:avLst/>
            </a:prstGeom>
            <a:gradFill>
              <a:gsLst>
                <a:gs pos="0">
                  <a:srgbClr val="FFFFFF">
                    <a:alpha val="27202"/>
                  </a:srgbClr>
                </a:gs>
                <a:gs pos="14286">
                  <a:srgbClr val="FFFFFF">
                    <a:alpha val="25308"/>
                  </a:srgbClr>
                </a:gs>
                <a:gs pos="28571">
                  <a:srgbClr val="FFFFFF">
                    <a:alpha val="20273"/>
                  </a:srgbClr>
                </a:gs>
                <a:gs pos="42857">
                  <a:srgbClr val="FFFFFF">
                    <a:alpha val="13809"/>
                  </a:srgbClr>
                </a:gs>
                <a:gs pos="57143">
                  <a:srgbClr val="FFFFFF">
                    <a:alpha val="7905"/>
                  </a:srgbClr>
                </a:gs>
                <a:gs pos="71429">
                  <a:srgbClr val="FFFFFF">
                    <a:alpha val="3781"/>
                  </a:srgbClr>
                </a:gs>
                <a:gs pos="85714">
                  <a:srgbClr val="FFFFFF">
                    <a:alpha val="1513"/>
                  </a:srgbClr>
                </a:gs>
                <a:gs pos="100000">
                  <a:srgbClr val="FFFFFF">
                    <a:alpha val="5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1" name="Splat 741"/>
            <p:cNvSpPr>
              <a:spLocks noGrp="1"/>
            </p:cNvSpPr>
            <p:nvPr/>
          </p:nvSpPr>
          <p:spPr>
            <a:xfrm rot="-10151662">
              <a:off x="2024651" y="1187241"/>
              <a:ext cx="453062" cy="58493"/>
            </a:xfrm>
            <a:prstGeom prst="ellipse">
              <a:avLst/>
            </a:prstGeom>
            <a:gradFill>
              <a:gsLst>
                <a:gs pos="0">
                  <a:srgbClr val="FFFFFF">
                    <a:alpha val="20121"/>
                  </a:srgbClr>
                </a:gs>
                <a:gs pos="14286">
                  <a:srgbClr val="FFFFFF">
                    <a:alpha val="18656"/>
                  </a:srgbClr>
                </a:gs>
                <a:gs pos="28571">
                  <a:srgbClr val="FFFFFF">
                    <a:alpha val="14813"/>
                  </a:srgbClr>
                </a:gs>
                <a:gs pos="42857">
                  <a:srgbClr val="FFFFFF">
                    <a:alpha val="9982"/>
                  </a:srgbClr>
                </a:gs>
                <a:gs pos="57143">
                  <a:srgbClr val="FFFFFF">
                    <a:alpha val="5660"/>
                  </a:srgbClr>
                </a:gs>
                <a:gs pos="71429">
                  <a:srgbClr val="FFFFFF">
                    <a:alpha val="2691"/>
                  </a:srgbClr>
                </a:gs>
                <a:gs pos="85714">
                  <a:srgbClr val="FFFFFF">
                    <a:alpha val="1073"/>
                  </a:srgbClr>
                </a:gs>
                <a:gs pos="100000">
                  <a:srgbClr val="FFFFFF">
                    <a:alpha val="3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2" name="Splat 742"/>
            <p:cNvSpPr>
              <a:spLocks noGrp="1"/>
            </p:cNvSpPr>
            <p:nvPr/>
          </p:nvSpPr>
          <p:spPr>
            <a:xfrm rot="9806380">
              <a:off x="1065317" y="1030371"/>
              <a:ext cx="629711" cy="66370"/>
            </a:xfrm>
            <a:prstGeom prst="ellipse">
              <a:avLst/>
            </a:prstGeom>
            <a:gradFill>
              <a:gsLst>
                <a:gs pos="0">
                  <a:srgbClr val="E7E4E6">
                    <a:alpha val="24181"/>
                  </a:srgbClr>
                </a:gs>
                <a:gs pos="14286">
                  <a:srgbClr val="E7E4E6">
                    <a:alpha val="22464"/>
                  </a:srgbClr>
                </a:gs>
                <a:gs pos="28571">
                  <a:srgbClr val="E7E4E6">
                    <a:alpha val="17926"/>
                  </a:srgbClr>
                </a:gs>
                <a:gs pos="42857">
                  <a:srgbClr val="E7E4E6">
                    <a:alpha val="12153"/>
                  </a:srgbClr>
                </a:gs>
                <a:gs pos="57143">
                  <a:srgbClr val="E7E4E6">
                    <a:alpha val="6928"/>
                  </a:srgbClr>
                </a:gs>
                <a:gs pos="71429">
                  <a:srgbClr val="E7E4E6">
                    <a:alpha val="3305"/>
                  </a:srgbClr>
                </a:gs>
                <a:gs pos="85714">
                  <a:srgbClr val="E7E4E6">
                    <a:alpha val="1320"/>
                  </a:srgbClr>
                </a:gs>
                <a:gs pos="100000">
                  <a:srgbClr val="E7E4E6">
                    <a:alpha val="4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3" name="Splat 743"/>
            <p:cNvSpPr>
              <a:spLocks noGrp="1"/>
            </p:cNvSpPr>
            <p:nvPr/>
          </p:nvSpPr>
          <p:spPr>
            <a:xfrm rot="-9876516">
              <a:off x="2295795" y="149578"/>
              <a:ext cx="494791" cy="36060"/>
            </a:xfrm>
            <a:prstGeom prst="ellipse">
              <a:avLst/>
            </a:prstGeom>
            <a:gradFill>
              <a:gsLst>
                <a:gs pos="0">
                  <a:srgbClr val="000000">
                    <a:alpha val="29069"/>
                  </a:srgbClr>
                </a:gs>
                <a:gs pos="14286">
                  <a:srgbClr val="000000">
                    <a:alpha val="27071"/>
                  </a:srgbClr>
                </a:gs>
                <a:gs pos="28571">
                  <a:srgbClr val="000000">
                    <a:alpha val="21738"/>
                  </a:srgbClr>
                </a:gs>
                <a:gs pos="42857">
                  <a:srgbClr val="000000">
                    <a:alpha val="14851"/>
                  </a:srgbClr>
                </a:gs>
                <a:gs pos="57143">
                  <a:srgbClr val="000000">
                    <a:alpha val="8523"/>
                  </a:srgbClr>
                </a:gs>
                <a:gs pos="71429">
                  <a:srgbClr val="000000">
                    <a:alpha val="4084"/>
                  </a:srgbClr>
                </a:gs>
                <a:gs pos="85714">
                  <a:srgbClr val="000000">
                    <a:alpha val="1635"/>
                  </a:srgbClr>
                </a:gs>
                <a:gs pos="100000">
                  <a:srgbClr val="000000">
                    <a:alpha val="5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4" name="Splat 744"/>
            <p:cNvSpPr>
              <a:spLocks noGrp="1"/>
            </p:cNvSpPr>
            <p:nvPr/>
          </p:nvSpPr>
          <p:spPr>
            <a:xfrm rot="8561298">
              <a:off x="1926209" y="1273109"/>
              <a:ext cx="563505" cy="76073"/>
            </a:xfrm>
            <a:prstGeom prst="ellipse">
              <a:avLst/>
            </a:prstGeom>
            <a:gradFill>
              <a:gsLst>
                <a:gs pos="0">
                  <a:srgbClr val="D2D1D2">
                    <a:alpha val="31446"/>
                  </a:srgbClr>
                </a:gs>
                <a:gs pos="14286">
                  <a:srgbClr val="D2D1D2">
                    <a:alpha val="29320"/>
                  </a:srgbClr>
                </a:gs>
                <a:gs pos="28571">
                  <a:srgbClr val="D2D1D2">
                    <a:alpha val="23619"/>
                  </a:srgbClr>
                </a:gs>
                <a:gs pos="42857">
                  <a:srgbClr val="D2D1D2">
                    <a:alpha val="16199"/>
                  </a:srgbClr>
                </a:gs>
                <a:gs pos="57143">
                  <a:srgbClr val="D2D1D2">
                    <a:alpha val="9328"/>
                  </a:srgbClr>
                </a:gs>
                <a:gs pos="71429">
                  <a:srgbClr val="D2D1D2">
                    <a:alpha val="4480"/>
                  </a:srgbClr>
                </a:gs>
                <a:gs pos="85714">
                  <a:srgbClr val="D2D1D2">
                    <a:alpha val="1796"/>
                  </a:srgbClr>
                </a:gs>
                <a:gs pos="100000">
                  <a:srgbClr val="D2D1D2">
                    <a:alpha val="6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5" name="Splat 745"/>
            <p:cNvSpPr>
              <a:spLocks noGrp="1"/>
            </p:cNvSpPr>
            <p:nvPr/>
          </p:nvSpPr>
          <p:spPr>
            <a:xfrm rot="9982628">
              <a:off x="1123266" y="1068298"/>
              <a:ext cx="571887" cy="4011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6" name="Splat 746"/>
            <p:cNvSpPr>
              <a:spLocks noGrp="1"/>
            </p:cNvSpPr>
            <p:nvPr/>
          </p:nvSpPr>
          <p:spPr>
            <a:xfrm rot="6405786">
              <a:off x="3510858" y="917409"/>
              <a:ext cx="245929" cy="152326"/>
            </a:xfrm>
            <a:prstGeom prst="ellipse">
              <a:avLst/>
            </a:prstGeom>
            <a:gradFill>
              <a:gsLst>
                <a:gs pos="0">
                  <a:srgbClr val="FFFFFF">
                    <a:alpha val="16194"/>
                  </a:srgbClr>
                </a:gs>
                <a:gs pos="14286">
                  <a:srgbClr val="FFFFFF">
                    <a:alpha val="14988"/>
                  </a:srgbClr>
                </a:gs>
                <a:gs pos="28571">
                  <a:srgbClr val="FFFFFF">
                    <a:alpha val="11846"/>
                  </a:srgbClr>
                </a:gs>
                <a:gs pos="42857">
                  <a:srgbClr val="FFFFFF">
                    <a:alpha val="7937"/>
                  </a:srgbClr>
                </a:gs>
                <a:gs pos="57143">
                  <a:srgbClr val="FFFFFF">
                    <a:alpha val="4479"/>
                  </a:srgbClr>
                </a:gs>
                <a:gs pos="71429">
                  <a:srgbClr val="FFFFFF">
                    <a:alpha val="2122"/>
                  </a:srgbClr>
                </a:gs>
                <a:gs pos="85714">
                  <a:srgbClr val="FFFFFF">
                    <a:alpha val="845"/>
                  </a:srgbClr>
                </a:gs>
                <a:gs pos="100000">
                  <a:srgbClr val="FFFFFF">
                    <a:alpha val="2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7" name="Splat 747"/>
            <p:cNvSpPr>
              <a:spLocks noGrp="1"/>
            </p:cNvSpPr>
            <p:nvPr/>
          </p:nvSpPr>
          <p:spPr>
            <a:xfrm rot="9223592">
              <a:off x="1227552" y="624353"/>
              <a:ext cx="593611" cy="101652"/>
            </a:xfrm>
            <a:prstGeom prst="ellipse">
              <a:avLst/>
            </a:prstGeom>
            <a:gradFill>
              <a:gsLst>
                <a:gs pos="0">
                  <a:srgbClr val="000000">
                    <a:alpha val="8858"/>
                  </a:srgbClr>
                </a:gs>
                <a:gs pos="14286">
                  <a:srgbClr val="000000">
                    <a:alpha val="8172"/>
                  </a:srgbClr>
                </a:gs>
                <a:gs pos="28571">
                  <a:srgbClr val="000000">
                    <a:alpha val="6405"/>
                  </a:srgbClr>
                </a:gs>
                <a:gs pos="42857">
                  <a:srgbClr val="000000">
                    <a:alpha val="4249"/>
                  </a:srgbClr>
                </a:gs>
                <a:gs pos="57143">
                  <a:srgbClr val="000000">
                    <a:alpha val="2377"/>
                  </a:srgbClr>
                </a:gs>
                <a:gs pos="71429">
                  <a:srgbClr val="000000">
                    <a:alpha val="1120"/>
                  </a:srgbClr>
                </a:gs>
                <a:gs pos="85714">
                  <a:srgbClr val="000000">
                    <a:alpha val="444"/>
                  </a:srgbClr>
                </a:gs>
                <a:gs pos="100000">
                  <a:srgbClr val="000000">
                    <a:alpha val="1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8" name="Splat 748"/>
            <p:cNvSpPr>
              <a:spLocks noGrp="1"/>
            </p:cNvSpPr>
            <p:nvPr/>
          </p:nvSpPr>
          <p:spPr>
            <a:xfrm rot="-9402858">
              <a:off x="-123026" y="117801"/>
              <a:ext cx="515397" cy="21269"/>
            </a:xfrm>
            <a:prstGeom prst="ellipse">
              <a:avLst/>
            </a:prstGeom>
            <a:gradFill>
              <a:gsLst>
                <a:gs pos="0">
                  <a:srgbClr val="E7E5E5">
                    <a:alpha val="8794"/>
                  </a:srgbClr>
                </a:gs>
                <a:gs pos="14286">
                  <a:srgbClr val="E7E5E5">
                    <a:alpha val="8112"/>
                  </a:srgbClr>
                </a:gs>
                <a:gs pos="28571">
                  <a:srgbClr val="E7E5E5">
                    <a:alpha val="6358"/>
                  </a:srgbClr>
                </a:gs>
                <a:gs pos="42857">
                  <a:srgbClr val="E7E5E5">
                    <a:alpha val="4217"/>
                  </a:srgbClr>
                </a:gs>
                <a:gs pos="57143">
                  <a:srgbClr val="E7E5E5">
                    <a:alpha val="2359"/>
                  </a:srgbClr>
                </a:gs>
                <a:gs pos="71429">
                  <a:srgbClr val="E7E5E5">
                    <a:alpha val="1111"/>
                  </a:srgbClr>
                </a:gs>
                <a:gs pos="85714">
                  <a:srgbClr val="E7E5E5">
                    <a:alpha val="441"/>
                  </a:srgbClr>
                </a:gs>
                <a:gs pos="100000">
                  <a:srgbClr val="E7E5E5">
                    <a:alpha val="1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9" name="Splat 749"/>
            <p:cNvSpPr>
              <a:spLocks noGrp="1"/>
            </p:cNvSpPr>
            <p:nvPr/>
          </p:nvSpPr>
          <p:spPr>
            <a:xfrm rot="-9694342">
              <a:off x="444155" y="736554"/>
              <a:ext cx="289521" cy="67525"/>
            </a:xfrm>
            <a:prstGeom prst="ellipse">
              <a:avLst/>
            </a:prstGeom>
            <a:gradFill>
              <a:gsLst>
                <a:gs pos="0">
                  <a:srgbClr val="EEEFEE">
                    <a:alpha val="20454"/>
                  </a:srgbClr>
                </a:gs>
                <a:gs pos="14286">
                  <a:srgbClr val="EEEFEE">
                    <a:alpha val="18968"/>
                  </a:srgbClr>
                </a:gs>
                <a:gs pos="28571">
                  <a:srgbClr val="EEEFEE">
                    <a:alpha val="15067"/>
                  </a:srgbClr>
                </a:gs>
                <a:gs pos="42857">
                  <a:srgbClr val="EEEFEE">
                    <a:alpha val="10158"/>
                  </a:srgbClr>
                </a:gs>
                <a:gs pos="57143">
                  <a:srgbClr val="EEEFEE">
                    <a:alpha val="5763"/>
                  </a:srgbClr>
                </a:gs>
                <a:gs pos="71429">
                  <a:srgbClr val="EEEFEE">
                    <a:alpha val="2740"/>
                  </a:srgbClr>
                </a:gs>
                <a:gs pos="85714">
                  <a:srgbClr val="EEEFEE">
                    <a:alpha val="1093"/>
                  </a:srgbClr>
                </a:gs>
                <a:gs pos="100000">
                  <a:srgbClr val="EEEFEE">
                    <a:alpha val="3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0" name="Splat 750"/>
            <p:cNvSpPr>
              <a:spLocks noGrp="1"/>
            </p:cNvSpPr>
            <p:nvPr/>
          </p:nvSpPr>
          <p:spPr>
            <a:xfrm rot="-9660559">
              <a:off x="441043" y="744825"/>
              <a:ext cx="375612" cy="42404"/>
            </a:xfrm>
            <a:prstGeom prst="ellipse">
              <a:avLst/>
            </a:prstGeom>
            <a:gradFill>
              <a:gsLst>
                <a:gs pos="0">
                  <a:srgbClr val="FFFFFF">
                    <a:alpha val="29287"/>
                  </a:srgbClr>
                </a:gs>
                <a:gs pos="14286">
                  <a:srgbClr val="FFFFFF">
                    <a:alpha val="27277"/>
                  </a:srgbClr>
                </a:gs>
                <a:gs pos="28571">
                  <a:srgbClr val="FFFFFF">
                    <a:alpha val="21910"/>
                  </a:srgbClr>
                </a:gs>
                <a:gs pos="42857">
                  <a:srgbClr val="FFFFFF">
                    <a:alpha val="14974"/>
                  </a:srgbClr>
                </a:gs>
                <a:gs pos="57143">
                  <a:srgbClr val="FFFFFF">
                    <a:alpha val="8596"/>
                  </a:srgbClr>
                </a:gs>
                <a:gs pos="71429">
                  <a:srgbClr val="FFFFFF">
                    <a:alpha val="4120"/>
                  </a:srgbClr>
                </a:gs>
                <a:gs pos="85714">
                  <a:srgbClr val="FFFFFF">
                    <a:alpha val="1650"/>
                  </a:srgbClr>
                </a:gs>
                <a:gs pos="100000">
                  <a:srgbClr val="FFFFFF">
                    <a:alpha val="5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1" name="Splat 751"/>
            <p:cNvSpPr>
              <a:spLocks noGrp="1"/>
            </p:cNvSpPr>
            <p:nvPr/>
          </p:nvSpPr>
          <p:spPr>
            <a:xfrm rot="-9139258">
              <a:off x="2677594" y="712377"/>
              <a:ext cx="380173" cy="33700"/>
            </a:xfrm>
            <a:prstGeom prst="ellipse">
              <a:avLst/>
            </a:prstGeom>
            <a:gradFill>
              <a:gsLst>
                <a:gs pos="0">
                  <a:srgbClr val="B0B4B0">
                    <a:alpha val="21066"/>
                  </a:srgbClr>
                </a:gs>
                <a:gs pos="14286">
                  <a:srgbClr val="B0B4B0">
                    <a:alpha val="19541"/>
                  </a:srgbClr>
                </a:gs>
                <a:gs pos="28571">
                  <a:srgbClr val="B0B4B0">
                    <a:alpha val="15534"/>
                  </a:srgbClr>
                </a:gs>
                <a:gs pos="42857">
                  <a:srgbClr val="B0B4B0">
                    <a:alpha val="10482"/>
                  </a:srgbClr>
                </a:gs>
                <a:gs pos="57143">
                  <a:srgbClr val="B0B4B0">
                    <a:alpha val="5951"/>
                  </a:srgbClr>
                </a:gs>
                <a:gs pos="71429">
                  <a:srgbClr val="B0B4B0">
                    <a:alpha val="2831"/>
                  </a:srgbClr>
                </a:gs>
                <a:gs pos="85714">
                  <a:srgbClr val="B0B4B0">
                    <a:alpha val="1129"/>
                  </a:srgbClr>
                </a:gs>
                <a:gs pos="100000">
                  <a:srgbClr val="B0B4B0">
                    <a:alpha val="3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2" name="Splat 752"/>
            <p:cNvSpPr>
              <a:spLocks noGrp="1"/>
            </p:cNvSpPr>
            <p:nvPr/>
          </p:nvSpPr>
          <p:spPr>
            <a:xfrm rot="-8984281">
              <a:off x="-174918" y="772184"/>
              <a:ext cx="576177" cy="92359"/>
            </a:xfrm>
            <a:prstGeom prst="ellipse">
              <a:avLst/>
            </a:prstGeom>
            <a:gradFill>
              <a:gsLst>
                <a:gs pos="0">
                  <a:srgbClr val="BAB9BA">
                    <a:alpha val="13909"/>
                  </a:srgbClr>
                </a:gs>
                <a:gs pos="14286">
                  <a:srgbClr val="BAB9BA">
                    <a:alpha val="12860"/>
                  </a:srgbClr>
                </a:gs>
                <a:gs pos="28571">
                  <a:srgbClr val="BAB9BA">
                    <a:alpha val="10137"/>
                  </a:srgbClr>
                </a:gs>
                <a:gs pos="42857">
                  <a:srgbClr val="BAB9BA">
                    <a:alpha val="6771"/>
                  </a:srgbClr>
                </a:gs>
                <a:gs pos="57143">
                  <a:srgbClr val="BAB9BA">
                    <a:alpha val="3810"/>
                  </a:srgbClr>
                </a:gs>
                <a:gs pos="71429">
                  <a:srgbClr val="BAB9BA">
                    <a:alpha val="1802"/>
                  </a:srgbClr>
                </a:gs>
                <a:gs pos="85714">
                  <a:srgbClr val="BAB9BA">
                    <a:alpha val="716"/>
                  </a:srgbClr>
                </a:gs>
                <a:gs pos="100000">
                  <a:srgbClr val="BAB9BA">
                    <a:alpha val="2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3" name="Splat 753"/>
            <p:cNvSpPr>
              <a:spLocks noGrp="1"/>
            </p:cNvSpPr>
            <p:nvPr/>
          </p:nvSpPr>
          <p:spPr>
            <a:xfrm rot="10093304">
              <a:off x="2392645" y="852854"/>
              <a:ext cx="243918" cy="50818"/>
            </a:xfrm>
            <a:prstGeom prst="ellipse">
              <a:avLst/>
            </a:prstGeom>
            <a:gradFill>
              <a:gsLst>
                <a:gs pos="0">
                  <a:srgbClr val="FFFFFF">
                    <a:alpha val="28571"/>
                  </a:srgbClr>
                </a:gs>
                <a:gs pos="14286">
                  <a:srgbClr val="FFFFFF">
                    <a:alpha val="26600"/>
                  </a:srgbClr>
                </a:gs>
                <a:gs pos="28571">
                  <a:srgbClr val="FFFFFF">
                    <a:alpha val="21346"/>
                  </a:srgbClr>
                </a:gs>
                <a:gs pos="42857">
                  <a:srgbClr val="FFFFFF">
                    <a:alpha val="14572"/>
                  </a:srgbClr>
                </a:gs>
                <a:gs pos="57143">
                  <a:srgbClr val="FFFFFF">
                    <a:alpha val="8357"/>
                  </a:srgbClr>
                </a:gs>
                <a:gs pos="71429">
                  <a:srgbClr val="FFFFFF">
                    <a:alpha val="4003"/>
                  </a:srgbClr>
                </a:gs>
                <a:gs pos="85714">
                  <a:srgbClr val="FFFFFF">
                    <a:alpha val="1602"/>
                  </a:srgbClr>
                </a:gs>
                <a:gs pos="100000">
                  <a:srgbClr val="FFFFFF">
                    <a:alpha val="5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4" name="Splat 754"/>
            <p:cNvSpPr>
              <a:spLocks noGrp="1"/>
            </p:cNvSpPr>
            <p:nvPr/>
          </p:nvSpPr>
          <p:spPr>
            <a:xfrm rot="9861577">
              <a:off x="640160" y="805494"/>
              <a:ext cx="601104" cy="37031"/>
            </a:xfrm>
            <a:prstGeom prst="ellipse">
              <a:avLst/>
            </a:prstGeom>
            <a:gradFill>
              <a:gsLst>
                <a:gs pos="0">
                  <a:srgbClr val="000000">
                    <a:alpha val="32890"/>
                  </a:srgbClr>
                </a:gs>
                <a:gs pos="14286">
                  <a:srgbClr val="000000">
                    <a:alpha val="30689"/>
                  </a:srgbClr>
                </a:gs>
                <a:gs pos="28571">
                  <a:srgbClr val="000000">
                    <a:alpha val="24770"/>
                  </a:srgbClr>
                </a:gs>
                <a:gs pos="42857">
                  <a:srgbClr val="000000">
                    <a:alpha val="17030"/>
                  </a:srgbClr>
                </a:gs>
                <a:gs pos="57143">
                  <a:srgbClr val="000000">
                    <a:alpha val="9828"/>
                  </a:srgbClr>
                </a:gs>
                <a:gs pos="71429">
                  <a:srgbClr val="000000">
                    <a:alpha val="4727"/>
                  </a:srgbClr>
                </a:gs>
                <a:gs pos="85714">
                  <a:srgbClr val="000000">
                    <a:alpha val="1897"/>
                  </a:srgbClr>
                </a:gs>
                <a:gs pos="100000">
                  <a:srgbClr val="000000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5" name="Splat 755"/>
            <p:cNvSpPr>
              <a:spLocks noGrp="1"/>
            </p:cNvSpPr>
            <p:nvPr/>
          </p:nvSpPr>
          <p:spPr>
            <a:xfrm rot="9888883">
              <a:off x="1006200" y="1102437"/>
              <a:ext cx="729733" cy="42556"/>
            </a:xfrm>
            <a:prstGeom prst="ellipse">
              <a:avLst/>
            </a:prstGeom>
            <a:gradFill>
              <a:gsLst>
                <a:gs pos="0">
                  <a:srgbClr val="CECDCD">
                    <a:alpha val="26770"/>
                  </a:srgbClr>
                </a:gs>
                <a:gs pos="14286">
                  <a:srgbClr val="CECDCD">
                    <a:alpha val="24901"/>
                  </a:srgbClr>
                </a:gs>
                <a:gs pos="28571">
                  <a:srgbClr val="CECDCD">
                    <a:alpha val="19936"/>
                  </a:srgbClr>
                </a:gs>
                <a:gs pos="42857">
                  <a:srgbClr val="CECDCD">
                    <a:alpha val="13570"/>
                  </a:srgbClr>
                </a:gs>
                <a:gs pos="57143">
                  <a:srgbClr val="CECDCD">
                    <a:alpha val="7763"/>
                  </a:srgbClr>
                </a:gs>
                <a:gs pos="71429">
                  <a:srgbClr val="CECDCD">
                    <a:alpha val="3712"/>
                  </a:srgbClr>
                </a:gs>
                <a:gs pos="85714">
                  <a:srgbClr val="CECDCD">
                    <a:alpha val="1485"/>
                  </a:srgbClr>
                </a:gs>
                <a:gs pos="100000">
                  <a:srgbClr val="CECDCD">
                    <a:alpha val="4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6" name="Splat 756"/>
            <p:cNvSpPr>
              <a:spLocks noGrp="1"/>
            </p:cNvSpPr>
            <p:nvPr/>
          </p:nvSpPr>
          <p:spPr>
            <a:xfrm rot="-9569933">
              <a:off x="633776" y="688611"/>
              <a:ext cx="257096" cy="4198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7" name="Splat 757"/>
            <p:cNvSpPr>
              <a:spLocks noGrp="1"/>
            </p:cNvSpPr>
            <p:nvPr/>
          </p:nvSpPr>
          <p:spPr>
            <a:xfrm rot="9596255">
              <a:off x="1361177" y="564446"/>
              <a:ext cx="350933" cy="44621"/>
            </a:xfrm>
            <a:prstGeom prst="ellipse">
              <a:avLst/>
            </a:prstGeom>
            <a:gradFill>
              <a:gsLst>
                <a:gs pos="0">
                  <a:srgbClr val="FFFFFF">
                    <a:alpha val="31932"/>
                  </a:srgbClr>
                </a:gs>
                <a:gs pos="14286">
                  <a:srgbClr val="FFFFFF">
                    <a:alpha val="29781"/>
                  </a:srgbClr>
                </a:gs>
                <a:gs pos="28571">
                  <a:srgbClr val="FFFFFF">
                    <a:alpha val="24006"/>
                  </a:srgbClr>
                </a:gs>
                <a:gs pos="42857">
                  <a:srgbClr val="FFFFFF">
                    <a:alpha val="16478"/>
                  </a:srgbClr>
                </a:gs>
                <a:gs pos="57143">
                  <a:srgbClr val="FFFFFF">
                    <a:alpha val="9495"/>
                  </a:srgbClr>
                </a:gs>
                <a:gs pos="71429">
                  <a:srgbClr val="FFFFFF">
                    <a:alpha val="4563"/>
                  </a:srgbClr>
                </a:gs>
                <a:gs pos="85714">
                  <a:srgbClr val="FFFFFF">
                    <a:alpha val="1830"/>
                  </a:srgbClr>
                </a:gs>
                <a:gs pos="100000">
                  <a:srgbClr val="FFFFFF">
                    <a:alpha val="6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8" name="Splat 758"/>
            <p:cNvSpPr>
              <a:spLocks noGrp="1"/>
            </p:cNvSpPr>
            <p:nvPr/>
          </p:nvSpPr>
          <p:spPr>
            <a:xfrm rot="8409106">
              <a:off x="474100" y="908764"/>
              <a:ext cx="244823" cy="149522"/>
            </a:xfrm>
            <a:prstGeom prst="ellipse">
              <a:avLst/>
            </a:prstGeom>
            <a:gradFill>
              <a:gsLst>
                <a:gs pos="0">
                  <a:srgbClr val="AEAFAC">
                    <a:alpha val="24495"/>
                  </a:srgbClr>
                </a:gs>
                <a:gs pos="14286">
                  <a:srgbClr val="AEAFAC">
                    <a:alpha val="22759"/>
                  </a:srgbClr>
                </a:gs>
                <a:gs pos="28571">
                  <a:srgbClr val="AEAFAC">
                    <a:alpha val="18169"/>
                  </a:srgbClr>
                </a:gs>
                <a:gs pos="42857">
                  <a:srgbClr val="AEAFAC">
                    <a:alpha val="12324"/>
                  </a:srgbClr>
                </a:gs>
                <a:gs pos="57143">
                  <a:srgbClr val="AEAFAC">
                    <a:alpha val="7028"/>
                  </a:srgbClr>
                </a:gs>
                <a:gs pos="71429">
                  <a:srgbClr val="AEAFAC">
                    <a:alpha val="3354"/>
                  </a:srgbClr>
                </a:gs>
                <a:gs pos="85714">
                  <a:srgbClr val="AEAFAC">
                    <a:alpha val="1340"/>
                  </a:srgbClr>
                </a:gs>
                <a:gs pos="100000">
                  <a:srgbClr val="AEAFAC">
                    <a:alpha val="4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9" name="Splat 759"/>
            <p:cNvSpPr>
              <a:spLocks noGrp="1"/>
            </p:cNvSpPr>
            <p:nvPr/>
          </p:nvSpPr>
          <p:spPr>
            <a:xfrm rot="6204816">
              <a:off x="336349" y="347182"/>
              <a:ext cx="626307" cy="56799"/>
            </a:xfrm>
            <a:prstGeom prst="ellipse">
              <a:avLst/>
            </a:prstGeom>
            <a:gradFill>
              <a:gsLst>
                <a:gs pos="0">
                  <a:srgbClr val="FFFFFF">
                    <a:alpha val="4984"/>
                  </a:srgbClr>
                </a:gs>
                <a:gs pos="14286">
                  <a:srgbClr val="FFFFFF">
                    <a:alpha val="4590"/>
                  </a:srgbClr>
                </a:gs>
                <a:gs pos="28571">
                  <a:srgbClr val="FFFFFF">
                    <a:alpha val="3583"/>
                  </a:srgbClr>
                </a:gs>
                <a:gs pos="42857">
                  <a:srgbClr val="FFFFFF">
                    <a:alpha val="2365"/>
                  </a:srgbClr>
                </a:gs>
                <a:gs pos="57143">
                  <a:srgbClr val="FFFFFF">
                    <a:alpha val="1317"/>
                  </a:srgbClr>
                </a:gs>
                <a:gs pos="71429">
                  <a:srgbClr val="FFFFFF">
                    <a:alpha val="619"/>
                  </a:srgbClr>
                </a:gs>
                <a:gs pos="85714">
                  <a:srgbClr val="FFFFFF">
                    <a:alpha val="245"/>
                  </a:srgbClr>
                </a:gs>
                <a:gs pos="100000">
                  <a:srgbClr val="FFFFFF">
                    <a:alpha val="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0" name="Splat 760"/>
            <p:cNvSpPr>
              <a:spLocks noGrp="1"/>
            </p:cNvSpPr>
            <p:nvPr/>
          </p:nvSpPr>
          <p:spPr>
            <a:xfrm rot="5191249">
              <a:off x="2582584" y="715818"/>
              <a:ext cx="408838" cy="161080"/>
            </a:xfrm>
            <a:prstGeom prst="ellipse">
              <a:avLst/>
            </a:prstGeom>
            <a:gradFill>
              <a:gsLst>
                <a:gs pos="0">
                  <a:srgbClr val="A3A0A0">
                    <a:alpha val="27587"/>
                  </a:srgbClr>
                </a:gs>
                <a:gs pos="14286">
                  <a:srgbClr val="A3A0A0">
                    <a:alpha val="25671"/>
                  </a:srgbClr>
                </a:gs>
                <a:gs pos="28571">
                  <a:srgbClr val="A3A0A0">
                    <a:alpha val="20574"/>
                  </a:srgbClr>
                </a:gs>
                <a:gs pos="42857">
                  <a:srgbClr val="A3A0A0">
                    <a:alpha val="14023"/>
                  </a:srgbClr>
                </a:gs>
                <a:gs pos="57143">
                  <a:srgbClr val="A3A0A0">
                    <a:alpha val="8031"/>
                  </a:srgbClr>
                </a:gs>
                <a:gs pos="71429">
                  <a:srgbClr val="A3A0A0">
                    <a:alpha val="3843"/>
                  </a:srgbClr>
                </a:gs>
                <a:gs pos="85714">
                  <a:srgbClr val="A3A0A0">
                    <a:alpha val="1538"/>
                  </a:srgbClr>
                </a:gs>
                <a:gs pos="100000">
                  <a:srgbClr val="A3A0A0">
                    <a:alpha val="5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1" name="Splat 761"/>
            <p:cNvSpPr>
              <a:spLocks noGrp="1"/>
            </p:cNvSpPr>
            <p:nvPr/>
          </p:nvSpPr>
          <p:spPr>
            <a:xfrm rot="-9312563">
              <a:off x="1157807" y="85809"/>
              <a:ext cx="185441" cy="3671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2" name="Splat 762"/>
            <p:cNvSpPr>
              <a:spLocks noGrp="1"/>
            </p:cNvSpPr>
            <p:nvPr/>
          </p:nvSpPr>
          <p:spPr>
            <a:xfrm rot="9943504">
              <a:off x="1018670" y="1145477"/>
              <a:ext cx="355239" cy="35703"/>
            </a:xfrm>
            <a:prstGeom prst="ellipse">
              <a:avLst/>
            </a:prstGeom>
            <a:gradFill>
              <a:gsLst>
                <a:gs pos="0">
                  <a:srgbClr val="CAC9CB">
                    <a:alpha val="32858"/>
                  </a:srgbClr>
                </a:gs>
                <a:gs pos="14286">
                  <a:srgbClr val="CAC9CB">
                    <a:alpha val="30659"/>
                  </a:srgbClr>
                </a:gs>
                <a:gs pos="28571">
                  <a:srgbClr val="CAC9CB">
                    <a:alpha val="24745"/>
                  </a:srgbClr>
                </a:gs>
                <a:gs pos="42857">
                  <a:srgbClr val="CAC9CB">
                    <a:alpha val="17011"/>
                  </a:srgbClr>
                </a:gs>
                <a:gs pos="57143">
                  <a:srgbClr val="CAC9CB">
                    <a:alpha val="9816"/>
                  </a:srgbClr>
                </a:gs>
                <a:gs pos="71429">
                  <a:srgbClr val="CAC9CB">
                    <a:alpha val="4721"/>
                  </a:srgbClr>
                </a:gs>
                <a:gs pos="85714">
                  <a:srgbClr val="CAC9CB">
                    <a:alpha val="1894"/>
                  </a:srgbClr>
                </a:gs>
                <a:gs pos="100000">
                  <a:srgbClr val="CAC9CB">
                    <a:alpha val="6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3" name="Splat 763"/>
            <p:cNvSpPr>
              <a:spLocks noGrp="1"/>
            </p:cNvSpPr>
            <p:nvPr/>
          </p:nvSpPr>
          <p:spPr>
            <a:xfrm rot="10601507">
              <a:off x="-92189" y="188947"/>
              <a:ext cx="482786" cy="90260"/>
            </a:xfrm>
            <a:prstGeom prst="ellipse">
              <a:avLst/>
            </a:prstGeom>
            <a:gradFill>
              <a:gsLst>
                <a:gs pos="0">
                  <a:srgbClr val="66625B">
                    <a:alpha val="32778"/>
                  </a:srgbClr>
                </a:gs>
                <a:gs pos="14286">
                  <a:srgbClr val="66625B">
                    <a:alpha val="30583"/>
                  </a:srgbClr>
                </a:gs>
                <a:gs pos="28571">
                  <a:srgbClr val="66625B">
                    <a:alpha val="24681"/>
                  </a:srgbClr>
                </a:gs>
                <a:gs pos="42857">
                  <a:srgbClr val="66625B">
                    <a:alpha val="16965"/>
                  </a:srgbClr>
                </a:gs>
                <a:gs pos="57143">
                  <a:srgbClr val="66625B">
                    <a:alpha val="9789"/>
                  </a:srgbClr>
                </a:gs>
                <a:gs pos="71429">
                  <a:srgbClr val="66625B">
                    <a:alpha val="4708"/>
                  </a:srgbClr>
                </a:gs>
                <a:gs pos="85714">
                  <a:srgbClr val="66625B">
                    <a:alpha val="1889"/>
                  </a:srgbClr>
                </a:gs>
                <a:gs pos="100000">
                  <a:srgbClr val="66625B">
                    <a:alpha val="6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4" name="Splat 764"/>
            <p:cNvSpPr>
              <a:spLocks noGrp="1"/>
            </p:cNvSpPr>
            <p:nvPr/>
          </p:nvSpPr>
          <p:spPr>
            <a:xfrm rot="4403605">
              <a:off x="784646" y="39082"/>
              <a:ext cx="473812" cy="104800"/>
            </a:xfrm>
            <a:prstGeom prst="ellipse">
              <a:avLst/>
            </a:prstGeom>
            <a:gradFill>
              <a:gsLst>
                <a:gs pos="0">
                  <a:srgbClr val="C1BFC0">
                    <a:alpha val="11511"/>
                  </a:srgbClr>
                </a:gs>
                <a:gs pos="14286">
                  <a:srgbClr val="C1BFC0">
                    <a:alpha val="10632"/>
                  </a:srgbClr>
                </a:gs>
                <a:gs pos="28571">
                  <a:srgbClr val="C1BFC0">
                    <a:alpha val="8357"/>
                  </a:srgbClr>
                </a:gs>
                <a:gs pos="42857">
                  <a:srgbClr val="C1BFC0">
                    <a:alpha val="5564"/>
                  </a:srgbClr>
                </a:gs>
                <a:gs pos="57143">
                  <a:srgbClr val="C1BFC0">
                    <a:alpha val="3122"/>
                  </a:srgbClr>
                </a:gs>
                <a:gs pos="71429">
                  <a:srgbClr val="C1BFC0">
                    <a:alpha val="1474"/>
                  </a:srgbClr>
                </a:gs>
                <a:gs pos="85714">
                  <a:srgbClr val="C1BFC0">
                    <a:alpha val="585"/>
                  </a:srgbClr>
                </a:gs>
                <a:gs pos="100000">
                  <a:srgbClr val="C1BFC0">
                    <a:alpha val="1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5" name="Splat 765"/>
            <p:cNvSpPr>
              <a:spLocks noGrp="1"/>
            </p:cNvSpPr>
            <p:nvPr/>
          </p:nvSpPr>
          <p:spPr>
            <a:xfrm rot="-9569934">
              <a:off x="633776" y="688611"/>
              <a:ext cx="257096" cy="4198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6" name="Splat 766"/>
            <p:cNvSpPr>
              <a:spLocks noGrp="1"/>
            </p:cNvSpPr>
            <p:nvPr/>
          </p:nvSpPr>
          <p:spPr>
            <a:xfrm rot="-9383945">
              <a:off x="636700" y="681415"/>
              <a:ext cx="338918" cy="40002"/>
            </a:xfrm>
            <a:prstGeom prst="ellipse">
              <a:avLst/>
            </a:prstGeom>
            <a:gradFill>
              <a:gsLst>
                <a:gs pos="0">
                  <a:srgbClr val="BDBEBD">
                    <a:alpha val="28843"/>
                  </a:srgbClr>
                </a:gs>
                <a:gs pos="14286">
                  <a:srgbClr val="BDBEBD">
                    <a:alpha val="26858"/>
                  </a:srgbClr>
                </a:gs>
                <a:gs pos="28571">
                  <a:srgbClr val="BDBEBD">
                    <a:alpha val="21560"/>
                  </a:srgbClr>
                </a:gs>
                <a:gs pos="42857">
                  <a:srgbClr val="BDBEBD">
                    <a:alpha val="14725"/>
                  </a:srgbClr>
                </a:gs>
                <a:gs pos="57143">
                  <a:srgbClr val="BDBEBD">
                    <a:alpha val="8448"/>
                  </a:srgbClr>
                </a:gs>
                <a:gs pos="71429">
                  <a:srgbClr val="BDBEBD">
                    <a:alpha val="4047"/>
                  </a:srgbClr>
                </a:gs>
                <a:gs pos="85714">
                  <a:srgbClr val="BDBEBD">
                    <a:alpha val="1620"/>
                  </a:srgbClr>
                </a:gs>
                <a:gs pos="100000">
                  <a:srgbClr val="BDBEBD">
                    <a:alpha val="5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7" name="Splat 767"/>
            <p:cNvSpPr>
              <a:spLocks noGrp="1"/>
            </p:cNvSpPr>
            <p:nvPr/>
          </p:nvSpPr>
          <p:spPr>
            <a:xfrm rot="-9321862">
              <a:off x="696115" y="1132528"/>
              <a:ext cx="509402" cy="5851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8" name="Splat 768"/>
            <p:cNvSpPr>
              <a:spLocks noGrp="1"/>
            </p:cNvSpPr>
            <p:nvPr/>
          </p:nvSpPr>
          <p:spPr>
            <a:xfrm rot="9390764">
              <a:off x="2523542" y="551535"/>
              <a:ext cx="734263" cy="65574"/>
            </a:xfrm>
            <a:prstGeom prst="ellipse">
              <a:avLst/>
            </a:prstGeom>
            <a:gradFill>
              <a:gsLst>
                <a:gs pos="0">
                  <a:srgbClr val="CDCFD0">
                    <a:alpha val="15286"/>
                  </a:srgbClr>
                </a:gs>
                <a:gs pos="14286">
                  <a:srgbClr val="CDCFD0">
                    <a:alpha val="14142"/>
                  </a:srgbClr>
                </a:gs>
                <a:gs pos="28571">
                  <a:srgbClr val="CDCFD0">
                    <a:alpha val="11165"/>
                  </a:srgbClr>
                </a:gs>
                <a:gs pos="42857">
                  <a:srgbClr val="CDCFD0">
                    <a:alpha val="7472"/>
                  </a:srgbClr>
                </a:gs>
                <a:gs pos="57143">
                  <a:srgbClr val="CDCFD0">
                    <a:alpha val="4212"/>
                  </a:srgbClr>
                </a:gs>
                <a:gs pos="71429">
                  <a:srgbClr val="CDCFD0">
                    <a:alpha val="1994"/>
                  </a:srgbClr>
                </a:gs>
                <a:gs pos="85714">
                  <a:srgbClr val="CDCFD0">
                    <a:alpha val="793"/>
                  </a:srgbClr>
                </a:gs>
                <a:gs pos="100000">
                  <a:srgbClr val="CDCFD0">
                    <a:alpha val="2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9" name="Splat 769"/>
            <p:cNvSpPr>
              <a:spLocks noGrp="1"/>
            </p:cNvSpPr>
            <p:nvPr/>
          </p:nvSpPr>
          <p:spPr>
            <a:xfrm rot="-9500652">
              <a:off x="452932" y="62693"/>
              <a:ext cx="380654" cy="119578"/>
            </a:xfrm>
            <a:prstGeom prst="ellipse">
              <a:avLst/>
            </a:prstGeom>
            <a:gradFill>
              <a:gsLst>
                <a:gs pos="0">
                  <a:srgbClr val="525556">
                    <a:alpha val="29300"/>
                  </a:srgbClr>
                </a:gs>
                <a:gs pos="14286">
                  <a:srgbClr val="525556">
                    <a:alpha val="27289"/>
                  </a:srgbClr>
                </a:gs>
                <a:gs pos="28571">
                  <a:srgbClr val="525556">
                    <a:alpha val="21920"/>
                  </a:srgbClr>
                </a:gs>
                <a:gs pos="42857">
                  <a:srgbClr val="525556">
                    <a:alpha val="14981"/>
                  </a:srgbClr>
                </a:gs>
                <a:gs pos="57143">
                  <a:srgbClr val="525556">
                    <a:alpha val="8601"/>
                  </a:srgbClr>
                </a:gs>
                <a:gs pos="71429">
                  <a:srgbClr val="525556">
                    <a:alpha val="4122"/>
                  </a:srgbClr>
                </a:gs>
                <a:gs pos="85714">
                  <a:srgbClr val="525556">
                    <a:alpha val="1651"/>
                  </a:srgbClr>
                </a:gs>
                <a:gs pos="100000">
                  <a:srgbClr val="525556">
                    <a:alpha val="5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0" name="Splat 770"/>
            <p:cNvSpPr>
              <a:spLocks noGrp="1"/>
            </p:cNvSpPr>
            <p:nvPr/>
          </p:nvSpPr>
          <p:spPr>
            <a:xfrm rot="-8755489">
              <a:off x="974717" y="375972"/>
              <a:ext cx="318819" cy="52623"/>
            </a:xfrm>
            <a:prstGeom prst="ellipse">
              <a:avLst/>
            </a:prstGeom>
            <a:gradFill>
              <a:gsLst>
                <a:gs pos="0">
                  <a:srgbClr val="393239">
                    <a:alpha val="32968"/>
                  </a:srgbClr>
                </a:gs>
                <a:gs pos="14286">
                  <a:srgbClr val="393239">
                    <a:alpha val="30764"/>
                  </a:srgbClr>
                </a:gs>
                <a:gs pos="28571">
                  <a:srgbClr val="393239">
                    <a:alpha val="24833"/>
                  </a:srgbClr>
                </a:gs>
                <a:gs pos="42857">
                  <a:srgbClr val="393239">
                    <a:alpha val="17075"/>
                  </a:srgbClr>
                </a:gs>
                <a:gs pos="57143">
                  <a:srgbClr val="393239">
                    <a:alpha val="9855"/>
                  </a:srgbClr>
                </a:gs>
                <a:gs pos="71429">
                  <a:srgbClr val="393239">
                    <a:alpha val="4740"/>
                  </a:srgbClr>
                </a:gs>
                <a:gs pos="85714">
                  <a:srgbClr val="393239">
                    <a:alpha val="1902"/>
                  </a:srgbClr>
                </a:gs>
                <a:gs pos="100000">
                  <a:srgbClr val="39323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1" name="Splat 771"/>
            <p:cNvSpPr>
              <a:spLocks noGrp="1"/>
            </p:cNvSpPr>
            <p:nvPr/>
          </p:nvSpPr>
          <p:spPr>
            <a:xfrm rot="-10516927">
              <a:off x="2459757" y="775627"/>
              <a:ext cx="283936" cy="191346"/>
            </a:xfrm>
            <a:prstGeom prst="ellipse">
              <a:avLst/>
            </a:prstGeom>
            <a:gradFill>
              <a:gsLst>
                <a:gs pos="0">
                  <a:srgbClr val="EFF3F5">
                    <a:alpha val="32855"/>
                  </a:srgbClr>
                </a:gs>
                <a:gs pos="14286">
                  <a:srgbClr val="EFF3F5">
                    <a:alpha val="30656"/>
                  </a:srgbClr>
                </a:gs>
                <a:gs pos="28571">
                  <a:srgbClr val="EFF3F5">
                    <a:alpha val="24742"/>
                  </a:srgbClr>
                </a:gs>
                <a:gs pos="42857">
                  <a:srgbClr val="EFF3F5">
                    <a:alpha val="17010"/>
                  </a:srgbClr>
                </a:gs>
                <a:gs pos="57143">
                  <a:srgbClr val="EFF3F5">
                    <a:alpha val="9815"/>
                  </a:srgbClr>
                </a:gs>
                <a:gs pos="71429">
                  <a:srgbClr val="EFF3F5">
                    <a:alpha val="4721"/>
                  </a:srgbClr>
                </a:gs>
                <a:gs pos="85714">
                  <a:srgbClr val="EFF3F5">
                    <a:alpha val="1894"/>
                  </a:srgbClr>
                </a:gs>
                <a:gs pos="100000">
                  <a:srgbClr val="EFF3F5">
                    <a:alpha val="6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2" name="Splat 772"/>
            <p:cNvSpPr>
              <a:spLocks noGrp="1"/>
            </p:cNvSpPr>
            <p:nvPr/>
          </p:nvSpPr>
          <p:spPr>
            <a:xfrm rot="7049930">
              <a:off x="541634" y="1328074"/>
              <a:ext cx="322788" cy="124927"/>
            </a:xfrm>
            <a:prstGeom prst="ellipse">
              <a:avLst/>
            </a:prstGeom>
            <a:gradFill>
              <a:gsLst>
                <a:gs pos="0">
                  <a:srgbClr val="C9CBC8">
                    <a:alpha val="25771"/>
                  </a:srgbClr>
                </a:gs>
                <a:gs pos="14286">
                  <a:srgbClr val="C9CBC8">
                    <a:alpha val="23960"/>
                  </a:srgbClr>
                </a:gs>
                <a:gs pos="28571">
                  <a:srgbClr val="C9CBC8">
                    <a:alpha val="19158"/>
                  </a:srgbClr>
                </a:gs>
                <a:gs pos="42857">
                  <a:srgbClr val="C9CBC8">
                    <a:alpha val="13021"/>
                  </a:srgbClr>
                </a:gs>
                <a:gs pos="57143">
                  <a:srgbClr val="C9CBC8">
                    <a:alpha val="7439"/>
                  </a:srgbClr>
                </a:gs>
                <a:gs pos="71429">
                  <a:srgbClr val="C9CBC8">
                    <a:alpha val="3554"/>
                  </a:srgbClr>
                </a:gs>
                <a:gs pos="85714">
                  <a:srgbClr val="C9CBC8">
                    <a:alpha val="1421"/>
                  </a:srgbClr>
                </a:gs>
                <a:gs pos="100000">
                  <a:srgbClr val="C9CBC8">
                    <a:alpha val="4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3" name="Splat 773"/>
            <p:cNvSpPr>
              <a:spLocks noGrp="1"/>
            </p:cNvSpPr>
            <p:nvPr/>
          </p:nvSpPr>
          <p:spPr>
            <a:xfrm rot="10676434">
              <a:off x="1529852" y="294572"/>
              <a:ext cx="221895" cy="24608"/>
            </a:xfrm>
            <a:prstGeom prst="ellipse">
              <a:avLst/>
            </a:prstGeom>
            <a:gradFill>
              <a:gsLst>
                <a:gs pos="0">
                  <a:srgbClr val="E1E0E0">
                    <a:alpha val="12698"/>
                  </a:srgbClr>
                </a:gs>
                <a:gs pos="14286">
                  <a:srgbClr val="E1E0E0">
                    <a:alpha val="11734"/>
                  </a:srgbClr>
                </a:gs>
                <a:gs pos="28571">
                  <a:srgbClr val="E1E0E0">
                    <a:alpha val="9236"/>
                  </a:srgbClr>
                </a:gs>
                <a:gs pos="42857">
                  <a:srgbClr val="E1E0E0">
                    <a:alpha val="6159"/>
                  </a:srgbClr>
                </a:gs>
                <a:gs pos="57143">
                  <a:srgbClr val="E1E0E0">
                    <a:alpha val="3461"/>
                  </a:srgbClr>
                </a:gs>
                <a:gs pos="71429">
                  <a:srgbClr val="E1E0E0">
                    <a:alpha val="1635"/>
                  </a:srgbClr>
                </a:gs>
                <a:gs pos="85714">
                  <a:srgbClr val="E1E0E0">
                    <a:alpha val="650"/>
                  </a:srgbClr>
                </a:gs>
                <a:gs pos="100000">
                  <a:srgbClr val="E1E0E0">
                    <a:alpha val="2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4" name="Splat 774"/>
            <p:cNvSpPr>
              <a:spLocks noGrp="1"/>
            </p:cNvSpPr>
            <p:nvPr/>
          </p:nvSpPr>
          <p:spPr>
            <a:xfrm rot="9597502">
              <a:off x="1498430" y="-3130"/>
              <a:ext cx="200533" cy="3910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5" name="Splat 775"/>
            <p:cNvSpPr>
              <a:spLocks noGrp="1"/>
            </p:cNvSpPr>
            <p:nvPr/>
          </p:nvSpPr>
          <p:spPr>
            <a:xfrm rot="-9421515">
              <a:off x="-213883" y="112154"/>
              <a:ext cx="591116" cy="31547"/>
            </a:xfrm>
            <a:prstGeom prst="ellipse">
              <a:avLst/>
            </a:prstGeom>
            <a:gradFill>
              <a:gsLst>
                <a:gs pos="0">
                  <a:srgbClr val="000000">
                    <a:alpha val="31692"/>
                  </a:srgbClr>
                </a:gs>
                <a:gs pos="14286">
                  <a:srgbClr val="000000">
                    <a:alpha val="29553"/>
                  </a:srgbClr>
                </a:gs>
                <a:gs pos="28571">
                  <a:srgbClr val="000000">
                    <a:alpha val="23814"/>
                  </a:srgbClr>
                </a:gs>
                <a:gs pos="42857">
                  <a:srgbClr val="000000">
                    <a:alpha val="16340"/>
                  </a:srgbClr>
                </a:gs>
                <a:gs pos="57143">
                  <a:srgbClr val="000000">
                    <a:alpha val="9413"/>
                  </a:srgbClr>
                </a:gs>
                <a:gs pos="71429">
                  <a:srgbClr val="000000">
                    <a:alpha val="4522"/>
                  </a:srgbClr>
                </a:gs>
                <a:gs pos="85714">
                  <a:srgbClr val="000000">
                    <a:alpha val="1813"/>
                  </a:srgbClr>
                </a:gs>
                <a:gs pos="100000">
                  <a:srgbClr val="000000">
                    <a:alpha val="6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6" name="Splat 776"/>
            <p:cNvSpPr>
              <a:spLocks noGrp="1"/>
            </p:cNvSpPr>
            <p:nvPr/>
          </p:nvSpPr>
          <p:spPr>
            <a:xfrm rot="-10544252">
              <a:off x="1132001" y="707664"/>
              <a:ext cx="347218" cy="42132"/>
            </a:xfrm>
            <a:prstGeom prst="ellipse">
              <a:avLst/>
            </a:prstGeom>
            <a:gradFill>
              <a:gsLst>
                <a:gs pos="0">
                  <a:srgbClr val="FFFFFF">
                    <a:alpha val="23421"/>
                  </a:srgbClr>
                </a:gs>
                <a:gs pos="14286">
                  <a:srgbClr val="FFFFFF">
                    <a:alpha val="21751"/>
                  </a:srgbClr>
                </a:gs>
                <a:gs pos="28571">
                  <a:srgbClr val="FFFFFF">
                    <a:alpha val="17340"/>
                  </a:srgbClr>
                </a:gs>
                <a:gs pos="42857">
                  <a:srgbClr val="FFFFFF">
                    <a:alpha val="11743"/>
                  </a:srgbClr>
                </a:gs>
                <a:gs pos="57143">
                  <a:srgbClr val="FFFFFF">
                    <a:alpha val="6687"/>
                  </a:srgbClr>
                </a:gs>
                <a:gs pos="71429">
                  <a:srgbClr val="FFFFFF">
                    <a:alpha val="3188"/>
                  </a:srgbClr>
                </a:gs>
                <a:gs pos="85714">
                  <a:srgbClr val="FFFFFF">
                    <a:alpha val="1273"/>
                  </a:srgbClr>
                </a:gs>
                <a:gs pos="100000">
                  <a:srgbClr val="FFFFFF">
                    <a:alpha val="4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7" name="Splat 777"/>
            <p:cNvSpPr>
              <a:spLocks noGrp="1"/>
            </p:cNvSpPr>
            <p:nvPr/>
          </p:nvSpPr>
          <p:spPr>
            <a:xfrm rot="-10401828">
              <a:off x="1405799" y="203142"/>
              <a:ext cx="188924" cy="3603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8" name="Splat 778"/>
            <p:cNvSpPr>
              <a:spLocks noGrp="1"/>
            </p:cNvSpPr>
            <p:nvPr/>
          </p:nvSpPr>
          <p:spPr>
            <a:xfrm rot="-9744762">
              <a:off x="2414373" y="163616"/>
              <a:ext cx="560335" cy="72592"/>
            </a:xfrm>
            <a:prstGeom prst="ellipse">
              <a:avLst/>
            </a:prstGeom>
            <a:gradFill>
              <a:gsLst>
                <a:gs pos="0">
                  <a:srgbClr val="FFFFFF">
                    <a:alpha val="27292"/>
                  </a:srgbClr>
                </a:gs>
                <a:gs pos="14286">
                  <a:srgbClr val="FFFFFF">
                    <a:alpha val="25393"/>
                  </a:srgbClr>
                </a:gs>
                <a:gs pos="28571">
                  <a:srgbClr val="FFFFFF">
                    <a:alpha val="20344"/>
                  </a:srgbClr>
                </a:gs>
                <a:gs pos="42857">
                  <a:srgbClr val="FFFFFF">
                    <a:alpha val="13859"/>
                  </a:srgbClr>
                </a:gs>
                <a:gs pos="57143">
                  <a:srgbClr val="FFFFFF">
                    <a:alpha val="7934"/>
                  </a:srgbClr>
                </a:gs>
                <a:gs pos="71429">
                  <a:srgbClr val="FFFFFF">
                    <a:alpha val="3796"/>
                  </a:srgbClr>
                </a:gs>
                <a:gs pos="85714">
                  <a:srgbClr val="FFFFFF">
                    <a:alpha val="1519"/>
                  </a:srgbClr>
                </a:gs>
                <a:gs pos="100000">
                  <a:srgbClr val="FFFFFF">
                    <a:alpha val="5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9" name="Splat 779"/>
            <p:cNvSpPr>
              <a:spLocks noGrp="1"/>
            </p:cNvSpPr>
            <p:nvPr/>
          </p:nvSpPr>
          <p:spPr>
            <a:xfrm rot="8275226">
              <a:off x="465419" y="545720"/>
              <a:ext cx="147252" cy="268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0" name="Splat 780"/>
            <p:cNvSpPr>
              <a:spLocks noGrp="1"/>
            </p:cNvSpPr>
            <p:nvPr/>
          </p:nvSpPr>
          <p:spPr>
            <a:xfrm rot="8108525">
              <a:off x="695725" y="281487"/>
              <a:ext cx="282199" cy="4927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1" name="Splat 781"/>
            <p:cNvSpPr>
              <a:spLocks noGrp="1"/>
            </p:cNvSpPr>
            <p:nvPr/>
          </p:nvSpPr>
          <p:spPr>
            <a:xfrm rot="-9635251">
              <a:off x="1338725" y="448820"/>
              <a:ext cx="660983" cy="61048"/>
            </a:xfrm>
            <a:prstGeom prst="ellipse">
              <a:avLst/>
            </a:prstGeom>
            <a:gradFill>
              <a:gsLst>
                <a:gs pos="0">
                  <a:srgbClr val="A2A5A2">
                    <a:alpha val="32968"/>
                  </a:srgbClr>
                </a:gs>
                <a:gs pos="14286">
                  <a:srgbClr val="A2A5A2">
                    <a:alpha val="30764"/>
                  </a:srgbClr>
                </a:gs>
                <a:gs pos="28571">
                  <a:srgbClr val="A2A5A2">
                    <a:alpha val="24833"/>
                  </a:srgbClr>
                </a:gs>
                <a:gs pos="42857">
                  <a:srgbClr val="A2A5A2">
                    <a:alpha val="17075"/>
                  </a:srgbClr>
                </a:gs>
                <a:gs pos="57143">
                  <a:srgbClr val="A2A5A2">
                    <a:alpha val="9855"/>
                  </a:srgbClr>
                </a:gs>
                <a:gs pos="71429">
                  <a:srgbClr val="A2A5A2">
                    <a:alpha val="4740"/>
                  </a:srgbClr>
                </a:gs>
                <a:gs pos="85714">
                  <a:srgbClr val="A2A5A2">
                    <a:alpha val="1902"/>
                  </a:srgbClr>
                </a:gs>
                <a:gs pos="100000">
                  <a:srgbClr val="A2A5A2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2" name="Splat 782"/>
            <p:cNvSpPr>
              <a:spLocks noGrp="1"/>
            </p:cNvSpPr>
            <p:nvPr/>
          </p:nvSpPr>
          <p:spPr>
            <a:xfrm rot="7464298">
              <a:off x="2387273" y="1188507"/>
              <a:ext cx="502554" cy="64794"/>
            </a:xfrm>
            <a:prstGeom prst="ellipse">
              <a:avLst/>
            </a:prstGeom>
            <a:gradFill>
              <a:gsLst>
                <a:gs pos="0">
                  <a:srgbClr val="7E797B">
                    <a:alpha val="31927"/>
                  </a:srgbClr>
                </a:gs>
                <a:gs pos="14286">
                  <a:srgbClr val="7E797B">
                    <a:alpha val="29776"/>
                  </a:srgbClr>
                </a:gs>
                <a:gs pos="28571">
                  <a:srgbClr val="7E797B">
                    <a:alpha val="24002"/>
                  </a:srgbClr>
                </a:gs>
                <a:gs pos="42857">
                  <a:srgbClr val="7E797B">
                    <a:alpha val="16475"/>
                  </a:srgbClr>
                </a:gs>
                <a:gs pos="57143">
                  <a:srgbClr val="7E797B">
                    <a:alpha val="9494"/>
                  </a:srgbClr>
                </a:gs>
                <a:gs pos="71429">
                  <a:srgbClr val="7E797B">
                    <a:alpha val="4562"/>
                  </a:srgbClr>
                </a:gs>
                <a:gs pos="85714">
                  <a:srgbClr val="7E797B">
                    <a:alpha val="1829"/>
                  </a:srgbClr>
                </a:gs>
                <a:gs pos="100000">
                  <a:srgbClr val="7E797B">
                    <a:alpha val="6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3" name="Splat 783"/>
            <p:cNvSpPr>
              <a:spLocks noGrp="1"/>
            </p:cNvSpPr>
            <p:nvPr/>
          </p:nvSpPr>
          <p:spPr>
            <a:xfrm rot="-9831144">
              <a:off x="2853262" y="2785"/>
              <a:ext cx="579454" cy="3887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4" name="Splat 784"/>
            <p:cNvSpPr>
              <a:spLocks noGrp="1"/>
            </p:cNvSpPr>
            <p:nvPr/>
          </p:nvSpPr>
          <p:spPr>
            <a:xfrm rot="-9283859">
              <a:off x="2815166" y="296959"/>
              <a:ext cx="534106" cy="49721"/>
            </a:xfrm>
            <a:prstGeom prst="ellipse">
              <a:avLst/>
            </a:prstGeom>
            <a:gradFill>
              <a:gsLst>
                <a:gs pos="0">
                  <a:srgbClr val="DDD8D8">
                    <a:alpha val="12692"/>
                  </a:srgbClr>
                </a:gs>
                <a:gs pos="14286">
                  <a:srgbClr val="DDD8D8">
                    <a:alpha val="11728"/>
                  </a:srgbClr>
                </a:gs>
                <a:gs pos="28571">
                  <a:srgbClr val="DDD8D8">
                    <a:alpha val="9232"/>
                  </a:srgbClr>
                </a:gs>
                <a:gs pos="42857">
                  <a:srgbClr val="DDD8D8">
                    <a:alpha val="6156"/>
                  </a:srgbClr>
                </a:gs>
                <a:gs pos="57143">
                  <a:srgbClr val="DDD8D8">
                    <a:alpha val="3459"/>
                  </a:srgbClr>
                </a:gs>
                <a:gs pos="71429">
                  <a:srgbClr val="DDD8D8">
                    <a:alpha val="1634"/>
                  </a:srgbClr>
                </a:gs>
                <a:gs pos="85714">
                  <a:srgbClr val="DDD8D8">
                    <a:alpha val="649"/>
                  </a:srgbClr>
                </a:gs>
                <a:gs pos="100000">
                  <a:srgbClr val="DDD8D8">
                    <a:alpha val="2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5" name="Splat 785"/>
            <p:cNvSpPr>
              <a:spLocks noGrp="1"/>
            </p:cNvSpPr>
            <p:nvPr/>
          </p:nvSpPr>
          <p:spPr>
            <a:xfrm rot="-9394356">
              <a:off x="1916995" y="442196"/>
              <a:ext cx="572092" cy="37502"/>
            </a:xfrm>
            <a:prstGeom prst="ellipse">
              <a:avLst/>
            </a:prstGeom>
            <a:gradFill>
              <a:gsLst>
                <a:gs pos="0">
                  <a:srgbClr val="A8A8A6">
                    <a:alpha val="32968"/>
                  </a:srgbClr>
                </a:gs>
                <a:gs pos="14286">
                  <a:srgbClr val="A8A8A6">
                    <a:alpha val="30764"/>
                  </a:srgbClr>
                </a:gs>
                <a:gs pos="28571">
                  <a:srgbClr val="A8A8A6">
                    <a:alpha val="24833"/>
                  </a:srgbClr>
                </a:gs>
                <a:gs pos="42857">
                  <a:srgbClr val="A8A8A6">
                    <a:alpha val="17075"/>
                  </a:srgbClr>
                </a:gs>
                <a:gs pos="57143">
                  <a:srgbClr val="A8A8A6">
                    <a:alpha val="9855"/>
                  </a:srgbClr>
                </a:gs>
                <a:gs pos="71429">
                  <a:srgbClr val="A8A8A6">
                    <a:alpha val="4740"/>
                  </a:srgbClr>
                </a:gs>
                <a:gs pos="85714">
                  <a:srgbClr val="A8A8A6">
                    <a:alpha val="1902"/>
                  </a:srgbClr>
                </a:gs>
                <a:gs pos="100000">
                  <a:srgbClr val="A8A8A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6" name="Splat 786"/>
            <p:cNvSpPr>
              <a:spLocks noGrp="1"/>
            </p:cNvSpPr>
            <p:nvPr/>
          </p:nvSpPr>
          <p:spPr>
            <a:xfrm rot="-10468905">
              <a:off x="1716634" y="767177"/>
              <a:ext cx="373176" cy="206050"/>
            </a:xfrm>
            <a:prstGeom prst="ellipse">
              <a:avLst/>
            </a:prstGeom>
            <a:gradFill>
              <a:gsLst>
                <a:gs pos="0">
                  <a:srgbClr val="B9BCBB">
                    <a:alpha val="21130"/>
                  </a:srgbClr>
                </a:gs>
                <a:gs pos="14286">
                  <a:srgbClr val="B9BCBB">
                    <a:alpha val="19601"/>
                  </a:srgbClr>
                </a:gs>
                <a:gs pos="28571">
                  <a:srgbClr val="B9BCBB">
                    <a:alpha val="15582"/>
                  </a:srgbClr>
                </a:gs>
                <a:gs pos="42857">
                  <a:srgbClr val="B9BCBB">
                    <a:alpha val="10516"/>
                  </a:srgbClr>
                </a:gs>
                <a:gs pos="57143">
                  <a:srgbClr val="B9BCBB">
                    <a:alpha val="5971"/>
                  </a:srgbClr>
                </a:gs>
                <a:gs pos="71429">
                  <a:srgbClr val="B9BCBB">
                    <a:alpha val="2841"/>
                  </a:srgbClr>
                </a:gs>
                <a:gs pos="85714">
                  <a:srgbClr val="B9BCBB">
                    <a:alpha val="1133"/>
                  </a:srgbClr>
                </a:gs>
                <a:gs pos="100000">
                  <a:srgbClr val="B9BCBB">
                    <a:alpha val="3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7" name="Splat 787"/>
            <p:cNvSpPr>
              <a:spLocks noGrp="1"/>
            </p:cNvSpPr>
            <p:nvPr/>
          </p:nvSpPr>
          <p:spPr>
            <a:xfrm rot="-10669711">
              <a:off x="395919" y="676489"/>
              <a:ext cx="460264" cy="140904"/>
            </a:xfrm>
            <a:prstGeom prst="ellipse">
              <a:avLst/>
            </a:prstGeom>
            <a:gradFill>
              <a:gsLst>
                <a:gs pos="0">
                  <a:srgbClr val="000000">
                    <a:alpha val="29906"/>
                  </a:srgbClr>
                </a:gs>
                <a:gs pos="14286">
                  <a:srgbClr val="000000">
                    <a:alpha val="27862"/>
                  </a:srgbClr>
                </a:gs>
                <a:gs pos="28571">
                  <a:srgbClr val="000000">
                    <a:alpha val="22399"/>
                  </a:srgbClr>
                </a:gs>
                <a:gs pos="42857">
                  <a:srgbClr val="000000">
                    <a:alpha val="15323"/>
                  </a:srgbClr>
                </a:gs>
                <a:gs pos="57143">
                  <a:srgbClr val="000000">
                    <a:alpha val="8804"/>
                  </a:srgbClr>
                </a:gs>
                <a:gs pos="71429">
                  <a:srgbClr val="000000">
                    <a:alpha val="4222"/>
                  </a:srgbClr>
                </a:gs>
                <a:gs pos="85714">
                  <a:srgbClr val="000000">
                    <a:alpha val="1691"/>
                  </a:srgbClr>
                </a:gs>
                <a:gs pos="100000">
                  <a:srgbClr val="000000">
                    <a:alpha val="5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8" name="Splat 788"/>
            <p:cNvSpPr>
              <a:spLocks noGrp="1"/>
            </p:cNvSpPr>
            <p:nvPr/>
          </p:nvSpPr>
          <p:spPr>
            <a:xfrm rot="9832564">
              <a:off x="716898" y="787609"/>
              <a:ext cx="575774" cy="3899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9" name="Splat 789"/>
            <p:cNvSpPr>
              <a:spLocks noGrp="1"/>
            </p:cNvSpPr>
            <p:nvPr/>
          </p:nvSpPr>
          <p:spPr>
            <a:xfrm rot="9449742">
              <a:off x="55858" y="438698"/>
              <a:ext cx="323953" cy="94133"/>
            </a:xfrm>
            <a:prstGeom prst="ellipse">
              <a:avLst/>
            </a:prstGeom>
            <a:gradFill>
              <a:gsLst>
                <a:gs pos="0">
                  <a:srgbClr val="000000">
                    <a:alpha val="31448"/>
                  </a:srgbClr>
                </a:gs>
                <a:gs pos="14286">
                  <a:srgbClr val="000000">
                    <a:alpha val="29323"/>
                  </a:srgbClr>
                </a:gs>
                <a:gs pos="28571">
                  <a:srgbClr val="000000">
                    <a:alpha val="23621"/>
                  </a:srgbClr>
                </a:gs>
                <a:gs pos="42857">
                  <a:srgbClr val="000000">
                    <a:alpha val="16201"/>
                  </a:srgbClr>
                </a:gs>
                <a:gs pos="57143">
                  <a:srgbClr val="000000">
                    <a:alpha val="9329"/>
                  </a:srgbClr>
                </a:gs>
                <a:gs pos="71429">
                  <a:srgbClr val="000000">
                    <a:alpha val="4481"/>
                  </a:srgbClr>
                </a:gs>
                <a:gs pos="85714">
                  <a:srgbClr val="000000">
                    <a:alpha val="1796"/>
                  </a:srgbClr>
                </a:gs>
                <a:gs pos="100000">
                  <a:srgbClr val="000000">
                    <a:alpha val="6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0" name="Splat 790"/>
            <p:cNvSpPr>
              <a:spLocks noGrp="1"/>
            </p:cNvSpPr>
            <p:nvPr/>
          </p:nvSpPr>
          <p:spPr>
            <a:xfrm rot="10242818">
              <a:off x="728460" y="1204819"/>
              <a:ext cx="476774" cy="304823"/>
            </a:xfrm>
            <a:prstGeom prst="ellipse">
              <a:avLst/>
            </a:prstGeom>
            <a:gradFill>
              <a:gsLst>
                <a:gs pos="0">
                  <a:srgbClr val="FAF9FC">
                    <a:alpha val="15585"/>
                  </a:srgbClr>
                </a:gs>
                <a:gs pos="14286">
                  <a:srgbClr val="FAF9FC">
                    <a:alpha val="14420"/>
                  </a:srgbClr>
                </a:gs>
                <a:gs pos="28571">
                  <a:srgbClr val="FAF9FC">
                    <a:alpha val="11389"/>
                  </a:srgbClr>
                </a:gs>
                <a:gs pos="42857">
                  <a:srgbClr val="FAF9FC">
                    <a:alpha val="7624"/>
                  </a:srgbClr>
                </a:gs>
                <a:gs pos="57143">
                  <a:srgbClr val="FAF9FC">
                    <a:alpha val="4299"/>
                  </a:srgbClr>
                </a:gs>
                <a:gs pos="71429">
                  <a:srgbClr val="FAF9FC">
                    <a:alpha val="2036"/>
                  </a:srgbClr>
                </a:gs>
                <a:gs pos="85714">
                  <a:srgbClr val="FAF9FC">
                    <a:alpha val="810"/>
                  </a:srgbClr>
                </a:gs>
                <a:gs pos="100000">
                  <a:srgbClr val="FAF9FC">
                    <a:alpha val="2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1" name="Splat 791"/>
            <p:cNvSpPr>
              <a:spLocks noGrp="1"/>
            </p:cNvSpPr>
            <p:nvPr/>
          </p:nvSpPr>
          <p:spPr>
            <a:xfrm rot="-10423135">
              <a:off x="1635691" y="754363"/>
              <a:ext cx="266594" cy="122519"/>
            </a:xfrm>
            <a:prstGeom prst="ellipse">
              <a:avLst/>
            </a:prstGeom>
            <a:gradFill>
              <a:gsLst>
                <a:gs pos="0">
                  <a:srgbClr val="FFFFFF">
                    <a:alpha val="22785"/>
                  </a:srgbClr>
                </a:gs>
                <a:gs pos="14286">
                  <a:srgbClr val="FFFFFF">
                    <a:alpha val="21153"/>
                  </a:srgbClr>
                </a:gs>
                <a:gs pos="28571">
                  <a:srgbClr val="FFFFFF">
                    <a:alpha val="16851"/>
                  </a:srgbClr>
                </a:gs>
                <a:gs pos="42857">
                  <a:srgbClr val="FFFFFF">
                    <a:alpha val="11400"/>
                  </a:srgbClr>
                </a:gs>
                <a:gs pos="57143">
                  <a:srgbClr val="FFFFFF">
                    <a:alpha val="6487"/>
                  </a:srgbClr>
                </a:gs>
                <a:gs pos="71429">
                  <a:srgbClr val="FFFFFF">
                    <a:alpha val="3091"/>
                  </a:srgbClr>
                </a:gs>
                <a:gs pos="85714">
                  <a:srgbClr val="FFFFFF">
                    <a:alpha val="1234"/>
                  </a:srgbClr>
                </a:gs>
                <a:gs pos="100000">
                  <a:srgbClr val="FFFFFF">
                    <a:alpha val="4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2" name="Splat 792"/>
            <p:cNvSpPr>
              <a:spLocks noGrp="1"/>
            </p:cNvSpPr>
            <p:nvPr/>
          </p:nvSpPr>
          <p:spPr>
            <a:xfrm rot="5762103">
              <a:off x="1373913" y="26955"/>
              <a:ext cx="228416" cy="54932"/>
            </a:xfrm>
            <a:prstGeom prst="ellipse">
              <a:avLst/>
            </a:prstGeom>
            <a:gradFill>
              <a:gsLst>
                <a:gs pos="0">
                  <a:srgbClr val="BDB9B3">
                    <a:alpha val="32968"/>
                  </a:srgbClr>
                </a:gs>
                <a:gs pos="14286">
                  <a:srgbClr val="BDB9B3">
                    <a:alpha val="30764"/>
                  </a:srgbClr>
                </a:gs>
                <a:gs pos="28571">
                  <a:srgbClr val="BDB9B3">
                    <a:alpha val="24833"/>
                  </a:srgbClr>
                </a:gs>
                <a:gs pos="42857">
                  <a:srgbClr val="BDB9B3">
                    <a:alpha val="17075"/>
                  </a:srgbClr>
                </a:gs>
                <a:gs pos="57143">
                  <a:srgbClr val="BDB9B3">
                    <a:alpha val="9855"/>
                  </a:srgbClr>
                </a:gs>
                <a:gs pos="71429">
                  <a:srgbClr val="BDB9B3">
                    <a:alpha val="4740"/>
                  </a:srgbClr>
                </a:gs>
                <a:gs pos="85714">
                  <a:srgbClr val="BDB9B3">
                    <a:alpha val="1902"/>
                  </a:srgbClr>
                </a:gs>
                <a:gs pos="100000">
                  <a:srgbClr val="BDB9B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3" name="Splat 793"/>
            <p:cNvSpPr>
              <a:spLocks noGrp="1"/>
            </p:cNvSpPr>
            <p:nvPr/>
          </p:nvSpPr>
          <p:spPr>
            <a:xfrm rot="10314433">
              <a:off x="2336061" y="384489"/>
              <a:ext cx="166325" cy="3597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4" name="Splat 794"/>
            <p:cNvSpPr>
              <a:spLocks noGrp="1"/>
            </p:cNvSpPr>
            <p:nvPr/>
          </p:nvSpPr>
          <p:spPr>
            <a:xfrm rot="-9832921">
              <a:off x="3360409" y="493060"/>
              <a:ext cx="353666" cy="3603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5" name="Splat 795"/>
            <p:cNvSpPr>
              <a:spLocks noGrp="1"/>
            </p:cNvSpPr>
            <p:nvPr/>
          </p:nvSpPr>
          <p:spPr>
            <a:xfrm rot="-9283521">
              <a:off x="1879131" y="1025487"/>
              <a:ext cx="488608" cy="67870"/>
            </a:xfrm>
            <a:prstGeom prst="ellipse">
              <a:avLst/>
            </a:prstGeom>
            <a:gradFill>
              <a:gsLst>
                <a:gs pos="0">
                  <a:srgbClr val="000000">
                    <a:alpha val="24456"/>
                  </a:srgbClr>
                </a:gs>
                <a:gs pos="14286">
                  <a:srgbClr val="000000">
                    <a:alpha val="22723"/>
                  </a:srgbClr>
                </a:gs>
                <a:gs pos="28571">
                  <a:srgbClr val="000000">
                    <a:alpha val="18139"/>
                  </a:srgbClr>
                </a:gs>
                <a:gs pos="42857">
                  <a:srgbClr val="000000">
                    <a:alpha val="12303"/>
                  </a:srgbClr>
                </a:gs>
                <a:gs pos="57143">
                  <a:srgbClr val="000000">
                    <a:alpha val="7016"/>
                  </a:srgbClr>
                </a:gs>
                <a:gs pos="71429">
                  <a:srgbClr val="000000">
                    <a:alpha val="3348"/>
                  </a:srgbClr>
                </a:gs>
                <a:gs pos="85714">
                  <a:srgbClr val="000000">
                    <a:alpha val="1337"/>
                  </a:srgbClr>
                </a:gs>
                <a:gs pos="100000">
                  <a:srgbClr val="000000">
                    <a:alpha val="4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6" name="Splat 796"/>
            <p:cNvSpPr>
              <a:spLocks noGrp="1"/>
            </p:cNvSpPr>
            <p:nvPr/>
          </p:nvSpPr>
          <p:spPr>
            <a:xfrm rot="9344282">
              <a:off x="-61058" y="-92598"/>
              <a:ext cx="414134" cy="321640"/>
            </a:xfrm>
            <a:prstGeom prst="ellipse">
              <a:avLst/>
            </a:prstGeom>
            <a:gradFill>
              <a:gsLst>
                <a:gs pos="0">
                  <a:srgbClr val="DBD9D9">
                    <a:alpha val="32520"/>
                  </a:srgbClr>
                </a:gs>
                <a:gs pos="14286">
                  <a:srgbClr val="DBD9D9">
                    <a:alpha val="30339"/>
                  </a:srgbClr>
                </a:gs>
                <a:gs pos="28571">
                  <a:srgbClr val="DBD9D9">
                    <a:alpha val="24475"/>
                  </a:srgbClr>
                </a:gs>
                <a:gs pos="42857">
                  <a:srgbClr val="DBD9D9">
                    <a:alpha val="16816"/>
                  </a:srgbClr>
                </a:gs>
                <a:gs pos="57143">
                  <a:srgbClr val="DBD9D9">
                    <a:alpha val="9699"/>
                  </a:srgbClr>
                </a:gs>
                <a:gs pos="71429">
                  <a:srgbClr val="DBD9D9">
                    <a:alpha val="4663"/>
                  </a:srgbClr>
                </a:gs>
                <a:gs pos="85714">
                  <a:srgbClr val="DBD9D9">
                    <a:alpha val="1871"/>
                  </a:srgbClr>
                </a:gs>
                <a:gs pos="100000">
                  <a:srgbClr val="DBD9D9">
                    <a:alpha val="6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7" name="Splat 797"/>
            <p:cNvSpPr>
              <a:spLocks noGrp="1"/>
            </p:cNvSpPr>
            <p:nvPr/>
          </p:nvSpPr>
          <p:spPr>
            <a:xfrm rot="7659960">
              <a:off x="1079481" y="338694"/>
              <a:ext cx="431869" cy="300552"/>
            </a:xfrm>
            <a:prstGeom prst="ellipse">
              <a:avLst/>
            </a:prstGeom>
            <a:gradFill>
              <a:gsLst>
                <a:gs pos="0">
                  <a:srgbClr val="000000">
                    <a:alpha val="10528"/>
                  </a:srgbClr>
                </a:gs>
                <a:gs pos="14286">
                  <a:srgbClr val="000000">
                    <a:alpha val="9719"/>
                  </a:srgbClr>
                </a:gs>
                <a:gs pos="28571">
                  <a:srgbClr val="000000">
                    <a:alpha val="7632"/>
                  </a:srgbClr>
                </a:gs>
                <a:gs pos="42857">
                  <a:srgbClr val="000000">
                    <a:alpha val="5074"/>
                  </a:srgbClr>
                </a:gs>
                <a:gs pos="57143">
                  <a:srgbClr val="000000">
                    <a:alpha val="2844"/>
                  </a:srgbClr>
                </a:gs>
                <a:gs pos="71429">
                  <a:srgbClr val="000000">
                    <a:alpha val="1342"/>
                  </a:srgbClr>
                </a:gs>
                <a:gs pos="85714">
                  <a:srgbClr val="000000">
                    <a:alpha val="533"/>
                  </a:srgbClr>
                </a:gs>
                <a:gs pos="100000">
                  <a:srgbClr val="000000">
                    <a:alpha val="1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8" name="Splat 798"/>
            <p:cNvSpPr>
              <a:spLocks noGrp="1"/>
            </p:cNvSpPr>
            <p:nvPr/>
          </p:nvSpPr>
          <p:spPr>
            <a:xfrm rot="9673085">
              <a:off x="-122538" y="1039227"/>
              <a:ext cx="682292" cy="4439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9" name="Splat 799"/>
            <p:cNvSpPr>
              <a:spLocks noGrp="1"/>
            </p:cNvSpPr>
            <p:nvPr/>
          </p:nvSpPr>
          <p:spPr>
            <a:xfrm rot="10717974">
              <a:off x="279129" y="1346487"/>
              <a:ext cx="474810" cy="65428"/>
            </a:xfrm>
            <a:prstGeom prst="ellipse">
              <a:avLst/>
            </a:prstGeom>
            <a:gradFill>
              <a:gsLst>
                <a:gs pos="0">
                  <a:srgbClr val="D0D1CF">
                    <a:alpha val="24038"/>
                  </a:srgbClr>
                </a:gs>
                <a:gs pos="14286">
                  <a:srgbClr val="D0D1CF">
                    <a:alpha val="22330"/>
                  </a:srgbClr>
                </a:gs>
                <a:gs pos="28571">
                  <a:srgbClr val="D0D1CF">
                    <a:alpha val="17816"/>
                  </a:srgbClr>
                </a:gs>
                <a:gs pos="42857">
                  <a:srgbClr val="D0D1CF">
                    <a:alpha val="12076"/>
                  </a:srgbClr>
                </a:gs>
                <a:gs pos="57143">
                  <a:srgbClr val="D0D1CF">
                    <a:alpha val="6883"/>
                  </a:srgbClr>
                </a:gs>
                <a:gs pos="71429">
                  <a:srgbClr val="D0D1CF">
                    <a:alpha val="3283"/>
                  </a:srgbClr>
                </a:gs>
                <a:gs pos="85714">
                  <a:srgbClr val="D0D1CF">
                    <a:alpha val="1311"/>
                  </a:srgbClr>
                </a:gs>
                <a:gs pos="100000">
                  <a:srgbClr val="D0D1CF">
                    <a:alpha val="4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0" name="Splat 800"/>
            <p:cNvSpPr>
              <a:spLocks noGrp="1"/>
            </p:cNvSpPr>
            <p:nvPr/>
          </p:nvSpPr>
          <p:spPr>
            <a:xfrm rot="-9551501">
              <a:off x="2642967" y="284364"/>
              <a:ext cx="587178" cy="66836"/>
            </a:xfrm>
            <a:prstGeom prst="ellipse">
              <a:avLst/>
            </a:prstGeom>
            <a:gradFill>
              <a:gsLst>
                <a:gs pos="0">
                  <a:srgbClr val="CECFCE">
                    <a:alpha val="22900"/>
                  </a:srgbClr>
                </a:gs>
                <a:gs pos="14286">
                  <a:srgbClr val="CECFCE">
                    <a:alpha val="21261"/>
                  </a:srgbClr>
                </a:gs>
                <a:gs pos="28571">
                  <a:srgbClr val="CECFCE">
                    <a:alpha val="16939"/>
                  </a:srgbClr>
                </a:gs>
                <a:gs pos="42857">
                  <a:srgbClr val="CECFCE">
                    <a:alpha val="11462"/>
                  </a:srgbClr>
                </a:gs>
                <a:gs pos="57143">
                  <a:srgbClr val="CECFCE">
                    <a:alpha val="6523"/>
                  </a:srgbClr>
                </a:gs>
                <a:gs pos="71429">
                  <a:srgbClr val="CECFCE">
                    <a:alpha val="3108"/>
                  </a:srgbClr>
                </a:gs>
                <a:gs pos="85714">
                  <a:srgbClr val="CECFCE">
                    <a:alpha val="1241"/>
                  </a:srgbClr>
                </a:gs>
                <a:gs pos="100000">
                  <a:srgbClr val="CECFCE">
                    <a:alpha val="4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1" name="Splat 801"/>
            <p:cNvSpPr>
              <a:spLocks noGrp="1"/>
            </p:cNvSpPr>
            <p:nvPr/>
          </p:nvSpPr>
          <p:spPr>
            <a:xfrm rot="-10231472">
              <a:off x="1843580" y="249632"/>
              <a:ext cx="374268" cy="3758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2" name="Splat 802"/>
            <p:cNvSpPr>
              <a:spLocks noGrp="1"/>
            </p:cNvSpPr>
            <p:nvPr/>
          </p:nvSpPr>
          <p:spPr>
            <a:xfrm rot="-9898571">
              <a:off x="597565" y="1090099"/>
              <a:ext cx="507905" cy="41487"/>
            </a:xfrm>
            <a:prstGeom prst="ellipse">
              <a:avLst/>
            </a:prstGeom>
            <a:gradFill>
              <a:gsLst>
                <a:gs pos="0">
                  <a:srgbClr val="FFFFFF">
                    <a:alpha val="17012"/>
                  </a:srgbClr>
                </a:gs>
                <a:gs pos="14286">
                  <a:srgbClr val="FFFFFF">
                    <a:alpha val="15751"/>
                  </a:srgbClr>
                </a:gs>
                <a:gs pos="28571">
                  <a:srgbClr val="FFFFFF">
                    <a:alpha val="12460"/>
                  </a:srgbClr>
                </a:gs>
                <a:gs pos="42857">
                  <a:srgbClr val="FFFFFF">
                    <a:alpha val="8359"/>
                  </a:srgbClr>
                </a:gs>
                <a:gs pos="57143">
                  <a:srgbClr val="FFFFFF">
                    <a:alpha val="4722"/>
                  </a:srgbClr>
                </a:gs>
                <a:gs pos="71429">
                  <a:srgbClr val="FFFFFF">
                    <a:alpha val="2239"/>
                  </a:srgbClr>
                </a:gs>
                <a:gs pos="85714">
                  <a:srgbClr val="FFFFFF">
                    <a:alpha val="891"/>
                  </a:srgbClr>
                </a:gs>
                <a:gs pos="100000">
                  <a:srgbClr val="FFFFFF">
                    <a:alpha val="2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3" name="Splat 803"/>
            <p:cNvSpPr>
              <a:spLocks noGrp="1"/>
            </p:cNvSpPr>
            <p:nvPr/>
          </p:nvSpPr>
          <p:spPr>
            <a:xfrm rot="9888152">
              <a:off x="183987" y="1215069"/>
              <a:ext cx="600770" cy="104792"/>
            </a:xfrm>
            <a:prstGeom prst="ellipse">
              <a:avLst/>
            </a:prstGeom>
            <a:gradFill>
              <a:gsLst>
                <a:gs pos="0">
                  <a:srgbClr val="FFFFFF">
                    <a:alpha val="16879"/>
                  </a:srgbClr>
                </a:gs>
                <a:gs pos="14286">
                  <a:srgbClr val="FFFFFF">
                    <a:alpha val="15626"/>
                  </a:srgbClr>
                </a:gs>
                <a:gs pos="28571">
                  <a:srgbClr val="FFFFFF">
                    <a:alpha val="12360"/>
                  </a:srgbClr>
                </a:gs>
                <a:gs pos="42857">
                  <a:srgbClr val="FFFFFF">
                    <a:alpha val="8290"/>
                  </a:srgbClr>
                </a:gs>
                <a:gs pos="57143">
                  <a:srgbClr val="FFFFFF">
                    <a:alpha val="4682"/>
                  </a:srgbClr>
                </a:gs>
                <a:gs pos="71429">
                  <a:srgbClr val="FFFFFF">
                    <a:alpha val="2219"/>
                  </a:srgbClr>
                </a:gs>
                <a:gs pos="85714">
                  <a:srgbClr val="FFFFFF">
                    <a:alpha val="884"/>
                  </a:srgbClr>
                </a:gs>
                <a:gs pos="100000">
                  <a:srgbClr val="FFFFFF">
                    <a:alpha val="2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4" name="Splat 804"/>
            <p:cNvSpPr>
              <a:spLocks noGrp="1"/>
            </p:cNvSpPr>
            <p:nvPr/>
          </p:nvSpPr>
          <p:spPr>
            <a:xfrm rot="10085298">
              <a:off x="2524687" y="635208"/>
              <a:ext cx="224383" cy="51486"/>
            </a:xfrm>
            <a:prstGeom prst="ellipse">
              <a:avLst/>
            </a:prstGeom>
            <a:gradFill>
              <a:gsLst>
                <a:gs pos="0">
                  <a:srgbClr val="FFFFFF">
                    <a:alpha val="24752"/>
                  </a:srgbClr>
                </a:gs>
                <a:gs pos="14286">
                  <a:srgbClr val="FFFFFF">
                    <a:alpha val="23002"/>
                  </a:srgbClr>
                </a:gs>
                <a:gs pos="28571">
                  <a:srgbClr val="FFFFFF">
                    <a:alpha val="18368"/>
                  </a:srgbClr>
                </a:gs>
                <a:gs pos="42857">
                  <a:srgbClr val="FFFFFF">
                    <a:alpha val="12464"/>
                  </a:srgbClr>
                </a:gs>
                <a:gs pos="57143">
                  <a:srgbClr val="FFFFFF">
                    <a:alpha val="7111"/>
                  </a:srgbClr>
                </a:gs>
                <a:gs pos="71429">
                  <a:srgbClr val="FFFFFF">
                    <a:alpha val="3394"/>
                  </a:srgbClr>
                </a:gs>
                <a:gs pos="85714">
                  <a:srgbClr val="FFFFFF">
                    <a:alpha val="1356"/>
                  </a:srgbClr>
                </a:gs>
                <a:gs pos="100000">
                  <a:srgbClr val="FFFFFF">
                    <a:alpha val="4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5" name="Splat 805"/>
            <p:cNvSpPr>
              <a:spLocks noGrp="1"/>
            </p:cNvSpPr>
            <p:nvPr/>
          </p:nvSpPr>
          <p:spPr>
            <a:xfrm rot="-10595930">
              <a:off x="835532" y="371965"/>
              <a:ext cx="220301" cy="85700"/>
            </a:xfrm>
            <a:prstGeom prst="ellipse">
              <a:avLst/>
            </a:prstGeom>
            <a:gradFill>
              <a:gsLst>
                <a:gs pos="0">
                  <a:srgbClr val="5A5E5C">
                    <a:alpha val="12367"/>
                  </a:srgbClr>
                </a:gs>
                <a:gs pos="14286">
                  <a:srgbClr val="5A5E5C">
                    <a:alpha val="11426"/>
                  </a:srgbClr>
                </a:gs>
                <a:gs pos="28571">
                  <a:srgbClr val="5A5E5C">
                    <a:alpha val="8991"/>
                  </a:srgbClr>
                </a:gs>
                <a:gs pos="42857">
                  <a:srgbClr val="5A5E5C">
                    <a:alpha val="5992"/>
                  </a:srgbClr>
                </a:gs>
                <a:gs pos="57143">
                  <a:srgbClr val="5A5E5C">
                    <a:alpha val="3366"/>
                  </a:srgbClr>
                </a:gs>
                <a:gs pos="71429">
                  <a:srgbClr val="5A5E5C">
                    <a:alpha val="1590"/>
                  </a:srgbClr>
                </a:gs>
                <a:gs pos="85714">
                  <a:srgbClr val="5A5E5C">
                    <a:alpha val="632"/>
                  </a:srgbClr>
                </a:gs>
                <a:gs pos="100000">
                  <a:srgbClr val="5A5E5C">
                    <a:alpha val="2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6" name="Splat 806"/>
            <p:cNvSpPr>
              <a:spLocks noGrp="1"/>
            </p:cNvSpPr>
            <p:nvPr/>
          </p:nvSpPr>
          <p:spPr>
            <a:xfrm rot="-10548743">
              <a:off x="1347539" y="396477"/>
              <a:ext cx="714733" cy="101855"/>
            </a:xfrm>
            <a:prstGeom prst="ellipse">
              <a:avLst/>
            </a:prstGeom>
            <a:gradFill>
              <a:gsLst>
                <a:gs pos="0">
                  <a:srgbClr val="A4A8A5">
                    <a:alpha val="32736"/>
                  </a:srgbClr>
                </a:gs>
                <a:gs pos="14286">
                  <a:srgbClr val="A4A8A5">
                    <a:alpha val="30544"/>
                  </a:srgbClr>
                </a:gs>
                <a:gs pos="28571">
                  <a:srgbClr val="A4A8A5">
                    <a:alpha val="24648"/>
                  </a:srgbClr>
                </a:gs>
                <a:gs pos="42857">
                  <a:srgbClr val="A4A8A5">
                    <a:alpha val="16941"/>
                  </a:srgbClr>
                </a:gs>
                <a:gs pos="57143">
                  <a:srgbClr val="A4A8A5">
                    <a:alpha val="9774"/>
                  </a:srgbClr>
                </a:gs>
                <a:gs pos="71429">
                  <a:srgbClr val="A4A8A5">
                    <a:alpha val="4701"/>
                  </a:srgbClr>
                </a:gs>
                <a:gs pos="85714">
                  <a:srgbClr val="A4A8A5">
                    <a:alpha val="1886"/>
                  </a:srgbClr>
                </a:gs>
                <a:gs pos="100000">
                  <a:srgbClr val="A4A8A5">
                    <a:alpha val="6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7" name="Splat 807"/>
            <p:cNvSpPr>
              <a:spLocks noGrp="1"/>
            </p:cNvSpPr>
            <p:nvPr/>
          </p:nvSpPr>
          <p:spPr>
            <a:xfrm rot="10590595">
              <a:off x="2145203" y="1198242"/>
              <a:ext cx="618324" cy="159590"/>
            </a:xfrm>
            <a:prstGeom prst="ellipse">
              <a:avLst/>
            </a:prstGeom>
            <a:gradFill>
              <a:gsLst>
                <a:gs pos="0">
                  <a:srgbClr val="D2D4D4">
                    <a:alpha val="11839"/>
                  </a:srgbClr>
                </a:gs>
                <a:gs pos="14286">
                  <a:srgbClr val="D2D4D4">
                    <a:alpha val="10935"/>
                  </a:srgbClr>
                </a:gs>
                <a:gs pos="28571">
                  <a:srgbClr val="D2D4D4">
                    <a:alpha val="8600"/>
                  </a:srgbClr>
                </a:gs>
                <a:gs pos="42857">
                  <a:srgbClr val="D2D4D4">
                    <a:alpha val="5727"/>
                  </a:srgbClr>
                </a:gs>
                <a:gs pos="57143">
                  <a:srgbClr val="D2D4D4">
                    <a:alpha val="3215"/>
                  </a:srgbClr>
                </a:gs>
                <a:gs pos="71429">
                  <a:srgbClr val="D2D4D4">
                    <a:alpha val="1518"/>
                  </a:srgbClr>
                </a:gs>
                <a:gs pos="85714">
                  <a:srgbClr val="D2D4D4">
                    <a:alpha val="603"/>
                  </a:srgbClr>
                </a:gs>
                <a:gs pos="100000">
                  <a:srgbClr val="D2D4D4">
                    <a:alpha val="2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8" name="Splat 808"/>
            <p:cNvSpPr>
              <a:spLocks noGrp="1"/>
            </p:cNvSpPr>
            <p:nvPr/>
          </p:nvSpPr>
          <p:spPr>
            <a:xfrm rot="-9401374">
              <a:off x="396351" y="391984"/>
              <a:ext cx="550943" cy="39677"/>
            </a:xfrm>
            <a:prstGeom prst="ellipse">
              <a:avLst/>
            </a:prstGeom>
            <a:gradFill>
              <a:gsLst>
                <a:gs pos="0">
                  <a:srgbClr val="C1C4C4">
                    <a:alpha val="32483"/>
                  </a:srgbClr>
                </a:gs>
                <a:gs pos="14286">
                  <a:srgbClr val="C1C4C4">
                    <a:alpha val="30304"/>
                  </a:srgbClr>
                </a:gs>
                <a:gs pos="28571">
                  <a:srgbClr val="C1C4C4">
                    <a:alpha val="24445"/>
                  </a:srgbClr>
                </a:gs>
                <a:gs pos="42857">
                  <a:srgbClr val="C1C4C4">
                    <a:alpha val="16795"/>
                  </a:srgbClr>
                </a:gs>
                <a:gs pos="57143">
                  <a:srgbClr val="C1C4C4">
                    <a:alpha val="9686"/>
                  </a:srgbClr>
                </a:gs>
                <a:gs pos="71429">
                  <a:srgbClr val="C1C4C4">
                    <a:alpha val="4657"/>
                  </a:srgbClr>
                </a:gs>
                <a:gs pos="85714">
                  <a:srgbClr val="C1C4C4">
                    <a:alpha val="1868"/>
                  </a:srgbClr>
                </a:gs>
                <a:gs pos="100000">
                  <a:srgbClr val="C1C4C4">
                    <a:alpha val="6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9" name="Splat 809"/>
            <p:cNvSpPr>
              <a:spLocks noGrp="1"/>
            </p:cNvSpPr>
            <p:nvPr/>
          </p:nvSpPr>
          <p:spPr>
            <a:xfrm rot="8352882">
              <a:off x="1060426" y="756430"/>
              <a:ext cx="386998" cy="48310"/>
            </a:xfrm>
            <a:prstGeom prst="ellipse">
              <a:avLst/>
            </a:prstGeom>
            <a:gradFill>
              <a:gsLst>
                <a:gs pos="0">
                  <a:srgbClr val="C4C3C1">
                    <a:alpha val="32968"/>
                  </a:srgbClr>
                </a:gs>
                <a:gs pos="14286">
                  <a:srgbClr val="C4C3C1">
                    <a:alpha val="30764"/>
                  </a:srgbClr>
                </a:gs>
                <a:gs pos="28571">
                  <a:srgbClr val="C4C3C1">
                    <a:alpha val="24833"/>
                  </a:srgbClr>
                </a:gs>
                <a:gs pos="42857">
                  <a:srgbClr val="C4C3C1">
                    <a:alpha val="17075"/>
                  </a:srgbClr>
                </a:gs>
                <a:gs pos="57143">
                  <a:srgbClr val="C4C3C1">
                    <a:alpha val="9855"/>
                  </a:srgbClr>
                </a:gs>
                <a:gs pos="71429">
                  <a:srgbClr val="C4C3C1">
                    <a:alpha val="4740"/>
                  </a:srgbClr>
                </a:gs>
                <a:gs pos="85714">
                  <a:srgbClr val="C4C3C1">
                    <a:alpha val="1902"/>
                  </a:srgbClr>
                </a:gs>
                <a:gs pos="100000">
                  <a:srgbClr val="C4C3C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0" name="Splat 810"/>
            <p:cNvSpPr>
              <a:spLocks noGrp="1"/>
            </p:cNvSpPr>
            <p:nvPr/>
          </p:nvSpPr>
          <p:spPr>
            <a:xfrm rot="-9388115">
              <a:off x="737145" y="528332"/>
              <a:ext cx="553000" cy="3815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1" name="Splat 811"/>
            <p:cNvSpPr>
              <a:spLocks noGrp="1"/>
            </p:cNvSpPr>
            <p:nvPr/>
          </p:nvSpPr>
          <p:spPr>
            <a:xfrm rot="-9375961">
              <a:off x="3364400" y="926741"/>
              <a:ext cx="328819" cy="48295"/>
            </a:xfrm>
            <a:prstGeom prst="ellipse">
              <a:avLst/>
            </a:prstGeom>
            <a:gradFill>
              <a:gsLst>
                <a:gs pos="0">
                  <a:srgbClr val="000000">
                    <a:alpha val="31723"/>
                  </a:srgbClr>
                </a:gs>
                <a:gs pos="14286">
                  <a:srgbClr val="000000">
                    <a:alpha val="29582"/>
                  </a:srgbClr>
                </a:gs>
                <a:gs pos="28571">
                  <a:srgbClr val="000000">
                    <a:alpha val="23839"/>
                  </a:srgbClr>
                </a:gs>
                <a:gs pos="42857">
                  <a:srgbClr val="000000">
                    <a:alpha val="16358"/>
                  </a:srgbClr>
                </a:gs>
                <a:gs pos="57143">
                  <a:srgbClr val="000000">
                    <a:alpha val="9423"/>
                  </a:srgbClr>
                </a:gs>
                <a:gs pos="71429">
                  <a:srgbClr val="000000">
                    <a:alpha val="4527"/>
                  </a:srgbClr>
                </a:gs>
                <a:gs pos="85714">
                  <a:srgbClr val="000000">
                    <a:alpha val="1815"/>
                  </a:srgbClr>
                </a:gs>
                <a:gs pos="100000">
                  <a:srgbClr val="000000">
                    <a:alpha val="6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2" name="Splat 812"/>
            <p:cNvSpPr>
              <a:spLocks noGrp="1"/>
            </p:cNvSpPr>
            <p:nvPr/>
          </p:nvSpPr>
          <p:spPr>
            <a:xfrm rot="-9678142">
              <a:off x="3043480" y="430597"/>
              <a:ext cx="677291" cy="38773"/>
            </a:xfrm>
            <a:prstGeom prst="ellipse">
              <a:avLst/>
            </a:prstGeom>
            <a:gradFill>
              <a:gsLst>
                <a:gs pos="0">
                  <a:srgbClr val="000000">
                    <a:alpha val="30818"/>
                  </a:srgbClr>
                </a:gs>
                <a:gs pos="14286">
                  <a:srgbClr val="000000">
                    <a:alpha val="28725"/>
                  </a:srgbClr>
                </a:gs>
                <a:gs pos="28571">
                  <a:srgbClr val="000000">
                    <a:alpha val="23120"/>
                  </a:srgbClr>
                </a:gs>
                <a:gs pos="42857">
                  <a:srgbClr val="000000">
                    <a:alpha val="15841"/>
                  </a:srgbClr>
                </a:gs>
                <a:gs pos="57143">
                  <a:srgbClr val="000000">
                    <a:alpha val="9114"/>
                  </a:srgbClr>
                </a:gs>
                <a:gs pos="71429">
                  <a:srgbClr val="000000">
                    <a:alpha val="4375"/>
                  </a:srgbClr>
                </a:gs>
                <a:gs pos="85714">
                  <a:srgbClr val="000000">
                    <a:alpha val="1753"/>
                  </a:srgbClr>
                </a:gs>
                <a:gs pos="100000">
                  <a:srgbClr val="000000">
                    <a:alpha val="5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3" name="Splat 813"/>
            <p:cNvSpPr>
              <a:spLocks noGrp="1"/>
            </p:cNvSpPr>
            <p:nvPr/>
          </p:nvSpPr>
          <p:spPr>
            <a:xfrm rot="10185191">
              <a:off x="3141818" y="632573"/>
              <a:ext cx="694190" cy="35872"/>
            </a:xfrm>
            <a:prstGeom prst="ellipse">
              <a:avLst/>
            </a:prstGeom>
            <a:gradFill>
              <a:gsLst>
                <a:gs pos="0">
                  <a:srgbClr val="CBCECF">
                    <a:alpha val="23330"/>
                  </a:srgbClr>
                </a:gs>
                <a:gs pos="14286">
                  <a:srgbClr val="CBCECF">
                    <a:alpha val="21665"/>
                  </a:srgbClr>
                </a:gs>
                <a:gs pos="28571">
                  <a:srgbClr val="CBCECF">
                    <a:alpha val="17270"/>
                  </a:srgbClr>
                </a:gs>
                <a:gs pos="42857">
                  <a:srgbClr val="CBCECF">
                    <a:alpha val="11693"/>
                  </a:srgbClr>
                </a:gs>
                <a:gs pos="57143">
                  <a:srgbClr val="CBCECF">
                    <a:alpha val="6658"/>
                  </a:srgbClr>
                </a:gs>
                <a:gs pos="71429">
                  <a:srgbClr val="CBCECF">
                    <a:alpha val="3174"/>
                  </a:srgbClr>
                </a:gs>
                <a:gs pos="85714">
                  <a:srgbClr val="CBCECF">
                    <a:alpha val="1267"/>
                  </a:srgbClr>
                </a:gs>
                <a:gs pos="100000">
                  <a:srgbClr val="CBCECF">
                    <a:alpha val="4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4" name="Splat 814"/>
            <p:cNvSpPr>
              <a:spLocks noGrp="1"/>
            </p:cNvSpPr>
            <p:nvPr/>
          </p:nvSpPr>
          <p:spPr>
            <a:xfrm rot="-9574502">
              <a:off x="1163141" y="696580"/>
              <a:ext cx="452769" cy="3929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5" name="Splat 815"/>
            <p:cNvSpPr>
              <a:spLocks noGrp="1"/>
            </p:cNvSpPr>
            <p:nvPr/>
          </p:nvSpPr>
          <p:spPr>
            <a:xfrm rot="-10697057">
              <a:off x="214131" y="428390"/>
              <a:ext cx="475192" cy="4000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6" name="Splat 816"/>
            <p:cNvSpPr>
              <a:spLocks noGrp="1"/>
            </p:cNvSpPr>
            <p:nvPr/>
          </p:nvSpPr>
          <p:spPr>
            <a:xfrm rot="4017343">
              <a:off x="1231635" y="557280"/>
              <a:ext cx="370029" cy="173838"/>
            </a:xfrm>
            <a:prstGeom prst="ellipse">
              <a:avLst/>
            </a:prstGeom>
            <a:gradFill>
              <a:gsLst>
                <a:gs pos="0">
                  <a:srgbClr val="AAA8AA">
                    <a:alpha val="32652"/>
                  </a:srgbClr>
                </a:gs>
                <a:gs pos="14286">
                  <a:srgbClr val="AAA8AA">
                    <a:alpha val="30464"/>
                  </a:srgbClr>
                </a:gs>
                <a:gs pos="28571">
                  <a:srgbClr val="AAA8AA">
                    <a:alpha val="24581"/>
                  </a:srgbClr>
                </a:gs>
                <a:gs pos="42857">
                  <a:srgbClr val="AAA8AA">
                    <a:alpha val="16893"/>
                  </a:srgbClr>
                </a:gs>
                <a:gs pos="57143">
                  <a:srgbClr val="AAA8AA">
                    <a:alpha val="9745"/>
                  </a:srgbClr>
                </a:gs>
                <a:gs pos="71429">
                  <a:srgbClr val="AAA8AA">
                    <a:alpha val="4686"/>
                  </a:srgbClr>
                </a:gs>
                <a:gs pos="85714">
                  <a:srgbClr val="AAA8AA">
                    <a:alpha val="1880"/>
                  </a:srgbClr>
                </a:gs>
                <a:gs pos="100000">
                  <a:srgbClr val="AAA8AA">
                    <a:alpha val="6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7" name="Splat 817"/>
            <p:cNvSpPr>
              <a:spLocks noGrp="1"/>
            </p:cNvSpPr>
            <p:nvPr/>
          </p:nvSpPr>
          <p:spPr>
            <a:xfrm rot="6937076">
              <a:off x="436750" y="486960"/>
              <a:ext cx="395818" cy="71440"/>
            </a:xfrm>
            <a:prstGeom prst="ellipse">
              <a:avLst/>
            </a:prstGeom>
            <a:gradFill>
              <a:gsLst>
                <a:gs pos="0">
                  <a:srgbClr val="B3B4B3">
                    <a:alpha val="32968"/>
                  </a:srgbClr>
                </a:gs>
                <a:gs pos="14286">
                  <a:srgbClr val="B3B4B3">
                    <a:alpha val="30764"/>
                  </a:srgbClr>
                </a:gs>
                <a:gs pos="28571">
                  <a:srgbClr val="B3B4B3">
                    <a:alpha val="24833"/>
                  </a:srgbClr>
                </a:gs>
                <a:gs pos="42857">
                  <a:srgbClr val="B3B4B3">
                    <a:alpha val="17075"/>
                  </a:srgbClr>
                </a:gs>
                <a:gs pos="57143">
                  <a:srgbClr val="B3B4B3">
                    <a:alpha val="9855"/>
                  </a:srgbClr>
                </a:gs>
                <a:gs pos="71429">
                  <a:srgbClr val="B3B4B3">
                    <a:alpha val="4740"/>
                  </a:srgbClr>
                </a:gs>
                <a:gs pos="85714">
                  <a:srgbClr val="B3B4B3">
                    <a:alpha val="1902"/>
                  </a:srgbClr>
                </a:gs>
                <a:gs pos="100000">
                  <a:srgbClr val="B3B4B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8" name="Splat 818"/>
            <p:cNvSpPr>
              <a:spLocks noGrp="1"/>
            </p:cNvSpPr>
            <p:nvPr/>
          </p:nvSpPr>
          <p:spPr>
            <a:xfrm rot="8063778">
              <a:off x="-99344" y="-47105"/>
              <a:ext cx="506955" cy="209719"/>
            </a:xfrm>
            <a:prstGeom prst="ellipse">
              <a:avLst/>
            </a:prstGeom>
            <a:gradFill>
              <a:gsLst>
                <a:gs pos="0">
                  <a:srgbClr val="544D50">
                    <a:alpha val="28763"/>
                  </a:srgbClr>
                </a:gs>
                <a:gs pos="14286">
                  <a:srgbClr val="544D50">
                    <a:alpha val="26781"/>
                  </a:srgbClr>
                </a:gs>
                <a:gs pos="28571">
                  <a:srgbClr val="544D50">
                    <a:alpha val="21497"/>
                  </a:srgbClr>
                </a:gs>
                <a:gs pos="42857">
                  <a:srgbClr val="544D50">
                    <a:alpha val="14679"/>
                  </a:srgbClr>
                </a:gs>
                <a:gs pos="57143">
                  <a:srgbClr val="544D50">
                    <a:alpha val="8421"/>
                  </a:srgbClr>
                </a:gs>
                <a:gs pos="71429">
                  <a:srgbClr val="544D50">
                    <a:alpha val="4034"/>
                  </a:srgbClr>
                </a:gs>
                <a:gs pos="85714">
                  <a:srgbClr val="544D50">
                    <a:alpha val="1615"/>
                  </a:srgbClr>
                </a:gs>
                <a:gs pos="100000">
                  <a:srgbClr val="544D50">
                    <a:alpha val="5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9" name="Splat 819"/>
            <p:cNvSpPr>
              <a:spLocks noGrp="1"/>
            </p:cNvSpPr>
            <p:nvPr/>
          </p:nvSpPr>
          <p:spPr>
            <a:xfrm rot="-10320980">
              <a:off x="306181" y="1336908"/>
              <a:ext cx="459523" cy="56749"/>
            </a:xfrm>
            <a:prstGeom prst="ellipse">
              <a:avLst/>
            </a:prstGeom>
            <a:gradFill>
              <a:gsLst>
                <a:gs pos="0">
                  <a:srgbClr val="D9DAD9">
                    <a:alpha val="26500"/>
                  </a:srgbClr>
                </a:gs>
                <a:gs pos="14286">
                  <a:srgbClr val="D9DAD9">
                    <a:alpha val="24647"/>
                  </a:srgbClr>
                </a:gs>
                <a:gs pos="28571">
                  <a:srgbClr val="D9DAD9">
                    <a:alpha val="19726"/>
                  </a:srgbClr>
                </a:gs>
                <a:gs pos="42857">
                  <a:srgbClr val="D9DAD9">
                    <a:alpha val="13422"/>
                  </a:srgbClr>
                </a:gs>
                <a:gs pos="57143">
                  <a:srgbClr val="D9DAD9">
                    <a:alpha val="7675"/>
                  </a:srgbClr>
                </a:gs>
                <a:gs pos="71429">
                  <a:srgbClr val="D9DAD9">
                    <a:alpha val="3669"/>
                  </a:srgbClr>
                </a:gs>
                <a:gs pos="85714">
                  <a:srgbClr val="D9DAD9">
                    <a:alpha val="1467"/>
                  </a:srgbClr>
                </a:gs>
                <a:gs pos="100000">
                  <a:srgbClr val="D9DAD9">
                    <a:alpha val="4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0" name="Splat 820"/>
            <p:cNvSpPr>
              <a:spLocks noGrp="1"/>
            </p:cNvSpPr>
            <p:nvPr/>
          </p:nvSpPr>
          <p:spPr>
            <a:xfrm rot="10188940">
              <a:off x="245453" y="617731"/>
              <a:ext cx="315388" cy="3257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1" name="Splat 821"/>
            <p:cNvSpPr>
              <a:spLocks noGrp="1"/>
            </p:cNvSpPr>
            <p:nvPr/>
          </p:nvSpPr>
          <p:spPr>
            <a:xfrm rot="6243526">
              <a:off x="406662" y="1268086"/>
              <a:ext cx="222548" cy="6891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2" name="Splat 822"/>
            <p:cNvSpPr>
              <a:spLocks noGrp="1"/>
            </p:cNvSpPr>
            <p:nvPr/>
          </p:nvSpPr>
          <p:spPr>
            <a:xfrm rot="4838213">
              <a:off x="2169681" y="649069"/>
              <a:ext cx="419983" cy="181363"/>
            </a:xfrm>
            <a:prstGeom prst="ellipse">
              <a:avLst/>
            </a:prstGeom>
            <a:gradFill>
              <a:gsLst>
                <a:gs pos="0">
                  <a:srgbClr val="FFFFFF">
                    <a:alpha val="10196"/>
                  </a:srgbClr>
                </a:gs>
                <a:gs pos="14286">
                  <a:srgbClr val="FFFFFF">
                    <a:alpha val="9411"/>
                  </a:srgbClr>
                </a:gs>
                <a:gs pos="28571">
                  <a:srgbClr val="FFFFFF">
                    <a:alpha val="7387"/>
                  </a:srgbClr>
                </a:gs>
                <a:gs pos="42857">
                  <a:srgbClr val="FFFFFF">
                    <a:alpha val="4909"/>
                  </a:srgbClr>
                </a:gs>
                <a:gs pos="57143">
                  <a:srgbClr val="FFFFFF">
                    <a:alpha val="2751"/>
                  </a:srgbClr>
                </a:gs>
                <a:gs pos="71429">
                  <a:srgbClr val="FFFFFF">
                    <a:alpha val="1297"/>
                  </a:srgbClr>
                </a:gs>
                <a:gs pos="85714">
                  <a:srgbClr val="FFFFFF">
                    <a:alpha val="515"/>
                  </a:srgbClr>
                </a:gs>
                <a:gs pos="100000">
                  <a:srgbClr val="FFFFFF">
                    <a:alpha val="1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3" name="Splat 823"/>
            <p:cNvSpPr>
              <a:spLocks noGrp="1"/>
            </p:cNvSpPr>
            <p:nvPr/>
          </p:nvSpPr>
          <p:spPr>
            <a:xfrm rot="8363054">
              <a:off x="141794" y="816917"/>
              <a:ext cx="452561" cy="107037"/>
            </a:xfrm>
            <a:prstGeom prst="ellipse">
              <a:avLst/>
            </a:prstGeom>
            <a:gradFill>
              <a:gsLst>
                <a:gs pos="0">
                  <a:srgbClr val="7E7678">
                    <a:alpha val="29523"/>
                  </a:srgbClr>
                </a:gs>
                <a:gs pos="14286">
                  <a:srgbClr val="7E7678">
                    <a:alpha val="27500"/>
                  </a:srgbClr>
                </a:gs>
                <a:gs pos="28571">
                  <a:srgbClr val="7E7678">
                    <a:alpha val="22096"/>
                  </a:srgbClr>
                </a:gs>
                <a:gs pos="42857">
                  <a:srgbClr val="7E7678">
                    <a:alpha val="15107"/>
                  </a:srgbClr>
                </a:gs>
                <a:gs pos="57143">
                  <a:srgbClr val="7E7678">
                    <a:alpha val="8675"/>
                  </a:srgbClr>
                </a:gs>
                <a:gs pos="71429">
                  <a:srgbClr val="7E7678">
                    <a:alpha val="4159"/>
                  </a:srgbClr>
                </a:gs>
                <a:gs pos="85714">
                  <a:srgbClr val="7E7678">
                    <a:alpha val="1666"/>
                  </a:srgbClr>
                </a:gs>
                <a:gs pos="100000">
                  <a:srgbClr val="7E7678">
                    <a:alpha val="5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4" name="Splat 824"/>
            <p:cNvSpPr>
              <a:spLocks noGrp="1"/>
            </p:cNvSpPr>
            <p:nvPr/>
          </p:nvSpPr>
          <p:spPr>
            <a:xfrm rot="9218630">
              <a:off x="438589" y="1328360"/>
              <a:ext cx="444075" cy="70225"/>
            </a:xfrm>
            <a:prstGeom prst="ellipse">
              <a:avLst/>
            </a:prstGeom>
            <a:gradFill>
              <a:gsLst>
                <a:gs pos="0">
                  <a:srgbClr val="D6D6D6">
                    <a:alpha val="30628"/>
                  </a:srgbClr>
                </a:gs>
                <a:gs pos="14286">
                  <a:srgbClr val="D6D6D6">
                    <a:alpha val="28545"/>
                  </a:srgbClr>
                </a:gs>
                <a:gs pos="28571">
                  <a:srgbClr val="D6D6D6">
                    <a:alpha val="22970"/>
                  </a:srgbClr>
                </a:gs>
                <a:gs pos="42857">
                  <a:srgbClr val="D6D6D6">
                    <a:alpha val="15733"/>
                  </a:srgbClr>
                </a:gs>
                <a:gs pos="57143">
                  <a:srgbClr val="D6D6D6">
                    <a:alpha val="9049"/>
                  </a:srgbClr>
                </a:gs>
                <a:gs pos="71429">
                  <a:srgbClr val="D6D6D6">
                    <a:alpha val="4343"/>
                  </a:srgbClr>
                </a:gs>
                <a:gs pos="85714">
                  <a:srgbClr val="D6D6D6">
                    <a:alpha val="1740"/>
                  </a:srgbClr>
                </a:gs>
                <a:gs pos="100000">
                  <a:srgbClr val="D6D6D6">
                    <a:alpha val="5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5" name="Splat 825"/>
            <p:cNvSpPr>
              <a:spLocks noGrp="1"/>
            </p:cNvSpPr>
            <p:nvPr/>
          </p:nvSpPr>
          <p:spPr>
            <a:xfrm rot="-8646599">
              <a:off x="627501" y="432127"/>
              <a:ext cx="477151" cy="29921"/>
            </a:xfrm>
            <a:prstGeom prst="ellipse">
              <a:avLst/>
            </a:prstGeom>
            <a:gradFill>
              <a:gsLst>
                <a:gs pos="0">
                  <a:srgbClr val="99A29B">
                    <a:alpha val="31953"/>
                  </a:srgbClr>
                </a:gs>
                <a:gs pos="14286">
                  <a:srgbClr val="99A29B">
                    <a:alpha val="29801"/>
                  </a:srgbClr>
                </a:gs>
                <a:gs pos="28571">
                  <a:srgbClr val="99A29B">
                    <a:alpha val="24022"/>
                  </a:srgbClr>
                </a:gs>
                <a:gs pos="42857">
                  <a:srgbClr val="99A29B">
                    <a:alpha val="16490"/>
                  </a:srgbClr>
                </a:gs>
                <a:gs pos="57143">
                  <a:srgbClr val="99A29B">
                    <a:alpha val="9503"/>
                  </a:srgbClr>
                </a:gs>
                <a:gs pos="71429">
                  <a:srgbClr val="99A29B">
                    <a:alpha val="4566"/>
                  </a:srgbClr>
                </a:gs>
                <a:gs pos="85714">
                  <a:srgbClr val="99A29B">
                    <a:alpha val="1831"/>
                  </a:srgbClr>
                </a:gs>
                <a:gs pos="100000">
                  <a:srgbClr val="99A29B">
                    <a:alpha val="6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6" name="Splat 826"/>
            <p:cNvSpPr>
              <a:spLocks noGrp="1"/>
            </p:cNvSpPr>
            <p:nvPr/>
          </p:nvSpPr>
          <p:spPr>
            <a:xfrm rot="8616208">
              <a:off x="563130" y="68166"/>
              <a:ext cx="403434" cy="131089"/>
            </a:xfrm>
            <a:prstGeom prst="ellipse">
              <a:avLst/>
            </a:prstGeom>
            <a:gradFill>
              <a:gsLst>
                <a:gs pos="0">
                  <a:srgbClr val="053A2F">
                    <a:alpha val="32772"/>
                  </a:srgbClr>
                </a:gs>
                <a:gs pos="14286">
                  <a:srgbClr val="053A2F">
                    <a:alpha val="30577"/>
                  </a:srgbClr>
                </a:gs>
                <a:gs pos="28571">
                  <a:srgbClr val="053A2F">
                    <a:alpha val="24676"/>
                  </a:srgbClr>
                </a:gs>
                <a:gs pos="42857">
                  <a:srgbClr val="053A2F">
                    <a:alpha val="16962"/>
                  </a:srgbClr>
                </a:gs>
                <a:gs pos="57143">
                  <a:srgbClr val="053A2F">
                    <a:alpha val="9786"/>
                  </a:srgbClr>
                </a:gs>
                <a:gs pos="71429">
                  <a:srgbClr val="053A2F">
                    <a:alpha val="4707"/>
                  </a:srgbClr>
                </a:gs>
                <a:gs pos="85714">
                  <a:srgbClr val="053A2F">
                    <a:alpha val="1888"/>
                  </a:srgbClr>
                </a:gs>
                <a:gs pos="100000">
                  <a:srgbClr val="053A2F">
                    <a:alpha val="6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7" name="Splat 827"/>
            <p:cNvSpPr>
              <a:spLocks noGrp="1"/>
            </p:cNvSpPr>
            <p:nvPr/>
          </p:nvSpPr>
          <p:spPr>
            <a:xfrm rot="-9450205">
              <a:off x="2569700" y="225820"/>
              <a:ext cx="538841" cy="63696"/>
            </a:xfrm>
            <a:prstGeom prst="ellipse">
              <a:avLst/>
            </a:prstGeom>
            <a:gradFill>
              <a:gsLst>
                <a:gs pos="0">
                  <a:srgbClr val="000000">
                    <a:alpha val="32774"/>
                  </a:srgbClr>
                </a:gs>
                <a:gs pos="14286">
                  <a:srgbClr val="000000">
                    <a:alpha val="30580"/>
                  </a:srgbClr>
                </a:gs>
                <a:gs pos="28571">
                  <a:srgbClr val="000000">
                    <a:alpha val="24678"/>
                  </a:srgbClr>
                </a:gs>
                <a:gs pos="42857">
                  <a:srgbClr val="000000">
                    <a:alpha val="16963"/>
                  </a:srgbClr>
                </a:gs>
                <a:gs pos="57143">
                  <a:srgbClr val="000000">
                    <a:alpha val="9787"/>
                  </a:srgbClr>
                </a:gs>
                <a:gs pos="71429">
                  <a:srgbClr val="000000">
                    <a:alpha val="4707"/>
                  </a:srgbClr>
                </a:gs>
                <a:gs pos="85714">
                  <a:srgbClr val="000000">
                    <a:alpha val="1888"/>
                  </a:srgbClr>
                </a:gs>
                <a:gs pos="100000">
                  <a:srgbClr val="000000">
                    <a:alpha val="6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8" name="Splat 828"/>
            <p:cNvSpPr>
              <a:spLocks noGrp="1"/>
            </p:cNvSpPr>
            <p:nvPr/>
          </p:nvSpPr>
          <p:spPr>
            <a:xfrm rot="7521300">
              <a:off x="2135266" y="873196"/>
              <a:ext cx="501178" cy="75645"/>
            </a:xfrm>
            <a:prstGeom prst="ellipse">
              <a:avLst/>
            </a:prstGeom>
            <a:gradFill>
              <a:gsLst>
                <a:gs pos="0">
                  <a:srgbClr val="FFFFFD">
                    <a:alpha val="31562"/>
                  </a:srgbClr>
                </a:gs>
                <a:gs pos="14286">
                  <a:srgbClr val="FFFFFD">
                    <a:alpha val="29430"/>
                  </a:srgbClr>
                </a:gs>
                <a:gs pos="28571">
                  <a:srgbClr val="FFFFFD">
                    <a:alpha val="23711"/>
                  </a:srgbClr>
                </a:gs>
                <a:gs pos="42857">
                  <a:srgbClr val="FFFFFD">
                    <a:alpha val="16266"/>
                  </a:srgbClr>
                </a:gs>
                <a:gs pos="57143">
                  <a:srgbClr val="FFFFFD">
                    <a:alpha val="9368"/>
                  </a:srgbClr>
                </a:gs>
                <a:gs pos="71429">
                  <a:srgbClr val="FFFFFD">
                    <a:alpha val="4500"/>
                  </a:srgbClr>
                </a:gs>
                <a:gs pos="85714">
                  <a:srgbClr val="FFFFFD">
                    <a:alpha val="1804"/>
                  </a:srgbClr>
                </a:gs>
                <a:gs pos="100000">
                  <a:srgbClr val="FFFFFD">
                    <a:alpha val="6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9" name="Splat 829"/>
            <p:cNvSpPr>
              <a:spLocks noGrp="1"/>
            </p:cNvSpPr>
            <p:nvPr/>
          </p:nvSpPr>
          <p:spPr>
            <a:xfrm rot="9738804">
              <a:off x="3176789" y="725043"/>
              <a:ext cx="358379" cy="186088"/>
            </a:xfrm>
            <a:prstGeom prst="ellipse">
              <a:avLst/>
            </a:prstGeom>
            <a:gradFill>
              <a:gsLst>
                <a:gs pos="0">
                  <a:srgbClr val="FFFFFF">
                    <a:alpha val="2623"/>
                  </a:srgbClr>
                </a:gs>
                <a:gs pos="14286">
                  <a:srgbClr val="FFFFFF">
                    <a:alpha val="2413"/>
                  </a:srgbClr>
                </a:gs>
                <a:gs pos="28571">
                  <a:srgbClr val="FFFFFF">
                    <a:alpha val="1879"/>
                  </a:srgbClr>
                </a:gs>
                <a:gs pos="42857">
                  <a:srgbClr val="FFFFFF">
                    <a:alpha val="1236"/>
                  </a:srgbClr>
                </a:gs>
                <a:gs pos="57143">
                  <a:srgbClr val="FFFFFF">
                    <a:alpha val="687"/>
                  </a:srgbClr>
                </a:gs>
                <a:gs pos="71429">
                  <a:srgbClr val="FFFFFF">
                    <a:alpha val="322"/>
                  </a:srgbClr>
                </a:gs>
                <a:gs pos="85714">
                  <a:srgbClr val="FFFFFF">
                    <a:alpha val="128"/>
                  </a:srgbClr>
                </a:gs>
                <a:gs pos="100000">
                  <a:srgbClr val="FFFFFF">
                    <a:alpha val="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0" name="Splat 830"/>
            <p:cNvSpPr>
              <a:spLocks noGrp="1"/>
            </p:cNvSpPr>
            <p:nvPr/>
          </p:nvSpPr>
          <p:spPr>
            <a:xfrm rot="-10483054">
              <a:off x="2822114" y="-16399"/>
              <a:ext cx="631017" cy="115630"/>
            </a:xfrm>
            <a:prstGeom prst="ellipse">
              <a:avLst/>
            </a:prstGeom>
            <a:gradFill>
              <a:gsLst>
                <a:gs pos="0">
                  <a:srgbClr val="F4F6F5">
                    <a:alpha val="24730"/>
                  </a:srgbClr>
                </a:gs>
                <a:gs pos="14286">
                  <a:srgbClr val="F4F6F5">
                    <a:alpha val="22981"/>
                  </a:srgbClr>
                </a:gs>
                <a:gs pos="28571">
                  <a:srgbClr val="F4F6F5">
                    <a:alpha val="18351"/>
                  </a:srgbClr>
                </a:gs>
                <a:gs pos="42857">
                  <a:srgbClr val="F4F6F5">
                    <a:alpha val="12452"/>
                  </a:srgbClr>
                </a:gs>
                <a:gs pos="57143">
                  <a:srgbClr val="F4F6F5">
                    <a:alpha val="7104"/>
                  </a:srgbClr>
                </a:gs>
                <a:gs pos="71429">
                  <a:srgbClr val="F4F6F5">
                    <a:alpha val="3390"/>
                  </a:srgbClr>
                </a:gs>
                <a:gs pos="85714">
                  <a:srgbClr val="F4F6F5">
                    <a:alpha val="1355"/>
                  </a:srgbClr>
                </a:gs>
                <a:gs pos="100000">
                  <a:srgbClr val="F4F6F5">
                    <a:alpha val="4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1" name="Splat 831"/>
            <p:cNvSpPr>
              <a:spLocks noGrp="1"/>
            </p:cNvSpPr>
            <p:nvPr/>
          </p:nvSpPr>
          <p:spPr>
            <a:xfrm rot="4166181">
              <a:off x="933268" y="643635"/>
              <a:ext cx="420439" cy="76130"/>
            </a:xfrm>
            <a:prstGeom prst="ellipse">
              <a:avLst/>
            </a:prstGeom>
            <a:gradFill>
              <a:gsLst>
                <a:gs pos="0">
                  <a:srgbClr val="A5A6A5">
                    <a:alpha val="31971"/>
                  </a:srgbClr>
                </a:gs>
                <a:gs pos="14286">
                  <a:srgbClr val="A5A6A5">
                    <a:alpha val="29817"/>
                  </a:srgbClr>
                </a:gs>
                <a:gs pos="28571">
                  <a:srgbClr val="A5A6A5">
                    <a:alpha val="24036"/>
                  </a:srgbClr>
                </a:gs>
                <a:gs pos="42857">
                  <a:srgbClr val="A5A6A5">
                    <a:alpha val="16500"/>
                  </a:srgbClr>
                </a:gs>
                <a:gs pos="57143">
                  <a:srgbClr val="A5A6A5">
                    <a:alpha val="9509"/>
                  </a:srgbClr>
                </a:gs>
                <a:gs pos="71429">
                  <a:srgbClr val="A5A6A5">
                    <a:alpha val="4569"/>
                  </a:srgbClr>
                </a:gs>
                <a:gs pos="85714">
                  <a:srgbClr val="A5A6A5">
                    <a:alpha val="1832"/>
                  </a:srgbClr>
                </a:gs>
                <a:gs pos="100000">
                  <a:srgbClr val="A5A6A5">
                    <a:alpha val="6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2" name="Splat 832"/>
            <p:cNvSpPr>
              <a:spLocks noGrp="1"/>
            </p:cNvSpPr>
            <p:nvPr/>
          </p:nvSpPr>
          <p:spPr>
            <a:xfrm rot="3183933">
              <a:off x="-183861" y="-45908"/>
              <a:ext cx="386831" cy="91815"/>
            </a:xfrm>
            <a:prstGeom prst="ellipse">
              <a:avLst/>
            </a:prstGeom>
            <a:gradFill>
              <a:gsLst>
                <a:gs pos="0">
                  <a:srgbClr val="3F2B3B">
                    <a:alpha val="10349"/>
                  </a:srgbClr>
                </a:gs>
                <a:gs pos="14286">
                  <a:srgbClr val="3F2B3B">
                    <a:alpha val="9554"/>
                  </a:srgbClr>
                </a:gs>
                <a:gs pos="28571">
                  <a:srgbClr val="3F2B3B">
                    <a:alpha val="7500"/>
                  </a:srgbClr>
                </a:gs>
                <a:gs pos="42857">
                  <a:srgbClr val="3F2B3B">
                    <a:alpha val="4985"/>
                  </a:srgbClr>
                </a:gs>
                <a:gs pos="57143">
                  <a:srgbClr val="3F2B3B">
                    <a:alpha val="2794"/>
                  </a:srgbClr>
                </a:gs>
                <a:gs pos="71429">
                  <a:srgbClr val="3F2B3B">
                    <a:alpha val="1318"/>
                  </a:srgbClr>
                </a:gs>
                <a:gs pos="85714">
                  <a:srgbClr val="3F2B3B">
                    <a:alpha val="523"/>
                  </a:srgbClr>
                </a:gs>
                <a:gs pos="100000">
                  <a:srgbClr val="3F2B3B">
                    <a:alpha val="1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3" name="Splat 833"/>
            <p:cNvSpPr>
              <a:spLocks noGrp="1"/>
            </p:cNvSpPr>
            <p:nvPr/>
          </p:nvSpPr>
          <p:spPr>
            <a:xfrm rot="-8184772">
              <a:off x="2562654" y="1312592"/>
              <a:ext cx="336350" cy="58361"/>
            </a:xfrm>
            <a:prstGeom prst="ellipse">
              <a:avLst/>
            </a:prstGeom>
            <a:gradFill>
              <a:gsLst>
                <a:gs pos="0">
                  <a:srgbClr val="878081">
                    <a:alpha val="32924"/>
                  </a:srgbClr>
                </a:gs>
                <a:gs pos="14286">
                  <a:srgbClr val="878081">
                    <a:alpha val="30722"/>
                  </a:srgbClr>
                </a:gs>
                <a:gs pos="28571">
                  <a:srgbClr val="878081">
                    <a:alpha val="24798"/>
                  </a:srgbClr>
                </a:gs>
                <a:gs pos="42857">
                  <a:srgbClr val="878081">
                    <a:alpha val="17050"/>
                  </a:srgbClr>
                </a:gs>
                <a:gs pos="57143">
                  <a:srgbClr val="878081">
                    <a:alpha val="9839"/>
                  </a:srgbClr>
                </a:gs>
                <a:gs pos="71429">
                  <a:srgbClr val="878081">
                    <a:alpha val="4733"/>
                  </a:srgbClr>
                </a:gs>
                <a:gs pos="85714">
                  <a:srgbClr val="878081">
                    <a:alpha val="1899"/>
                  </a:srgbClr>
                </a:gs>
                <a:gs pos="100000">
                  <a:srgbClr val="878081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4" name="Splat 834"/>
            <p:cNvSpPr>
              <a:spLocks noGrp="1"/>
            </p:cNvSpPr>
            <p:nvPr/>
          </p:nvSpPr>
          <p:spPr>
            <a:xfrm rot="8191438">
              <a:off x="2349659" y="1152155"/>
              <a:ext cx="467310" cy="44820"/>
            </a:xfrm>
            <a:prstGeom prst="ellipse">
              <a:avLst/>
            </a:prstGeom>
            <a:gradFill>
              <a:gsLst>
                <a:gs pos="0">
                  <a:srgbClr val="535D5E">
                    <a:alpha val="13790"/>
                  </a:srgbClr>
                </a:gs>
                <a:gs pos="14286">
                  <a:srgbClr val="535D5E">
                    <a:alpha val="12749"/>
                  </a:srgbClr>
                </a:gs>
                <a:gs pos="28571">
                  <a:srgbClr val="535D5E">
                    <a:alpha val="10048"/>
                  </a:srgbClr>
                </a:gs>
                <a:gs pos="42857">
                  <a:srgbClr val="535D5E">
                    <a:alpha val="6710"/>
                  </a:srgbClr>
                </a:gs>
                <a:gs pos="57143">
                  <a:srgbClr val="535D5E">
                    <a:alpha val="3775"/>
                  </a:srgbClr>
                </a:gs>
                <a:gs pos="71429">
                  <a:srgbClr val="535D5E">
                    <a:alpha val="1785"/>
                  </a:srgbClr>
                </a:gs>
                <a:gs pos="85714">
                  <a:srgbClr val="535D5E">
                    <a:alpha val="710"/>
                  </a:srgbClr>
                </a:gs>
                <a:gs pos="100000">
                  <a:srgbClr val="535D5E">
                    <a:alpha val="2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5" name="Splat 835"/>
            <p:cNvSpPr>
              <a:spLocks noGrp="1"/>
            </p:cNvSpPr>
            <p:nvPr/>
          </p:nvSpPr>
          <p:spPr>
            <a:xfrm rot="-9690380">
              <a:off x="1776574" y="412821"/>
              <a:ext cx="572506" cy="3679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6" name="Splat 836"/>
            <p:cNvSpPr>
              <a:spLocks noGrp="1"/>
            </p:cNvSpPr>
            <p:nvPr/>
          </p:nvSpPr>
          <p:spPr>
            <a:xfrm rot="-9266355">
              <a:off x="1157921" y="747629"/>
              <a:ext cx="676402" cy="41106"/>
            </a:xfrm>
            <a:prstGeom prst="ellipse">
              <a:avLst/>
            </a:prstGeom>
            <a:gradFill>
              <a:gsLst>
                <a:gs pos="0">
                  <a:srgbClr val="000000">
                    <a:alpha val="28973"/>
                  </a:srgbClr>
                </a:gs>
                <a:gs pos="14286">
                  <a:srgbClr val="000000">
                    <a:alpha val="26980"/>
                  </a:srgbClr>
                </a:gs>
                <a:gs pos="28571">
                  <a:srgbClr val="000000">
                    <a:alpha val="21663"/>
                  </a:srgbClr>
                </a:gs>
                <a:gs pos="42857">
                  <a:srgbClr val="000000">
                    <a:alpha val="14798"/>
                  </a:srgbClr>
                </a:gs>
                <a:gs pos="57143">
                  <a:srgbClr val="000000">
                    <a:alpha val="8491"/>
                  </a:srgbClr>
                </a:gs>
                <a:gs pos="71429">
                  <a:srgbClr val="000000">
                    <a:alpha val="4069"/>
                  </a:srgbClr>
                </a:gs>
                <a:gs pos="85714">
                  <a:srgbClr val="000000">
                    <a:alpha val="1629"/>
                  </a:srgbClr>
                </a:gs>
                <a:gs pos="100000">
                  <a:srgbClr val="000000">
                    <a:alpha val="5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7" name="Splat 837"/>
            <p:cNvSpPr>
              <a:spLocks noGrp="1"/>
            </p:cNvSpPr>
            <p:nvPr/>
          </p:nvSpPr>
          <p:spPr>
            <a:xfrm rot="-8600776">
              <a:off x="881194" y="337565"/>
              <a:ext cx="435394" cy="74165"/>
            </a:xfrm>
            <a:prstGeom prst="ellipse">
              <a:avLst/>
            </a:prstGeom>
            <a:gradFill>
              <a:gsLst>
                <a:gs pos="0">
                  <a:srgbClr val="DFDFDE">
                    <a:alpha val="27824"/>
                  </a:srgbClr>
                </a:gs>
                <a:gs pos="14286">
                  <a:srgbClr val="DFDFDE">
                    <a:alpha val="25895"/>
                  </a:srgbClr>
                </a:gs>
                <a:gs pos="28571">
                  <a:srgbClr val="DFDFDE">
                    <a:alpha val="20760"/>
                  </a:srgbClr>
                </a:gs>
                <a:gs pos="42857">
                  <a:srgbClr val="DFDFDE">
                    <a:alpha val="14155"/>
                  </a:srgbClr>
                </a:gs>
                <a:gs pos="57143">
                  <a:srgbClr val="DFDFDE">
                    <a:alpha val="8109"/>
                  </a:srgbClr>
                </a:gs>
                <a:gs pos="71429">
                  <a:srgbClr val="DFDFDE">
                    <a:alpha val="3881"/>
                  </a:srgbClr>
                </a:gs>
                <a:gs pos="85714">
                  <a:srgbClr val="DFDFDE">
                    <a:alpha val="1553"/>
                  </a:srgbClr>
                </a:gs>
                <a:gs pos="100000">
                  <a:srgbClr val="DFDFDE">
                    <a:alpha val="5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8" name="Splat 838"/>
            <p:cNvSpPr>
              <a:spLocks noGrp="1"/>
            </p:cNvSpPr>
            <p:nvPr/>
          </p:nvSpPr>
          <p:spPr>
            <a:xfrm rot="-8102403">
              <a:off x="3149278" y="368096"/>
              <a:ext cx="197776" cy="65091"/>
            </a:xfrm>
            <a:prstGeom prst="ellipse">
              <a:avLst/>
            </a:prstGeom>
            <a:gradFill>
              <a:gsLst>
                <a:gs pos="0">
                  <a:srgbClr val="000000">
                    <a:alpha val="28884"/>
                  </a:srgbClr>
                </a:gs>
                <a:gs pos="14286">
                  <a:srgbClr val="000000">
                    <a:alpha val="26896"/>
                  </a:srgbClr>
                </a:gs>
                <a:gs pos="28571">
                  <a:srgbClr val="000000">
                    <a:alpha val="21592"/>
                  </a:srgbClr>
                </a:gs>
                <a:gs pos="42857">
                  <a:srgbClr val="000000">
                    <a:alpha val="14747"/>
                  </a:srgbClr>
                </a:gs>
                <a:gs pos="57143">
                  <a:srgbClr val="000000">
                    <a:alpha val="8461"/>
                  </a:srgbClr>
                </a:gs>
                <a:gs pos="71429">
                  <a:srgbClr val="000000">
                    <a:alpha val="4054"/>
                  </a:srgbClr>
                </a:gs>
                <a:gs pos="85714">
                  <a:srgbClr val="000000">
                    <a:alpha val="1623"/>
                  </a:srgbClr>
                </a:gs>
                <a:gs pos="100000">
                  <a:srgbClr val="000000">
                    <a:alpha val="5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9" name="Splat 839"/>
            <p:cNvSpPr>
              <a:spLocks noGrp="1"/>
            </p:cNvSpPr>
            <p:nvPr/>
          </p:nvSpPr>
          <p:spPr>
            <a:xfrm rot="4836225">
              <a:off x="2494465" y="110408"/>
              <a:ext cx="559471" cy="74861"/>
            </a:xfrm>
            <a:prstGeom prst="ellipse">
              <a:avLst/>
            </a:prstGeom>
            <a:gradFill>
              <a:gsLst>
                <a:gs pos="0">
                  <a:srgbClr val="828583">
                    <a:alpha val="32496"/>
                  </a:srgbClr>
                </a:gs>
                <a:gs pos="14286">
                  <a:srgbClr val="828583">
                    <a:alpha val="30315"/>
                  </a:srgbClr>
                </a:gs>
                <a:gs pos="28571">
                  <a:srgbClr val="828583">
                    <a:alpha val="24455"/>
                  </a:srgbClr>
                </a:gs>
                <a:gs pos="42857">
                  <a:srgbClr val="828583">
                    <a:alpha val="16802"/>
                  </a:srgbClr>
                </a:gs>
                <a:gs pos="57143">
                  <a:srgbClr val="828583">
                    <a:alpha val="9690"/>
                  </a:srgbClr>
                </a:gs>
                <a:gs pos="71429">
                  <a:srgbClr val="828583">
                    <a:alpha val="4659"/>
                  </a:srgbClr>
                </a:gs>
                <a:gs pos="85714">
                  <a:srgbClr val="828583">
                    <a:alpha val="1869"/>
                  </a:srgbClr>
                </a:gs>
                <a:gs pos="100000">
                  <a:srgbClr val="828583">
                    <a:alpha val="6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0" name="Splat 840"/>
            <p:cNvSpPr>
              <a:spLocks noGrp="1"/>
            </p:cNvSpPr>
            <p:nvPr/>
          </p:nvSpPr>
          <p:spPr>
            <a:xfrm rot="-9760369">
              <a:off x="2515231" y="234248"/>
              <a:ext cx="658673" cy="36769"/>
            </a:xfrm>
            <a:prstGeom prst="ellipse">
              <a:avLst/>
            </a:prstGeom>
            <a:gradFill>
              <a:gsLst>
                <a:gs pos="0">
                  <a:srgbClr val="E9EAE9">
                    <a:alpha val="27534"/>
                  </a:srgbClr>
                </a:gs>
                <a:gs pos="14286">
                  <a:srgbClr val="E9EAE9">
                    <a:alpha val="25622"/>
                  </a:srgbClr>
                </a:gs>
                <a:gs pos="28571">
                  <a:srgbClr val="E9EAE9">
                    <a:alpha val="20534"/>
                  </a:srgbClr>
                </a:gs>
                <a:gs pos="42857">
                  <a:srgbClr val="E9EAE9">
                    <a:alpha val="13994"/>
                  </a:srgbClr>
                </a:gs>
                <a:gs pos="57143">
                  <a:srgbClr val="E9EAE9">
                    <a:alpha val="8014"/>
                  </a:srgbClr>
                </a:gs>
                <a:gs pos="71429">
                  <a:srgbClr val="E9EAE9">
                    <a:alpha val="3835"/>
                  </a:srgbClr>
                </a:gs>
                <a:gs pos="85714">
                  <a:srgbClr val="E9EAE9">
                    <a:alpha val="1534"/>
                  </a:srgbClr>
                </a:gs>
                <a:gs pos="100000">
                  <a:srgbClr val="E9EAE9">
                    <a:alpha val="5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1" name="Splat 841"/>
            <p:cNvSpPr>
              <a:spLocks noGrp="1"/>
            </p:cNvSpPr>
            <p:nvPr/>
          </p:nvSpPr>
          <p:spPr>
            <a:xfrm rot="-9993814">
              <a:off x="502742" y="704264"/>
              <a:ext cx="416935" cy="57497"/>
            </a:xfrm>
            <a:prstGeom prst="ellipse">
              <a:avLst/>
            </a:prstGeom>
            <a:gradFill>
              <a:gsLst>
                <a:gs pos="0">
                  <a:srgbClr val="FFFFFF">
                    <a:alpha val="30502"/>
                  </a:srgbClr>
                </a:gs>
                <a:gs pos="14286">
                  <a:srgbClr val="FFFFFF">
                    <a:alpha val="28426"/>
                  </a:srgbClr>
                </a:gs>
                <a:gs pos="28571">
                  <a:srgbClr val="FFFFFF">
                    <a:alpha val="22870"/>
                  </a:srgbClr>
                </a:gs>
                <a:gs pos="42857">
                  <a:srgbClr val="FFFFFF">
                    <a:alpha val="15661"/>
                  </a:srgbClr>
                </a:gs>
                <a:gs pos="57143">
                  <a:srgbClr val="FFFFFF">
                    <a:alpha val="9006"/>
                  </a:srgbClr>
                </a:gs>
                <a:gs pos="71429">
                  <a:srgbClr val="FFFFFF">
                    <a:alpha val="4322"/>
                  </a:srgbClr>
                </a:gs>
                <a:gs pos="85714">
                  <a:srgbClr val="FFFFFF">
                    <a:alpha val="1732"/>
                  </a:srgbClr>
                </a:gs>
                <a:gs pos="100000">
                  <a:srgbClr val="FFFFFF">
                    <a:alpha val="5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2" name="Splat 842"/>
            <p:cNvSpPr>
              <a:spLocks noGrp="1"/>
            </p:cNvSpPr>
            <p:nvPr/>
          </p:nvSpPr>
          <p:spPr>
            <a:xfrm rot="8671747">
              <a:off x="382882" y="1256332"/>
              <a:ext cx="212981" cy="54873"/>
            </a:xfrm>
            <a:prstGeom prst="ellipse">
              <a:avLst/>
            </a:prstGeom>
            <a:gradFill>
              <a:gsLst>
                <a:gs pos="0">
                  <a:srgbClr val="D2D3D2">
                    <a:alpha val="32900"/>
                  </a:srgbClr>
                </a:gs>
                <a:gs pos="14286">
                  <a:srgbClr val="D2D3D2">
                    <a:alpha val="30699"/>
                  </a:srgbClr>
                </a:gs>
                <a:gs pos="28571">
                  <a:srgbClr val="D2D3D2">
                    <a:alpha val="24778"/>
                  </a:srgbClr>
                </a:gs>
                <a:gs pos="42857">
                  <a:srgbClr val="D2D3D2">
                    <a:alpha val="17036"/>
                  </a:srgbClr>
                </a:gs>
                <a:gs pos="57143">
                  <a:srgbClr val="D2D3D2">
                    <a:alpha val="9831"/>
                  </a:srgbClr>
                </a:gs>
                <a:gs pos="71429">
                  <a:srgbClr val="D2D3D2">
                    <a:alpha val="4729"/>
                  </a:srgbClr>
                </a:gs>
                <a:gs pos="85714">
                  <a:srgbClr val="D2D3D2">
                    <a:alpha val="1897"/>
                  </a:srgbClr>
                </a:gs>
                <a:gs pos="100000">
                  <a:srgbClr val="D2D3D2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3" name="Splat 843"/>
            <p:cNvSpPr>
              <a:spLocks noGrp="1"/>
            </p:cNvSpPr>
            <p:nvPr/>
          </p:nvSpPr>
          <p:spPr>
            <a:xfrm rot="8210530">
              <a:off x="996474" y="392676"/>
              <a:ext cx="378923" cy="186217"/>
            </a:xfrm>
            <a:prstGeom prst="ellipse">
              <a:avLst/>
            </a:prstGeom>
            <a:gradFill>
              <a:gsLst>
                <a:gs pos="0">
                  <a:srgbClr val="2D3C34">
                    <a:alpha val="11453"/>
                  </a:srgbClr>
                </a:gs>
                <a:gs pos="14286">
                  <a:srgbClr val="2D3C34">
                    <a:alpha val="10577"/>
                  </a:srgbClr>
                </a:gs>
                <a:gs pos="28571">
                  <a:srgbClr val="2D3C34">
                    <a:alpha val="8314"/>
                  </a:srgbClr>
                </a:gs>
                <a:gs pos="42857">
                  <a:srgbClr val="2D3C34">
                    <a:alpha val="5535"/>
                  </a:srgbClr>
                </a:gs>
                <a:gs pos="57143">
                  <a:srgbClr val="2D3C34">
                    <a:alpha val="3106"/>
                  </a:srgbClr>
                </a:gs>
                <a:gs pos="71429">
                  <a:srgbClr val="2D3C34">
                    <a:alpha val="1466"/>
                  </a:srgbClr>
                </a:gs>
                <a:gs pos="85714">
                  <a:srgbClr val="2D3C34">
                    <a:alpha val="582"/>
                  </a:srgbClr>
                </a:gs>
                <a:gs pos="100000">
                  <a:srgbClr val="2D3C34">
                    <a:alpha val="1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4" name="Splat 844"/>
            <p:cNvSpPr>
              <a:spLocks noGrp="1"/>
            </p:cNvSpPr>
            <p:nvPr/>
          </p:nvSpPr>
          <p:spPr>
            <a:xfrm rot="-9985998">
              <a:off x="2879469" y="467773"/>
              <a:ext cx="531361" cy="187007"/>
            </a:xfrm>
            <a:prstGeom prst="ellipse">
              <a:avLst/>
            </a:prstGeom>
            <a:gradFill>
              <a:gsLst>
                <a:gs pos="0">
                  <a:srgbClr val="000000">
                    <a:alpha val="12370"/>
                  </a:srgbClr>
                </a:gs>
                <a:gs pos="14286">
                  <a:srgbClr val="000000">
                    <a:alpha val="11429"/>
                  </a:srgbClr>
                </a:gs>
                <a:gs pos="28571">
                  <a:srgbClr val="000000">
                    <a:alpha val="8993"/>
                  </a:srgbClr>
                </a:gs>
                <a:gs pos="42857">
                  <a:srgbClr val="000000">
                    <a:alpha val="5994"/>
                  </a:srgbClr>
                </a:gs>
                <a:gs pos="57143">
                  <a:srgbClr val="000000">
                    <a:alpha val="3367"/>
                  </a:srgbClr>
                </a:gs>
                <a:gs pos="71429">
                  <a:srgbClr val="000000">
                    <a:alpha val="1590"/>
                  </a:srgbClr>
                </a:gs>
                <a:gs pos="85714">
                  <a:srgbClr val="000000">
                    <a:alpha val="632"/>
                  </a:srgbClr>
                </a:gs>
                <a:gs pos="100000">
                  <a:srgbClr val="000000">
                    <a:alpha val="2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5" name="Splat 845"/>
            <p:cNvSpPr>
              <a:spLocks noGrp="1"/>
            </p:cNvSpPr>
            <p:nvPr/>
          </p:nvSpPr>
          <p:spPr>
            <a:xfrm rot="10141991">
              <a:off x="196692" y="766905"/>
              <a:ext cx="365250" cy="145215"/>
            </a:xfrm>
            <a:prstGeom prst="ellipse">
              <a:avLst/>
            </a:prstGeom>
            <a:gradFill>
              <a:gsLst>
                <a:gs pos="0">
                  <a:srgbClr val="AFADAE">
                    <a:alpha val="32714"/>
                  </a:srgbClr>
                </a:gs>
                <a:gs pos="14286">
                  <a:srgbClr val="AFADAE">
                    <a:alpha val="30522"/>
                  </a:srgbClr>
                </a:gs>
                <a:gs pos="28571">
                  <a:srgbClr val="AFADAE">
                    <a:alpha val="24630"/>
                  </a:srgbClr>
                </a:gs>
                <a:gs pos="42857">
                  <a:srgbClr val="AFADAE">
                    <a:alpha val="16928"/>
                  </a:srgbClr>
                </a:gs>
                <a:gs pos="57143">
                  <a:srgbClr val="AFADAE">
                    <a:alpha val="9766"/>
                  </a:srgbClr>
                </a:gs>
                <a:gs pos="71429">
                  <a:srgbClr val="AFADAE">
                    <a:alpha val="4697"/>
                  </a:srgbClr>
                </a:gs>
                <a:gs pos="85714">
                  <a:srgbClr val="AFADAE">
                    <a:alpha val="1884"/>
                  </a:srgbClr>
                </a:gs>
                <a:gs pos="100000">
                  <a:srgbClr val="AFADAE">
                    <a:alpha val="6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6" name="Splat 846"/>
            <p:cNvSpPr>
              <a:spLocks noGrp="1"/>
            </p:cNvSpPr>
            <p:nvPr/>
          </p:nvSpPr>
          <p:spPr>
            <a:xfrm rot="3321977">
              <a:off x="1468561" y="978206"/>
              <a:ext cx="243109" cy="98318"/>
            </a:xfrm>
            <a:prstGeom prst="ellipse">
              <a:avLst/>
            </a:prstGeom>
            <a:gradFill>
              <a:gsLst>
                <a:gs pos="0">
                  <a:srgbClr val="B4B3B4">
                    <a:alpha val="32968"/>
                  </a:srgbClr>
                </a:gs>
                <a:gs pos="14286">
                  <a:srgbClr val="B4B3B4">
                    <a:alpha val="30764"/>
                  </a:srgbClr>
                </a:gs>
                <a:gs pos="28571">
                  <a:srgbClr val="B4B3B4">
                    <a:alpha val="24833"/>
                  </a:srgbClr>
                </a:gs>
                <a:gs pos="42857">
                  <a:srgbClr val="B4B3B4">
                    <a:alpha val="17075"/>
                  </a:srgbClr>
                </a:gs>
                <a:gs pos="57143">
                  <a:srgbClr val="B4B3B4">
                    <a:alpha val="9855"/>
                  </a:srgbClr>
                </a:gs>
                <a:gs pos="71429">
                  <a:srgbClr val="B4B3B4">
                    <a:alpha val="4740"/>
                  </a:srgbClr>
                </a:gs>
                <a:gs pos="85714">
                  <a:srgbClr val="B4B3B4">
                    <a:alpha val="1902"/>
                  </a:srgbClr>
                </a:gs>
                <a:gs pos="100000">
                  <a:srgbClr val="B4B3B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7" name="Splat 847"/>
            <p:cNvSpPr>
              <a:spLocks noGrp="1"/>
            </p:cNvSpPr>
            <p:nvPr/>
          </p:nvSpPr>
          <p:spPr>
            <a:xfrm rot="10423343">
              <a:off x="2438912" y="308758"/>
              <a:ext cx="504084" cy="1248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8" name="Splat 848"/>
            <p:cNvSpPr>
              <a:spLocks noGrp="1"/>
            </p:cNvSpPr>
            <p:nvPr/>
          </p:nvSpPr>
          <p:spPr>
            <a:xfrm rot="7557310">
              <a:off x="199910" y="1095169"/>
              <a:ext cx="534475" cy="169298"/>
            </a:xfrm>
            <a:prstGeom prst="ellipse">
              <a:avLst/>
            </a:prstGeom>
            <a:gradFill>
              <a:gsLst>
                <a:gs pos="0">
                  <a:srgbClr val="9C9D9C">
                    <a:alpha val="29537"/>
                  </a:srgbClr>
                </a:gs>
                <a:gs pos="14286">
                  <a:srgbClr val="9C9D9C">
                    <a:alpha val="27513"/>
                  </a:srgbClr>
                </a:gs>
                <a:gs pos="28571">
                  <a:srgbClr val="9C9D9C">
                    <a:alpha val="22107"/>
                  </a:srgbClr>
                </a:gs>
                <a:gs pos="42857">
                  <a:srgbClr val="9C9D9C">
                    <a:alpha val="15115"/>
                  </a:srgbClr>
                </a:gs>
                <a:gs pos="57143">
                  <a:srgbClr val="9C9D9C">
                    <a:alpha val="8680"/>
                  </a:srgbClr>
                </a:gs>
                <a:gs pos="71429">
                  <a:srgbClr val="9C9D9C">
                    <a:alpha val="4161"/>
                  </a:srgbClr>
                </a:gs>
                <a:gs pos="85714">
                  <a:srgbClr val="9C9D9C">
                    <a:alpha val="1667"/>
                  </a:srgbClr>
                </a:gs>
                <a:gs pos="100000">
                  <a:srgbClr val="9C9D9C">
                    <a:alpha val="5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9" name="Splat 849"/>
            <p:cNvSpPr>
              <a:spLocks noGrp="1"/>
            </p:cNvSpPr>
            <p:nvPr/>
          </p:nvSpPr>
          <p:spPr>
            <a:xfrm rot="4084835">
              <a:off x="373792" y="1298667"/>
              <a:ext cx="227351" cy="55329"/>
            </a:xfrm>
            <a:prstGeom prst="ellipse">
              <a:avLst/>
            </a:prstGeom>
            <a:gradFill>
              <a:gsLst>
                <a:gs pos="0">
                  <a:srgbClr val="BFC1BF">
                    <a:alpha val="32882"/>
                  </a:srgbClr>
                </a:gs>
                <a:gs pos="14286">
                  <a:srgbClr val="BFC1BF">
                    <a:alpha val="30682"/>
                  </a:srgbClr>
                </a:gs>
                <a:gs pos="28571">
                  <a:srgbClr val="BFC1BF">
                    <a:alpha val="24764"/>
                  </a:srgbClr>
                </a:gs>
                <a:gs pos="42857">
                  <a:srgbClr val="BFC1BF">
                    <a:alpha val="17026"/>
                  </a:srgbClr>
                </a:gs>
                <a:gs pos="57143">
                  <a:srgbClr val="BFC1BF">
                    <a:alpha val="9825"/>
                  </a:srgbClr>
                </a:gs>
                <a:gs pos="71429">
                  <a:srgbClr val="BFC1BF">
                    <a:alpha val="4726"/>
                  </a:srgbClr>
                </a:gs>
                <a:gs pos="85714">
                  <a:srgbClr val="BFC1BF">
                    <a:alpha val="1896"/>
                  </a:srgbClr>
                </a:gs>
                <a:gs pos="100000">
                  <a:srgbClr val="BFC1BF">
                    <a:alpha val="6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0" name="Splat 850"/>
            <p:cNvSpPr>
              <a:spLocks noGrp="1"/>
            </p:cNvSpPr>
            <p:nvPr/>
          </p:nvSpPr>
          <p:spPr>
            <a:xfrm rot="-10287334">
              <a:off x="3039170" y="672763"/>
              <a:ext cx="624151" cy="3881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1" name="Splat 851"/>
            <p:cNvSpPr>
              <a:spLocks noGrp="1"/>
            </p:cNvSpPr>
            <p:nvPr/>
          </p:nvSpPr>
          <p:spPr>
            <a:xfrm rot="-9086990">
              <a:off x="2377739" y="259700"/>
              <a:ext cx="680389" cy="45196"/>
            </a:xfrm>
            <a:prstGeom prst="ellipse">
              <a:avLst/>
            </a:prstGeom>
            <a:gradFill>
              <a:gsLst>
                <a:gs pos="0">
                  <a:srgbClr val="868887">
                    <a:alpha val="26922"/>
                  </a:srgbClr>
                </a:gs>
                <a:gs pos="14286">
                  <a:srgbClr val="868887">
                    <a:alpha val="25044"/>
                  </a:srgbClr>
                </a:gs>
                <a:gs pos="28571">
                  <a:srgbClr val="868887">
                    <a:alpha val="20055"/>
                  </a:srgbClr>
                </a:gs>
                <a:gs pos="42857">
                  <a:srgbClr val="868887">
                    <a:alpha val="13654"/>
                  </a:srgbClr>
                </a:gs>
                <a:gs pos="57143">
                  <a:srgbClr val="868887">
                    <a:alpha val="7813"/>
                  </a:srgbClr>
                </a:gs>
                <a:gs pos="71429">
                  <a:srgbClr val="868887">
                    <a:alpha val="3736"/>
                  </a:srgbClr>
                </a:gs>
                <a:gs pos="85714">
                  <a:srgbClr val="868887">
                    <a:alpha val="1494"/>
                  </a:srgbClr>
                </a:gs>
                <a:gs pos="100000">
                  <a:srgbClr val="868887">
                    <a:alpha val="5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2" name="Splat 852"/>
            <p:cNvSpPr>
              <a:spLocks noGrp="1"/>
            </p:cNvSpPr>
            <p:nvPr/>
          </p:nvSpPr>
          <p:spPr>
            <a:xfrm rot="10287574">
              <a:off x="2145851" y="907717"/>
              <a:ext cx="250378" cy="47112"/>
            </a:xfrm>
            <a:prstGeom prst="ellipse">
              <a:avLst/>
            </a:prstGeom>
            <a:gradFill>
              <a:gsLst>
                <a:gs pos="0">
                  <a:srgbClr val="D4D5D4">
                    <a:alpha val="28010"/>
                  </a:srgbClr>
                </a:gs>
                <a:gs pos="14286">
                  <a:srgbClr val="D4D5D4">
                    <a:alpha val="26071"/>
                  </a:srgbClr>
                </a:gs>
                <a:gs pos="28571">
                  <a:srgbClr val="D4D5D4">
                    <a:alpha val="20906"/>
                  </a:srgbClr>
                </a:gs>
                <a:gs pos="42857">
                  <a:srgbClr val="D4D5D4">
                    <a:alpha val="14259"/>
                  </a:srgbClr>
                </a:gs>
                <a:gs pos="57143">
                  <a:srgbClr val="D4D5D4">
                    <a:alpha val="8171"/>
                  </a:srgbClr>
                </a:gs>
                <a:gs pos="71429">
                  <a:srgbClr val="D4D5D4">
                    <a:alpha val="3912"/>
                  </a:srgbClr>
                </a:gs>
                <a:gs pos="85714">
                  <a:srgbClr val="D4D5D4">
                    <a:alpha val="1565"/>
                  </a:srgbClr>
                </a:gs>
                <a:gs pos="100000">
                  <a:srgbClr val="D4D5D4">
                    <a:alpha val="5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3" name="Splat 853"/>
            <p:cNvSpPr>
              <a:spLocks noGrp="1"/>
            </p:cNvSpPr>
            <p:nvPr/>
          </p:nvSpPr>
          <p:spPr>
            <a:xfrm rot="10385788">
              <a:off x="1728886" y="429574"/>
              <a:ext cx="550818" cy="116387"/>
            </a:xfrm>
            <a:prstGeom prst="ellipse">
              <a:avLst/>
            </a:prstGeom>
            <a:gradFill>
              <a:gsLst>
                <a:gs pos="0">
                  <a:srgbClr val="EEECED">
                    <a:alpha val="17403"/>
                  </a:srgbClr>
                </a:gs>
                <a:gs pos="14286">
                  <a:srgbClr val="EEECED">
                    <a:alpha val="16115"/>
                  </a:srgbClr>
                </a:gs>
                <a:gs pos="28571">
                  <a:srgbClr val="EEECED">
                    <a:alpha val="12754"/>
                  </a:srgbClr>
                </a:gs>
                <a:gs pos="42857">
                  <a:srgbClr val="EEECED">
                    <a:alpha val="8561"/>
                  </a:srgbClr>
                </a:gs>
                <a:gs pos="57143">
                  <a:srgbClr val="EEECED">
                    <a:alpha val="4838"/>
                  </a:srgbClr>
                </a:gs>
                <a:gs pos="71429">
                  <a:srgbClr val="EEECED">
                    <a:alpha val="2295"/>
                  </a:srgbClr>
                </a:gs>
                <a:gs pos="85714">
                  <a:srgbClr val="EEECED">
                    <a:alpha val="914"/>
                  </a:srgbClr>
                </a:gs>
                <a:gs pos="100000">
                  <a:srgbClr val="EEECED">
                    <a:alpha val="3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4" name="Splat 854"/>
            <p:cNvSpPr>
              <a:spLocks noGrp="1"/>
            </p:cNvSpPr>
            <p:nvPr/>
          </p:nvSpPr>
          <p:spPr>
            <a:xfrm rot="6939219">
              <a:off x="1263793" y="589769"/>
              <a:ext cx="282842" cy="170094"/>
            </a:xfrm>
            <a:prstGeom prst="ellipse">
              <a:avLst/>
            </a:prstGeom>
            <a:gradFill>
              <a:gsLst>
                <a:gs pos="0">
                  <a:srgbClr val="6D6A6D">
                    <a:alpha val="32881"/>
                  </a:srgbClr>
                </a:gs>
                <a:gs pos="14286">
                  <a:srgbClr val="6D6A6D">
                    <a:alpha val="30681"/>
                  </a:srgbClr>
                </a:gs>
                <a:gs pos="28571">
                  <a:srgbClr val="6D6A6D">
                    <a:alpha val="24764"/>
                  </a:srgbClr>
                </a:gs>
                <a:gs pos="42857">
                  <a:srgbClr val="6D6A6D">
                    <a:alpha val="17025"/>
                  </a:srgbClr>
                </a:gs>
                <a:gs pos="57143">
                  <a:srgbClr val="6D6A6D">
                    <a:alpha val="9825"/>
                  </a:srgbClr>
                </a:gs>
                <a:gs pos="71429">
                  <a:srgbClr val="6D6A6D">
                    <a:alpha val="4725"/>
                  </a:srgbClr>
                </a:gs>
                <a:gs pos="85714">
                  <a:srgbClr val="6D6A6D">
                    <a:alpha val="1896"/>
                  </a:srgbClr>
                </a:gs>
                <a:gs pos="100000">
                  <a:srgbClr val="6D6A6D">
                    <a:alpha val="6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5" name="Splat 855"/>
            <p:cNvSpPr>
              <a:spLocks noGrp="1"/>
            </p:cNvSpPr>
            <p:nvPr/>
          </p:nvSpPr>
          <p:spPr>
            <a:xfrm rot="-9388000">
              <a:off x="989821" y="1352869"/>
              <a:ext cx="492428" cy="59134"/>
            </a:xfrm>
            <a:prstGeom prst="ellipse">
              <a:avLst/>
            </a:prstGeom>
            <a:gradFill>
              <a:gsLst>
                <a:gs pos="0">
                  <a:srgbClr val="1F3433">
                    <a:alpha val="32968"/>
                  </a:srgbClr>
                </a:gs>
                <a:gs pos="14286">
                  <a:srgbClr val="1F3433">
                    <a:alpha val="30764"/>
                  </a:srgbClr>
                </a:gs>
                <a:gs pos="28571">
                  <a:srgbClr val="1F3433">
                    <a:alpha val="24833"/>
                  </a:srgbClr>
                </a:gs>
                <a:gs pos="42857">
                  <a:srgbClr val="1F3433">
                    <a:alpha val="17075"/>
                  </a:srgbClr>
                </a:gs>
                <a:gs pos="57143">
                  <a:srgbClr val="1F3433">
                    <a:alpha val="9855"/>
                  </a:srgbClr>
                </a:gs>
                <a:gs pos="71429">
                  <a:srgbClr val="1F3433">
                    <a:alpha val="4740"/>
                  </a:srgbClr>
                </a:gs>
                <a:gs pos="85714">
                  <a:srgbClr val="1F3433">
                    <a:alpha val="1902"/>
                  </a:srgbClr>
                </a:gs>
                <a:gs pos="100000">
                  <a:srgbClr val="1F343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6" name="Splat 856"/>
            <p:cNvSpPr>
              <a:spLocks noGrp="1"/>
            </p:cNvSpPr>
            <p:nvPr/>
          </p:nvSpPr>
          <p:spPr>
            <a:xfrm rot="-9810624">
              <a:off x="2325512" y="823743"/>
              <a:ext cx="285348" cy="4402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7" name="Splat 857"/>
            <p:cNvSpPr>
              <a:spLocks noGrp="1"/>
            </p:cNvSpPr>
            <p:nvPr/>
          </p:nvSpPr>
          <p:spPr>
            <a:xfrm rot="2737347">
              <a:off x="2393094" y="808004"/>
              <a:ext cx="125461" cy="7346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8" name="Splat 858"/>
            <p:cNvSpPr>
              <a:spLocks noGrp="1"/>
            </p:cNvSpPr>
            <p:nvPr/>
          </p:nvSpPr>
          <p:spPr>
            <a:xfrm rot="-10256315">
              <a:off x="3473089" y="953053"/>
              <a:ext cx="186957" cy="4015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9" name="Splat 859"/>
            <p:cNvSpPr>
              <a:spLocks noGrp="1"/>
            </p:cNvSpPr>
            <p:nvPr/>
          </p:nvSpPr>
          <p:spPr>
            <a:xfrm rot="-8772871">
              <a:off x="3155630" y="358766"/>
              <a:ext cx="154236" cy="46043"/>
            </a:xfrm>
            <a:prstGeom prst="ellipse">
              <a:avLst/>
            </a:prstGeom>
            <a:gradFill>
              <a:gsLst>
                <a:gs pos="0">
                  <a:srgbClr val="D7D8D5">
                    <a:alpha val="30137"/>
                  </a:srgbClr>
                </a:gs>
                <a:gs pos="14286">
                  <a:srgbClr val="D7D8D5">
                    <a:alpha val="28081"/>
                  </a:srgbClr>
                </a:gs>
                <a:gs pos="28571">
                  <a:srgbClr val="D7D8D5">
                    <a:alpha val="22581"/>
                  </a:srgbClr>
                </a:gs>
                <a:gs pos="42857">
                  <a:srgbClr val="D7D8D5">
                    <a:alpha val="15454"/>
                  </a:srgbClr>
                </a:gs>
                <a:gs pos="57143">
                  <a:srgbClr val="D7D8D5">
                    <a:alpha val="8883"/>
                  </a:srgbClr>
                </a:gs>
                <a:gs pos="71429">
                  <a:srgbClr val="D7D8D5">
                    <a:alpha val="4261"/>
                  </a:srgbClr>
                </a:gs>
                <a:gs pos="85714">
                  <a:srgbClr val="D7D8D5">
                    <a:alpha val="1707"/>
                  </a:srgbClr>
                </a:gs>
                <a:gs pos="100000">
                  <a:srgbClr val="D7D8D5">
                    <a:alpha val="5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0" name="Splat 860"/>
            <p:cNvSpPr>
              <a:spLocks noGrp="1"/>
            </p:cNvSpPr>
            <p:nvPr/>
          </p:nvSpPr>
          <p:spPr>
            <a:xfrm rot="3512001">
              <a:off x="2357362" y="774369"/>
              <a:ext cx="513893" cy="200421"/>
            </a:xfrm>
            <a:prstGeom prst="ellipse">
              <a:avLst/>
            </a:prstGeom>
            <a:gradFill>
              <a:gsLst>
                <a:gs pos="0">
                  <a:srgbClr val="5E5B61">
                    <a:alpha val="32822"/>
                  </a:srgbClr>
                </a:gs>
                <a:gs pos="14286">
                  <a:srgbClr val="5E5B61">
                    <a:alpha val="30625"/>
                  </a:srgbClr>
                </a:gs>
                <a:gs pos="28571">
                  <a:srgbClr val="5E5B61">
                    <a:alpha val="24716"/>
                  </a:srgbClr>
                </a:gs>
                <a:gs pos="42857">
                  <a:srgbClr val="5E5B61">
                    <a:alpha val="16991"/>
                  </a:srgbClr>
                </a:gs>
                <a:gs pos="57143">
                  <a:srgbClr val="5E5B61">
                    <a:alpha val="9804"/>
                  </a:srgbClr>
                </a:gs>
                <a:gs pos="71429">
                  <a:srgbClr val="5E5B61">
                    <a:alpha val="4715"/>
                  </a:srgbClr>
                </a:gs>
                <a:gs pos="85714">
                  <a:srgbClr val="5E5B61">
                    <a:alpha val="1892"/>
                  </a:srgbClr>
                </a:gs>
                <a:gs pos="100000">
                  <a:srgbClr val="5E5B61">
                    <a:alpha val="6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1" name="Splat 861"/>
            <p:cNvSpPr>
              <a:spLocks noGrp="1"/>
            </p:cNvSpPr>
            <p:nvPr/>
          </p:nvSpPr>
          <p:spPr>
            <a:xfrm rot="-9675752">
              <a:off x="1751422" y="5453"/>
              <a:ext cx="699266" cy="40755"/>
            </a:xfrm>
            <a:prstGeom prst="ellipse">
              <a:avLst/>
            </a:prstGeom>
            <a:gradFill>
              <a:gsLst>
                <a:gs pos="0">
                  <a:srgbClr val="000000">
                    <a:alpha val="28214"/>
                  </a:srgbClr>
                </a:gs>
                <a:gs pos="14286">
                  <a:srgbClr val="000000">
                    <a:alpha val="26263"/>
                  </a:srgbClr>
                </a:gs>
                <a:gs pos="28571">
                  <a:srgbClr val="000000">
                    <a:alpha val="21066"/>
                  </a:srgbClr>
                </a:gs>
                <a:gs pos="42857">
                  <a:srgbClr val="000000">
                    <a:alpha val="14373"/>
                  </a:srgbClr>
                </a:gs>
                <a:gs pos="57143">
                  <a:srgbClr val="000000">
                    <a:alpha val="8238"/>
                  </a:srgbClr>
                </a:gs>
                <a:gs pos="71429">
                  <a:srgbClr val="000000">
                    <a:alpha val="3945"/>
                  </a:srgbClr>
                </a:gs>
                <a:gs pos="85714">
                  <a:srgbClr val="000000">
                    <a:alpha val="1579"/>
                  </a:srgbClr>
                </a:gs>
                <a:gs pos="100000">
                  <a:srgbClr val="000000">
                    <a:alpha val="5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2" name="Splat 862"/>
            <p:cNvSpPr>
              <a:spLocks noGrp="1"/>
            </p:cNvSpPr>
            <p:nvPr/>
          </p:nvSpPr>
          <p:spPr>
            <a:xfrm rot="8474803">
              <a:off x="615459" y="999961"/>
              <a:ext cx="595656" cy="96609"/>
            </a:xfrm>
            <a:prstGeom prst="ellipse">
              <a:avLst/>
            </a:prstGeom>
            <a:gradFill>
              <a:gsLst>
                <a:gs pos="0">
                  <a:srgbClr val="FFFFFF">
                    <a:alpha val="10240"/>
                  </a:srgbClr>
                </a:gs>
                <a:gs pos="14286">
                  <a:srgbClr val="FFFFFF">
                    <a:alpha val="9453"/>
                  </a:srgbClr>
                </a:gs>
                <a:gs pos="28571">
                  <a:srgbClr val="FFFFFF">
                    <a:alpha val="7420"/>
                  </a:srgbClr>
                </a:gs>
                <a:gs pos="42857">
                  <a:srgbClr val="FFFFFF">
                    <a:alpha val="4931"/>
                  </a:srgbClr>
                </a:gs>
                <a:gs pos="57143">
                  <a:srgbClr val="FFFFFF">
                    <a:alpha val="2763"/>
                  </a:srgbClr>
                </a:gs>
                <a:gs pos="71429">
                  <a:srgbClr val="FFFFFF">
                    <a:alpha val="1303"/>
                  </a:srgbClr>
                </a:gs>
                <a:gs pos="85714">
                  <a:srgbClr val="FFFFFF">
                    <a:alpha val="517"/>
                  </a:srgbClr>
                </a:gs>
                <a:gs pos="100000">
                  <a:srgbClr val="FFFFFF">
                    <a:alpha val="1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3" name="Splat 863"/>
            <p:cNvSpPr>
              <a:spLocks noGrp="1"/>
            </p:cNvSpPr>
            <p:nvPr/>
          </p:nvSpPr>
          <p:spPr>
            <a:xfrm rot="8728771">
              <a:off x="2211592" y="1048281"/>
              <a:ext cx="611864" cy="195092"/>
            </a:xfrm>
            <a:prstGeom prst="ellipse">
              <a:avLst/>
            </a:prstGeom>
            <a:gradFill>
              <a:gsLst>
                <a:gs pos="0">
                  <a:srgbClr val="DEE0DD">
                    <a:alpha val="12793"/>
                  </a:srgbClr>
                </a:gs>
                <a:gs pos="14286">
                  <a:srgbClr val="DEE0DD">
                    <a:alpha val="11822"/>
                  </a:srgbClr>
                </a:gs>
                <a:gs pos="28571">
                  <a:srgbClr val="DEE0DD">
                    <a:alpha val="9307"/>
                  </a:srgbClr>
                </a:gs>
                <a:gs pos="42857">
                  <a:srgbClr val="DEE0DD">
                    <a:alpha val="6206"/>
                  </a:srgbClr>
                </a:gs>
                <a:gs pos="57143">
                  <a:srgbClr val="DEE0DD">
                    <a:alpha val="3488"/>
                  </a:srgbClr>
                </a:gs>
                <a:gs pos="71429">
                  <a:srgbClr val="DEE0DD">
                    <a:alpha val="1648"/>
                  </a:srgbClr>
                </a:gs>
                <a:gs pos="85714">
                  <a:srgbClr val="DEE0DD">
                    <a:alpha val="655"/>
                  </a:srgbClr>
                </a:gs>
                <a:gs pos="100000">
                  <a:srgbClr val="DEE0DD">
                    <a:alpha val="2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4" name="Splat 864"/>
            <p:cNvSpPr>
              <a:spLocks noGrp="1"/>
            </p:cNvSpPr>
            <p:nvPr/>
          </p:nvSpPr>
          <p:spPr>
            <a:xfrm rot="-8954725">
              <a:off x="3375026" y="508533"/>
              <a:ext cx="487558" cy="75352"/>
            </a:xfrm>
            <a:prstGeom prst="ellipse">
              <a:avLst/>
            </a:prstGeom>
            <a:gradFill>
              <a:gsLst>
                <a:gs pos="0">
                  <a:srgbClr val="C7C7C5">
                    <a:alpha val="10385"/>
                  </a:srgbClr>
                </a:gs>
                <a:gs pos="14286">
                  <a:srgbClr val="C7C7C5">
                    <a:alpha val="9586"/>
                  </a:srgbClr>
                </a:gs>
                <a:gs pos="28571">
                  <a:srgbClr val="C7C7C5">
                    <a:alpha val="7526"/>
                  </a:srgbClr>
                </a:gs>
                <a:gs pos="42857">
                  <a:srgbClr val="C7C7C5">
                    <a:alpha val="5003"/>
                  </a:srgbClr>
                </a:gs>
                <a:gs pos="57143">
                  <a:srgbClr val="C7C7C5">
                    <a:alpha val="2804"/>
                  </a:srgbClr>
                </a:gs>
                <a:gs pos="71429">
                  <a:srgbClr val="C7C7C5">
                    <a:alpha val="1322"/>
                  </a:srgbClr>
                </a:gs>
                <a:gs pos="85714">
                  <a:srgbClr val="C7C7C5">
                    <a:alpha val="525"/>
                  </a:srgbClr>
                </a:gs>
                <a:gs pos="100000">
                  <a:srgbClr val="C7C7C5">
                    <a:alpha val="1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5" name="Splat 865"/>
            <p:cNvSpPr>
              <a:spLocks noGrp="1"/>
            </p:cNvSpPr>
            <p:nvPr/>
          </p:nvSpPr>
          <p:spPr>
            <a:xfrm rot="4087786">
              <a:off x="-104193" y="1068662"/>
              <a:ext cx="259143" cy="1339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6" name="Splat 866"/>
            <p:cNvSpPr>
              <a:spLocks noGrp="1"/>
            </p:cNvSpPr>
            <p:nvPr/>
          </p:nvSpPr>
          <p:spPr>
            <a:xfrm rot="-9348183">
              <a:off x="3278095" y="1004115"/>
              <a:ext cx="499346" cy="177681"/>
            </a:xfrm>
            <a:prstGeom prst="ellipse">
              <a:avLst/>
            </a:prstGeom>
            <a:gradFill>
              <a:gsLst>
                <a:gs pos="0">
                  <a:srgbClr val="DCDFDB">
                    <a:alpha val="7693"/>
                  </a:srgbClr>
                </a:gs>
                <a:gs pos="14286">
                  <a:srgbClr val="DCDFDB">
                    <a:alpha val="7094"/>
                  </a:srgbClr>
                </a:gs>
                <a:gs pos="28571">
                  <a:srgbClr val="DCDFDB">
                    <a:alpha val="5553"/>
                  </a:srgbClr>
                </a:gs>
                <a:gs pos="42857">
                  <a:srgbClr val="DCDFDB">
                    <a:alpha val="3678"/>
                  </a:srgbClr>
                </a:gs>
                <a:gs pos="57143">
                  <a:srgbClr val="DCDFDB">
                    <a:alpha val="2055"/>
                  </a:srgbClr>
                </a:gs>
                <a:gs pos="71429">
                  <a:srgbClr val="DCDFDB">
                    <a:alpha val="967"/>
                  </a:srgbClr>
                </a:gs>
                <a:gs pos="85714">
                  <a:srgbClr val="DCDFDB">
                    <a:alpha val="384"/>
                  </a:srgbClr>
                </a:gs>
                <a:gs pos="100000">
                  <a:srgbClr val="DCDFDB">
                    <a:alpha val="1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7" name="Splat 867"/>
            <p:cNvSpPr>
              <a:spLocks noGrp="1"/>
            </p:cNvSpPr>
            <p:nvPr/>
          </p:nvSpPr>
          <p:spPr>
            <a:xfrm rot="10765006">
              <a:off x="2434297" y="943210"/>
              <a:ext cx="506009" cy="282228"/>
            </a:xfrm>
            <a:prstGeom prst="ellipse">
              <a:avLst/>
            </a:prstGeom>
            <a:gradFill>
              <a:gsLst>
                <a:gs pos="0">
                  <a:srgbClr val="3A3D3F">
                    <a:alpha val="32934"/>
                  </a:srgbClr>
                </a:gs>
                <a:gs pos="14286">
                  <a:srgbClr val="3A3D3F">
                    <a:alpha val="30732"/>
                  </a:srgbClr>
                </a:gs>
                <a:gs pos="28571">
                  <a:srgbClr val="3A3D3F">
                    <a:alpha val="24806"/>
                  </a:srgbClr>
                </a:gs>
                <a:gs pos="42857">
                  <a:srgbClr val="3A3D3F">
                    <a:alpha val="17056"/>
                  </a:srgbClr>
                </a:gs>
                <a:gs pos="57143">
                  <a:srgbClr val="3A3D3F">
                    <a:alpha val="9843"/>
                  </a:srgbClr>
                </a:gs>
                <a:gs pos="71429">
                  <a:srgbClr val="3A3D3F">
                    <a:alpha val="4735"/>
                  </a:srgbClr>
                </a:gs>
                <a:gs pos="85714">
                  <a:srgbClr val="3A3D3F">
                    <a:alpha val="1900"/>
                  </a:srgbClr>
                </a:gs>
                <a:gs pos="100000">
                  <a:srgbClr val="3A3D3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8" name="Splat 868"/>
            <p:cNvSpPr>
              <a:spLocks noGrp="1"/>
            </p:cNvSpPr>
            <p:nvPr/>
          </p:nvSpPr>
          <p:spPr>
            <a:xfrm rot="10092538">
              <a:off x="2198432" y="951955"/>
              <a:ext cx="293830" cy="193144"/>
            </a:xfrm>
            <a:prstGeom prst="ellipse">
              <a:avLst/>
            </a:prstGeom>
            <a:gradFill>
              <a:gsLst>
                <a:gs pos="0">
                  <a:srgbClr val="5E5D5B">
                    <a:alpha val="31467"/>
                  </a:srgbClr>
                </a:gs>
                <a:gs pos="14286">
                  <a:srgbClr val="5E5D5B">
                    <a:alpha val="29340"/>
                  </a:srgbClr>
                </a:gs>
                <a:gs pos="28571">
                  <a:srgbClr val="5E5D5B">
                    <a:alpha val="23636"/>
                  </a:srgbClr>
                </a:gs>
                <a:gs pos="42857">
                  <a:srgbClr val="5E5D5B">
                    <a:alpha val="16211"/>
                  </a:srgbClr>
                </a:gs>
                <a:gs pos="57143">
                  <a:srgbClr val="5E5D5B">
                    <a:alpha val="9336"/>
                  </a:srgbClr>
                </a:gs>
                <a:gs pos="71429">
                  <a:srgbClr val="5E5D5B">
                    <a:alpha val="4484"/>
                  </a:srgbClr>
                </a:gs>
                <a:gs pos="85714">
                  <a:srgbClr val="5E5D5B">
                    <a:alpha val="1798"/>
                  </a:srgbClr>
                </a:gs>
                <a:gs pos="100000">
                  <a:srgbClr val="5E5D5B">
                    <a:alpha val="6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9" name="Splat 869"/>
            <p:cNvSpPr>
              <a:spLocks noGrp="1"/>
            </p:cNvSpPr>
            <p:nvPr/>
          </p:nvSpPr>
          <p:spPr>
            <a:xfrm rot="10047996">
              <a:off x="597487" y="822029"/>
              <a:ext cx="695502" cy="187089"/>
            </a:xfrm>
            <a:prstGeom prst="ellipse">
              <a:avLst/>
            </a:prstGeom>
            <a:gradFill>
              <a:gsLst>
                <a:gs pos="0">
                  <a:srgbClr val="696B6A">
                    <a:alpha val="32489"/>
                  </a:srgbClr>
                </a:gs>
                <a:gs pos="14286">
                  <a:srgbClr val="696B6A">
                    <a:alpha val="30309"/>
                  </a:srgbClr>
                </a:gs>
                <a:gs pos="28571">
                  <a:srgbClr val="696B6A">
                    <a:alpha val="24450"/>
                  </a:srgbClr>
                </a:gs>
                <a:gs pos="42857">
                  <a:srgbClr val="696B6A">
                    <a:alpha val="16799"/>
                  </a:srgbClr>
                </a:gs>
                <a:gs pos="57143">
                  <a:srgbClr val="696B6A">
                    <a:alpha val="9688"/>
                  </a:srgbClr>
                </a:gs>
                <a:gs pos="71429">
                  <a:srgbClr val="696B6A">
                    <a:alpha val="4658"/>
                  </a:srgbClr>
                </a:gs>
                <a:gs pos="85714">
                  <a:srgbClr val="696B6A">
                    <a:alpha val="1869"/>
                  </a:srgbClr>
                </a:gs>
                <a:gs pos="100000">
                  <a:srgbClr val="696B6A">
                    <a:alpha val="6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0" name="Splat 870"/>
            <p:cNvSpPr>
              <a:spLocks noGrp="1"/>
            </p:cNvSpPr>
            <p:nvPr/>
          </p:nvSpPr>
          <p:spPr>
            <a:xfrm rot="10617541">
              <a:off x="111035" y="1266318"/>
              <a:ext cx="379996" cy="215249"/>
            </a:xfrm>
            <a:prstGeom prst="ellipse">
              <a:avLst/>
            </a:prstGeom>
            <a:gradFill>
              <a:gsLst>
                <a:gs pos="0">
                  <a:srgbClr val="C1C2C1">
                    <a:alpha val="21740"/>
                  </a:srgbClr>
                </a:gs>
                <a:gs pos="14286">
                  <a:srgbClr val="C1C2C1">
                    <a:alpha val="20172"/>
                  </a:srgbClr>
                </a:gs>
                <a:gs pos="28571">
                  <a:srgbClr val="C1C2C1">
                    <a:alpha val="16049"/>
                  </a:srgbClr>
                </a:gs>
                <a:gs pos="42857">
                  <a:srgbClr val="C1C2C1">
                    <a:alpha val="10840"/>
                  </a:srgbClr>
                </a:gs>
                <a:gs pos="57143">
                  <a:srgbClr val="C1C2C1">
                    <a:alpha val="6160"/>
                  </a:srgbClr>
                </a:gs>
                <a:gs pos="71429">
                  <a:srgbClr val="C1C2C1">
                    <a:alpha val="2932"/>
                  </a:srgbClr>
                </a:gs>
                <a:gs pos="85714">
                  <a:srgbClr val="C1C2C1">
                    <a:alpha val="1170"/>
                  </a:srgbClr>
                </a:gs>
                <a:gs pos="100000">
                  <a:srgbClr val="C1C2C1">
                    <a:alpha val="3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1" name="Splat 871"/>
            <p:cNvSpPr>
              <a:spLocks noGrp="1"/>
            </p:cNvSpPr>
            <p:nvPr/>
          </p:nvSpPr>
          <p:spPr>
            <a:xfrm rot="10014569">
              <a:off x="1079724" y="808909"/>
              <a:ext cx="450483" cy="252353"/>
            </a:xfrm>
            <a:prstGeom prst="ellipse">
              <a:avLst/>
            </a:prstGeom>
            <a:gradFill>
              <a:gsLst>
                <a:gs pos="0">
                  <a:srgbClr val="212E3B">
                    <a:alpha val="32968"/>
                  </a:srgbClr>
                </a:gs>
                <a:gs pos="14286">
                  <a:srgbClr val="212E3B">
                    <a:alpha val="30764"/>
                  </a:srgbClr>
                </a:gs>
                <a:gs pos="28571">
                  <a:srgbClr val="212E3B">
                    <a:alpha val="24833"/>
                  </a:srgbClr>
                </a:gs>
                <a:gs pos="42857">
                  <a:srgbClr val="212E3B">
                    <a:alpha val="17075"/>
                  </a:srgbClr>
                </a:gs>
                <a:gs pos="57143">
                  <a:srgbClr val="212E3B">
                    <a:alpha val="9855"/>
                  </a:srgbClr>
                </a:gs>
                <a:gs pos="71429">
                  <a:srgbClr val="212E3B">
                    <a:alpha val="4740"/>
                  </a:srgbClr>
                </a:gs>
                <a:gs pos="85714">
                  <a:srgbClr val="212E3B">
                    <a:alpha val="1902"/>
                  </a:srgbClr>
                </a:gs>
                <a:gs pos="100000">
                  <a:srgbClr val="212E3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2" name="Splat 872"/>
            <p:cNvSpPr>
              <a:spLocks noGrp="1"/>
            </p:cNvSpPr>
            <p:nvPr/>
          </p:nvSpPr>
          <p:spPr>
            <a:xfrm rot="-9668360">
              <a:off x="2049833" y="85147"/>
              <a:ext cx="603680" cy="4165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3" name="Splat 873"/>
            <p:cNvSpPr>
              <a:spLocks noGrp="1"/>
            </p:cNvSpPr>
            <p:nvPr/>
          </p:nvSpPr>
          <p:spPr>
            <a:xfrm rot="9934018">
              <a:off x="649318" y="70994"/>
              <a:ext cx="249148" cy="122973"/>
            </a:xfrm>
            <a:prstGeom prst="ellipse">
              <a:avLst/>
            </a:prstGeom>
            <a:gradFill>
              <a:gsLst>
                <a:gs pos="0">
                  <a:srgbClr val="C6CBCB">
                    <a:alpha val="31723"/>
                  </a:srgbClr>
                </a:gs>
                <a:gs pos="14286">
                  <a:srgbClr val="C6CBCB">
                    <a:alpha val="29583"/>
                  </a:srgbClr>
                </a:gs>
                <a:gs pos="28571">
                  <a:srgbClr val="C6CBCB">
                    <a:alpha val="23839"/>
                  </a:srgbClr>
                </a:gs>
                <a:gs pos="42857">
                  <a:srgbClr val="C6CBCB">
                    <a:alpha val="16358"/>
                  </a:srgbClr>
                </a:gs>
                <a:gs pos="57143">
                  <a:srgbClr val="C6CBCB">
                    <a:alpha val="9423"/>
                  </a:srgbClr>
                </a:gs>
                <a:gs pos="71429">
                  <a:srgbClr val="C6CBCB">
                    <a:alpha val="4527"/>
                  </a:srgbClr>
                </a:gs>
                <a:gs pos="85714">
                  <a:srgbClr val="C6CBCB">
                    <a:alpha val="1815"/>
                  </a:srgbClr>
                </a:gs>
                <a:gs pos="100000">
                  <a:srgbClr val="C6CBCB">
                    <a:alpha val="6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4" name="Splat 874"/>
            <p:cNvSpPr>
              <a:spLocks noGrp="1"/>
            </p:cNvSpPr>
            <p:nvPr/>
          </p:nvSpPr>
          <p:spPr>
            <a:xfrm rot="-8273643">
              <a:off x="2252142" y="657707"/>
              <a:ext cx="574748" cy="191880"/>
            </a:xfrm>
            <a:prstGeom prst="ellipse">
              <a:avLst/>
            </a:prstGeom>
            <a:gradFill>
              <a:gsLst>
                <a:gs pos="0">
                  <a:srgbClr val="B6B6B8">
                    <a:alpha val="28524"/>
                  </a:srgbClr>
                </a:gs>
                <a:gs pos="14286">
                  <a:srgbClr val="B6B6B8">
                    <a:alpha val="26556"/>
                  </a:srgbClr>
                </a:gs>
                <a:gs pos="28571">
                  <a:srgbClr val="B6B6B8">
                    <a:alpha val="21309"/>
                  </a:srgbClr>
                </a:gs>
                <a:gs pos="42857">
                  <a:srgbClr val="B6B6B8">
                    <a:alpha val="14546"/>
                  </a:srgbClr>
                </a:gs>
                <a:gs pos="57143">
                  <a:srgbClr val="B6B6B8">
                    <a:alpha val="8341"/>
                  </a:srgbClr>
                </a:gs>
                <a:gs pos="71429">
                  <a:srgbClr val="B6B6B8">
                    <a:alpha val="3995"/>
                  </a:srgbClr>
                </a:gs>
                <a:gs pos="85714">
                  <a:srgbClr val="B6B6B8">
                    <a:alpha val="1599"/>
                  </a:srgbClr>
                </a:gs>
                <a:gs pos="100000">
                  <a:srgbClr val="B6B6B8">
                    <a:alpha val="5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5" name="Splat 875"/>
            <p:cNvSpPr>
              <a:spLocks noGrp="1"/>
            </p:cNvSpPr>
            <p:nvPr/>
          </p:nvSpPr>
          <p:spPr>
            <a:xfrm rot="9228264">
              <a:off x="723773" y="99470"/>
              <a:ext cx="404613" cy="95532"/>
            </a:xfrm>
            <a:prstGeom prst="ellipse">
              <a:avLst/>
            </a:prstGeom>
            <a:gradFill>
              <a:gsLst>
                <a:gs pos="0">
                  <a:srgbClr val="AEA9AD">
                    <a:alpha val="32880"/>
                  </a:srgbClr>
                </a:gs>
                <a:gs pos="14286">
                  <a:srgbClr val="AEA9AD">
                    <a:alpha val="30680"/>
                  </a:srgbClr>
                </a:gs>
                <a:gs pos="28571">
                  <a:srgbClr val="AEA9AD">
                    <a:alpha val="24763"/>
                  </a:srgbClr>
                </a:gs>
                <a:gs pos="42857">
                  <a:srgbClr val="AEA9AD">
                    <a:alpha val="17025"/>
                  </a:srgbClr>
                </a:gs>
                <a:gs pos="57143">
                  <a:srgbClr val="AEA9AD">
                    <a:alpha val="9824"/>
                  </a:srgbClr>
                </a:gs>
                <a:gs pos="71429">
                  <a:srgbClr val="AEA9AD">
                    <a:alpha val="4725"/>
                  </a:srgbClr>
                </a:gs>
                <a:gs pos="85714">
                  <a:srgbClr val="AEA9AD">
                    <a:alpha val="1896"/>
                  </a:srgbClr>
                </a:gs>
                <a:gs pos="100000">
                  <a:srgbClr val="AEA9AD">
                    <a:alpha val="6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6" name="Splat 876"/>
            <p:cNvSpPr>
              <a:spLocks noGrp="1"/>
            </p:cNvSpPr>
            <p:nvPr/>
          </p:nvSpPr>
          <p:spPr>
            <a:xfrm rot="7699100">
              <a:off x="2197366" y="904925"/>
              <a:ext cx="331569" cy="73010"/>
            </a:xfrm>
            <a:prstGeom prst="ellipse">
              <a:avLst/>
            </a:prstGeom>
            <a:gradFill>
              <a:gsLst>
                <a:gs pos="0">
                  <a:srgbClr val="29302F">
                    <a:alpha val="32944"/>
                  </a:srgbClr>
                </a:gs>
                <a:gs pos="14286">
                  <a:srgbClr val="29302F">
                    <a:alpha val="30741"/>
                  </a:srgbClr>
                </a:gs>
                <a:gs pos="28571">
                  <a:srgbClr val="29302F">
                    <a:alpha val="24814"/>
                  </a:srgbClr>
                </a:gs>
                <a:gs pos="42857">
                  <a:srgbClr val="29302F">
                    <a:alpha val="17062"/>
                  </a:srgbClr>
                </a:gs>
                <a:gs pos="57143">
                  <a:srgbClr val="29302F">
                    <a:alpha val="9847"/>
                  </a:srgbClr>
                </a:gs>
                <a:gs pos="71429">
                  <a:srgbClr val="29302F">
                    <a:alpha val="4736"/>
                  </a:srgbClr>
                </a:gs>
                <a:gs pos="85714">
                  <a:srgbClr val="29302F">
                    <a:alpha val="1900"/>
                  </a:srgbClr>
                </a:gs>
                <a:gs pos="100000">
                  <a:srgbClr val="29302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7" name="Splat 877"/>
            <p:cNvSpPr>
              <a:spLocks noGrp="1"/>
            </p:cNvSpPr>
            <p:nvPr/>
          </p:nvSpPr>
          <p:spPr>
            <a:xfrm rot="-8826271">
              <a:off x="2074845" y="169359"/>
              <a:ext cx="702410" cy="247583"/>
            </a:xfrm>
            <a:prstGeom prst="ellipse">
              <a:avLst/>
            </a:prstGeom>
            <a:gradFill>
              <a:gsLst>
                <a:gs pos="0">
                  <a:srgbClr val="000000">
                    <a:alpha val="3940"/>
                  </a:srgbClr>
                </a:gs>
                <a:gs pos="14286">
                  <a:srgbClr val="000000">
                    <a:alpha val="3627"/>
                  </a:srgbClr>
                </a:gs>
                <a:gs pos="28571">
                  <a:srgbClr val="000000">
                    <a:alpha val="2828"/>
                  </a:srgbClr>
                </a:gs>
                <a:gs pos="42857">
                  <a:srgbClr val="000000">
                    <a:alpha val="1864"/>
                  </a:srgbClr>
                </a:gs>
                <a:gs pos="57143">
                  <a:srgbClr val="000000">
                    <a:alpha val="1037"/>
                  </a:srgbClr>
                </a:gs>
                <a:gs pos="71429">
                  <a:srgbClr val="000000">
                    <a:alpha val="487"/>
                  </a:srgbClr>
                </a:gs>
                <a:gs pos="85714">
                  <a:srgbClr val="000000">
                    <a:alpha val="193"/>
                  </a:srgbClr>
                </a:gs>
                <a:gs pos="100000">
                  <a:srgbClr val="000000">
                    <a:alpha val="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8" name="Splat 878"/>
            <p:cNvSpPr>
              <a:spLocks noGrp="1"/>
            </p:cNvSpPr>
            <p:nvPr/>
          </p:nvSpPr>
          <p:spPr>
            <a:xfrm rot="-9851435">
              <a:off x="3088116" y="75759"/>
              <a:ext cx="536689" cy="3993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9" name="Splat 879"/>
            <p:cNvSpPr>
              <a:spLocks noGrp="1"/>
            </p:cNvSpPr>
            <p:nvPr/>
          </p:nvSpPr>
          <p:spPr>
            <a:xfrm rot="10230658">
              <a:off x="599200" y="22299"/>
              <a:ext cx="448254" cy="63379"/>
            </a:xfrm>
            <a:prstGeom prst="ellipse">
              <a:avLst/>
            </a:prstGeom>
            <a:gradFill>
              <a:gsLst>
                <a:gs pos="0">
                  <a:srgbClr val="FFFFFF">
                    <a:alpha val="6173"/>
                  </a:srgbClr>
                </a:gs>
                <a:gs pos="14286">
                  <a:srgbClr val="FFFFFF">
                    <a:alpha val="5688"/>
                  </a:srgbClr>
                </a:gs>
                <a:gs pos="28571">
                  <a:srgbClr val="FFFFFF">
                    <a:alpha val="4445"/>
                  </a:srgbClr>
                </a:gs>
                <a:gs pos="42857">
                  <a:srgbClr val="FFFFFF">
                    <a:alpha val="2939"/>
                  </a:srgbClr>
                </a:gs>
                <a:gs pos="57143">
                  <a:srgbClr val="FFFFFF">
                    <a:alpha val="1639"/>
                  </a:srgbClr>
                </a:gs>
                <a:gs pos="71429">
                  <a:srgbClr val="FFFFFF">
                    <a:alpha val="771"/>
                  </a:srgbClr>
                </a:gs>
                <a:gs pos="85714">
                  <a:srgbClr val="FFFFFF">
                    <a:alpha val="305"/>
                  </a:srgbClr>
                </a:gs>
                <a:gs pos="100000">
                  <a:srgbClr val="FFFFFF">
                    <a:alpha val="1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0" name="Splat 880"/>
            <p:cNvSpPr>
              <a:spLocks noGrp="1"/>
            </p:cNvSpPr>
            <p:nvPr/>
          </p:nvSpPr>
          <p:spPr>
            <a:xfrm rot="9838316">
              <a:off x="2567797" y="946050"/>
              <a:ext cx="466296" cy="174449"/>
            </a:xfrm>
            <a:prstGeom prst="ellipse">
              <a:avLst/>
            </a:prstGeom>
            <a:gradFill>
              <a:gsLst>
                <a:gs pos="0">
                  <a:srgbClr val="94999A">
                    <a:alpha val="32604"/>
                  </a:srgbClr>
                </a:gs>
                <a:gs pos="14286">
                  <a:srgbClr val="94999A">
                    <a:alpha val="30419"/>
                  </a:srgbClr>
                </a:gs>
                <a:gs pos="28571">
                  <a:srgbClr val="94999A">
                    <a:alpha val="24542"/>
                  </a:srgbClr>
                </a:gs>
                <a:gs pos="42857">
                  <a:srgbClr val="94999A">
                    <a:alpha val="16865"/>
                  </a:srgbClr>
                </a:gs>
                <a:gs pos="57143">
                  <a:srgbClr val="94999A">
                    <a:alpha val="9728"/>
                  </a:srgbClr>
                </a:gs>
                <a:gs pos="71429">
                  <a:srgbClr val="94999A">
                    <a:alpha val="4678"/>
                  </a:srgbClr>
                </a:gs>
                <a:gs pos="85714">
                  <a:srgbClr val="94999A">
                    <a:alpha val="1877"/>
                  </a:srgbClr>
                </a:gs>
                <a:gs pos="100000">
                  <a:srgbClr val="94999A">
                    <a:alpha val="6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1" name="Splat 881"/>
            <p:cNvSpPr>
              <a:spLocks noGrp="1"/>
            </p:cNvSpPr>
            <p:nvPr/>
          </p:nvSpPr>
          <p:spPr>
            <a:xfrm rot="-8403599">
              <a:off x="-68053" y="1111662"/>
              <a:ext cx="219170" cy="134155"/>
            </a:xfrm>
            <a:prstGeom prst="ellipse">
              <a:avLst/>
            </a:prstGeom>
            <a:gradFill>
              <a:gsLst>
                <a:gs pos="0">
                  <a:srgbClr val="444A47">
                    <a:alpha val="32902"/>
                  </a:srgbClr>
                </a:gs>
                <a:gs pos="14286">
                  <a:srgbClr val="444A47">
                    <a:alpha val="30701"/>
                  </a:srgbClr>
                </a:gs>
                <a:gs pos="28571">
                  <a:srgbClr val="444A47">
                    <a:alpha val="24780"/>
                  </a:srgbClr>
                </a:gs>
                <a:gs pos="42857">
                  <a:srgbClr val="444A47">
                    <a:alpha val="17037"/>
                  </a:srgbClr>
                </a:gs>
                <a:gs pos="57143">
                  <a:srgbClr val="444A47">
                    <a:alpha val="9832"/>
                  </a:srgbClr>
                </a:gs>
                <a:gs pos="71429">
                  <a:srgbClr val="444A47">
                    <a:alpha val="4729"/>
                  </a:srgbClr>
                </a:gs>
                <a:gs pos="85714">
                  <a:srgbClr val="444A47">
                    <a:alpha val="1897"/>
                  </a:srgbClr>
                </a:gs>
                <a:gs pos="100000">
                  <a:srgbClr val="444A47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2" name="Splat 882"/>
            <p:cNvSpPr>
              <a:spLocks noGrp="1"/>
            </p:cNvSpPr>
            <p:nvPr/>
          </p:nvSpPr>
          <p:spPr>
            <a:xfrm rot="9710733">
              <a:off x="2198528" y="-42571"/>
              <a:ext cx="324769" cy="159393"/>
            </a:xfrm>
            <a:prstGeom prst="ellipse">
              <a:avLst/>
            </a:prstGeom>
            <a:gradFill>
              <a:gsLst>
                <a:gs pos="0">
                  <a:srgbClr val="000000">
                    <a:alpha val="12040"/>
                  </a:srgbClr>
                </a:gs>
                <a:gs pos="14286">
                  <a:srgbClr val="000000">
                    <a:alpha val="11123"/>
                  </a:srgbClr>
                </a:gs>
                <a:gs pos="28571">
                  <a:srgbClr val="000000">
                    <a:alpha val="8749"/>
                  </a:srgbClr>
                </a:gs>
                <a:gs pos="42857">
                  <a:srgbClr val="000000">
                    <a:alpha val="5828"/>
                  </a:srgbClr>
                </a:gs>
                <a:gs pos="57143">
                  <a:srgbClr val="000000">
                    <a:alpha val="3273"/>
                  </a:srgbClr>
                </a:gs>
                <a:gs pos="71429">
                  <a:srgbClr val="000000">
                    <a:alpha val="1546"/>
                  </a:srgbClr>
                </a:gs>
                <a:gs pos="85714">
                  <a:srgbClr val="000000">
                    <a:alpha val="614"/>
                  </a:srgbClr>
                </a:gs>
                <a:gs pos="100000">
                  <a:srgbClr val="000000">
                    <a:alpha val="2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3" name="Splat 883"/>
            <p:cNvSpPr>
              <a:spLocks noGrp="1"/>
            </p:cNvSpPr>
            <p:nvPr/>
          </p:nvSpPr>
          <p:spPr>
            <a:xfrm rot="10383381">
              <a:off x="2569523" y="456229"/>
              <a:ext cx="296579" cy="137826"/>
            </a:xfrm>
            <a:prstGeom prst="ellipse">
              <a:avLst/>
            </a:prstGeom>
            <a:gradFill>
              <a:gsLst>
                <a:gs pos="0">
                  <a:srgbClr val="FFFFFF">
                    <a:alpha val="13823"/>
                  </a:srgbClr>
                </a:gs>
                <a:gs pos="14286">
                  <a:srgbClr val="FFFFFF">
                    <a:alpha val="12780"/>
                  </a:srgbClr>
                </a:gs>
                <a:gs pos="28571">
                  <a:srgbClr val="FFFFFF">
                    <a:alpha val="10072"/>
                  </a:srgbClr>
                </a:gs>
                <a:gs pos="42857">
                  <a:srgbClr val="FFFFFF">
                    <a:alpha val="6727"/>
                  </a:srgbClr>
                </a:gs>
                <a:gs pos="57143">
                  <a:srgbClr val="FFFFFF">
                    <a:alpha val="3785"/>
                  </a:srgbClr>
                </a:gs>
                <a:gs pos="71429">
                  <a:srgbClr val="FFFFFF">
                    <a:alpha val="1790"/>
                  </a:srgbClr>
                </a:gs>
                <a:gs pos="85714">
                  <a:srgbClr val="FFFFFF">
                    <a:alpha val="712"/>
                  </a:srgbClr>
                </a:gs>
                <a:gs pos="100000">
                  <a:srgbClr val="FFFFFF">
                    <a:alpha val="2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4" name="Splat 884"/>
            <p:cNvSpPr>
              <a:spLocks noGrp="1"/>
            </p:cNvSpPr>
            <p:nvPr/>
          </p:nvSpPr>
          <p:spPr>
            <a:xfrm rot="-8982060">
              <a:off x="2589857" y="953236"/>
              <a:ext cx="564109" cy="246218"/>
            </a:xfrm>
            <a:prstGeom prst="ellipse">
              <a:avLst/>
            </a:prstGeom>
            <a:gradFill>
              <a:gsLst>
                <a:gs pos="0">
                  <a:srgbClr val="C3C0C1">
                    <a:alpha val="32673"/>
                  </a:srgbClr>
                </a:gs>
                <a:gs pos="14286">
                  <a:srgbClr val="C3C0C1">
                    <a:alpha val="30484"/>
                  </a:srgbClr>
                </a:gs>
                <a:gs pos="28571">
                  <a:srgbClr val="C3C0C1">
                    <a:alpha val="24597"/>
                  </a:srgbClr>
                </a:gs>
                <a:gs pos="42857">
                  <a:srgbClr val="C3C0C1">
                    <a:alpha val="16905"/>
                  </a:srgbClr>
                </a:gs>
                <a:gs pos="57143">
                  <a:srgbClr val="C3C0C1">
                    <a:alpha val="9752"/>
                  </a:srgbClr>
                </a:gs>
                <a:gs pos="71429">
                  <a:srgbClr val="C3C0C1">
                    <a:alpha val="4690"/>
                  </a:srgbClr>
                </a:gs>
                <a:gs pos="85714">
                  <a:srgbClr val="C3C0C1">
                    <a:alpha val="1881"/>
                  </a:srgbClr>
                </a:gs>
                <a:gs pos="100000">
                  <a:srgbClr val="C3C0C1">
                    <a:alpha val="6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5" name="Splat 885"/>
            <p:cNvSpPr>
              <a:spLocks noGrp="1"/>
            </p:cNvSpPr>
            <p:nvPr/>
          </p:nvSpPr>
          <p:spPr>
            <a:xfrm rot="10798243">
              <a:off x="1954800" y="1255497"/>
              <a:ext cx="707464" cy="270307"/>
            </a:xfrm>
            <a:prstGeom prst="ellipse">
              <a:avLst/>
            </a:prstGeom>
            <a:gradFill>
              <a:gsLst>
                <a:gs pos="0">
                  <a:srgbClr val="FFFFFF">
                    <a:alpha val="9609"/>
                  </a:srgbClr>
                </a:gs>
                <a:gs pos="14286">
                  <a:srgbClr val="FFFFFF">
                    <a:alpha val="8867"/>
                  </a:srgbClr>
                </a:gs>
                <a:gs pos="28571">
                  <a:srgbClr val="FFFFFF">
                    <a:alpha val="6956"/>
                  </a:srgbClr>
                </a:gs>
                <a:gs pos="42857">
                  <a:srgbClr val="FFFFFF">
                    <a:alpha val="4619"/>
                  </a:srgbClr>
                </a:gs>
                <a:gs pos="57143">
                  <a:srgbClr val="FFFFFF">
                    <a:alpha val="2586"/>
                  </a:srgbClr>
                </a:gs>
                <a:gs pos="71429">
                  <a:srgbClr val="FFFFFF">
                    <a:alpha val="1219"/>
                  </a:srgbClr>
                </a:gs>
                <a:gs pos="85714">
                  <a:srgbClr val="FFFFFF">
                    <a:alpha val="484"/>
                  </a:srgbClr>
                </a:gs>
                <a:gs pos="100000">
                  <a:srgbClr val="FFFFFF">
                    <a:alpha val="1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6" name="Splat 886"/>
            <p:cNvSpPr>
              <a:spLocks noGrp="1"/>
            </p:cNvSpPr>
            <p:nvPr/>
          </p:nvSpPr>
          <p:spPr>
            <a:xfrm rot="4440120">
              <a:off x="121461" y="1106547"/>
              <a:ext cx="402679" cy="326151"/>
            </a:xfrm>
            <a:prstGeom prst="ellipse">
              <a:avLst/>
            </a:prstGeom>
            <a:gradFill>
              <a:gsLst>
                <a:gs pos="0">
                  <a:srgbClr val="B7B8B6">
                    <a:alpha val="13249"/>
                  </a:srgbClr>
                </a:gs>
                <a:gs pos="14286">
                  <a:srgbClr val="B7B8B6">
                    <a:alpha val="12246"/>
                  </a:srgbClr>
                </a:gs>
                <a:gs pos="28571">
                  <a:srgbClr val="B7B8B6">
                    <a:alpha val="9646"/>
                  </a:srgbClr>
                </a:gs>
                <a:gs pos="42857">
                  <a:srgbClr val="B7B8B6">
                    <a:alpha val="6437"/>
                  </a:srgbClr>
                </a:gs>
                <a:gs pos="57143">
                  <a:srgbClr val="B7B8B6">
                    <a:alpha val="3619"/>
                  </a:srgbClr>
                </a:gs>
                <a:gs pos="71429">
                  <a:srgbClr val="B7B8B6">
                    <a:alpha val="1711"/>
                  </a:srgbClr>
                </a:gs>
                <a:gs pos="85714">
                  <a:srgbClr val="B7B8B6">
                    <a:alpha val="680"/>
                  </a:srgbClr>
                </a:gs>
                <a:gs pos="100000">
                  <a:srgbClr val="B7B8B6">
                    <a:alpha val="2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7" name="Splat 887"/>
            <p:cNvSpPr>
              <a:spLocks noGrp="1"/>
            </p:cNvSpPr>
            <p:nvPr/>
          </p:nvSpPr>
          <p:spPr>
            <a:xfrm rot="-10696481">
              <a:off x="2762371" y="996179"/>
              <a:ext cx="221936" cy="104142"/>
            </a:xfrm>
            <a:prstGeom prst="ellipse">
              <a:avLst/>
            </a:prstGeom>
            <a:gradFill>
              <a:gsLst>
                <a:gs pos="0">
                  <a:srgbClr val="4C5052">
                    <a:alpha val="32742"/>
                  </a:srgbClr>
                </a:gs>
                <a:gs pos="14286">
                  <a:srgbClr val="4C5052">
                    <a:alpha val="30549"/>
                  </a:srgbClr>
                </a:gs>
                <a:gs pos="28571">
                  <a:srgbClr val="4C5052">
                    <a:alpha val="24652"/>
                  </a:srgbClr>
                </a:gs>
                <a:gs pos="42857">
                  <a:srgbClr val="4C5052">
                    <a:alpha val="16944"/>
                  </a:srgbClr>
                </a:gs>
                <a:gs pos="57143">
                  <a:srgbClr val="4C5052">
                    <a:alpha val="9776"/>
                  </a:srgbClr>
                </a:gs>
                <a:gs pos="71429">
                  <a:srgbClr val="4C5052">
                    <a:alpha val="4701"/>
                  </a:srgbClr>
                </a:gs>
                <a:gs pos="85714">
                  <a:srgbClr val="4C5052">
                    <a:alpha val="1886"/>
                  </a:srgbClr>
                </a:gs>
                <a:gs pos="100000">
                  <a:srgbClr val="4C5052">
                    <a:alpha val="6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8" name="Splat 888"/>
            <p:cNvSpPr>
              <a:spLocks noGrp="1"/>
            </p:cNvSpPr>
            <p:nvPr/>
          </p:nvSpPr>
          <p:spPr>
            <a:xfrm rot="-8384823">
              <a:off x="2928081" y="1249850"/>
              <a:ext cx="533602" cy="135177"/>
            </a:xfrm>
            <a:prstGeom prst="ellipse">
              <a:avLst/>
            </a:prstGeom>
            <a:gradFill>
              <a:gsLst>
                <a:gs pos="0">
                  <a:srgbClr val="B9B8B7">
                    <a:alpha val="21010"/>
                  </a:srgbClr>
                </a:gs>
                <a:gs pos="14286">
                  <a:srgbClr val="B9B8B7">
                    <a:alpha val="19489"/>
                  </a:srgbClr>
                </a:gs>
                <a:gs pos="28571">
                  <a:srgbClr val="B9B8B7">
                    <a:alpha val="15491"/>
                  </a:srgbClr>
                </a:gs>
                <a:gs pos="42857">
                  <a:srgbClr val="B9B8B7">
                    <a:alpha val="10453"/>
                  </a:srgbClr>
                </a:gs>
                <a:gs pos="57143">
                  <a:srgbClr val="B9B8B7">
                    <a:alpha val="5934"/>
                  </a:srgbClr>
                </a:gs>
                <a:gs pos="71429">
                  <a:srgbClr val="B9B8B7">
                    <a:alpha val="2823"/>
                  </a:srgbClr>
                </a:gs>
                <a:gs pos="85714">
                  <a:srgbClr val="B9B8B7">
                    <a:alpha val="1126"/>
                  </a:srgbClr>
                </a:gs>
                <a:gs pos="100000">
                  <a:srgbClr val="B9B8B7">
                    <a:alpha val="3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9" name="Splat 889"/>
            <p:cNvSpPr>
              <a:spLocks noGrp="1"/>
            </p:cNvSpPr>
            <p:nvPr/>
          </p:nvSpPr>
          <p:spPr>
            <a:xfrm rot="9524834">
              <a:off x="-37675" y="1072945"/>
              <a:ext cx="260036" cy="6000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0" name="Splat 890"/>
            <p:cNvSpPr>
              <a:spLocks noGrp="1"/>
            </p:cNvSpPr>
            <p:nvPr/>
          </p:nvSpPr>
          <p:spPr>
            <a:xfrm rot="10270036">
              <a:off x="2714029" y="1204568"/>
              <a:ext cx="589789" cy="230482"/>
            </a:xfrm>
            <a:prstGeom prst="ellipse">
              <a:avLst/>
            </a:prstGeom>
            <a:gradFill>
              <a:gsLst>
                <a:gs pos="0">
                  <a:srgbClr val="BDBBB8">
                    <a:alpha val="20067"/>
                  </a:srgbClr>
                </a:gs>
                <a:gs pos="14286">
                  <a:srgbClr val="BDBBB8">
                    <a:alpha val="18605"/>
                  </a:srgbClr>
                </a:gs>
                <a:gs pos="28571">
                  <a:srgbClr val="BDBBB8">
                    <a:alpha val="14772"/>
                  </a:srgbClr>
                </a:gs>
                <a:gs pos="42857">
                  <a:srgbClr val="BDBBB8">
                    <a:alpha val="9953"/>
                  </a:srgbClr>
                </a:gs>
                <a:gs pos="57143">
                  <a:srgbClr val="BDBBB8">
                    <a:alpha val="5644"/>
                  </a:srgbClr>
                </a:gs>
                <a:gs pos="71429">
                  <a:srgbClr val="BDBBB8">
                    <a:alpha val="2683"/>
                  </a:srgbClr>
                </a:gs>
                <a:gs pos="85714">
                  <a:srgbClr val="BDBBB8">
                    <a:alpha val="1070"/>
                  </a:srgbClr>
                </a:gs>
                <a:gs pos="100000">
                  <a:srgbClr val="BDBBB8">
                    <a:alpha val="3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1" name="Splat 891"/>
            <p:cNvSpPr>
              <a:spLocks noGrp="1"/>
            </p:cNvSpPr>
            <p:nvPr/>
          </p:nvSpPr>
          <p:spPr>
            <a:xfrm rot="-10076916">
              <a:off x="3066845" y="1298352"/>
              <a:ext cx="656588" cy="96380"/>
            </a:xfrm>
            <a:prstGeom prst="ellipse">
              <a:avLst/>
            </a:prstGeom>
            <a:gradFill>
              <a:gsLst>
                <a:gs pos="0">
                  <a:srgbClr val="B3B3B4">
                    <a:alpha val="13691"/>
                  </a:srgbClr>
                </a:gs>
                <a:gs pos="14286">
                  <a:srgbClr val="B3B3B4">
                    <a:alpha val="12657"/>
                  </a:srgbClr>
                </a:gs>
                <a:gs pos="28571">
                  <a:srgbClr val="B3B3B4">
                    <a:alpha val="9974"/>
                  </a:srgbClr>
                </a:gs>
                <a:gs pos="42857">
                  <a:srgbClr val="B3B3B4">
                    <a:alpha val="6660"/>
                  </a:srgbClr>
                </a:gs>
                <a:gs pos="57143">
                  <a:srgbClr val="B3B3B4">
                    <a:alpha val="3747"/>
                  </a:srgbClr>
                </a:gs>
                <a:gs pos="71429">
                  <a:srgbClr val="B3B3B4">
                    <a:alpha val="1772"/>
                  </a:srgbClr>
                </a:gs>
                <a:gs pos="85714">
                  <a:srgbClr val="B3B3B4">
                    <a:alpha val="704"/>
                  </a:srgbClr>
                </a:gs>
                <a:gs pos="100000">
                  <a:srgbClr val="B3B3B4">
                    <a:alpha val="2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2" name="Splat 892"/>
            <p:cNvSpPr>
              <a:spLocks noGrp="1"/>
            </p:cNvSpPr>
            <p:nvPr/>
          </p:nvSpPr>
          <p:spPr>
            <a:xfrm rot="10223574">
              <a:off x="2934485" y="1270401"/>
              <a:ext cx="408042" cy="219603"/>
            </a:xfrm>
            <a:prstGeom prst="ellipse">
              <a:avLst/>
            </a:prstGeom>
            <a:gradFill>
              <a:gsLst>
                <a:gs pos="0">
                  <a:srgbClr val="C9C6C7">
                    <a:alpha val="25486"/>
                  </a:srgbClr>
                </a:gs>
                <a:gs pos="14286">
                  <a:srgbClr val="C9C6C7">
                    <a:alpha val="23692"/>
                  </a:srgbClr>
                </a:gs>
                <a:gs pos="28571">
                  <a:srgbClr val="C9C6C7">
                    <a:alpha val="18937"/>
                  </a:srgbClr>
                </a:gs>
                <a:gs pos="42857">
                  <a:srgbClr val="C9C6C7">
                    <a:alpha val="12865"/>
                  </a:srgbClr>
                </a:gs>
                <a:gs pos="57143">
                  <a:srgbClr val="C9C6C7">
                    <a:alpha val="7347"/>
                  </a:srgbClr>
                </a:gs>
                <a:gs pos="71429">
                  <a:srgbClr val="C9C6C7">
                    <a:alpha val="3509"/>
                  </a:srgbClr>
                </a:gs>
                <a:gs pos="85714">
                  <a:srgbClr val="C9C6C7">
                    <a:alpha val="1402"/>
                  </a:srgbClr>
                </a:gs>
                <a:gs pos="100000">
                  <a:srgbClr val="C9C6C7">
                    <a:alpha val="4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3" name="Splat 893"/>
            <p:cNvSpPr>
              <a:spLocks noGrp="1"/>
            </p:cNvSpPr>
            <p:nvPr/>
          </p:nvSpPr>
          <p:spPr>
            <a:xfrm rot="7708183">
              <a:off x="1439299" y="1145239"/>
              <a:ext cx="498068" cy="116241"/>
            </a:xfrm>
            <a:prstGeom prst="ellipse">
              <a:avLst/>
            </a:prstGeom>
            <a:gradFill>
              <a:gsLst>
                <a:gs pos="0">
                  <a:srgbClr val="FFFFFF">
                    <a:alpha val="10893"/>
                  </a:srgbClr>
                </a:gs>
                <a:gs pos="14286">
                  <a:srgbClr val="FFFFFF">
                    <a:alpha val="10058"/>
                  </a:srgbClr>
                </a:gs>
                <a:gs pos="28571">
                  <a:srgbClr val="FFFFFF">
                    <a:alpha val="7901"/>
                  </a:srgbClr>
                </a:gs>
                <a:gs pos="42857">
                  <a:srgbClr val="FFFFFF">
                    <a:alpha val="5256"/>
                  </a:srgbClr>
                </a:gs>
                <a:gs pos="57143">
                  <a:srgbClr val="FFFFFF">
                    <a:alpha val="2947"/>
                  </a:srgbClr>
                </a:gs>
                <a:gs pos="71429">
                  <a:srgbClr val="FFFFFF">
                    <a:alpha val="1391"/>
                  </a:srgbClr>
                </a:gs>
                <a:gs pos="85714">
                  <a:srgbClr val="FFFFFF">
                    <a:alpha val="552"/>
                  </a:srgbClr>
                </a:gs>
                <a:gs pos="100000">
                  <a:srgbClr val="FFFFFF">
                    <a:alpha val="1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4" name="Splat 894"/>
            <p:cNvSpPr>
              <a:spLocks noGrp="1"/>
            </p:cNvSpPr>
            <p:nvPr/>
          </p:nvSpPr>
          <p:spPr>
            <a:xfrm rot="6002290">
              <a:off x="2562233" y="1127399"/>
              <a:ext cx="533748" cy="274564"/>
            </a:xfrm>
            <a:prstGeom prst="ellipse">
              <a:avLst/>
            </a:prstGeom>
            <a:gradFill>
              <a:gsLst>
                <a:gs pos="0">
                  <a:srgbClr val="B2B0AF">
                    <a:alpha val="21648"/>
                  </a:srgbClr>
                </a:gs>
                <a:gs pos="14286">
                  <a:srgbClr val="B2B0AF">
                    <a:alpha val="20087"/>
                  </a:srgbClr>
                </a:gs>
                <a:gs pos="28571">
                  <a:srgbClr val="B2B0AF">
                    <a:alpha val="15979"/>
                  </a:srgbClr>
                </a:gs>
                <a:gs pos="42857">
                  <a:srgbClr val="B2B0AF">
                    <a:alpha val="10792"/>
                  </a:srgbClr>
                </a:gs>
                <a:gs pos="57143">
                  <a:srgbClr val="B2B0AF">
                    <a:alpha val="6132"/>
                  </a:srgbClr>
                </a:gs>
                <a:gs pos="71429">
                  <a:srgbClr val="B2B0AF">
                    <a:alpha val="2918"/>
                  </a:srgbClr>
                </a:gs>
                <a:gs pos="85714">
                  <a:srgbClr val="B2B0AF">
                    <a:alpha val="1164"/>
                  </a:srgbClr>
                </a:gs>
                <a:gs pos="100000">
                  <a:srgbClr val="B2B0AF">
                    <a:alpha val="3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5" name="Splat 895"/>
            <p:cNvSpPr>
              <a:spLocks noGrp="1"/>
            </p:cNvSpPr>
            <p:nvPr/>
          </p:nvSpPr>
          <p:spPr>
            <a:xfrm rot="3020419">
              <a:off x="3133560" y="1034568"/>
              <a:ext cx="425458" cy="289026"/>
            </a:xfrm>
            <a:prstGeom prst="ellipse">
              <a:avLst/>
            </a:prstGeom>
            <a:gradFill>
              <a:gsLst>
                <a:gs pos="0">
                  <a:srgbClr val="575254">
                    <a:alpha val="24371"/>
                  </a:srgbClr>
                </a:gs>
                <a:gs pos="14286">
                  <a:srgbClr val="575254">
                    <a:alpha val="22643"/>
                  </a:srgbClr>
                </a:gs>
                <a:gs pos="28571">
                  <a:srgbClr val="575254">
                    <a:alpha val="18073"/>
                  </a:srgbClr>
                </a:gs>
                <a:gs pos="42857">
                  <a:srgbClr val="575254">
                    <a:alpha val="12256"/>
                  </a:srgbClr>
                </a:gs>
                <a:gs pos="57143">
                  <a:srgbClr val="575254">
                    <a:alpha val="6989"/>
                  </a:srgbClr>
                </a:gs>
                <a:gs pos="71429">
                  <a:srgbClr val="575254">
                    <a:alpha val="3334"/>
                  </a:srgbClr>
                </a:gs>
                <a:gs pos="85714">
                  <a:srgbClr val="575254">
                    <a:alpha val="1332"/>
                  </a:srgbClr>
                </a:gs>
                <a:gs pos="100000">
                  <a:srgbClr val="575254">
                    <a:alpha val="4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6" name="Splat 896"/>
            <p:cNvSpPr>
              <a:spLocks noGrp="1"/>
            </p:cNvSpPr>
            <p:nvPr/>
          </p:nvSpPr>
          <p:spPr>
            <a:xfrm rot="-9481949">
              <a:off x="968218" y="801566"/>
              <a:ext cx="663490" cy="220692"/>
            </a:xfrm>
            <a:prstGeom prst="ellipse">
              <a:avLst/>
            </a:prstGeom>
            <a:gradFill>
              <a:gsLst>
                <a:gs pos="0">
                  <a:srgbClr val="FFFFFE">
                    <a:alpha val="15818"/>
                  </a:srgbClr>
                </a:gs>
                <a:gs pos="14286">
                  <a:srgbClr val="FFFFFE">
                    <a:alpha val="14638"/>
                  </a:srgbClr>
                </a:gs>
                <a:gs pos="28571">
                  <a:srgbClr val="FFFFFE">
                    <a:alpha val="11563"/>
                  </a:srgbClr>
                </a:gs>
                <a:gs pos="42857">
                  <a:srgbClr val="FFFFFE">
                    <a:alpha val="7744"/>
                  </a:srgbClr>
                </a:gs>
                <a:gs pos="57143">
                  <a:srgbClr val="FFFFFE">
                    <a:alpha val="4368"/>
                  </a:srgbClr>
                </a:gs>
                <a:gs pos="71429">
                  <a:srgbClr val="FFFFFE">
                    <a:alpha val="2069"/>
                  </a:srgbClr>
                </a:gs>
                <a:gs pos="85714">
                  <a:srgbClr val="FFFFFE">
                    <a:alpha val="823"/>
                  </a:srgbClr>
                </a:gs>
                <a:gs pos="100000">
                  <a:srgbClr val="FFFFFE">
                    <a:alpha val="2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7" name="Splat 897"/>
            <p:cNvSpPr>
              <a:spLocks noGrp="1"/>
            </p:cNvSpPr>
            <p:nvPr/>
          </p:nvSpPr>
          <p:spPr>
            <a:xfrm rot="-10632616">
              <a:off x="3157380" y="-10163"/>
              <a:ext cx="779610" cy="46531"/>
            </a:xfrm>
            <a:prstGeom prst="ellipse">
              <a:avLst/>
            </a:prstGeom>
            <a:gradFill>
              <a:gsLst>
                <a:gs pos="0">
                  <a:srgbClr val="999A98">
                    <a:alpha val="32603"/>
                  </a:srgbClr>
                </a:gs>
                <a:gs pos="14286">
                  <a:srgbClr val="999A98">
                    <a:alpha val="30418"/>
                  </a:srgbClr>
                </a:gs>
                <a:gs pos="28571">
                  <a:srgbClr val="999A98">
                    <a:alpha val="24541"/>
                  </a:srgbClr>
                </a:gs>
                <a:gs pos="42857">
                  <a:srgbClr val="999A98">
                    <a:alpha val="16864"/>
                  </a:srgbClr>
                </a:gs>
                <a:gs pos="57143">
                  <a:srgbClr val="999A98">
                    <a:alpha val="9728"/>
                  </a:srgbClr>
                </a:gs>
                <a:gs pos="71429">
                  <a:srgbClr val="999A98">
                    <a:alpha val="4678"/>
                  </a:srgbClr>
                </a:gs>
                <a:gs pos="85714">
                  <a:srgbClr val="999A98">
                    <a:alpha val="1877"/>
                  </a:srgbClr>
                </a:gs>
                <a:gs pos="100000">
                  <a:srgbClr val="999A98">
                    <a:alpha val="6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8" name="Splat 898"/>
            <p:cNvSpPr>
              <a:spLocks noGrp="1"/>
            </p:cNvSpPr>
            <p:nvPr/>
          </p:nvSpPr>
          <p:spPr>
            <a:xfrm rot="-10439898">
              <a:off x="-175613" y="1116164"/>
              <a:ext cx="607417" cy="185753"/>
            </a:xfrm>
            <a:prstGeom prst="ellipse">
              <a:avLst/>
            </a:prstGeom>
            <a:gradFill>
              <a:gsLst>
                <a:gs pos="0">
                  <a:srgbClr val="B9BAB8">
                    <a:alpha val="27667"/>
                  </a:srgbClr>
                </a:gs>
                <a:gs pos="14286">
                  <a:srgbClr val="B9BAB8">
                    <a:alpha val="25747"/>
                  </a:srgbClr>
                </a:gs>
                <a:gs pos="28571">
                  <a:srgbClr val="B9BAB8">
                    <a:alpha val="20637"/>
                  </a:srgbClr>
                </a:gs>
                <a:gs pos="42857">
                  <a:srgbClr val="B9BAB8">
                    <a:alpha val="14068"/>
                  </a:srgbClr>
                </a:gs>
                <a:gs pos="57143">
                  <a:srgbClr val="B9BAB8">
                    <a:alpha val="8058"/>
                  </a:srgbClr>
                </a:gs>
                <a:gs pos="71429">
                  <a:srgbClr val="B9BAB8">
                    <a:alpha val="3856"/>
                  </a:srgbClr>
                </a:gs>
                <a:gs pos="85714">
                  <a:srgbClr val="B9BAB8">
                    <a:alpha val="1543"/>
                  </a:srgbClr>
                </a:gs>
                <a:gs pos="100000">
                  <a:srgbClr val="B9BAB8">
                    <a:alpha val="5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9" name="Splat 899"/>
            <p:cNvSpPr>
              <a:spLocks noGrp="1"/>
            </p:cNvSpPr>
            <p:nvPr/>
          </p:nvSpPr>
          <p:spPr>
            <a:xfrm rot="9595164">
              <a:off x="2389736" y="-82041"/>
              <a:ext cx="407054" cy="251230"/>
            </a:xfrm>
            <a:prstGeom prst="ellipse">
              <a:avLst/>
            </a:prstGeom>
            <a:gradFill>
              <a:gsLst>
                <a:gs pos="0">
                  <a:srgbClr val="C6C6C5">
                    <a:alpha val="32648"/>
                  </a:srgbClr>
                </a:gs>
                <a:gs pos="14286">
                  <a:srgbClr val="C6C6C5">
                    <a:alpha val="30460"/>
                  </a:srgbClr>
                </a:gs>
                <a:gs pos="28571">
                  <a:srgbClr val="C6C6C5">
                    <a:alpha val="24577"/>
                  </a:srgbClr>
                </a:gs>
                <a:gs pos="42857">
                  <a:srgbClr val="C6C6C5">
                    <a:alpha val="16890"/>
                  </a:srgbClr>
                </a:gs>
                <a:gs pos="57143">
                  <a:srgbClr val="C6C6C5">
                    <a:alpha val="9743"/>
                  </a:srgbClr>
                </a:gs>
                <a:gs pos="71429">
                  <a:srgbClr val="C6C6C5">
                    <a:alpha val="4685"/>
                  </a:srgbClr>
                </a:gs>
                <a:gs pos="85714">
                  <a:srgbClr val="C6C6C5">
                    <a:alpha val="1880"/>
                  </a:srgbClr>
                </a:gs>
                <a:gs pos="100000">
                  <a:srgbClr val="C6C6C5">
                    <a:alpha val="6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0" name="Splat 900"/>
            <p:cNvSpPr>
              <a:spLocks noGrp="1"/>
            </p:cNvSpPr>
            <p:nvPr/>
          </p:nvSpPr>
          <p:spPr>
            <a:xfrm rot="10115066">
              <a:off x="2911150" y="956526"/>
              <a:ext cx="469502" cy="53601"/>
            </a:xfrm>
            <a:prstGeom prst="ellipse">
              <a:avLst/>
            </a:prstGeom>
            <a:gradFill>
              <a:gsLst>
                <a:gs pos="0">
                  <a:srgbClr val="BABAB9">
                    <a:alpha val="11400"/>
                  </a:srgbClr>
                </a:gs>
                <a:gs pos="14286">
                  <a:srgbClr val="BABAB9">
                    <a:alpha val="10528"/>
                  </a:srgbClr>
                </a:gs>
                <a:gs pos="28571">
                  <a:srgbClr val="BABAB9">
                    <a:alpha val="8275"/>
                  </a:srgbClr>
                </a:gs>
                <a:gs pos="42857">
                  <a:srgbClr val="BABAB9">
                    <a:alpha val="5508"/>
                  </a:srgbClr>
                </a:gs>
                <a:gs pos="57143">
                  <a:srgbClr val="BABAB9">
                    <a:alpha val="3091"/>
                  </a:srgbClr>
                </a:gs>
                <a:gs pos="71429">
                  <a:srgbClr val="BABAB9">
                    <a:alpha val="1459"/>
                  </a:srgbClr>
                </a:gs>
                <a:gs pos="85714">
                  <a:srgbClr val="BABAB9">
                    <a:alpha val="579"/>
                  </a:srgbClr>
                </a:gs>
                <a:gs pos="100000">
                  <a:srgbClr val="BABAB9">
                    <a:alpha val="1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1" name="Splat 901"/>
            <p:cNvSpPr>
              <a:spLocks noGrp="1"/>
            </p:cNvSpPr>
            <p:nvPr/>
          </p:nvSpPr>
          <p:spPr>
            <a:xfrm rot="7697963">
              <a:off x="-232598" y="840261"/>
              <a:ext cx="605798" cy="43770"/>
            </a:xfrm>
            <a:prstGeom prst="ellipse">
              <a:avLst/>
            </a:prstGeom>
            <a:gradFill>
              <a:gsLst>
                <a:gs pos="0">
                  <a:srgbClr val="777A81">
                    <a:alpha val="32459"/>
                  </a:srgbClr>
                </a:gs>
                <a:gs pos="14286">
                  <a:srgbClr val="777A81">
                    <a:alpha val="30281"/>
                  </a:srgbClr>
                </a:gs>
                <a:gs pos="28571">
                  <a:srgbClr val="777A81">
                    <a:alpha val="24426"/>
                  </a:srgbClr>
                </a:gs>
                <a:gs pos="42857">
                  <a:srgbClr val="777A81">
                    <a:alpha val="16781"/>
                  </a:srgbClr>
                </a:gs>
                <a:gs pos="57143">
                  <a:srgbClr val="777A81">
                    <a:alpha val="9678"/>
                  </a:srgbClr>
                </a:gs>
                <a:gs pos="71429">
                  <a:srgbClr val="777A81">
                    <a:alpha val="4653"/>
                  </a:srgbClr>
                </a:gs>
                <a:gs pos="85714">
                  <a:srgbClr val="777A81">
                    <a:alpha val="1866"/>
                  </a:srgbClr>
                </a:gs>
                <a:gs pos="100000">
                  <a:srgbClr val="777A81">
                    <a:alpha val="6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2" name="Splat 902"/>
            <p:cNvSpPr>
              <a:spLocks noGrp="1"/>
            </p:cNvSpPr>
            <p:nvPr/>
          </p:nvSpPr>
          <p:spPr>
            <a:xfrm rot="4156508">
              <a:off x="-2471" y="1265038"/>
              <a:ext cx="422331" cy="162000"/>
            </a:xfrm>
            <a:prstGeom prst="ellipse">
              <a:avLst/>
            </a:prstGeom>
            <a:gradFill>
              <a:gsLst>
                <a:gs pos="0">
                  <a:srgbClr val="B8B7B7">
                    <a:alpha val="16262"/>
                  </a:srgbClr>
                </a:gs>
                <a:gs pos="14286">
                  <a:srgbClr val="B8B7B7">
                    <a:alpha val="15051"/>
                  </a:srgbClr>
                </a:gs>
                <a:gs pos="28571">
                  <a:srgbClr val="B8B7B7">
                    <a:alpha val="11896"/>
                  </a:srgbClr>
                </a:gs>
                <a:gs pos="42857">
                  <a:srgbClr val="B8B7B7">
                    <a:alpha val="7972"/>
                  </a:srgbClr>
                </a:gs>
                <a:gs pos="57143">
                  <a:srgbClr val="B8B7B7">
                    <a:alpha val="4499"/>
                  </a:srgbClr>
                </a:gs>
                <a:gs pos="71429">
                  <a:srgbClr val="B8B7B7">
                    <a:alpha val="2132"/>
                  </a:srgbClr>
                </a:gs>
                <a:gs pos="85714">
                  <a:srgbClr val="B8B7B7">
                    <a:alpha val="848"/>
                  </a:srgbClr>
                </a:gs>
                <a:gs pos="100000">
                  <a:srgbClr val="B8B7B7">
                    <a:alpha val="2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3" name="Splat 903"/>
            <p:cNvSpPr>
              <a:spLocks noGrp="1"/>
            </p:cNvSpPr>
            <p:nvPr/>
          </p:nvSpPr>
          <p:spPr>
            <a:xfrm rot="10219273">
              <a:off x="3059817" y="627157"/>
              <a:ext cx="213023" cy="55703"/>
            </a:xfrm>
            <a:prstGeom prst="ellipse">
              <a:avLst/>
            </a:prstGeom>
            <a:gradFill>
              <a:gsLst>
                <a:gs pos="0">
                  <a:srgbClr val="E4E4E2">
                    <a:alpha val="32848"/>
                  </a:srgbClr>
                </a:gs>
                <a:gs pos="14286">
                  <a:srgbClr val="E4E4E2">
                    <a:alpha val="30650"/>
                  </a:srgbClr>
                </a:gs>
                <a:gs pos="28571">
                  <a:srgbClr val="E4E4E2">
                    <a:alpha val="24737"/>
                  </a:srgbClr>
                </a:gs>
                <a:gs pos="42857">
                  <a:srgbClr val="E4E4E2">
                    <a:alpha val="17006"/>
                  </a:srgbClr>
                </a:gs>
                <a:gs pos="57143">
                  <a:srgbClr val="E4E4E2">
                    <a:alpha val="9813"/>
                  </a:srgbClr>
                </a:gs>
                <a:gs pos="71429">
                  <a:srgbClr val="E4E4E2">
                    <a:alpha val="4720"/>
                  </a:srgbClr>
                </a:gs>
                <a:gs pos="85714">
                  <a:srgbClr val="E4E4E2">
                    <a:alpha val="1894"/>
                  </a:srgbClr>
                </a:gs>
                <a:gs pos="100000">
                  <a:srgbClr val="E4E4E2">
                    <a:alpha val="6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4" name="Splat 904"/>
            <p:cNvSpPr>
              <a:spLocks noGrp="1"/>
            </p:cNvSpPr>
            <p:nvPr/>
          </p:nvSpPr>
          <p:spPr>
            <a:xfrm rot="-8817808">
              <a:off x="2102338" y="197268"/>
              <a:ext cx="600388" cy="72952"/>
            </a:xfrm>
            <a:prstGeom prst="ellipse">
              <a:avLst/>
            </a:prstGeom>
            <a:gradFill>
              <a:gsLst>
                <a:gs pos="0">
                  <a:srgbClr val="CECFCC">
                    <a:alpha val="7030"/>
                  </a:srgbClr>
                </a:gs>
                <a:gs pos="14286">
                  <a:srgbClr val="CECFCC">
                    <a:alpha val="6480"/>
                  </a:srgbClr>
                </a:gs>
                <a:gs pos="28571">
                  <a:srgbClr val="CECFCC">
                    <a:alpha val="5069"/>
                  </a:srgbClr>
                </a:gs>
                <a:gs pos="42857">
                  <a:srgbClr val="CECFCC">
                    <a:alpha val="3354"/>
                  </a:srgbClr>
                </a:gs>
                <a:gs pos="57143">
                  <a:srgbClr val="CECFCC">
                    <a:alpha val="1873"/>
                  </a:srgbClr>
                </a:gs>
                <a:gs pos="71429">
                  <a:srgbClr val="CECFCC">
                    <a:alpha val="881"/>
                  </a:srgbClr>
                </a:gs>
                <a:gs pos="85714">
                  <a:srgbClr val="CECFCC">
                    <a:alpha val="349"/>
                  </a:srgbClr>
                </a:gs>
                <a:gs pos="100000">
                  <a:srgbClr val="CECFCC">
                    <a:alpha val="1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5" name="Splat 905"/>
            <p:cNvSpPr>
              <a:spLocks noGrp="1"/>
            </p:cNvSpPr>
            <p:nvPr/>
          </p:nvSpPr>
          <p:spPr>
            <a:xfrm rot="5785963">
              <a:off x="2709054" y="-30642"/>
              <a:ext cx="515995" cy="89024"/>
            </a:xfrm>
            <a:prstGeom prst="ellipse">
              <a:avLst/>
            </a:prstGeom>
            <a:gradFill>
              <a:gsLst>
                <a:gs pos="0">
                  <a:srgbClr val="DAD9D8">
                    <a:alpha val="6782"/>
                  </a:srgbClr>
                </a:gs>
                <a:gs pos="14286">
                  <a:srgbClr val="DAD9D8">
                    <a:alpha val="6251"/>
                  </a:srgbClr>
                </a:gs>
                <a:gs pos="28571">
                  <a:srgbClr val="DAD9D8">
                    <a:alpha val="4888"/>
                  </a:srgbClr>
                </a:gs>
                <a:gs pos="42857">
                  <a:srgbClr val="DAD9D8">
                    <a:alpha val="3234"/>
                  </a:srgbClr>
                </a:gs>
                <a:gs pos="57143">
                  <a:srgbClr val="DAD9D8">
                    <a:alpha val="1805"/>
                  </a:srgbClr>
                </a:gs>
                <a:gs pos="71429">
                  <a:srgbClr val="DAD9D8">
                    <a:alpha val="849"/>
                  </a:srgbClr>
                </a:gs>
                <a:gs pos="85714">
                  <a:srgbClr val="DAD9D8">
                    <a:alpha val="337"/>
                  </a:srgbClr>
                </a:gs>
                <a:gs pos="100000">
                  <a:srgbClr val="DAD9D8">
                    <a:alpha val="1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6" name="Splat 906"/>
            <p:cNvSpPr>
              <a:spLocks noGrp="1"/>
            </p:cNvSpPr>
            <p:nvPr/>
          </p:nvSpPr>
          <p:spPr>
            <a:xfrm rot="10688141">
              <a:off x="2974595" y="1152593"/>
              <a:ext cx="428131" cy="164141"/>
            </a:xfrm>
            <a:prstGeom prst="ellipse">
              <a:avLst/>
            </a:prstGeom>
            <a:gradFill>
              <a:gsLst>
                <a:gs pos="0">
                  <a:srgbClr val="C4C3C3">
                    <a:alpha val="28559"/>
                  </a:srgbClr>
                </a:gs>
                <a:gs pos="14286">
                  <a:srgbClr val="C4C3C3">
                    <a:alpha val="26589"/>
                  </a:srgbClr>
                </a:gs>
                <a:gs pos="28571">
                  <a:srgbClr val="C4C3C3">
                    <a:alpha val="21337"/>
                  </a:srgbClr>
                </a:gs>
                <a:gs pos="42857">
                  <a:srgbClr val="C4C3C3">
                    <a:alpha val="14565"/>
                  </a:srgbClr>
                </a:gs>
                <a:gs pos="57143">
                  <a:srgbClr val="C4C3C3">
                    <a:alpha val="8353"/>
                  </a:srgbClr>
                </a:gs>
                <a:gs pos="71429">
                  <a:srgbClr val="C4C3C3">
                    <a:alpha val="4001"/>
                  </a:srgbClr>
                </a:gs>
                <a:gs pos="85714">
                  <a:srgbClr val="C4C3C3">
                    <a:alpha val="1602"/>
                  </a:srgbClr>
                </a:gs>
                <a:gs pos="100000">
                  <a:srgbClr val="C4C3C3">
                    <a:alpha val="5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7" name="Splat 907"/>
            <p:cNvSpPr>
              <a:spLocks noGrp="1"/>
            </p:cNvSpPr>
            <p:nvPr/>
          </p:nvSpPr>
          <p:spPr>
            <a:xfrm rot="9794123">
              <a:off x="3508874" y="1143466"/>
              <a:ext cx="263804" cy="74717"/>
            </a:xfrm>
            <a:prstGeom prst="ellipse">
              <a:avLst/>
            </a:prstGeom>
            <a:gradFill>
              <a:gsLst>
                <a:gs pos="0">
                  <a:srgbClr val="3D3F56">
                    <a:alpha val="17062"/>
                  </a:srgbClr>
                </a:gs>
                <a:gs pos="14286">
                  <a:srgbClr val="3D3F56">
                    <a:alpha val="15798"/>
                  </a:srgbClr>
                </a:gs>
                <a:gs pos="28571">
                  <a:srgbClr val="3D3F56">
                    <a:alpha val="12498"/>
                  </a:srgbClr>
                </a:gs>
                <a:gs pos="42857">
                  <a:srgbClr val="3D3F56">
                    <a:alpha val="8384"/>
                  </a:srgbClr>
                </a:gs>
                <a:gs pos="57143">
                  <a:srgbClr val="3D3F56">
                    <a:alpha val="4736"/>
                  </a:srgbClr>
                </a:gs>
                <a:gs pos="71429">
                  <a:srgbClr val="3D3F56">
                    <a:alpha val="2246"/>
                  </a:srgbClr>
                </a:gs>
                <a:gs pos="85714">
                  <a:srgbClr val="3D3F56">
                    <a:alpha val="894"/>
                  </a:srgbClr>
                </a:gs>
                <a:gs pos="100000">
                  <a:srgbClr val="3D3F56">
                    <a:alpha val="3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8" name="Splat 908"/>
            <p:cNvSpPr>
              <a:spLocks noGrp="1"/>
            </p:cNvSpPr>
            <p:nvPr/>
          </p:nvSpPr>
          <p:spPr>
            <a:xfrm rot="5193426">
              <a:off x="3306102" y="1078388"/>
              <a:ext cx="458789" cy="350478"/>
            </a:xfrm>
            <a:prstGeom prst="ellipse">
              <a:avLst/>
            </a:prstGeom>
            <a:gradFill>
              <a:gsLst>
                <a:gs pos="0">
                  <a:srgbClr val="5C6466">
                    <a:alpha val="30933"/>
                  </a:srgbClr>
                </a:gs>
                <a:gs pos="14286">
                  <a:srgbClr val="5C6466">
                    <a:alpha val="28834"/>
                  </a:srgbClr>
                </a:gs>
                <a:gs pos="28571">
                  <a:srgbClr val="5C6466">
                    <a:alpha val="23211"/>
                  </a:srgbClr>
                </a:gs>
                <a:gs pos="42857">
                  <a:srgbClr val="5C6466">
                    <a:alpha val="15906"/>
                  </a:srgbClr>
                </a:gs>
                <a:gs pos="57143">
                  <a:srgbClr val="5C6466">
                    <a:alpha val="9153"/>
                  </a:srgbClr>
                </a:gs>
                <a:gs pos="71429">
                  <a:srgbClr val="5C6466">
                    <a:alpha val="4394"/>
                  </a:srgbClr>
                </a:gs>
                <a:gs pos="85714">
                  <a:srgbClr val="5C6466">
                    <a:alpha val="1761"/>
                  </a:srgbClr>
                </a:gs>
                <a:gs pos="100000">
                  <a:srgbClr val="5C6466">
                    <a:alpha val="5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9" name="Splat 909"/>
            <p:cNvSpPr>
              <a:spLocks noGrp="1"/>
            </p:cNvSpPr>
            <p:nvPr/>
          </p:nvSpPr>
          <p:spPr>
            <a:xfrm rot="-8351591">
              <a:off x="-341314" y="1177079"/>
              <a:ext cx="823051" cy="305228"/>
            </a:xfrm>
            <a:prstGeom prst="ellipse">
              <a:avLst/>
            </a:prstGeom>
            <a:gradFill>
              <a:gsLst>
                <a:gs pos="0">
                  <a:srgbClr val="A7A6A2">
                    <a:alpha val="30689"/>
                  </a:srgbClr>
                </a:gs>
                <a:gs pos="14286">
                  <a:srgbClr val="A7A6A2">
                    <a:alpha val="28603"/>
                  </a:srgbClr>
                </a:gs>
                <a:gs pos="28571">
                  <a:srgbClr val="A7A6A2">
                    <a:alpha val="23018"/>
                  </a:srgbClr>
                </a:gs>
                <a:gs pos="42857">
                  <a:srgbClr val="A7A6A2">
                    <a:alpha val="15767"/>
                  </a:srgbClr>
                </a:gs>
                <a:gs pos="57143">
                  <a:srgbClr val="A7A6A2">
                    <a:alpha val="9070"/>
                  </a:srgbClr>
                </a:gs>
                <a:gs pos="71429">
                  <a:srgbClr val="A7A6A2">
                    <a:alpha val="4353"/>
                  </a:srgbClr>
                </a:gs>
                <a:gs pos="85714">
                  <a:srgbClr val="A7A6A2">
                    <a:alpha val="1744"/>
                  </a:srgbClr>
                </a:gs>
                <a:gs pos="100000">
                  <a:srgbClr val="A7A6A2">
                    <a:alpha val="5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0" name="Splat 910"/>
            <p:cNvSpPr>
              <a:spLocks noGrp="1"/>
            </p:cNvSpPr>
            <p:nvPr/>
          </p:nvSpPr>
          <p:spPr>
            <a:xfrm rot="7180087">
              <a:off x="3250252" y="997369"/>
              <a:ext cx="718053" cy="517819"/>
            </a:xfrm>
            <a:prstGeom prst="ellipse">
              <a:avLst/>
            </a:prstGeom>
            <a:gradFill>
              <a:gsLst>
                <a:gs pos="0">
                  <a:srgbClr val="DEE5E4">
                    <a:alpha val="8277"/>
                  </a:srgbClr>
                </a:gs>
                <a:gs pos="14286">
                  <a:srgbClr val="DEE5E4">
                    <a:alpha val="7634"/>
                  </a:srgbClr>
                </a:gs>
                <a:gs pos="28571">
                  <a:srgbClr val="DEE5E4">
                    <a:alpha val="5979"/>
                  </a:srgbClr>
                </a:gs>
                <a:gs pos="42857">
                  <a:srgbClr val="DEE5E4">
                    <a:alpha val="3963"/>
                  </a:srgbClr>
                </a:gs>
                <a:gs pos="57143">
                  <a:srgbClr val="DEE5E4">
                    <a:alpha val="2216"/>
                  </a:srgbClr>
                </a:gs>
                <a:gs pos="71429">
                  <a:srgbClr val="DEE5E4">
                    <a:alpha val="1043"/>
                  </a:srgbClr>
                </a:gs>
                <a:gs pos="85714">
                  <a:srgbClr val="DEE5E4">
                    <a:alpha val="414"/>
                  </a:srgbClr>
                </a:gs>
                <a:gs pos="100000">
                  <a:srgbClr val="DEE5E4">
                    <a:alpha val="1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1" name="Splat 911"/>
            <p:cNvSpPr>
              <a:spLocks noGrp="1"/>
            </p:cNvSpPr>
            <p:nvPr/>
          </p:nvSpPr>
          <p:spPr>
            <a:xfrm rot="2993531">
              <a:off x="3083329" y="1013634"/>
              <a:ext cx="734146" cy="527922"/>
            </a:xfrm>
            <a:prstGeom prst="ellipse">
              <a:avLst/>
            </a:prstGeom>
            <a:gradFill>
              <a:gsLst>
                <a:gs pos="0">
                  <a:srgbClr val="B1B4B3">
                    <a:alpha val="14457"/>
                  </a:srgbClr>
                </a:gs>
                <a:gs pos="14286">
                  <a:srgbClr val="B1B4B3">
                    <a:alpha val="13369"/>
                  </a:srgbClr>
                </a:gs>
                <a:gs pos="28571">
                  <a:srgbClr val="B1B4B3">
                    <a:alpha val="10545"/>
                  </a:srgbClr>
                </a:gs>
                <a:gs pos="42857">
                  <a:srgbClr val="B1B4B3">
                    <a:alpha val="7048"/>
                  </a:srgbClr>
                </a:gs>
                <a:gs pos="57143">
                  <a:srgbClr val="B1B4B3">
                    <a:alpha val="3969"/>
                  </a:srgbClr>
                </a:gs>
                <a:gs pos="71429">
                  <a:srgbClr val="B1B4B3">
                    <a:alpha val="1878"/>
                  </a:srgbClr>
                </a:gs>
                <a:gs pos="85714">
                  <a:srgbClr val="B1B4B3">
                    <a:alpha val="747"/>
                  </a:srgbClr>
                </a:gs>
                <a:gs pos="100000">
                  <a:srgbClr val="B1B4B3">
                    <a:alpha val="2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2" name="Splat 912"/>
            <p:cNvSpPr>
              <a:spLocks noGrp="1"/>
            </p:cNvSpPr>
            <p:nvPr/>
          </p:nvSpPr>
          <p:spPr>
            <a:xfrm rot="10031610">
              <a:off x="3011191" y="964339"/>
              <a:ext cx="625256" cy="520306"/>
            </a:xfrm>
            <a:prstGeom prst="ellipse">
              <a:avLst/>
            </a:prstGeom>
            <a:gradFill>
              <a:gsLst>
                <a:gs pos="0">
                  <a:srgbClr val="7E7D7D">
                    <a:alpha val="11356"/>
                  </a:srgbClr>
                </a:gs>
                <a:gs pos="14286">
                  <a:srgbClr val="7E7D7D">
                    <a:alpha val="10488"/>
                  </a:srgbClr>
                </a:gs>
                <a:gs pos="28571">
                  <a:srgbClr val="7E7D7D">
                    <a:alpha val="8243"/>
                  </a:srgbClr>
                </a:gs>
                <a:gs pos="42857">
                  <a:srgbClr val="7E7D7D">
                    <a:alpha val="5486"/>
                  </a:srgbClr>
                </a:gs>
                <a:gs pos="57143">
                  <a:srgbClr val="7E7D7D">
                    <a:alpha val="3078"/>
                  </a:srgbClr>
                </a:gs>
                <a:gs pos="71429">
                  <a:srgbClr val="7E7D7D">
                    <a:alpha val="1453"/>
                  </a:srgbClr>
                </a:gs>
                <a:gs pos="85714">
                  <a:srgbClr val="7E7D7D">
                    <a:alpha val="577"/>
                  </a:srgbClr>
                </a:gs>
                <a:gs pos="100000">
                  <a:srgbClr val="7E7D7D">
                    <a:alpha val="1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3" name="Splat 913"/>
            <p:cNvSpPr>
              <a:spLocks noGrp="1"/>
            </p:cNvSpPr>
            <p:nvPr/>
          </p:nvSpPr>
          <p:spPr>
            <a:xfrm rot="3770514">
              <a:off x="2919121" y="989451"/>
              <a:ext cx="610303" cy="558019"/>
            </a:xfrm>
            <a:prstGeom prst="ellipse">
              <a:avLst/>
            </a:prstGeom>
            <a:gradFill>
              <a:gsLst>
                <a:gs pos="0">
                  <a:srgbClr val="A09E9F">
                    <a:alpha val="18893"/>
                  </a:srgbClr>
                </a:gs>
                <a:gs pos="14286">
                  <a:srgbClr val="A09E9F">
                    <a:alpha val="17508"/>
                  </a:srgbClr>
                </a:gs>
                <a:gs pos="28571">
                  <a:srgbClr val="A09E9F">
                    <a:alpha val="13881"/>
                  </a:srgbClr>
                </a:gs>
                <a:gs pos="42857">
                  <a:srgbClr val="A09E9F">
                    <a:alpha val="9337"/>
                  </a:srgbClr>
                </a:gs>
                <a:gs pos="57143">
                  <a:srgbClr val="A09E9F">
                    <a:alpha val="5287"/>
                  </a:srgbClr>
                </a:gs>
                <a:gs pos="71429">
                  <a:srgbClr val="A09E9F">
                    <a:alpha val="2510"/>
                  </a:srgbClr>
                </a:gs>
                <a:gs pos="85714">
                  <a:srgbClr val="A09E9F">
                    <a:alpha val="1000"/>
                  </a:srgbClr>
                </a:gs>
                <a:gs pos="100000">
                  <a:srgbClr val="A09E9F">
                    <a:alpha val="3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4" name="Splat 914"/>
            <p:cNvSpPr>
              <a:spLocks noGrp="1"/>
            </p:cNvSpPr>
            <p:nvPr/>
          </p:nvSpPr>
          <p:spPr>
            <a:xfrm rot="7237986">
              <a:off x="2840253" y="1016782"/>
              <a:ext cx="579075" cy="505559"/>
            </a:xfrm>
            <a:prstGeom prst="ellipse">
              <a:avLst/>
            </a:prstGeom>
            <a:gradFill>
              <a:gsLst>
                <a:gs pos="0">
                  <a:srgbClr val="5A5554">
                    <a:alpha val="20433"/>
                  </a:srgbClr>
                </a:gs>
                <a:gs pos="14286">
                  <a:srgbClr val="5A5554">
                    <a:alpha val="18948"/>
                  </a:srgbClr>
                </a:gs>
                <a:gs pos="28571">
                  <a:srgbClr val="5A5554">
                    <a:alpha val="15051"/>
                  </a:srgbClr>
                </a:gs>
                <a:gs pos="42857">
                  <a:srgbClr val="5A5554">
                    <a:alpha val="10147"/>
                  </a:srgbClr>
                </a:gs>
                <a:gs pos="57143">
                  <a:srgbClr val="5A5554">
                    <a:alpha val="5756"/>
                  </a:srgbClr>
                </a:gs>
                <a:gs pos="71429">
                  <a:srgbClr val="5A5554">
                    <a:alpha val="2737"/>
                  </a:srgbClr>
                </a:gs>
                <a:gs pos="85714">
                  <a:srgbClr val="5A5554">
                    <a:alpha val="1091"/>
                  </a:srgbClr>
                </a:gs>
                <a:gs pos="100000">
                  <a:srgbClr val="5A5554">
                    <a:alpha val="3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5" name="Splat 915"/>
            <p:cNvSpPr>
              <a:spLocks noGrp="1"/>
            </p:cNvSpPr>
            <p:nvPr/>
          </p:nvSpPr>
          <p:spPr>
            <a:xfrm rot="7621987">
              <a:off x="2630866" y="952478"/>
              <a:ext cx="684814" cy="543293"/>
            </a:xfrm>
            <a:prstGeom prst="ellipse">
              <a:avLst/>
            </a:prstGeom>
            <a:gradFill>
              <a:gsLst>
                <a:gs pos="0">
                  <a:srgbClr val="C4C0BA">
                    <a:alpha val="3143"/>
                  </a:srgbClr>
                </a:gs>
                <a:gs pos="14286">
                  <a:srgbClr val="C4C0BA">
                    <a:alpha val="2892"/>
                  </a:srgbClr>
                </a:gs>
                <a:gs pos="28571">
                  <a:srgbClr val="C4C0BA">
                    <a:alpha val="2253"/>
                  </a:srgbClr>
                </a:gs>
                <a:gs pos="42857">
                  <a:srgbClr val="C4C0BA">
                    <a:alpha val="1484"/>
                  </a:srgbClr>
                </a:gs>
                <a:gs pos="57143">
                  <a:srgbClr val="C4C0BA">
                    <a:alpha val="825"/>
                  </a:srgbClr>
                </a:gs>
                <a:gs pos="71429">
                  <a:srgbClr val="C4C0BA">
                    <a:alpha val="387"/>
                  </a:srgbClr>
                </a:gs>
                <a:gs pos="85714">
                  <a:srgbClr val="C4C0BA">
                    <a:alpha val="153"/>
                  </a:srgbClr>
                </a:gs>
                <a:gs pos="100000">
                  <a:srgbClr val="C4C0BA">
                    <a:alpha val="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6" name="Splat 916"/>
            <p:cNvSpPr>
              <a:spLocks noGrp="1"/>
            </p:cNvSpPr>
            <p:nvPr/>
          </p:nvSpPr>
          <p:spPr>
            <a:xfrm rot="6991587">
              <a:off x="2522949" y="933319"/>
              <a:ext cx="643133" cy="549977"/>
            </a:xfrm>
            <a:prstGeom prst="ellipse">
              <a:avLst/>
            </a:prstGeom>
            <a:gradFill>
              <a:gsLst>
                <a:gs pos="0">
                  <a:srgbClr val="ABABA9">
                    <a:alpha val="9903"/>
                  </a:srgbClr>
                </a:gs>
                <a:gs pos="14286">
                  <a:srgbClr val="ABABA9">
                    <a:alpha val="9140"/>
                  </a:srgbClr>
                </a:gs>
                <a:gs pos="28571">
                  <a:srgbClr val="ABABA9">
                    <a:alpha val="7172"/>
                  </a:srgbClr>
                </a:gs>
                <a:gs pos="42857">
                  <a:srgbClr val="ABABA9">
                    <a:alpha val="4764"/>
                  </a:srgbClr>
                </a:gs>
                <a:gs pos="57143">
                  <a:srgbClr val="ABABA9">
                    <a:alpha val="2669"/>
                  </a:srgbClr>
                </a:gs>
                <a:gs pos="71429">
                  <a:srgbClr val="ABABA9">
                    <a:alpha val="1258"/>
                  </a:srgbClr>
                </a:gs>
                <a:gs pos="85714">
                  <a:srgbClr val="ABABA9">
                    <a:alpha val="499"/>
                  </a:srgbClr>
                </a:gs>
                <a:gs pos="100000">
                  <a:srgbClr val="ABABA9">
                    <a:alpha val="1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7" name="Splat 917"/>
            <p:cNvSpPr>
              <a:spLocks noGrp="1"/>
            </p:cNvSpPr>
            <p:nvPr/>
          </p:nvSpPr>
          <p:spPr>
            <a:xfrm rot="3407172">
              <a:off x="2388627" y="944645"/>
              <a:ext cx="601073" cy="581962"/>
            </a:xfrm>
            <a:prstGeom prst="ellipse">
              <a:avLst/>
            </a:prstGeom>
            <a:gradFill>
              <a:gsLst>
                <a:gs pos="0">
                  <a:srgbClr val="969897">
                    <a:alpha val="22414"/>
                  </a:srgbClr>
                </a:gs>
                <a:gs pos="14286">
                  <a:srgbClr val="969897">
                    <a:alpha val="20805"/>
                  </a:srgbClr>
                </a:gs>
                <a:gs pos="28571">
                  <a:srgbClr val="969897">
                    <a:alpha val="16566"/>
                  </a:srgbClr>
                </a:gs>
                <a:gs pos="42857">
                  <a:srgbClr val="969897">
                    <a:alpha val="11201"/>
                  </a:srgbClr>
                </a:gs>
                <a:gs pos="57143">
                  <a:srgbClr val="969897">
                    <a:alpha val="6371"/>
                  </a:srgbClr>
                </a:gs>
                <a:gs pos="71429">
                  <a:srgbClr val="969897">
                    <a:alpha val="3034"/>
                  </a:srgbClr>
                </a:gs>
                <a:gs pos="85714">
                  <a:srgbClr val="969897">
                    <a:alpha val="1211"/>
                  </a:srgbClr>
                </a:gs>
                <a:gs pos="100000">
                  <a:srgbClr val="969897">
                    <a:alpha val="4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8" name="Splat 918"/>
            <p:cNvSpPr>
              <a:spLocks noGrp="1"/>
            </p:cNvSpPr>
            <p:nvPr/>
          </p:nvSpPr>
          <p:spPr>
            <a:xfrm rot="7694021">
              <a:off x="2277719" y="966126"/>
              <a:ext cx="649325" cy="522664"/>
            </a:xfrm>
            <a:prstGeom prst="ellipse">
              <a:avLst/>
            </a:prstGeom>
            <a:gradFill>
              <a:gsLst>
                <a:gs pos="0">
                  <a:srgbClr val="ADB1B0">
                    <a:alpha val="8463"/>
                  </a:srgbClr>
                </a:gs>
                <a:gs pos="14286">
                  <a:srgbClr val="ADB1B0">
                    <a:alpha val="7806"/>
                  </a:srgbClr>
                </a:gs>
                <a:gs pos="28571">
                  <a:srgbClr val="ADB1B0">
                    <a:alpha val="6116"/>
                  </a:srgbClr>
                </a:gs>
                <a:gs pos="42857">
                  <a:srgbClr val="ADB1B0">
                    <a:alpha val="4055"/>
                  </a:srgbClr>
                </a:gs>
                <a:gs pos="57143">
                  <a:srgbClr val="ADB1B0">
                    <a:alpha val="2268"/>
                  </a:srgbClr>
                </a:gs>
                <a:gs pos="71429">
                  <a:srgbClr val="ADB1B0">
                    <a:alpha val="1068"/>
                  </a:srgbClr>
                </a:gs>
                <a:gs pos="85714">
                  <a:srgbClr val="ADB1B0">
                    <a:alpha val="424"/>
                  </a:srgbClr>
                </a:gs>
                <a:gs pos="100000">
                  <a:srgbClr val="ADB1B0">
                    <a:alpha val="1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9" name="Splat 919"/>
            <p:cNvSpPr>
              <a:spLocks noGrp="1"/>
            </p:cNvSpPr>
            <p:nvPr/>
          </p:nvSpPr>
          <p:spPr>
            <a:xfrm rot="5083064">
              <a:off x="924731" y="1062025"/>
              <a:ext cx="726901" cy="416565"/>
            </a:xfrm>
            <a:prstGeom prst="ellipse">
              <a:avLst/>
            </a:prstGeom>
            <a:gradFill>
              <a:gsLst>
                <a:gs pos="0">
                  <a:srgbClr val="FFFFFF">
                    <a:alpha val="11698"/>
                  </a:srgbClr>
                </a:gs>
                <a:gs pos="14286">
                  <a:srgbClr val="FFFFFF">
                    <a:alpha val="10805"/>
                  </a:srgbClr>
                </a:gs>
                <a:gs pos="28571">
                  <a:srgbClr val="FFFFFF">
                    <a:alpha val="8496"/>
                  </a:srgbClr>
                </a:gs>
                <a:gs pos="42857">
                  <a:srgbClr val="FFFFFF">
                    <a:alpha val="5657"/>
                  </a:srgbClr>
                </a:gs>
                <a:gs pos="57143">
                  <a:srgbClr val="FFFFFF">
                    <a:alpha val="3175"/>
                  </a:srgbClr>
                </a:gs>
                <a:gs pos="71429">
                  <a:srgbClr val="FFFFFF">
                    <a:alpha val="1499"/>
                  </a:srgbClr>
                </a:gs>
                <a:gs pos="85714">
                  <a:srgbClr val="FFFFFF">
                    <a:alpha val="596"/>
                  </a:srgbClr>
                </a:gs>
                <a:gs pos="100000">
                  <a:srgbClr val="FFFFFF">
                    <a:alpha val="1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0" name="Splat 920"/>
            <p:cNvSpPr>
              <a:spLocks noGrp="1"/>
            </p:cNvSpPr>
            <p:nvPr/>
          </p:nvSpPr>
          <p:spPr>
            <a:xfrm rot="5670413">
              <a:off x="2920710" y="967273"/>
              <a:ext cx="570255" cy="290669"/>
            </a:xfrm>
            <a:prstGeom prst="ellipse">
              <a:avLst/>
            </a:prstGeom>
            <a:gradFill>
              <a:gsLst>
                <a:gs pos="0">
                  <a:srgbClr val="4B4446">
                    <a:alpha val="8339"/>
                  </a:srgbClr>
                </a:gs>
                <a:gs pos="14286">
                  <a:srgbClr val="4B4446">
                    <a:alpha val="7691"/>
                  </a:srgbClr>
                </a:gs>
                <a:gs pos="28571">
                  <a:srgbClr val="4B4446">
                    <a:alpha val="6025"/>
                  </a:srgbClr>
                </a:gs>
                <a:gs pos="42857">
                  <a:srgbClr val="4B4446">
                    <a:alpha val="3994"/>
                  </a:srgbClr>
                </a:gs>
                <a:gs pos="57143">
                  <a:srgbClr val="4B4446">
                    <a:alpha val="2233"/>
                  </a:srgbClr>
                </a:gs>
                <a:gs pos="71429">
                  <a:srgbClr val="4B4446">
                    <a:alpha val="1052"/>
                  </a:srgbClr>
                </a:gs>
                <a:gs pos="85714">
                  <a:srgbClr val="4B4446">
                    <a:alpha val="417"/>
                  </a:srgbClr>
                </a:gs>
                <a:gs pos="100000">
                  <a:srgbClr val="4B4446">
                    <a:alpha val="1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1" name="Splat 921"/>
            <p:cNvSpPr>
              <a:spLocks noGrp="1"/>
            </p:cNvSpPr>
            <p:nvPr/>
          </p:nvSpPr>
          <p:spPr>
            <a:xfrm rot="8705232">
              <a:off x="2793713" y="855091"/>
              <a:ext cx="561628" cy="520698"/>
            </a:xfrm>
            <a:prstGeom prst="ellipse">
              <a:avLst/>
            </a:prstGeom>
            <a:gradFill>
              <a:gsLst>
                <a:gs pos="0">
                  <a:srgbClr val="B6B4B2">
                    <a:alpha val="10346"/>
                  </a:srgbClr>
                </a:gs>
                <a:gs pos="14286">
                  <a:srgbClr val="B6B4B2">
                    <a:alpha val="9551"/>
                  </a:srgbClr>
                </a:gs>
                <a:gs pos="28571">
                  <a:srgbClr val="B6B4B2">
                    <a:alpha val="7498"/>
                  </a:srgbClr>
                </a:gs>
                <a:gs pos="42857">
                  <a:srgbClr val="B6B4B2">
                    <a:alpha val="4984"/>
                  </a:srgbClr>
                </a:gs>
                <a:gs pos="57143">
                  <a:srgbClr val="B6B4B2">
                    <a:alpha val="2793"/>
                  </a:srgbClr>
                </a:gs>
                <a:gs pos="71429">
                  <a:srgbClr val="B6B4B2">
                    <a:alpha val="1317"/>
                  </a:srgbClr>
                </a:gs>
                <a:gs pos="85714">
                  <a:srgbClr val="B6B4B2">
                    <a:alpha val="523"/>
                  </a:srgbClr>
                </a:gs>
                <a:gs pos="100000">
                  <a:srgbClr val="B6B4B2">
                    <a:alpha val="1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2" name="Splat 922"/>
            <p:cNvSpPr>
              <a:spLocks noGrp="1"/>
            </p:cNvSpPr>
            <p:nvPr/>
          </p:nvSpPr>
          <p:spPr>
            <a:xfrm rot="10364982">
              <a:off x="2702059" y="886185"/>
              <a:ext cx="544198" cy="392826"/>
            </a:xfrm>
            <a:prstGeom prst="ellipse">
              <a:avLst/>
            </a:prstGeom>
            <a:gradFill>
              <a:gsLst>
                <a:gs pos="0">
                  <a:srgbClr val="474245">
                    <a:alpha val="22821"/>
                  </a:srgbClr>
                </a:gs>
                <a:gs pos="14286">
                  <a:srgbClr val="474245">
                    <a:alpha val="21187"/>
                  </a:srgbClr>
                </a:gs>
                <a:gs pos="28571">
                  <a:srgbClr val="474245">
                    <a:alpha val="16878"/>
                  </a:srgbClr>
                </a:gs>
                <a:gs pos="42857">
                  <a:srgbClr val="474245">
                    <a:alpha val="11419"/>
                  </a:srgbClr>
                </a:gs>
                <a:gs pos="57143">
                  <a:srgbClr val="474245">
                    <a:alpha val="6498"/>
                  </a:srgbClr>
                </a:gs>
                <a:gs pos="71429">
                  <a:srgbClr val="474245">
                    <a:alpha val="3096"/>
                  </a:srgbClr>
                </a:gs>
                <a:gs pos="85714">
                  <a:srgbClr val="474245">
                    <a:alpha val="1236"/>
                  </a:srgbClr>
                </a:gs>
                <a:gs pos="100000">
                  <a:srgbClr val="474245">
                    <a:alpha val="4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3" name="Splat 923"/>
            <p:cNvSpPr>
              <a:spLocks noGrp="1"/>
            </p:cNvSpPr>
            <p:nvPr/>
          </p:nvSpPr>
          <p:spPr>
            <a:xfrm rot="4833140">
              <a:off x="2523481" y="833364"/>
              <a:ext cx="633742" cy="551339"/>
            </a:xfrm>
            <a:prstGeom prst="ellipse">
              <a:avLst/>
            </a:prstGeom>
            <a:gradFill>
              <a:gsLst>
                <a:gs pos="0">
                  <a:srgbClr val="696768">
                    <a:alpha val="19447"/>
                  </a:srgbClr>
                </a:gs>
                <a:gs pos="14286">
                  <a:srgbClr val="696768">
                    <a:alpha val="18025"/>
                  </a:srgbClr>
                </a:gs>
                <a:gs pos="28571">
                  <a:srgbClr val="696768">
                    <a:alpha val="14301"/>
                  </a:srgbClr>
                </a:gs>
                <a:gs pos="42857">
                  <a:srgbClr val="696768">
                    <a:alpha val="9627"/>
                  </a:srgbClr>
                </a:gs>
                <a:gs pos="57143">
                  <a:srgbClr val="696768">
                    <a:alpha val="5455"/>
                  </a:srgbClr>
                </a:gs>
                <a:gs pos="71429">
                  <a:srgbClr val="696768">
                    <a:alpha val="2591"/>
                  </a:srgbClr>
                </a:gs>
                <a:gs pos="85714">
                  <a:srgbClr val="696768">
                    <a:alpha val="1033"/>
                  </a:srgbClr>
                </a:gs>
                <a:gs pos="100000">
                  <a:srgbClr val="696768">
                    <a:alpha val="3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4" name="Splat 924"/>
            <p:cNvSpPr>
              <a:spLocks noGrp="1"/>
            </p:cNvSpPr>
            <p:nvPr/>
          </p:nvSpPr>
          <p:spPr>
            <a:xfrm rot="-8511715">
              <a:off x="2383864" y="829169"/>
              <a:ext cx="579277" cy="532308"/>
            </a:xfrm>
            <a:prstGeom prst="ellipse">
              <a:avLst/>
            </a:prstGeom>
            <a:gradFill>
              <a:gsLst>
                <a:gs pos="0">
                  <a:srgbClr val="C5C6C6">
                    <a:alpha val="18638"/>
                  </a:srgbClr>
                </a:gs>
                <a:gs pos="14286">
                  <a:srgbClr val="C5C6C6">
                    <a:alpha val="17269"/>
                  </a:srgbClr>
                </a:gs>
                <a:gs pos="28571">
                  <a:srgbClr val="C5C6C6">
                    <a:alpha val="13688"/>
                  </a:srgbClr>
                </a:gs>
                <a:gs pos="42857">
                  <a:srgbClr val="C5C6C6">
                    <a:alpha val="9203"/>
                  </a:srgbClr>
                </a:gs>
                <a:gs pos="57143">
                  <a:srgbClr val="C5C6C6">
                    <a:alpha val="5209"/>
                  </a:srgbClr>
                </a:gs>
                <a:gs pos="71429">
                  <a:srgbClr val="C5C6C6">
                    <a:alpha val="2473"/>
                  </a:srgbClr>
                </a:gs>
                <a:gs pos="85714">
                  <a:srgbClr val="C5C6C6">
                    <a:alpha val="985"/>
                  </a:srgbClr>
                </a:gs>
                <a:gs pos="100000">
                  <a:srgbClr val="C5C6C6">
                    <a:alpha val="3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5" name="Splat 925"/>
            <p:cNvSpPr>
              <a:spLocks noGrp="1"/>
            </p:cNvSpPr>
            <p:nvPr/>
          </p:nvSpPr>
          <p:spPr>
            <a:xfrm rot="-8138840">
              <a:off x="2312191" y="834636"/>
              <a:ext cx="562414" cy="496040"/>
            </a:xfrm>
            <a:prstGeom prst="ellipse">
              <a:avLst/>
            </a:prstGeom>
            <a:gradFill>
              <a:gsLst>
                <a:gs pos="0">
                  <a:srgbClr val="DEE0DF">
                    <a:alpha val="10786"/>
                  </a:srgbClr>
                </a:gs>
                <a:gs pos="14286">
                  <a:srgbClr val="DEE0DF">
                    <a:alpha val="9959"/>
                  </a:srgbClr>
                </a:gs>
                <a:gs pos="28571">
                  <a:srgbClr val="DEE0DF">
                    <a:alpha val="7822"/>
                  </a:srgbClr>
                </a:gs>
                <a:gs pos="42857">
                  <a:srgbClr val="DEE0DF">
                    <a:alpha val="5202"/>
                  </a:srgbClr>
                </a:gs>
                <a:gs pos="57143">
                  <a:srgbClr val="DEE0DF">
                    <a:alpha val="2917"/>
                  </a:srgbClr>
                </a:gs>
                <a:gs pos="71429">
                  <a:srgbClr val="DEE0DF">
                    <a:alpha val="1376"/>
                  </a:srgbClr>
                </a:gs>
                <a:gs pos="85714">
                  <a:srgbClr val="DEE0DF">
                    <a:alpha val="546"/>
                  </a:srgbClr>
                </a:gs>
                <a:gs pos="100000">
                  <a:srgbClr val="DEE0DF">
                    <a:alpha val="1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6" name="Splat 926"/>
            <p:cNvSpPr>
              <a:spLocks noGrp="1"/>
            </p:cNvSpPr>
            <p:nvPr/>
          </p:nvSpPr>
          <p:spPr>
            <a:xfrm rot="2911081">
              <a:off x="2098747" y="936658"/>
              <a:ext cx="530434" cy="352299"/>
            </a:xfrm>
            <a:prstGeom prst="ellipse">
              <a:avLst/>
            </a:prstGeom>
            <a:gradFill>
              <a:gsLst>
                <a:gs pos="0">
                  <a:srgbClr val="ECEDED">
                    <a:alpha val="10801"/>
                  </a:srgbClr>
                </a:gs>
                <a:gs pos="14286">
                  <a:srgbClr val="ECEDED">
                    <a:alpha val="9972"/>
                  </a:srgbClr>
                </a:gs>
                <a:gs pos="28571">
                  <a:srgbClr val="ECEDED">
                    <a:alpha val="7833"/>
                  </a:srgbClr>
                </a:gs>
                <a:gs pos="42857">
                  <a:srgbClr val="ECEDED">
                    <a:alpha val="5210"/>
                  </a:srgbClr>
                </a:gs>
                <a:gs pos="57143">
                  <a:srgbClr val="ECEDED">
                    <a:alpha val="2921"/>
                  </a:srgbClr>
                </a:gs>
                <a:gs pos="71429">
                  <a:srgbClr val="ECEDED">
                    <a:alpha val="1378"/>
                  </a:srgbClr>
                </a:gs>
                <a:gs pos="85714">
                  <a:srgbClr val="ECEDED">
                    <a:alpha val="547"/>
                  </a:srgbClr>
                </a:gs>
                <a:gs pos="100000">
                  <a:srgbClr val="ECEDED">
                    <a:alpha val="1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7" name="Splat 927"/>
            <p:cNvSpPr>
              <a:spLocks noGrp="1"/>
            </p:cNvSpPr>
            <p:nvPr/>
          </p:nvSpPr>
          <p:spPr>
            <a:xfrm rot="8982392">
              <a:off x="2035309" y="891408"/>
              <a:ext cx="503688" cy="343899"/>
            </a:xfrm>
            <a:prstGeom prst="ellipse">
              <a:avLst/>
            </a:prstGeom>
            <a:gradFill>
              <a:gsLst>
                <a:gs pos="0">
                  <a:srgbClr val="FFFFFF">
                    <a:alpha val="11805"/>
                  </a:srgbClr>
                </a:gs>
                <a:gs pos="14286">
                  <a:srgbClr val="FFFFFF">
                    <a:alpha val="10904"/>
                  </a:srgbClr>
                </a:gs>
                <a:gs pos="28571">
                  <a:srgbClr val="FFFFFF">
                    <a:alpha val="8575"/>
                  </a:srgbClr>
                </a:gs>
                <a:gs pos="42857">
                  <a:srgbClr val="FFFFFF">
                    <a:alpha val="5711"/>
                  </a:srgbClr>
                </a:gs>
                <a:gs pos="57143">
                  <a:srgbClr val="FFFFFF">
                    <a:alpha val="3206"/>
                  </a:srgbClr>
                </a:gs>
                <a:gs pos="71429">
                  <a:srgbClr val="FFFFFF">
                    <a:alpha val="1514"/>
                  </a:srgbClr>
                </a:gs>
                <a:gs pos="85714">
                  <a:srgbClr val="FFFFFF">
                    <a:alpha val="601"/>
                  </a:srgbClr>
                </a:gs>
                <a:gs pos="100000">
                  <a:srgbClr val="FFFFFF">
                    <a:alpha val="2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8" name="Splat 928"/>
            <p:cNvSpPr>
              <a:spLocks noGrp="1"/>
            </p:cNvSpPr>
            <p:nvPr/>
          </p:nvSpPr>
          <p:spPr>
            <a:xfrm rot="4416447">
              <a:off x="1482021" y="1019764"/>
              <a:ext cx="820771" cy="301498"/>
            </a:xfrm>
            <a:prstGeom prst="ellipse">
              <a:avLst/>
            </a:prstGeom>
            <a:gradFill>
              <a:gsLst>
                <a:gs pos="0">
                  <a:srgbClr val="FFFFFF">
                    <a:alpha val="10620"/>
                  </a:srgbClr>
                </a:gs>
                <a:gs pos="14286">
                  <a:srgbClr val="FFFFFF">
                    <a:alpha val="9804"/>
                  </a:srgbClr>
                </a:gs>
                <a:gs pos="28571">
                  <a:srgbClr val="FFFFFF">
                    <a:alpha val="7700"/>
                  </a:srgbClr>
                </a:gs>
                <a:gs pos="42857">
                  <a:srgbClr val="FFFFFF">
                    <a:alpha val="5120"/>
                  </a:srgbClr>
                </a:gs>
                <a:gs pos="57143">
                  <a:srgbClr val="FFFFFF">
                    <a:alpha val="2870"/>
                  </a:srgbClr>
                </a:gs>
                <a:gs pos="71429">
                  <a:srgbClr val="FFFFFF">
                    <a:alpha val="1354"/>
                  </a:srgbClr>
                </a:gs>
                <a:gs pos="85714">
                  <a:srgbClr val="FFFFFF">
                    <a:alpha val="538"/>
                  </a:srgbClr>
                </a:gs>
                <a:gs pos="100000">
                  <a:srgbClr val="FFFFFF">
                    <a:alpha val="1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9" name="Splat 929"/>
            <p:cNvSpPr>
              <a:spLocks noGrp="1"/>
            </p:cNvSpPr>
            <p:nvPr/>
          </p:nvSpPr>
          <p:spPr>
            <a:xfrm rot="7003593">
              <a:off x="152276" y="916924"/>
              <a:ext cx="510596" cy="393117"/>
            </a:xfrm>
            <a:prstGeom prst="ellipse">
              <a:avLst/>
            </a:prstGeom>
            <a:gradFill>
              <a:gsLst>
                <a:gs pos="0">
                  <a:srgbClr val="FFFFFF">
                    <a:alpha val="9839"/>
                  </a:srgbClr>
                </a:gs>
                <a:gs pos="14286">
                  <a:srgbClr val="FFFFFF">
                    <a:alpha val="9081"/>
                  </a:srgbClr>
                </a:gs>
                <a:gs pos="28571">
                  <a:srgbClr val="FFFFFF">
                    <a:alpha val="7125"/>
                  </a:srgbClr>
                </a:gs>
                <a:gs pos="42857">
                  <a:srgbClr val="FFFFFF">
                    <a:alpha val="4733"/>
                  </a:srgbClr>
                </a:gs>
                <a:gs pos="57143">
                  <a:srgbClr val="FFFFFF">
                    <a:alpha val="2651"/>
                  </a:srgbClr>
                </a:gs>
                <a:gs pos="71429">
                  <a:srgbClr val="FFFFFF">
                    <a:alpha val="1250"/>
                  </a:srgbClr>
                </a:gs>
                <a:gs pos="85714">
                  <a:srgbClr val="FFFFFF">
                    <a:alpha val="496"/>
                  </a:srgbClr>
                </a:gs>
                <a:gs pos="100000">
                  <a:srgbClr val="FFFFFF">
                    <a:alpha val="1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0" name="Splat 930"/>
            <p:cNvSpPr>
              <a:spLocks noGrp="1"/>
            </p:cNvSpPr>
            <p:nvPr/>
          </p:nvSpPr>
          <p:spPr>
            <a:xfrm rot="8909970">
              <a:off x="3027353" y="799438"/>
              <a:ext cx="666584" cy="431020"/>
            </a:xfrm>
            <a:prstGeom prst="ellipse">
              <a:avLst/>
            </a:prstGeom>
            <a:gradFill>
              <a:gsLst>
                <a:gs pos="0">
                  <a:srgbClr val="FFFFFF">
                    <a:alpha val="9109"/>
                  </a:srgbClr>
                </a:gs>
                <a:gs pos="14286">
                  <a:srgbClr val="FFFFFF">
                    <a:alpha val="8404"/>
                  </a:srgbClr>
                </a:gs>
                <a:gs pos="28571">
                  <a:srgbClr val="FFFFFF">
                    <a:alpha val="6589"/>
                  </a:srgbClr>
                </a:gs>
                <a:gs pos="42857">
                  <a:srgbClr val="FFFFFF">
                    <a:alpha val="4372"/>
                  </a:srgbClr>
                </a:gs>
                <a:gs pos="57143">
                  <a:srgbClr val="FFFFFF">
                    <a:alpha val="2447"/>
                  </a:srgbClr>
                </a:gs>
                <a:gs pos="71429">
                  <a:srgbClr val="FFFFFF">
                    <a:alpha val="1153"/>
                  </a:srgbClr>
                </a:gs>
                <a:gs pos="85714">
                  <a:srgbClr val="FFFFFF">
                    <a:alpha val="457"/>
                  </a:srgbClr>
                </a:gs>
                <a:gs pos="100000">
                  <a:srgbClr val="FFFFFF">
                    <a:alpha val="1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1" name="Splat 931"/>
            <p:cNvSpPr>
              <a:spLocks noGrp="1"/>
            </p:cNvSpPr>
            <p:nvPr/>
          </p:nvSpPr>
          <p:spPr>
            <a:xfrm rot="2852657">
              <a:off x="2644553" y="737107"/>
              <a:ext cx="630841" cy="511946"/>
            </a:xfrm>
            <a:prstGeom prst="ellipse">
              <a:avLst/>
            </a:prstGeom>
            <a:gradFill>
              <a:gsLst>
                <a:gs pos="0">
                  <a:srgbClr val="D5D4D3">
                    <a:alpha val="7843"/>
                  </a:srgbClr>
                </a:gs>
                <a:gs pos="14286">
                  <a:srgbClr val="D5D4D3">
                    <a:alpha val="7232"/>
                  </a:srgbClr>
                </a:gs>
                <a:gs pos="28571">
                  <a:srgbClr val="D5D4D3">
                    <a:alpha val="5662"/>
                  </a:srgbClr>
                </a:gs>
                <a:gs pos="42857">
                  <a:srgbClr val="D5D4D3">
                    <a:alpha val="3751"/>
                  </a:srgbClr>
                </a:gs>
                <a:gs pos="57143">
                  <a:srgbClr val="D5D4D3">
                    <a:alpha val="2096"/>
                  </a:srgbClr>
                </a:gs>
                <a:gs pos="71429">
                  <a:srgbClr val="D5D4D3">
                    <a:alpha val="987"/>
                  </a:srgbClr>
                </a:gs>
                <a:gs pos="85714">
                  <a:srgbClr val="D5D4D3">
                    <a:alpha val="391"/>
                  </a:srgbClr>
                </a:gs>
                <a:gs pos="100000">
                  <a:srgbClr val="D5D4D3">
                    <a:alpha val="1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2" name="Splat 932"/>
            <p:cNvSpPr>
              <a:spLocks noGrp="1"/>
            </p:cNvSpPr>
            <p:nvPr/>
          </p:nvSpPr>
          <p:spPr>
            <a:xfrm rot="5389746">
              <a:off x="2554494" y="753174"/>
              <a:ext cx="632802" cy="548740"/>
            </a:xfrm>
            <a:prstGeom prst="ellipse">
              <a:avLst/>
            </a:prstGeom>
            <a:gradFill>
              <a:gsLst>
                <a:gs pos="0">
                  <a:srgbClr val="B0AEB0">
                    <a:alpha val="18103"/>
                  </a:srgbClr>
                </a:gs>
                <a:gs pos="14286">
                  <a:srgbClr val="B0AEB0">
                    <a:alpha val="16770"/>
                  </a:srgbClr>
                </a:gs>
                <a:gs pos="28571">
                  <a:srgbClr val="B0AEB0">
                    <a:alpha val="13283"/>
                  </a:srgbClr>
                </a:gs>
                <a:gs pos="42857">
                  <a:srgbClr val="B0AEB0">
                    <a:alpha val="8925"/>
                  </a:srgbClr>
                </a:gs>
                <a:gs pos="57143">
                  <a:srgbClr val="B0AEB0">
                    <a:alpha val="5048"/>
                  </a:srgbClr>
                </a:gs>
                <a:gs pos="71429">
                  <a:srgbClr val="B0AEB0">
                    <a:alpha val="2396"/>
                  </a:srgbClr>
                </a:gs>
                <a:gs pos="85714">
                  <a:srgbClr val="B0AEB0">
                    <a:alpha val="954"/>
                  </a:srgbClr>
                </a:gs>
                <a:gs pos="100000">
                  <a:srgbClr val="B0AEB0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3" name="Splat 933"/>
            <p:cNvSpPr>
              <a:spLocks noGrp="1"/>
            </p:cNvSpPr>
            <p:nvPr/>
          </p:nvSpPr>
          <p:spPr>
            <a:xfrm rot="6660258">
              <a:off x="2360294" y="776852"/>
              <a:ext cx="636976" cy="505959"/>
            </a:xfrm>
            <a:prstGeom prst="ellipse">
              <a:avLst/>
            </a:prstGeom>
            <a:gradFill>
              <a:gsLst>
                <a:gs pos="0">
                  <a:srgbClr val="AFAEB0">
                    <a:alpha val="10012"/>
                  </a:srgbClr>
                </a:gs>
                <a:gs pos="14286">
                  <a:srgbClr val="AFAEB0">
                    <a:alpha val="9241"/>
                  </a:srgbClr>
                </a:gs>
                <a:gs pos="28571">
                  <a:srgbClr val="AFAEB0">
                    <a:alpha val="7252"/>
                  </a:srgbClr>
                </a:gs>
                <a:gs pos="42857">
                  <a:srgbClr val="AFAEB0">
                    <a:alpha val="4818"/>
                  </a:srgbClr>
                </a:gs>
                <a:gs pos="57143">
                  <a:srgbClr val="AFAEB0">
                    <a:alpha val="2699"/>
                  </a:srgbClr>
                </a:gs>
                <a:gs pos="71429">
                  <a:srgbClr val="AFAEB0">
                    <a:alpha val="1273"/>
                  </a:srgbClr>
                </a:gs>
                <a:gs pos="85714">
                  <a:srgbClr val="AFAEB0">
                    <a:alpha val="505"/>
                  </a:srgbClr>
                </a:gs>
                <a:gs pos="100000">
                  <a:srgbClr val="AFAEB0">
                    <a:alpha val="1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4" name="Splat 934"/>
            <p:cNvSpPr>
              <a:spLocks noGrp="1"/>
            </p:cNvSpPr>
            <p:nvPr/>
          </p:nvSpPr>
          <p:spPr>
            <a:xfrm rot="2875540">
              <a:off x="1397345" y="789825"/>
              <a:ext cx="592753" cy="378394"/>
            </a:xfrm>
            <a:prstGeom prst="ellipse">
              <a:avLst/>
            </a:prstGeom>
            <a:gradFill>
              <a:gsLst>
                <a:gs pos="0">
                  <a:srgbClr val="FFFFFF">
                    <a:alpha val="7088"/>
                  </a:srgbClr>
                </a:gs>
                <a:gs pos="14286">
                  <a:srgbClr val="FFFFFF">
                    <a:alpha val="6534"/>
                  </a:srgbClr>
                </a:gs>
                <a:gs pos="28571">
                  <a:srgbClr val="FFFFFF">
                    <a:alpha val="5111"/>
                  </a:srgbClr>
                </a:gs>
                <a:gs pos="42857">
                  <a:srgbClr val="FFFFFF">
                    <a:alpha val="3383"/>
                  </a:srgbClr>
                </a:gs>
                <a:gs pos="57143">
                  <a:srgbClr val="FFFFFF">
                    <a:alpha val="1889"/>
                  </a:srgbClr>
                </a:gs>
                <a:gs pos="71429">
                  <a:srgbClr val="FFFFFF">
                    <a:alpha val="889"/>
                  </a:srgbClr>
                </a:gs>
                <a:gs pos="85714">
                  <a:srgbClr val="FFFFFF">
                    <a:alpha val="352"/>
                  </a:srgbClr>
                </a:gs>
                <a:gs pos="100000">
                  <a:srgbClr val="FFFFFF">
                    <a:alpha val="1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5" name="Splat 935"/>
            <p:cNvSpPr>
              <a:spLocks noGrp="1"/>
            </p:cNvSpPr>
            <p:nvPr/>
          </p:nvSpPr>
          <p:spPr>
            <a:xfrm rot="4589877">
              <a:off x="2690931" y="731320"/>
              <a:ext cx="760041" cy="311863"/>
            </a:xfrm>
            <a:prstGeom prst="ellipse">
              <a:avLst/>
            </a:prstGeom>
            <a:gradFill>
              <a:gsLst>
                <a:gs pos="0">
                  <a:srgbClr val="FFFFFF">
                    <a:alpha val="4305"/>
                  </a:srgbClr>
                </a:gs>
                <a:gs pos="14286">
                  <a:srgbClr val="FFFFFF">
                    <a:alpha val="3964"/>
                  </a:srgbClr>
                </a:gs>
                <a:gs pos="28571">
                  <a:srgbClr val="FFFFFF">
                    <a:alpha val="3092"/>
                  </a:srgbClr>
                </a:gs>
                <a:gs pos="42857">
                  <a:srgbClr val="FFFFFF">
                    <a:alpha val="2039"/>
                  </a:srgbClr>
                </a:gs>
                <a:gs pos="57143">
                  <a:srgbClr val="FFFFFF">
                    <a:alpha val="1135"/>
                  </a:srgbClr>
                </a:gs>
                <a:gs pos="71429">
                  <a:srgbClr val="FFFFFF">
                    <a:alpha val="533"/>
                  </a:srgbClr>
                </a:gs>
                <a:gs pos="85714">
                  <a:srgbClr val="FFFFFF">
                    <a:alpha val="211"/>
                  </a:srgbClr>
                </a:gs>
                <a:gs pos="100000">
                  <a:srgbClr val="FFFFFF">
                    <a:alpha val="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6" name="Splat 936"/>
            <p:cNvSpPr>
              <a:spLocks noGrp="1"/>
            </p:cNvSpPr>
            <p:nvPr/>
          </p:nvSpPr>
          <p:spPr>
            <a:xfrm rot="5968421">
              <a:off x="2609448" y="654478"/>
              <a:ext cx="763104" cy="382512"/>
            </a:xfrm>
            <a:prstGeom prst="ellipse">
              <a:avLst/>
            </a:prstGeom>
            <a:gradFill>
              <a:gsLst>
                <a:gs pos="0">
                  <a:srgbClr val="FFFFFF">
                    <a:alpha val="4577"/>
                  </a:srgbClr>
                </a:gs>
                <a:gs pos="14286">
                  <a:srgbClr val="FFFFFF">
                    <a:alpha val="4215"/>
                  </a:srgbClr>
                </a:gs>
                <a:gs pos="28571">
                  <a:srgbClr val="FFFFFF">
                    <a:alpha val="3288"/>
                  </a:srgbClr>
                </a:gs>
                <a:gs pos="42857">
                  <a:srgbClr val="FFFFFF">
                    <a:alpha val="2169"/>
                  </a:srgbClr>
                </a:gs>
                <a:gs pos="57143">
                  <a:srgbClr val="FFFFFF">
                    <a:alpha val="1208"/>
                  </a:srgbClr>
                </a:gs>
                <a:gs pos="71429">
                  <a:srgbClr val="FFFFFF">
                    <a:alpha val="567"/>
                  </a:srgbClr>
                </a:gs>
                <a:gs pos="85714">
                  <a:srgbClr val="FFFFFF">
                    <a:alpha val="225"/>
                  </a:srgbClr>
                </a:gs>
                <a:gs pos="100000">
                  <a:srgbClr val="FFFFFF">
                    <a:alpha val="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7" name="Splat 937"/>
            <p:cNvSpPr>
              <a:spLocks noGrp="1"/>
            </p:cNvSpPr>
            <p:nvPr/>
          </p:nvSpPr>
          <p:spPr>
            <a:xfrm rot="8213627">
              <a:off x="2424688" y="674805"/>
              <a:ext cx="546606" cy="378822"/>
            </a:xfrm>
            <a:prstGeom prst="ellipse">
              <a:avLst/>
            </a:prstGeom>
            <a:gradFill>
              <a:gsLst>
                <a:gs pos="0">
                  <a:srgbClr val="D3D3D6">
                    <a:alpha val="13304"/>
                  </a:srgbClr>
                </a:gs>
                <a:gs pos="14286">
                  <a:srgbClr val="D3D3D6">
                    <a:alpha val="12297"/>
                  </a:srgbClr>
                </a:gs>
                <a:gs pos="28571">
                  <a:srgbClr val="D3D3D6">
                    <a:alpha val="9686"/>
                  </a:srgbClr>
                </a:gs>
                <a:gs pos="42857">
                  <a:srgbClr val="D3D3D6">
                    <a:alpha val="6464"/>
                  </a:srgbClr>
                </a:gs>
                <a:gs pos="57143">
                  <a:srgbClr val="D3D3D6">
                    <a:alpha val="3635"/>
                  </a:srgbClr>
                </a:gs>
                <a:gs pos="71429">
                  <a:srgbClr val="D3D3D6">
                    <a:alpha val="1718"/>
                  </a:srgbClr>
                </a:gs>
                <a:gs pos="85714">
                  <a:srgbClr val="D3D3D6">
                    <a:alpha val="683"/>
                  </a:srgbClr>
                </a:gs>
                <a:gs pos="100000">
                  <a:srgbClr val="D3D3D6">
                    <a:alpha val="2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8" name="Splat 938"/>
            <p:cNvSpPr>
              <a:spLocks noGrp="1"/>
            </p:cNvSpPr>
            <p:nvPr/>
          </p:nvSpPr>
          <p:spPr>
            <a:xfrm rot="-9713082">
              <a:off x="1534375" y="743265"/>
              <a:ext cx="471333" cy="179117"/>
            </a:xfrm>
            <a:prstGeom prst="ellipse">
              <a:avLst/>
            </a:prstGeom>
            <a:gradFill>
              <a:gsLst>
                <a:gs pos="0">
                  <a:srgbClr val="464745">
                    <a:alpha val="18434"/>
                  </a:srgbClr>
                </a:gs>
                <a:gs pos="14286">
                  <a:srgbClr val="464745">
                    <a:alpha val="17079"/>
                  </a:srgbClr>
                </a:gs>
                <a:gs pos="28571">
                  <a:srgbClr val="464745">
                    <a:alpha val="13533"/>
                  </a:srgbClr>
                </a:gs>
                <a:gs pos="42857">
                  <a:srgbClr val="464745">
                    <a:alpha val="9097"/>
                  </a:srgbClr>
                </a:gs>
                <a:gs pos="57143">
                  <a:srgbClr val="464745">
                    <a:alpha val="5148"/>
                  </a:srgbClr>
                </a:gs>
                <a:gs pos="71429">
                  <a:srgbClr val="464745">
                    <a:alpha val="2444"/>
                  </a:srgbClr>
                </a:gs>
                <a:gs pos="85714">
                  <a:srgbClr val="464745">
                    <a:alpha val="973"/>
                  </a:srgbClr>
                </a:gs>
                <a:gs pos="100000">
                  <a:srgbClr val="464745">
                    <a:alpha val="3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9" name="Splat 939"/>
            <p:cNvSpPr>
              <a:spLocks noGrp="1"/>
            </p:cNvSpPr>
            <p:nvPr/>
          </p:nvSpPr>
          <p:spPr>
            <a:xfrm rot="9535103">
              <a:off x="1103626" y="663948"/>
              <a:ext cx="644046" cy="405572"/>
            </a:xfrm>
            <a:prstGeom prst="ellipse">
              <a:avLst/>
            </a:prstGeom>
            <a:gradFill>
              <a:gsLst>
                <a:gs pos="0">
                  <a:srgbClr val="FFFFFF">
                    <a:alpha val="11380"/>
                  </a:srgbClr>
                </a:gs>
                <a:gs pos="14286">
                  <a:srgbClr val="FFFFFF">
                    <a:alpha val="10509"/>
                  </a:srgbClr>
                </a:gs>
                <a:gs pos="28571">
                  <a:srgbClr val="FFFFFF">
                    <a:alpha val="8260"/>
                  </a:srgbClr>
                </a:gs>
                <a:gs pos="42857">
                  <a:srgbClr val="FFFFFF">
                    <a:alpha val="5498"/>
                  </a:srgbClr>
                </a:gs>
                <a:gs pos="57143">
                  <a:srgbClr val="FFFFFF">
                    <a:alpha val="3085"/>
                  </a:srgbClr>
                </a:gs>
                <a:gs pos="71429">
                  <a:srgbClr val="FFFFFF">
                    <a:alpha val="1456"/>
                  </a:srgbClr>
                </a:gs>
                <a:gs pos="85714">
                  <a:srgbClr val="FFFFFF">
                    <a:alpha val="578"/>
                  </a:srgbClr>
                </a:gs>
                <a:gs pos="100000">
                  <a:srgbClr val="FFFFFF">
                    <a:alpha val="1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0" name="Splat 940"/>
            <p:cNvSpPr>
              <a:spLocks noGrp="1"/>
            </p:cNvSpPr>
            <p:nvPr/>
          </p:nvSpPr>
          <p:spPr>
            <a:xfrm rot="6799127">
              <a:off x="1021915" y="731144"/>
              <a:ext cx="616646" cy="302458"/>
            </a:xfrm>
            <a:prstGeom prst="ellipse">
              <a:avLst/>
            </a:prstGeom>
            <a:gradFill>
              <a:gsLst>
                <a:gs pos="0">
                  <a:srgbClr val="FFFFFF">
                    <a:alpha val="8299"/>
                  </a:srgbClr>
                </a:gs>
                <a:gs pos="14286">
                  <a:srgbClr val="FFFFFF">
                    <a:alpha val="7654"/>
                  </a:srgbClr>
                </a:gs>
                <a:gs pos="28571">
                  <a:srgbClr val="FFFFFF">
                    <a:alpha val="5996"/>
                  </a:srgbClr>
                </a:gs>
                <a:gs pos="42857">
                  <a:srgbClr val="FFFFFF">
                    <a:alpha val="3974"/>
                  </a:srgbClr>
                </a:gs>
                <a:gs pos="57143">
                  <a:srgbClr val="FFFFFF">
                    <a:alpha val="2222"/>
                  </a:srgbClr>
                </a:gs>
                <a:gs pos="71429">
                  <a:srgbClr val="FFFFFF">
                    <a:alpha val="1046"/>
                  </a:srgbClr>
                </a:gs>
                <a:gs pos="85714">
                  <a:srgbClr val="FFFFFF">
                    <a:alpha val="415"/>
                  </a:srgbClr>
                </a:gs>
                <a:gs pos="100000">
                  <a:srgbClr val="FFFFFF">
                    <a:alpha val="1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1" name="Splat 941"/>
            <p:cNvSpPr>
              <a:spLocks noGrp="1"/>
            </p:cNvSpPr>
            <p:nvPr/>
          </p:nvSpPr>
          <p:spPr>
            <a:xfrm rot="5958694">
              <a:off x="403762" y="725814"/>
              <a:ext cx="532736" cy="452987"/>
            </a:xfrm>
            <a:prstGeom prst="ellipse">
              <a:avLst/>
            </a:prstGeom>
            <a:gradFill>
              <a:gsLst>
                <a:gs pos="0">
                  <a:srgbClr val="000000">
                    <a:alpha val="5710"/>
                  </a:srgbClr>
                </a:gs>
                <a:gs pos="14286">
                  <a:srgbClr val="000000">
                    <a:alpha val="5261"/>
                  </a:srgbClr>
                </a:gs>
                <a:gs pos="28571">
                  <a:srgbClr val="000000">
                    <a:alpha val="4109"/>
                  </a:srgbClr>
                </a:gs>
                <a:gs pos="42857">
                  <a:srgbClr val="000000">
                    <a:alpha val="2715"/>
                  </a:srgbClr>
                </a:gs>
                <a:gs pos="57143">
                  <a:srgbClr val="000000">
                    <a:alpha val="1514"/>
                  </a:srgbClr>
                </a:gs>
                <a:gs pos="71429">
                  <a:srgbClr val="000000">
                    <a:alpha val="711"/>
                  </a:srgbClr>
                </a:gs>
                <a:gs pos="85714">
                  <a:srgbClr val="000000">
                    <a:alpha val="282"/>
                  </a:srgbClr>
                </a:gs>
                <a:gs pos="100000">
                  <a:srgbClr val="000000">
                    <a:alpha val="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2" name="Splat 942"/>
            <p:cNvSpPr>
              <a:spLocks noGrp="1"/>
            </p:cNvSpPr>
            <p:nvPr/>
          </p:nvSpPr>
          <p:spPr>
            <a:xfrm rot="9388331">
              <a:off x="-308264" y="724445"/>
              <a:ext cx="726757" cy="365370"/>
            </a:xfrm>
            <a:prstGeom prst="ellipse">
              <a:avLst/>
            </a:prstGeom>
            <a:gradFill>
              <a:gsLst>
                <a:gs pos="0">
                  <a:srgbClr val="FFFFFF">
                    <a:alpha val="3420"/>
                  </a:srgbClr>
                </a:gs>
                <a:gs pos="14286">
                  <a:srgbClr val="FFFFFF">
                    <a:alpha val="3148"/>
                  </a:srgbClr>
                </a:gs>
                <a:gs pos="28571">
                  <a:srgbClr val="FFFFFF">
                    <a:alpha val="2453"/>
                  </a:srgbClr>
                </a:gs>
                <a:gs pos="42857">
                  <a:srgbClr val="FFFFFF">
                    <a:alpha val="1616"/>
                  </a:srgbClr>
                </a:gs>
                <a:gs pos="57143">
                  <a:srgbClr val="FFFFFF">
                    <a:alpha val="899"/>
                  </a:srgbClr>
                </a:gs>
                <a:gs pos="71429">
                  <a:srgbClr val="FFFFFF">
                    <a:alpha val="422"/>
                  </a:srgbClr>
                </a:gs>
                <a:gs pos="85714">
                  <a:srgbClr val="FFFFFF">
                    <a:alpha val="167"/>
                  </a:srgbClr>
                </a:gs>
                <a:gs pos="100000">
                  <a:srgbClr val="FFFFFF">
                    <a:alpha val="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3" name="Splat 943"/>
            <p:cNvSpPr>
              <a:spLocks noGrp="1"/>
            </p:cNvSpPr>
            <p:nvPr/>
          </p:nvSpPr>
          <p:spPr>
            <a:xfrm rot="-10310495">
              <a:off x="2488043" y="612249"/>
              <a:ext cx="539463" cy="373173"/>
            </a:xfrm>
            <a:prstGeom prst="ellipse">
              <a:avLst/>
            </a:prstGeom>
            <a:gradFill>
              <a:gsLst>
                <a:gs pos="0">
                  <a:srgbClr val="FFFFFF">
                    <a:alpha val="6484"/>
                  </a:srgbClr>
                </a:gs>
                <a:gs pos="14286">
                  <a:srgbClr val="FFFFFF">
                    <a:alpha val="5975"/>
                  </a:srgbClr>
                </a:gs>
                <a:gs pos="28571">
                  <a:srgbClr val="FFFFFF">
                    <a:alpha val="4671"/>
                  </a:srgbClr>
                </a:gs>
                <a:gs pos="42857">
                  <a:srgbClr val="FFFFFF">
                    <a:alpha val="3089"/>
                  </a:srgbClr>
                </a:gs>
                <a:gs pos="57143">
                  <a:srgbClr val="FFFFFF">
                    <a:alpha val="1724"/>
                  </a:srgbClr>
                </a:gs>
                <a:gs pos="71429">
                  <a:srgbClr val="FFFFFF">
                    <a:alpha val="811"/>
                  </a:srgbClr>
                </a:gs>
                <a:gs pos="85714">
                  <a:srgbClr val="FFFFFF">
                    <a:alpha val="321"/>
                  </a:srgbClr>
                </a:gs>
                <a:gs pos="100000">
                  <a:srgbClr val="FFFFFF">
                    <a:alpha val="1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4" name="Splat 944"/>
            <p:cNvSpPr>
              <a:spLocks noGrp="1"/>
            </p:cNvSpPr>
            <p:nvPr/>
          </p:nvSpPr>
          <p:spPr>
            <a:xfrm rot="10696733">
              <a:off x="113526" y="572612"/>
              <a:ext cx="640474" cy="412879"/>
            </a:xfrm>
            <a:prstGeom prst="ellipse">
              <a:avLst/>
            </a:prstGeom>
            <a:gradFill>
              <a:gsLst>
                <a:gs pos="0">
                  <a:srgbClr val="000000">
                    <a:alpha val="13571"/>
                  </a:srgbClr>
                </a:gs>
                <a:gs pos="14286">
                  <a:srgbClr val="000000">
                    <a:alpha val="12546"/>
                  </a:srgbClr>
                </a:gs>
                <a:gs pos="28571">
                  <a:srgbClr val="000000">
                    <a:alpha val="9885"/>
                  </a:srgbClr>
                </a:gs>
                <a:gs pos="42857">
                  <a:srgbClr val="000000">
                    <a:alpha val="6599"/>
                  </a:srgbClr>
                </a:gs>
                <a:gs pos="57143">
                  <a:srgbClr val="000000">
                    <a:alpha val="3712"/>
                  </a:srgbClr>
                </a:gs>
                <a:gs pos="71429">
                  <a:srgbClr val="000000">
                    <a:alpha val="1755"/>
                  </a:srgbClr>
                </a:gs>
                <a:gs pos="85714">
                  <a:srgbClr val="000000">
                    <a:alpha val="698"/>
                  </a:srgbClr>
                </a:gs>
                <a:gs pos="100000">
                  <a:srgbClr val="000000">
                    <a:alpha val="2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5" name="Splat 945"/>
            <p:cNvSpPr>
              <a:spLocks noGrp="1"/>
            </p:cNvSpPr>
            <p:nvPr/>
          </p:nvSpPr>
          <p:spPr>
            <a:xfrm rot="3017207">
              <a:off x="3052885" y="459071"/>
              <a:ext cx="584456" cy="320652"/>
            </a:xfrm>
            <a:prstGeom prst="ellipse">
              <a:avLst/>
            </a:prstGeom>
            <a:gradFill>
              <a:gsLst>
                <a:gs pos="0">
                  <a:srgbClr val="000000">
                    <a:alpha val="6142"/>
                  </a:srgbClr>
                </a:gs>
                <a:gs pos="14286">
                  <a:srgbClr val="000000">
                    <a:alpha val="5659"/>
                  </a:srgbClr>
                </a:gs>
                <a:gs pos="28571">
                  <a:srgbClr val="000000">
                    <a:alpha val="4423"/>
                  </a:srgbClr>
                </a:gs>
                <a:gs pos="42857">
                  <a:srgbClr val="000000">
                    <a:alpha val="2923"/>
                  </a:srgbClr>
                </a:gs>
                <a:gs pos="57143">
                  <a:srgbClr val="000000">
                    <a:alpha val="1631"/>
                  </a:srgbClr>
                </a:gs>
                <a:gs pos="71429">
                  <a:srgbClr val="000000">
                    <a:alpha val="767"/>
                  </a:srgbClr>
                </a:gs>
                <a:gs pos="85714">
                  <a:srgbClr val="000000">
                    <a:alpha val="304"/>
                  </a:srgbClr>
                </a:gs>
                <a:gs pos="100000">
                  <a:srgbClr val="000000">
                    <a:alpha val="1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6" name="Splat 946"/>
            <p:cNvSpPr>
              <a:spLocks noGrp="1"/>
            </p:cNvSpPr>
            <p:nvPr/>
          </p:nvSpPr>
          <p:spPr>
            <a:xfrm rot="10100851">
              <a:off x="1476396" y="487044"/>
              <a:ext cx="610858" cy="369910"/>
            </a:xfrm>
            <a:prstGeom prst="ellipse">
              <a:avLst/>
            </a:prstGeom>
            <a:gradFill>
              <a:gsLst>
                <a:gs pos="0">
                  <a:srgbClr val="000000">
                    <a:alpha val="12487"/>
                  </a:srgbClr>
                </a:gs>
                <a:gs pos="14286">
                  <a:srgbClr val="000000">
                    <a:alpha val="11538"/>
                  </a:srgbClr>
                </a:gs>
                <a:gs pos="28571">
                  <a:srgbClr val="000000">
                    <a:alpha val="9080"/>
                  </a:srgbClr>
                </a:gs>
                <a:gs pos="42857">
                  <a:srgbClr val="000000">
                    <a:alpha val="6053"/>
                  </a:srgbClr>
                </a:gs>
                <a:gs pos="57143">
                  <a:srgbClr val="000000">
                    <a:alpha val="3400"/>
                  </a:srgbClr>
                </a:gs>
                <a:gs pos="71429">
                  <a:srgbClr val="000000">
                    <a:alpha val="1606"/>
                  </a:srgbClr>
                </a:gs>
                <a:gs pos="85714">
                  <a:srgbClr val="000000">
                    <a:alpha val="638"/>
                  </a:srgbClr>
                </a:gs>
                <a:gs pos="100000">
                  <a:srgbClr val="000000">
                    <a:alpha val="2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7" name="Splat 947"/>
            <p:cNvSpPr>
              <a:spLocks noGrp="1"/>
            </p:cNvSpPr>
            <p:nvPr/>
          </p:nvSpPr>
          <p:spPr>
            <a:xfrm rot="3815161">
              <a:off x="1261430" y="434797"/>
              <a:ext cx="620819" cy="283264"/>
            </a:xfrm>
            <a:prstGeom prst="ellipse">
              <a:avLst/>
            </a:prstGeom>
            <a:gradFill>
              <a:gsLst>
                <a:gs pos="0">
                  <a:srgbClr val="000000">
                    <a:alpha val="8444"/>
                  </a:srgbClr>
                </a:gs>
                <a:gs pos="14286">
                  <a:srgbClr val="000000">
                    <a:alpha val="7788"/>
                  </a:srgbClr>
                </a:gs>
                <a:gs pos="28571">
                  <a:srgbClr val="000000">
                    <a:alpha val="6102"/>
                  </a:srgbClr>
                </a:gs>
                <a:gs pos="42857">
                  <a:srgbClr val="000000">
                    <a:alpha val="4045"/>
                  </a:srgbClr>
                </a:gs>
                <a:gs pos="57143">
                  <a:srgbClr val="000000">
                    <a:alpha val="2262"/>
                  </a:srgbClr>
                </a:gs>
                <a:gs pos="71429">
                  <a:srgbClr val="000000">
                    <a:alpha val="1065"/>
                  </a:srgbClr>
                </a:gs>
                <a:gs pos="85714">
                  <a:srgbClr val="000000">
                    <a:alpha val="423"/>
                  </a:srgbClr>
                </a:gs>
                <a:gs pos="100000">
                  <a:srgbClr val="000000">
                    <a:alpha val="1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8" name="Splat 948"/>
            <p:cNvSpPr>
              <a:spLocks noGrp="1"/>
            </p:cNvSpPr>
            <p:nvPr/>
          </p:nvSpPr>
          <p:spPr>
            <a:xfrm rot="5267520">
              <a:off x="-110036" y="418251"/>
              <a:ext cx="516321" cy="436602"/>
            </a:xfrm>
            <a:prstGeom prst="ellipse">
              <a:avLst/>
            </a:prstGeom>
            <a:gradFill>
              <a:gsLst>
                <a:gs pos="0">
                  <a:srgbClr val="000000">
                    <a:alpha val="6322"/>
                  </a:srgbClr>
                </a:gs>
                <a:gs pos="14286">
                  <a:srgbClr val="000000">
                    <a:alpha val="5826"/>
                  </a:srgbClr>
                </a:gs>
                <a:gs pos="28571">
                  <a:srgbClr val="000000">
                    <a:alpha val="4554"/>
                  </a:srgbClr>
                </a:gs>
                <a:gs pos="42857">
                  <a:srgbClr val="000000">
                    <a:alpha val="3011"/>
                  </a:srgbClr>
                </a:gs>
                <a:gs pos="57143">
                  <a:srgbClr val="000000">
                    <a:alpha val="1680"/>
                  </a:srgbClr>
                </a:gs>
                <a:gs pos="71429">
                  <a:srgbClr val="000000">
                    <a:alpha val="790"/>
                  </a:srgbClr>
                </a:gs>
                <a:gs pos="85714">
                  <a:srgbClr val="000000">
                    <a:alpha val="313"/>
                  </a:srgbClr>
                </a:gs>
                <a:gs pos="100000">
                  <a:srgbClr val="000000">
                    <a:alpha val="1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9" name="Splat 949"/>
            <p:cNvSpPr>
              <a:spLocks noGrp="1"/>
            </p:cNvSpPr>
            <p:nvPr/>
          </p:nvSpPr>
          <p:spPr>
            <a:xfrm rot="-10449062">
              <a:off x="1490577" y="308750"/>
              <a:ext cx="818966" cy="452710"/>
            </a:xfrm>
            <a:prstGeom prst="ellipse">
              <a:avLst/>
            </a:prstGeom>
            <a:gradFill>
              <a:gsLst>
                <a:gs pos="0">
                  <a:srgbClr val="000000">
                    <a:alpha val="15478"/>
                  </a:srgbClr>
                </a:gs>
                <a:gs pos="14286">
                  <a:srgbClr val="000000">
                    <a:alpha val="14321"/>
                  </a:srgbClr>
                </a:gs>
                <a:gs pos="28571">
                  <a:srgbClr val="000000">
                    <a:alpha val="11309"/>
                  </a:srgbClr>
                </a:gs>
                <a:gs pos="42857">
                  <a:srgbClr val="000000">
                    <a:alpha val="7570"/>
                  </a:srgbClr>
                </a:gs>
                <a:gs pos="57143">
                  <a:srgbClr val="000000">
                    <a:alpha val="4268"/>
                  </a:srgbClr>
                </a:gs>
                <a:gs pos="71429">
                  <a:srgbClr val="000000">
                    <a:alpha val="2021"/>
                  </a:srgbClr>
                </a:gs>
                <a:gs pos="85714">
                  <a:srgbClr val="000000">
                    <a:alpha val="804"/>
                  </a:srgbClr>
                </a:gs>
                <a:gs pos="100000">
                  <a:srgbClr val="000000">
                    <a:alpha val="2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0" name="Splat 950"/>
            <p:cNvSpPr>
              <a:spLocks noGrp="1"/>
            </p:cNvSpPr>
            <p:nvPr/>
          </p:nvSpPr>
          <p:spPr>
            <a:xfrm rot="10609613">
              <a:off x="1277293" y="204623"/>
              <a:ext cx="659781" cy="552189"/>
            </a:xfrm>
            <a:prstGeom prst="ellipse">
              <a:avLst/>
            </a:prstGeom>
            <a:gradFill>
              <a:gsLst>
                <a:gs pos="0">
                  <a:srgbClr val="000000">
                    <a:alpha val="7780"/>
                  </a:srgbClr>
                </a:gs>
                <a:gs pos="14286">
                  <a:srgbClr val="000000">
                    <a:alpha val="7174"/>
                  </a:srgbClr>
                </a:gs>
                <a:gs pos="28571">
                  <a:srgbClr val="000000">
                    <a:alpha val="5616"/>
                  </a:srgbClr>
                </a:gs>
                <a:gs pos="42857">
                  <a:srgbClr val="000000">
                    <a:alpha val="3720"/>
                  </a:srgbClr>
                </a:gs>
                <a:gs pos="57143">
                  <a:srgbClr val="000000">
                    <a:alpha val="2079"/>
                  </a:srgbClr>
                </a:gs>
                <a:gs pos="71429">
                  <a:srgbClr val="000000">
                    <a:alpha val="978"/>
                  </a:srgbClr>
                </a:gs>
                <a:gs pos="85714">
                  <a:srgbClr val="000000">
                    <a:alpha val="388"/>
                  </a:srgbClr>
                </a:gs>
                <a:gs pos="100000">
                  <a:srgbClr val="000000">
                    <a:alpha val="1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1" name="Splat 951"/>
            <p:cNvSpPr>
              <a:spLocks noGrp="1"/>
            </p:cNvSpPr>
            <p:nvPr/>
          </p:nvSpPr>
          <p:spPr>
            <a:xfrm rot="9751627">
              <a:off x="1068133" y="293072"/>
              <a:ext cx="569018" cy="462936"/>
            </a:xfrm>
            <a:prstGeom prst="ellipse">
              <a:avLst/>
            </a:prstGeom>
            <a:gradFill>
              <a:gsLst>
                <a:gs pos="0">
                  <a:srgbClr val="000000">
                    <a:alpha val="11452"/>
                  </a:srgbClr>
                </a:gs>
                <a:gs pos="14286">
                  <a:srgbClr val="000000">
                    <a:alpha val="10577"/>
                  </a:srgbClr>
                </a:gs>
                <a:gs pos="28571">
                  <a:srgbClr val="000000">
                    <a:alpha val="8314"/>
                  </a:srgbClr>
                </a:gs>
                <a:gs pos="42857">
                  <a:srgbClr val="000000">
                    <a:alpha val="5534"/>
                  </a:srgbClr>
                </a:gs>
                <a:gs pos="57143">
                  <a:srgbClr val="000000">
                    <a:alpha val="3105"/>
                  </a:srgbClr>
                </a:gs>
                <a:gs pos="71429">
                  <a:srgbClr val="000000">
                    <a:alpha val="1466"/>
                  </a:srgbClr>
                </a:gs>
                <a:gs pos="85714">
                  <a:srgbClr val="000000">
                    <a:alpha val="582"/>
                  </a:srgbClr>
                </a:gs>
                <a:gs pos="100000">
                  <a:srgbClr val="000000">
                    <a:alpha val="1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2" name="Splat 952"/>
            <p:cNvSpPr>
              <a:spLocks noGrp="1"/>
            </p:cNvSpPr>
            <p:nvPr/>
          </p:nvSpPr>
          <p:spPr>
            <a:xfrm rot="7354232">
              <a:off x="733553" y="428242"/>
              <a:ext cx="386137" cy="285803"/>
            </a:xfrm>
            <a:prstGeom prst="ellipse">
              <a:avLst/>
            </a:prstGeom>
            <a:gradFill>
              <a:gsLst>
                <a:gs pos="0">
                  <a:srgbClr val="FFFFFF">
                    <a:alpha val="3374"/>
                  </a:srgbClr>
                </a:gs>
                <a:gs pos="14286">
                  <a:srgbClr val="FFFFFF">
                    <a:alpha val="3106"/>
                  </a:srgbClr>
                </a:gs>
                <a:gs pos="28571">
                  <a:srgbClr val="FFFFFF">
                    <a:alpha val="2420"/>
                  </a:srgbClr>
                </a:gs>
                <a:gs pos="42857">
                  <a:srgbClr val="FFFFFF">
                    <a:alpha val="1594"/>
                  </a:srgbClr>
                </a:gs>
                <a:gs pos="57143">
                  <a:srgbClr val="FFFFFF">
                    <a:alpha val="886"/>
                  </a:srgbClr>
                </a:gs>
                <a:gs pos="71429">
                  <a:srgbClr val="FFFFFF">
                    <a:alpha val="416"/>
                  </a:srgbClr>
                </a:gs>
                <a:gs pos="85714">
                  <a:srgbClr val="FFFFFF">
                    <a:alpha val="165"/>
                  </a:srgbClr>
                </a:gs>
                <a:gs pos="100000">
                  <a:srgbClr val="FFFFFF">
                    <a:alpha val="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3" name="Splat 953"/>
            <p:cNvSpPr>
              <a:spLocks noGrp="1"/>
            </p:cNvSpPr>
            <p:nvPr/>
          </p:nvSpPr>
          <p:spPr>
            <a:xfrm rot="-10501139">
              <a:off x="314772" y="497217"/>
              <a:ext cx="596696" cy="169140"/>
            </a:xfrm>
            <a:prstGeom prst="ellipse">
              <a:avLst/>
            </a:prstGeom>
            <a:gradFill>
              <a:gsLst>
                <a:gs pos="0">
                  <a:srgbClr val="000000">
                    <a:alpha val="7816"/>
                  </a:srgbClr>
                </a:gs>
                <a:gs pos="14286">
                  <a:srgbClr val="000000">
                    <a:alpha val="7207"/>
                  </a:srgbClr>
                </a:gs>
                <a:gs pos="28571">
                  <a:srgbClr val="000000">
                    <a:alpha val="5642"/>
                  </a:srgbClr>
                </a:gs>
                <a:gs pos="42857">
                  <a:srgbClr val="000000">
                    <a:alpha val="3738"/>
                  </a:srgbClr>
                </a:gs>
                <a:gs pos="57143">
                  <a:srgbClr val="000000">
                    <a:alpha val="2089"/>
                  </a:srgbClr>
                </a:gs>
                <a:gs pos="71429">
                  <a:srgbClr val="000000">
                    <a:alpha val="983"/>
                  </a:srgbClr>
                </a:gs>
                <a:gs pos="85714">
                  <a:srgbClr val="000000">
                    <a:alpha val="390"/>
                  </a:srgbClr>
                </a:gs>
                <a:gs pos="100000">
                  <a:srgbClr val="000000">
                    <a:alpha val="1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4" name="Splat 954"/>
            <p:cNvSpPr>
              <a:spLocks noGrp="1"/>
            </p:cNvSpPr>
            <p:nvPr/>
          </p:nvSpPr>
          <p:spPr>
            <a:xfrm rot="9552856">
              <a:off x="3412849" y="305816"/>
              <a:ext cx="432170" cy="191685"/>
            </a:xfrm>
            <a:prstGeom prst="ellipse">
              <a:avLst/>
            </a:prstGeom>
            <a:gradFill>
              <a:gsLst>
                <a:gs pos="0">
                  <a:srgbClr val="000000">
                    <a:alpha val="28902"/>
                  </a:srgbClr>
                </a:gs>
                <a:gs pos="14286">
                  <a:srgbClr val="000000">
                    <a:alpha val="26913"/>
                  </a:srgbClr>
                </a:gs>
                <a:gs pos="28571">
                  <a:srgbClr val="000000">
                    <a:alpha val="21607"/>
                  </a:srgbClr>
                </a:gs>
                <a:gs pos="42857">
                  <a:srgbClr val="000000">
                    <a:alpha val="14758"/>
                  </a:srgbClr>
                </a:gs>
                <a:gs pos="57143">
                  <a:srgbClr val="000000">
                    <a:alpha val="8467"/>
                  </a:srgbClr>
                </a:gs>
                <a:gs pos="71429">
                  <a:srgbClr val="000000">
                    <a:alpha val="4057"/>
                  </a:srgbClr>
                </a:gs>
                <a:gs pos="85714">
                  <a:srgbClr val="000000">
                    <a:alpha val="1624"/>
                  </a:srgbClr>
                </a:gs>
                <a:gs pos="100000">
                  <a:srgbClr val="000000">
                    <a:alpha val="5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5" name="Splat 955"/>
            <p:cNvSpPr>
              <a:spLocks noGrp="1"/>
            </p:cNvSpPr>
            <p:nvPr/>
          </p:nvSpPr>
          <p:spPr>
            <a:xfrm rot="10635918">
              <a:off x="2431313" y="262902"/>
              <a:ext cx="525405" cy="245248"/>
            </a:xfrm>
            <a:prstGeom prst="ellipse">
              <a:avLst/>
            </a:prstGeom>
            <a:gradFill>
              <a:gsLst>
                <a:gs pos="0">
                  <a:srgbClr val="000000">
                    <a:alpha val="23110"/>
                  </a:srgbClr>
                </a:gs>
                <a:gs pos="14286">
                  <a:srgbClr val="000000">
                    <a:alpha val="21459"/>
                  </a:srgbClr>
                </a:gs>
                <a:gs pos="28571">
                  <a:srgbClr val="000000">
                    <a:alpha val="17101"/>
                  </a:srgbClr>
                </a:gs>
                <a:gs pos="42857">
                  <a:srgbClr val="000000">
                    <a:alpha val="11575"/>
                  </a:srgbClr>
                </a:gs>
                <a:gs pos="57143">
                  <a:srgbClr val="000000">
                    <a:alpha val="6589"/>
                  </a:srgbClr>
                </a:gs>
                <a:gs pos="71429">
                  <a:srgbClr val="000000">
                    <a:alpha val="3140"/>
                  </a:srgbClr>
                </a:gs>
                <a:gs pos="85714">
                  <a:srgbClr val="000000">
                    <a:alpha val="1254"/>
                  </a:srgbClr>
                </a:gs>
                <a:gs pos="100000">
                  <a:srgbClr val="000000">
                    <a:alpha val="4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6" name="Splat 956"/>
            <p:cNvSpPr>
              <a:spLocks noGrp="1"/>
            </p:cNvSpPr>
            <p:nvPr/>
          </p:nvSpPr>
          <p:spPr>
            <a:xfrm rot="7794642">
              <a:off x="1081957" y="193054"/>
              <a:ext cx="655166" cy="489600"/>
            </a:xfrm>
            <a:prstGeom prst="ellipse">
              <a:avLst/>
            </a:prstGeom>
            <a:gradFill>
              <a:gsLst>
                <a:gs pos="0">
                  <a:srgbClr val="000000">
                    <a:alpha val="4849"/>
                  </a:srgbClr>
                </a:gs>
                <a:gs pos="14286">
                  <a:srgbClr val="000000">
                    <a:alpha val="4465"/>
                  </a:srgbClr>
                </a:gs>
                <a:gs pos="28571">
                  <a:srgbClr val="000000">
                    <a:alpha val="3485"/>
                  </a:srgbClr>
                </a:gs>
                <a:gs pos="42857">
                  <a:srgbClr val="000000">
                    <a:alpha val="2300"/>
                  </a:srgbClr>
                </a:gs>
                <a:gs pos="57143">
                  <a:srgbClr val="000000">
                    <a:alpha val="1281"/>
                  </a:srgbClr>
                </a:gs>
                <a:gs pos="71429">
                  <a:srgbClr val="000000">
                    <a:alpha val="602"/>
                  </a:srgbClr>
                </a:gs>
                <a:gs pos="85714">
                  <a:srgbClr val="000000">
                    <a:alpha val="238"/>
                  </a:srgbClr>
                </a:gs>
                <a:gs pos="100000">
                  <a:srgbClr val="000000">
                    <a:alpha val="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7" name="Splat 957"/>
            <p:cNvSpPr>
              <a:spLocks noGrp="1"/>
            </p:cNvSpPr>
            <p:nvPr/>
          </p:nvSpPr>
          <p:spPr>
            <a:xfrm rot="-9978461">
              <a:off x="3484332" y="121306"/>
              <a:ext cx="318918" cy="270236"/>
            </a:xfrm>
            <a:prstGeom prst="ellipse">
              <a:avLst/>
            </a:prstGeom>
            <a:gradFill>
              <a:gsLst>
                <a:gs pos="0">
                  <a:srgbClr val="FFFFFF">
                    <a:alpha val="2194"/>
                  </a:srgbClr>
                </a:gs>
                <a:gs pos="14286">
                  <a:srgbClr val="FFFFFF">
                    <a:alpha val="2018"/>
                  </a:srgbClr>
                </a:gs>
                <a:gs pos="28571">
                  <a:srgbClr val="FFFFFF">
                    <a:alpha val="1571"/>
                  </a:srgbClr>
                </a:gs>
                <a:gs pos="42857">
                  <a:srgbClr val="FFFFFF">
                    <a:alpha val="1033"/>
                  </a:srgbClr>
                </a:gs>
                <a:gs pos="57143">
                  <a:srgbClr val="FFFFFF">
                    <a:alpha val="574"/>
                  </a:srgbClr>
                </a:gs>
                <a:gs pos="71429">
                  <a:srgbClr val="FFFFFF">
                    <a:alpha val="269"/>
                  </a:srgbClr>
                </a:gs>
                <a:gs pos="85714">
                  <a:srgbClr val="FFFFFF">
                    <a:alpha val="106"/>
                  </a:srgbClr>
                </a:gs>
                <a:gs pos="100000">
                  <a:srgbClr val="FFFFFF">
                    <a:alpha val="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8" name="Splat 958"/>
            <p:cNvSpPr>
              <a:spLocks noGrp="1"/>
            </p:cNvSpPr>
            <p:nvPr/>
          </p:nvSpPr>
          <p:spPr>
            <a:xfrm rot="7465105">
              <a:off x="2354481" y="49694"/>
              <a:ext cx="479483" cy="431976"/>
            </a:xfrm>
            <a:prstGeom prst="ellipse">
              <a:avLst/>
            </a:prstGeom>
            <a:gradFill>
              <a:gsLst>
                <a:gs pos="0">
                  <a:srgbClr val="343D3A">
                    <a:alpha val="16127"/>
                  </a:srgbClr>
                </a:gs>
                <a:gs pos="14286">
                  <a:srgbClr val="343D3A">
                    <a:alpha val="14925"/>
                  </a:srgbClr>
                </a:gs>
                <a:gs pos="28571">
                  <a:srgbClr val="343D3A">
                    <a:alpha val="11795"/>
                  </a:srgbClr>
                </a:gs>
                <a:gs pos="42857">
                  <a:srgbClr val="343D3A">
                    <a:alpha val="7902"/>
                  </a:srgbClr>
                </a:gs>
                <a:gs pos="57143">
                  <a:srgbClr val="343D3A">
                    <a:alpha val="4459"/>
                  </a:srgbClr>
                </a:gs>
                <a:gs pos="71429">
                  <a:srgbClr val="343D3A">
                    <a:alpha val="2113"/>
                  </a:srgbClr>
                </a:gs>
                <a:gs pos="85714">
                  <a:srgbClr val="343D3A">
                    <a:alpha val="841"/>
                  </a:srgbClr>
                </a:gs>
                <a:gs pos="100000">
                  <a:srgbClr val="343D3A">
                    <a:alpha val="2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9" name="Splat 959"/>
            <p:cNvSpPr>
              <a:spLocks noGrp="1"/>
            </p:cNvSpPr>
            <p:nvPr/>
          </p:nvSpPr>
          <p:spPr>
            <a:xfrm rot="9522840">
              <a:off x="821348" y="77247"/>
              <a:ext cx="626737" cy="437437"/>
            </a:xfrm>
            <a:prstGeom prst="ellipse">
              <a:avLst/>
            </a:prstGeom>
            <a:gradFill>
              <a:gsLst>
                <a:gs pos="0">
                  <a:srgbClr val="000000">
                    <a:alpha val="25635"/>
                  </a:srgbClr>
                </a:gs>
                <a:gs pos="14286">
                  <a:srgbClr val="000000">
                    <a:alpha val="23832"/>
                  </a:srgbClr>
                </a:gs>
                <a:gs pos="28571">
                  <a:srgbClr val="000000">
                    <a:alpha val="19053"/>
                  </a:srgbClr>
                </a:gs>
                <a:gs pos="42857">
                  <a:srgbClr val="000000">
                    <a:alpha val="12946"/>
                  </a:srgbClr>
                </a:gs>
                <a:gs pos="57143">
                  <a:srgbClr val="000000">
                    <a:alpha val="7395"/>
                  </a:srgbClr>
                </a:gs>
                <a:gs pos="71429">
                  <a:srgbClr val="000000">
                    <a:alpha val="3532"/>
                  </a:srgbClr>
                </a:gs>
                <a:gs pos="85714">
                  <a:srgbClr val="000000">
                    <a:alpha val="1412"/>
                  </a:srgbClr>
                </a:gs>
                <a:gs pos="100000">
                  <a:srgbClr val="000000">
                    <a:alpha val="4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0" name="Splat 960"/>
            <p:cNvSpPr>
              <a:spLocks noGrp="1"/>
            </p:cNvSpPr>
            <p:nvPr/>
          </p:nvSpPr>
          <p:spPr>
            <a:xfrm rot="-9936565">
              <a:off x="3055553" y="61617"/>
              <a:ext cx="585743" cy="167483"/>
            </a:xfrm>
            <a:prstGeom prst="ellipse">
              <a:avLst/>
            </a:prstGeom>
            <a:gradFill>
              <a:gsLst>
                <a:gs pos="0">
                  <a:srgbClr val="FFFFFF">
                    <a:alpha val="8196"/>
                  </a:srgbClr>
                </a:gs>
                <a:gs pos="14286">
                  <a:srgbClr val="FFFFFF">
                    <a:alpha val="7559"/>
                  </a:srgbClr>
                </a:gs>
                <a:gs pos="28571">
                  <a:srgbClr val="FFFFFF">
                    <a:alpha val="5920"/>
                  </a:srgbClr>
                </a:gs>
                <a:gs pos="42857">
                  <a:srgbClr val="FFFFFF">
                    <a:alpha val="3924"/>
                  </a:srgbClr>
                </a:gs>
                <a:gs pos="57143">
                  <a:srgbClr val="FFFFFF">
                    <a:alpha val="2194"/>
                  </a:srgbClr>
                </a:gs>
                <a:gs pos="71429">
                  <a:srgbClr val="FFFFFF">
                    <a:alpha val="1033"/>
                  </a:srgbClr>
                </a:gs>
                <a:gs pos="85714">
                  <a:srgbClr val="FFFFFF">
                    <a:alpha val="410"/>
                  </a:srgbClr>
                </a:gs>
                <a:gs pos="100000">
                  <a:srgbClr val="FFFFFF">
                    <a:alpha val="1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1" name="Splat 961"/>
            <p:cNvSpPr>
              <a:spLocks noGrp="1"/>
            </p:cNvSpPr>
            <p:nvPr/>
          </p:nvSpPr>
          <p:spPr>
            <a:xfrm rot="-9224263">
              <a:off x="2827806" y="60582"/>
              <a:ext cx="475062" cy="221730"/>
            </a:xfrm>
            <a:prstGeom prst="ellipse">
              <a:avLst/>
            </a:prstGeom>
            <a:gradFill>
              <a:gsLst>
                <a:gs pos="0">
                  <a:srgbClr val="DADBDB">
                    <a:alpha val="11489"/>
                  </a:srgbClr>
                </a:gs>
                <a:gs pos="14286">
                  <a:srgbClr val="DADBDB">
                    <a:alpha val="10611"/>
                  </a:srgbClr>
                </a:gs>
                <a:gs pos="28571">
                  <a:srgbClr val="DADBDB">
                    <a:alpha val="8341"/>
                  </a:srgbClr>
                </a:gs>
                <a:gs pos="42857">
                  <a:srgbClr val="DADBDB">
                    <a:alpha val="5552"/>
                  </a:srgbClr>
                </a:gs>
                <a:gs pos="57143">
                  <a:srgbClr val="DADBDB">
                    <a:alpha val="3116"/>
                  </a:srgbClr>
                </a:gs>
                <a:gs pos="71429">
                  <a:srgbClr val="DADBDB">
                    <a:alpha val="1471"/>
                  </a:srgbClr>
                </a:gs>
                <a:gs pos="85714">
                  <a:srgbClr val="DADBDB">
                    <a:alpha val="584"/>
                  </a:srgbClr>
                </a:gs>
                <a:gs pos="100000">
                  <a:srgbClr val="DADBDB">
                    <a:alpha val="1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2" name="Splat 962"/>
            <p:cNvSpPr>
              <a:spLocks noGrp="1"/>
            </p:cNvSpPr>
            <p:nvPr/>
          </p:nvSpPr>
          <p:spPr>
            <a:xfrm rot="9927288">
              <a:off x="2724973" y="-2654"/>
              <a:ext cx="465224" cy="444510"/>
            </a:xfrm>
            <a:prstGeom prst="ellipse">
              <a:avLst/>
            </a:prstGeom>
            <a:gradFill>
              <a:gsLst>
                <a:gs pos="0">
                  <a:srgbClr val="3F4544">
                    <a:alpha val="3419"/>
                  </a:srgbClr>
                </a:gs>
                <a:gs pos="14286">
                  <a:srgbClr val="3F4544">
                    <a:alpha val="3147"/>
                  </a:srgbClr>
                </a:gs>
                <a:gs pos="28571">
                  <a:srgbClr val="3F4544">
                    <a:alpha val="2452"/>
                  </a:srgbClr>
                </a:gs>
                <a:gs pos="42857">
                  <a:srgbClr val="3F4544">
                    <a:alpha val="1615"/>
                  </a:srgbClr>
                </a:gs>
                <a:gs pos="57143">
                  <a:srgbClr val="3F4544">
                    <a:alpha val="898"/>
                  </a:srgbClr>
                </a:gs>
                <a:gs pos="71429">
                  <a:srgbClr val="3F4544">
                    <a:alpha val="422"/>
                  </a:srgbClr>
                </a:gs>
                <a:gs pos="85714">
                  <a:srgbClr val="3F4544">
                    <a:alpha val="167"/>
                  </a:srgbClr>
                </a:gs>
                <a:gs pos="100000">
                  <a:srgbClr val="3F4544">
                    <a:alpha val="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3" name="Splat 963"/>
            <p:cNvSpPr>
              <a:spLocks noGrp="1"/>
            </p:cNvSpPr>
            <p:nvPr/>
          </p:nvSpPr>
          <p:spPr>
            <a:xfrm rot="2772981">
              <a:off x="1680645" y="-36344"/>
              <a:ext cx="769905" cy="615028"/>
            </a:xfrm>
            <a:prstGeom prst="ellipse">
              <a:avLst/>
            </a:prstGeom>
            <a:gradFill>
              <a:gsLst>
                <a:gs pos="0">
                  <a:srgbClr val="000000">
                    <a:alpha val="4705"/>
                  </a:srgbClr>
                </a:gs>
                <a:gs pos="14286">
                  <a:srgbClr val="000000">
                    <a:alpha val="4333"/>
                  </a:srgbClr>
                </a:gs>
                <a:gs pos="28571">
                  <a:srgbClr val="000000">
                    <a:alpha val="3381"/>
                  </a:srgbClr>
                </a:gs>
                <a:gs pos="42857">
                  <a:srgbClr val="000000">
                    <a:alpha val="2231"/>
                  </a:srgbClr>
                </a:gs>
                <a:gs pos="57143">
                  <a:srgbClr val="000000">
                    <a:alpha val="1242"/>
                  </a:srgbClr>
                </a:gs>
                <a:gs pos="71429">
                  <a:srgbClr val="000000">
                    <a:alpha val="583"/>
                  </a:srgbClr>
                </a:gs>
                <a:gs pos="85714">
                  <a:srgbClr val="000000">
                    <a:alpha val="231"/>
                  </a:srgbClr>
                </a:gs>
                <a:gs pos="100000">
                  <a:srgbClr val="000000">
                    <a:alpha val="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4" name="Splat 964"/>
            <p:cNvSpPr>
              <a:spLocks noGrp="1"/>
            </p:cNvSpPr>
            <p:nvPr/>
          </p:nvSpPr>
          <p:spPr>
            <a:xfrm rot="10472651">
              <a:off x="1502951" y="-155958"/>
              <a:ext cx="669967" cy="644512"/>
            </a:xfrm>
            <a:prstGeom prst="ellipse">
              <a:avLst/>
            </a:prstGeom>
            <a:gradFill>
              <a:gsLst>
                <a:gs pos="0">
                  <a:srgbClr val="000000">
                    <a:alpha val="4711"/>
                  </a:srgbClr>
                </a:gs>
                <a:gs pos="14286">
                  <a:srgbClr val="000000">
                    <a:alpha val="4339"/>
                  </a:srgbClr>
                </a:gs>
                <a:gs pos="28571">
                  <a:srgbClr val="000000">
                    <a:alpha val="3385"/>
                  </a:srgbClr>
                </a:gs>
                <a:gs pos="42857">
                  <a:srgbClr val="000000">
                    <a:alpha val="2234"/>
                  </a:srgbClr>
                </a:gs>
                <a:gs pos="57143">
                  <a:srgbClr val="000000">
                    <a:alpha val="1244"/>
                  </a:srgbClr>
                </a:gs>
                <a:gs pos="71429">
                  <a:srgbClr val="000000">
                    <a:alpha val="584"/>
                  </a:srgbClr>
                </a:gs>
                <a:gs pos="85714">
                  <a:srgbClr val="000000">
                    <a:alpha val="231"/>
                  </a:srgbClr>
                </a:gs>
                <a:gs pos="100000">
                  <a:srgbClr val="000000">
                    <a:alpha val="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5" name="Splat 965"/>
            <p:cNvSpPr>
              <a:spLocks noGrp="1"/>
            </p:cNvSpPr>
            <p:nvPr/>
          </p:nvSpPr>
          <p:spPr>
            <a:xfrm rot="-8767561">
              <a:off x="335953" y="-112298"/>
              <a:ext cx="728443" cy="514137"/>
            </a:xfrm>
            <a:prstGeom prst="ellipse">
              <a:avLst/>
            </a:prstGeom>
            <a:gradFill>
              <a:gsLst>
                <a:gs pos="0">
                  <a:srgbClr val="000000">
                    <a:alpha val="5636"/>
                  </a:srgbClr>
                </a:gs>
                <a:gs pos="14286">
                  <a:srgbClr val="000000">
                    <a:alpha val="5192"/>
                  </a:srgbClr>
                </a:gs>
                <a:gs pos="28571">
                  <a:srgbClr val="000000">
                    <a:alpha val="4055"/>
                  </a:srgbClr>
                </a:gs>
                <a:gs pos="42857">
                  <a:srgbClr val="000000">
                    <a:alpha val="2679"/>
                  </a:srgbClr>
                </a:gs>
                <a:gs pos="57143">
                  <a:srgbClr val="000000">
                    <a:alpha val="1493"/>
                  </a:srgbClr>
                </a:gs>
                <a:gs pos="71429">
                  <a:srgbClr val="000000">
                    <a:alpha val="702"/>
                  </a:srgbClr>
                </a:gs>
                <a:gs pos="85714">
                  <a:srgbClr val="000000">
                    <a:alpha val="278"/>
                  </a:srgbClr>
                </a:gs>
                <a:gs pos="100000">
                  <a:srgbClr val="000000">
                    <a:alpha val="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6" name="Splat 966"/>
            <p:cNvSpPr>
              <a:spLocks noGrp="1"/>
            </p:cNvSpPr>
            <p:nvPr/>
          </p:nvSpPr>
          <p:spPr>
            <a:xfrm rot="9607611">
              <a:off x="280390" y="59559"/>
              <a:ext cx="524759" cy="271847"/>
            </a:xfrm>
            <a:prstGeom prst="ellipse">
              <a:avLst/>
            </a:prstGeom>
            <a:gradFill>
              <a:gsLst>
                <a:gs pos="0">
                  <a:srgbClr val="000000">
                    <a:alpha val="23093"/>
                  </a:srgbClr>
                </a:gs>
                <a:gs pos="14286">
                  <a:srgbClr val="000000">
                    <a:alpha val="21442"/>
                  </a:srgbClr>
                </a:gs>
                <a:gs pos="28571">
                  <a:srgbClr val="000000">
                    <a:alpha val="17087"/>
                  </a:srgbClr>
                </a:gs>
                <a:gs pos="42857">
                  <a:srgbClr val="000000">
                    <a:alpha val="11565"/>
                  </a:srgbClr>
                </a:gs>
                <a:gs pos="57143">
                  <a:srgbClr val="000000">
                    <a:alpha val="6584"/>
                  </a:srgbClr>
                </a:gs>
                <a:gs pos="71429">
                  <a:srgbClr val="000000">
                    <a:alpha val="3138"/>
                  </a:srgbClr>
                </a:gs>
                <a:gs pos="85714">
                  <a:srgbClr val="000000">
                    <a:alpha val="1253"/>
                  </a:srgbClr>
                </a:gs>
                <a:gs pos="100000">
                  <a:srgbClr val="000000">
                    <a:alpha val="4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7" name="Splat 967"/>
            <p:cNvSpPr>
              <a:spLocks noGrp="1"/>
            </p:cNvSpPr>
            <p:nvPr/>
          </p:nvSpPr>
          <p:spPr>
            <a:xfrm rot="8524115">
              <a:off x="-321536" y="-131825"/>
              <a:ext cx="676704" cy="533026"/>
            </a:xfrm>
            <a:prstGeom prst="ellipse">
              <a:avLst/>
            </a:prstGeom>
            <a:gradFill>
              <a:gsLst>
                <a:gs pos="0">
                  <a:srgbClr val="000000">
                    <a:alpha val="10168"/>
                  </a:srgbClr>
                </a:gs>
                <a:gs pos="14286">
                  <a:srgbClr val="000000">
                    <a:alpha val="9385"/>
                  </a:srgbClr>
                </a:gs>
                <a:gs pos="28571">
                  <a:srgbClr val="000000">
                    <a:alpha val="7367"/>
                  </a:srgbClr>
                </a:gs>
                <a:gs pos="42857">
                  <a:srgbClr val="000000">
                    <a:alpha val="4895"/>
                  </a:srgbClr>
                </a:gs>
                <a:gs pos="57143">
                  <a:srgbClr val="000000">
                    <a:alpha val="2743"/>
                  </a:srgbClr>
                </a:gs>
                <a:gs pos="71429">
                  <a:srgbClr val="000000">
                    <a:alpha val="1293"/>
                  </a:srgbClr>
                </a:gs>
                <a:gs pos="85714">
                  <a:srgbClr val="000000">
                    <a:alpha val="513"/>
                  </a:srgbClr>
                </a:gs>
                <a:gs pos="100000">
                  <a:srgbClr val="000000">
                    <a:alpha val="1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8" name="Splat 968"/>
            <p:cNvSpPr>
              <a:spLocks noGrp="1"/>
            </p:cNvSpPr>
            <p:nvPr/>
          </p:nvSpPr>
          <p:spPr>
            <a:xfrm rot="-9090953">
              <a:off x="2992590" y="-94376"/>
              <a:ext cx="551281" cy="222603"/>
            </a:xfrm>
            <a:prstGeom prst="ellipse">
              <a:avLst/>
            </a:prstGeom>
            <a:gradFill>
              <a:gsLst>
                <a:gs pos="0">
                  <a:srgbClr val="2D3038">
                    <a:alpha val="18021"/>
                  </a:srgbClr>
                </a:gs>
                <a:gs pos="14286">
                  <a:srgbClr val="2D3038">
                    <a:alpha val="16693"/>
                  </a:srgbClr>
                </a:gs>
                <a:gs pos="28571">
                  <a:srgbClr val="2D3038">
                    <a:alpha val="13221"/>
                  </a:srgbClr>
                </a:gs>
                <a:gs pos="42857">
                  <a:srgbClr val="2D3038">
                    <a:alpha val="8882"/>
                  </a:srgbClr>
                </a:gs>
                <a:gs pos="57143">
                  <a:srgbClr val="2D3038">
                    <a:alpha val="5023"/>
                  </a:srgbClr>
                </a:gs>
                <a:gs pos="71429">
                  <a:srgbClr val="2D3038">
                    <a:alpha val="2384"/>
                  </a:srgbClr>
                </a:gs>
                <a:gs pos="85714">
                  <a:srgbClr val="2D3038">
                    <a:alpha val="949"/>
                  </a:srgbClr>
                </a:gs>
                <a:gs pos="100000">
                  <a:srgbClr val="2D3038">
                    <a:alpha val="3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9" name="Splat 969"/>
            <p:cNvSpPr>
              <a:spLocks noGrp="1"/>
            </p:cNvSpPr>
            <p:nvPr/>
          </p:nvSpPr>
          <p:spPr>
            <a:xfrm rot="-10270903">
              <a:off x="2796634" y="-144695"/>
              <a:ext cx="538195" cy="349104"/>
            </a:xfrm>
            <a:prstGeom prst="ellipse">
              <a:avLst/>
            </a:prstGeom>
            <a:gradFill>
              <a:gsLst>
                <a:gs pos="0">
                  <a:srgbClr val="414543">
                    <a:alpha val="14760"/>
                  </a:srgbClr>
                </a:gs>
                <a:gs pos="14286">
                  <a:srgbClr val="414543">
                    <a:alpha val="13652"/>
                  </a:srgbClr>
                </a:gs>
                <a:gs pos="28571">
                  <a:srgbClr val="414543">
                    <a:alpha val="10771"/>
                  </a:srgbClr>
                </a:gs>
                <a:gs pos="42857">
                  <a:srgbClr val="414543">
                    <a:alpha val="7203"/>
                  </a:srgbClr>
                </a:gs>
                <a:gs pos="57143">
                  <a:srgbClr val="414543">
                    <a:alpha val="4058"/>
                  </a:srgbClr>
                </a:gs>
                <a:gs pos="71429">
                  <a:srgbClr val="414543">
                    <a:alpha val="1920"/>
                  </a:srgbClr>
                </a:gs>
                <a:gs pos="85714">
                  <a:srgbClr val="414543">
                    <a:alpha val="764"/>
                  </a:srgbClr>
                </a:gs>
                <a:gs pos="100000">
                  <a:srgbClr val="414543">
                    <a:alpha val="2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0" name="Splat 970"/>
            <p:cNvSpPr>
              <a:spLocks noGrp="1"/>
            </p:cNvSpPr>
            <p:nvPr/>
          </p:nvSpPr>
          <p:spPr>
            <a:xfrm rot="3168419">
              <a:off x="2451928" y="-165570"/>
              <a:ext cx="597221" cy="480418"/>
            </a:xfrm>
            <a:prstGeom prst="ellipse">
              <a:avLst/>
            </a:prstGeom>
            <a:gradFill>
              <a:gsLst>
                <a:gs pos="0">
                  <a:srgbClr val="DDDDDD">
                    <a:alpha val="13047"/>
                  </a:srgbClr>
                </a:gs>
                <a:gs pos="14286">
                  <a:srgbClr val="DDDDDD">
                    <a:alpha val="12059"/>
                  </a:srgbClr>
                </a:gs>
                <a:gs pos="28571">
                  <a:srgbClr val="DDDDDD">
                    <a:alpha val="9496"/>
                  </a:srgbClr>
                </a:gs>
                <a:gs pos="42857">
                  <a:srgbClr val="DDDDDD">
                    <a:alpha val="6335"/>
                  </a:srgbClr>
                </a:gs>
                <a:gs pos="57143">
                  <a:srgbClr val="DDDDDD">
                    <a:alpha val="3561"/>
                  </a:srgbClr>
                </a:gs>
                <a:gs pos="71429">
                  <a:srgbClr val="DDDDDD">
                    <a:alpha val="1683"/>
                  </a:srgbClr>
                </a:gs>
                <a:gs pos="85714">
                  <a:srgbClr val="DDDDDD">
                    <a:alpha val="669"/>
                  </a:srgbClr>
                </a:gs>
                <a:gs pos="100000">
                  <a:srgbClr val="DDDDDD">
                    <a:alpha val="2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1" name="Splat 971"/>
            <p:cNvSpPr>
              <a:spLocks noGrp="1"/>
            </p:cNvSpPr>
            <p:nvPr/>
          </p:nvSpPr>
          <p:spPr>
            <a:xfrm rot="-10726192">
              <a:off x="2279500" y="-260325"/>
              <a:ext cx="612343" cy="522881"/>
            </a:xfrm>
            <a:prstGeom prst="ellipse">
              <a:avLst/>
            </a:prstGeom>
            <a:gradFill>
              <a:gsLst>
                <a:gs pos="0">
                  <a:srgbClr val="434846">
                    <a:alpha val="22887"/>
                  </a:srgbClr>
                </a:gs>
                <a:gs pos="14286">
                  <a:srgbClr val="434846">
                    <a:alpha val="21249"/>
                  </a:srgbClr>
                </a:gs>
                <a:gs pos="28571">
                  <a:srgbClr val="434846">
                    <a:alpha val="16929"/>
                  </a:srgbClr>
                </a:gs>
                <a:gs pos="42857">
                  <a:srgbClr val="434846">
                    <a:alpha val="11455"/>
                  </a:srgbClr>
                </a:gs>
                <a:gs pos="57143">
                  <a:srgbClr val="434846">
                    <a:alpha val="6519"/>
                  </a:srgbClr>
                </a:gs>
                <a:gs pos="71429">
                  <a:srgbClr val="434846">
                    <a:alpha val="3106"/>
                  </a:srgbClr>
                </a:gs>
                <a:gs pos="85714">
                  <a:srgbClr val="434846">
                    <a:alpha val="1240"/>
                  </a:srgbClr>
                </a:gs>
                <a:gs pos="100000">
                  <a:srgbClr val="434846">
                    <a:alpha val="4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2" name="Splat 972"/>
            <p:cNvSpPr>
              <a:spLocks noGrp="1"/>
            </p:cNvSpPr>
            <p:nvPr/>
          </p:nvSpPr>
          <p:spPr>
            <a:xfrm rot="10555479">
              <a:off x="2026381" y="-99289"/>
              <a:ext cx="643246" cy="328097"/>
            </a:xfrm>
            <a:prstGeom prst="ellipse">
              <a:avLst/>
            </a:prstGeom>
            <a:gradFill>
              <a:gsLst>
                <a:gs pos="0">
                  <a:srgbClr val="FFFFFF">
                    <a:alpha val="4556"/>
                  </a:srgbClr>
                </a:gs>
                <a:gs pos="14286">
                  <a:srgbClr val="FFFFFF">
                    <a:alpha val="4196"/>
                  </a:srgbClr>
                </a:gs>
                <a:gs pos="28571">
                  <a:srgbClr val="FFFFFF">
                    <a:alpha val="3273"/>
                  </a:srgbClr>
                </a:gs>
                <a:gs pos="42857">
                  <a:srgbClr val="FFFFFF">
                    <a:alpha val="2159"/>
                  </a:srgbClr>
                </a:gs>
                <a:gs pos="57143">
                  <a:srgbClr val="FFFFFF">
                    <a:alpha val="1202"/>
                  </a:srgbClr>
                </a:gs>
                <a:gs pos="71429">
                  <a:srgbClr val="FFFFFF">
                    <a:alpha val="565"/>
                  </a:srgbClr>
                </a:gs>
                <a:gs pos="85714">
                  <a:srgbClr val="FFFFFF">
                    <a:alpha val="224"/>
                  </a:srgbClr>
                </a:gs>
                <a:gs pos="100000">
                  <a:srgbClr val="FFFFFF">
                    <a:alpha val="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3" name="Splat 973"/>
            <p:cNvSpPr>
              <a:spLocks noGrp="1"/>
            </p:cNvSpPr>
            <p:nvPr/>
          </p:nvSpPr>
          <p:spPr>
            <a:xfrm rot="-9669037">
              <a:off x="1969972" y="-111821"/>
              <a:ext cx="475129" cy="223690"/>
            </a:xfrm>
            <a:prstGeom prst="ellipse">
              <a:avLst/>
            </a:prstGeom>
            <a:gradFill>
              <a:gsLst>
                <a:gs pos="0">
                  <a:srgbClr val="000000">
                    <a:alpha val="14357"/>
                  </a:srgbClr>
                </a:gs>
                <a:gs pos="14286">
                  <a:srgbClr val="000000">
                    <a:alpha val="13277"/>
                  </a:srgbClr>
                </a:gs>
                <a:gs pos="28571">
                  <a:srgbClr val="000000">
                    <a:alpha val="10471"/>
                  </a:srgbClr>
                </a:gs>
                <a:gs pos="42857">
                  <a:srgbClr val="000000">
                    <a:alpha val="6998"/>
                  </a:srgbClr>
                </a:gs>
                <a:gs pos="57143">
                  <a:srgbClr val="000000">
                    <a:alpha val="3940"/>
                  </a:srgbClr>
                </a:gs>
                <a:gs pos="71429">
                  <a:srgbClr val="000000">
                    <a:alpha val="1864"/>
                  </a:srgbClr>
                </a:gs>
                <a:gs pos="85714">
                  <a:srgbClr val="000000">
                    <a:alpha val="741"/>
                  </a:srgbClr>
                </a:gs>
                <a:gs pos="100000">
                  <a:srgbClr val="000000">
                    <a:alpha val="2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4" name="Splat 974"/>
            <p:cNvSpPr>
              <a:spLocks noGrp="1"/>
            </p:cNvSpPr>
            <p:nvPr/>
          </p:nvSpPr>
          <p:spPr>
            <a:xfrm rot="-9951715">
              <a:off x="1201565" y="-233788"/>
              <a:ext cx="688924" cy="547390"/>
            </a:xfrm>
            <a:prstGeom prst="ellipse">
              <a:avLst/>
            </a:prstGeom>
            <a:gradFill>
              <a:gsLst>
                <a:gs pos="0">
                  <a:srgbClr val="000000">
                    <a:alpha val="7979"/>
                  </a:srgbClr>
                </a:gs>
                <a:gs pos="14286">
                  <a:srgbClr val="000000">
                    <a:alpha val="7358"/>
                  </a:srgbClr>
                </a:gs>
                <a:gs pos="28571">
                  <a:srgbClr val="000000">
                    <a:alpha val="5762"/>
                  </a:srgbClr>
                </a:gs>
                <a:gs pos="42857">
                  <a:srgbClr val="000000">
                    <a:alpha val="3818"/>
                  </a:srgbClr>
                </a:gs>
                <a:gs pos="57143">
                  <a:srgbClr val="000000">
                    <a:alpha val="2134"/>
                  </a:srgbClr>
                </a:gs>
                <a:gs pos="71429">
                  <a:srgbClr val="000000">
                    <a:alpha val="1004"/>
                  </a:srgbClr>
                </a:gs>
                <a:gs pos="85714">
                  <a:srgbClr val="000000">
                    <a:alpha val="398"/>
                  </a:srgbClr>
                </a:gs>
                <a:gs pos="100000">
                  <a:srgbClr val="000000">
                    <a:alpha val="1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5" name="Splat 975"/>
            <p:cNvSpPr>
              <a:spLocks noGrp="1"/>
            </p:cNvSpPr>
            <p:nvPr/>
          </p:nvSpPr>
          <p:spPr>
            <a:xfrm rot="-10286879">
              <a:off x="917347" y="-250497"/>
              <a:ext cx="721998" cy="500995"/>
            </a:xfrm>
            <a:prstGeom prst="ellipse">
              <a:avLst/>
            </a:prstGeom>
            <a:gradFill>
              <a:gsLst>
                <a:gs pos="0">
                  <a:srgbClr val="000000">
                    <a:alpha val="6060"/>
                  </a:srgbClr>
                </a:gs>
                <a:gs pos="14286">
                  <a:srgbClr val="000000">
                    <a:alpha val="5584"/>
                  </a:srgbClr>
                </a:gs>
                <a:gs pos="28571">
                  <a:srgbClr val="000000">
                    <a:alpha val="4363"/>
                  </a:srgbClr>
                </a:gs>
                <a:gs pos="42857">
                  <a:srgbClr val="000000">
                    <a:alpha val="2884"/>
                  </a:srgbClr>
                </a:gs>
                <a:gs pos="57143">
                  <a:srgbClr val="000000">
                    <a:alpha val="1608"/>
                  </a:srgbClr>
                </a:gs>
                <a:gs pos="71429">
                  <a:srgbClr val="000000">
                    <a:alpha val="756"/>
                  </a:srgbClr>
                </a:gs>
                <a:gs pos="85714">
                  <a:srgbClr val="000000">
                    <a:alpha val="300"/>
                  </a:srgbClr>
                </a:gs>
                <a:gs pos="100000">
                  <a:srgbClr val="000000">
                    <a:alpha val="1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6" name="Splat 976"/>
            <p:cNvSpPr>
              <a:spLocks noGrp="1"/>
            </p:cNvSpPr>
            <p:nvPr/>
          </p:nvSpPr>
          <p:spPr>
            <a:xfrm rot="8318860">
              <a:off x="724127" y="-180470"/>
              <a:ext cx="747065" cy="401669"/>
            </a:xfrm>
            <a:prstGeom prst="ellipse">
              <a:avLst/>
            </a:prstGeom>
            <a:gradFill>
              <a:gsLst>
                <a:gs pos="0">
                  <a:srgbClr val="000000">
                    <a:alpha val="12741"/>
                  </a:srgbClr>
                </a:gs>
                <a:gs pos="14286">
                  <a:srgbClr val="000000">
                    <a:alpha val="11774"/>
                  </a:srgbClr>
                </a:gs>
                <a:gs pos="28571">
                  <a:srgbClr val="000000">
                    <a:alpha val="9269"/>
                  </a:srgbClr>
                </a:gs>
                <a:gs pos="42857">
                  <a:srgbClr val="000000">
                    <a:alpha val="6181"/>
                  </a:srgbClr>
                </a:gs>
                <a:gs pos="57143">
                  <a:srgbClr val="000000">
                    <a:alpha val="3473"/>
                  </a:srgbClr>
                </a:gs>
                <a:gs pos="71429">
                  <a:srgbClr val="000000">
                    <a:alpha val="1641"/>
                  </a:srgbClr>
                </a:gs>
                <a:gs pos="85714">
                  <a:srgbClr val="000000">
                    <a:alpha val="652"/>
                  </a:srgbClr>
                </a:gs>
                <a:gs pos="100000">
                  <a:srgbClr val="000000">
                    <a:alpha val="2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7" name="Splat 977"/>
            <p:cNvSpPr>
              <a:spLocks noGrp="1"/>
            </p:cNvSpPr>
            <p:nvPr/>
          </p:nvSpPr>
          <p:spPr>
            <a:xfrm rot="7243405">
              <a:off x="586783" y="-229385"/>
              <a:ext cx="797042" cy="492860"/>
            </a:xfrm>
            <a:prstGeom prst="ellipse">
              <a:avLst/>
            </a:prstGeom>
            <a:gradFill>
              <a:gsLst>
                <a:gs pos="0">
                  <a:srgbClr val="000000">
                    <a:alpha val="7610"/>
                  </a:srgbClr>
                </a:gs>
                <a:gs pos="14286">
                  <a:srgbClr val="000000">
                    <a:alpha val="7016"/>
                  </a:srgbClr>
                </a:gs>
                <a:gs pos="28571">
                  <a:srgbClr val="000000">
                    <a:alpha val="5492"/>
                  </a:srgbClr>
                </a:gs>
                <a:gs pos="42857">
                  <a:srgbClr val="000000">
                    <a:alpha val="3637"/>
                  </a:srgbClr>
                </a:gs>
                <a:gs pos="57143">
                  <a:srgbClr val="000000">
                    <a:alpha val="2032"/>
                  </a:srgbClr>
                </a:gs>
                <a:gs pos="71429">
                  <a:srgbClr val="000000">
                    <a:alpha val="956"/>
                  </a:srgbClr>
                </a:gs>
                <a:gs pos="85714">
                  <a:srgbClr val="000000">
                    <a:alpha val="379"/>
                  </a:srgbClr>
                </a:gs>
                <a:gs pos="100000">
                  <a:srgbClr val="000000">
                    <a:alpha val="1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8" name="Splat 978"/>
            <p:cNvSpPr>
              <a:spLocks noGrp="1"/>
            </p:cNvSpPr>
            <p:nvPr/>
          </p:nvSpPr>
          <p:spPr>
            <a:xfrm rot="-8732451">
              <a:off x="388387" y="-232989"/>
              <a:ext cx="643693" cy="466051"/>
            </a:xfrm>
            <a:prstGeom prst="ellipse">
              <a:avLst/>
            </a:prstGeom>
            <a:gradFill>
              <a:gsLst>
                <a:gs pos="0">
                  <a:srgbClr val="253B37">
                    <a:alpha val="7696"/>
                  </a:srgbClr>
                </a:gs>
                <a:gs pos="14286">
                  <a:srgbClr val="253B37">
                    <a:alpha val="7096"/>
                  </a:srgbClr>
                </a:gs>
                <a:gs pos="28571">
                  <a:srgbClr val="253B37">
                    <a:alpha val="5555"/>
                  </a:srgbClr>
                </a:gs>
                <a:gs pos="42857">
                  <a:srgbClr val="253B37">
                    <a:alpha val="3679"/>
                  </a:srgbClr>
                </a:gs>
                <a:gs pos="57143">
                  <a:srgbClr val="253B37">
                    <a:alpha val="2056"/>
                  </a:srgbClr>
                </a:gs>
                <a:gs pos="71429">
                  <a:srgbClr val="253B37">
                    <a:alpha val="968"/>
                  </a:srgbClr>
                </a:gs>
                <a:gs pos="85714">
                  <a:srgbClr val="253B37">
                    <a:alpha val="384"/>
                  </a:srgbClr>
                </a:gs>
                <a:gs pos="100000">
                  <a:srgbClr val="253B37">
                    <a:alpha val="1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9" name="Splat 979"/>
            <p:cNvSpPr>
              <a:spLocks noGrp="1"/>
            </p:cNvSpPr>
            <p:nvPr/>
          </p:nvSpPr>
          <p:spPr>
            <a:xfrm rot="6014865">
              <a:off x="215688" y="-175206"/>
              <a:ext cx="682294" cy="487927"/>
            </a:xfrm>
            <a:prstGeom prst="ellipse">
              <a:avLst/>
            </a:prstGeom>
            <a:gradFill>
              <a:gsLst>
                <a:gs pos="0">
                  <a:srgbClr val="000000">
                    <a:alpha val="3930"/>
                  </a:srgbClr>
                </a:gs>
                <a:gs pos="14286">
                  <a:srgbClr val="000000">
                    <a:alpha val="3618"/>
                  </a:srgbClr>
                </a:gs>
                <a:gs pos="28571">
                  <a:srgbClr val="000000">
                    <a:alpha val="2821"/>
                  </a:srgbClr>
                </a:gs>
                <a:gs pos="42857">
                  <a:srgbClr val="000000">
                    <a:alpha val="1859"/>
                  </a:srgbClr>
                </a:gs>
                <a:gs pos="57143">
                  <a:srgbClr val="000000">
                    <a:alpha val="1035"/>
                  </a:srgbClr>
                </a:gs>
                <a:gs pos="71429">
                  <a:srgbClr val="000000">
                    <a:alpha val="486"/>
                  </a:srgbClr>
                </a:gs>
                <a:gs pos="85714">
                  <a:srgbClr val="000000">
                    <a:alpha val="192"/>
                  </a:srgbClr>
                </a:gs>
                <a:gs pos="100000">
                  <a:srgbClr val="000000">
                    <a:alpha val="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0" name="Splat 980"/>
            <p:cNvSpPr>
              <a:spLocks noGrp="1"/>
            </p:cNvSpPr>
            <p:nvPr/>
          </p:nvSpPr>
          <p:spPr>
            <a:xfrm rot="6064950">
              <a:off x="-58720" y="-196639"/>
              <a:ext cx="747338" cy="511085"/>
            </a:xfrm>
            <a:prstGeom prst="ellipse">
              <a:avLst/>
            </a:prstGeom>
            <a:gradFill>
              <a:gsLst>
                <a:gs pos="0">
                  <a:srgbClr val="000000">
                    <a:alpha val="11770"/>
                  </a:srgbClr>
                </a:gs>
                <a:gs pos="14286">
                  <a:srgbClr val="000000">
                    <a:alpha val="10872"/>
                  </a:srgbClr>
                </a:gs>
                <a:gs pos="28571">
                  <a:srgbClr val="000000">
                    <a:alpha val="8549"/>
                  </a:srgbClr>
                </a:gs>
                <a:gs pos="42857">
                  <a:srgbClr val="000000">
                    <a:alpha val="5693"/>
                  </a:srgbClr>
                </a:gs>
                <a:gs pos="57143">
                  <a:srgbClr val="000000">
                    <a:alpha val="3196"/>
                  </a:srgbClr>
                </a:gs>
                <a:gs pos="71429">
                  <a:srgbClr val="000000">
                    <a:alpha val="1509"/>
                  </a:srgbClr>
                </a:gs>
                <a:gs pos="85714">
                  <a:srgbClr val="000000">
                    <a:alpha val="599"/>
                  </a:srgbClr>
                </a:gs>
                <a:gs pos="100000">
                  <a:srgbClr val="000000">
                    <a:alpha val="2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1" name="Splat 981"/>
            <p:cNvSpPr>
              <a:spLocks noGrp="1"/>
            </p:cNvSpPr>
            <p:nvPr/>
          </p:nvSpPr>
          <p:spPr>
            <a:xfrm rot="10402242">
              <a:off x="-328523" y="-230384"/>
              <a:ext cx="727087" cy="460768"/>
            </a:xfrm>
            <a:prstGeom prst="ellipse">
              <a:avLst/>
            </a:prstGeom>
            <a:gradFill>
              <a:gsLst>
                <a:gs pos="0">
                  <a:srgbClr val="42333D">
                    <a:alpha val="22153"/>
                  </a:srgbClr>
                </a:gs>
                <a:gs pos="14286">
                  <a:srgbClr val="42333D">
                    <a:alpha val="20560"/>
                  </a:srgbClr>
                </a:gs>
                <a:gs pos="28571">
                  <a:srgbClr val="42333D">
                    <a:alpha val="16365"/>
                  </a:srgbClr>
                </a:gs>
                <a:gs pos="42857">
                  <a:srgbClr val="42333D">
                    <a:alpha val="11061"/>
                  </a:srgbClr>
                </a:gs>
                <a:gs pos="57143">
                  <a:srgbClr val="42333D">
                    <a:alpha val="6289"/>
                  </a:srgbClr>
                </a:gs>
                <a:gs pos="71429">
                  <a:srgbClr val="42333D">
                    <a:alpha val="2995"/>
                  </a:srgbClr>
                </a:gs>
                <a:gs pos="85714">
                  <a:srgbClr val="42333D">
                    <a:alpha val="1195"/>
                  </a:srgbClr>
                </a:gs>
                <a:gs pos="100000">
                  <a:srgbClr val="42333D">
                    <a:alpha val="4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SplatThis Theme">
  <a:themeElements>
    <a:clrScheme name="SplatThis">
      <a:dk1>
        <a:sysClr val="windowText" lastClr="000000"/>
      </a:dk1>
      <a:lt1>
        <a:sysClr val="window" lastClr="FFFFFF"/>
      </a:lt1>
      <a:dk2>
        <a:srgbClr val="1F1F1F"/>
      </a:dk2>
      <a:lt2>
        <a:srgbClr val="F2F2F2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platThi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platThi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 cap="flat" cmpd="sng" algn="ctr">
          <a:solidFill>
            <a:schemeClr val="phClr"/>
          </a:solidFill>
        </a:ln>
        <a:ln w="19050" cap="flat" cmpd="sng" algn="ctr">
          <a:solidFill>
            <a:schemeClr val="phClr"/>
          </a:solidFill>
        </a:ln>
        <a:ln w="38100" cap="flat" cmpd="sng" algn="ctr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SplatThis</Application>
  <Slides>1</Slides>
  <PresentationFormat>Custom</PresentationFormat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SplatThis Export</dc:title>
  <dc:creator>SplatThis</dc:creator>
  <cp:lastModifiedBy>SplatThis</cp:lastModifiedBy>
  <dcterms:created xsi:type="dcterms:W3CDTF">2026-08-03T08:49:46Z</dcterms:created>
  <dcterms:modified xsi:type="dcterms:W3CDTF">2026-08-03T08:49:46Z</dcterms:modified>
</cp:coreProperties>
</file>