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3657600" cy="2466975" type="custom"/>
  <p:notesSz cx="6858000" cy="9144000"/>
  <p:defaultTextStyle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/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
  <Relationship Id="rId3" Type="http://schemas.openxmlformats.org/officeDocument/2006/relationships/presProps" Target="presProps.xml"/>
  <Relationship Id="rId4" Type="http://schemas.openxmlformats.org/officeDocument/2006/relationships/viewProps" Target="viewProps.xml"/>
  <Relationship Id="rId5" Type="http://schemas.openxmlformats.org/officeDocument/2006/relationships/theme" Target="theme/theme1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p="http://schemas.openxmlformats.org/presentationml/2006/main">
  <p:cSld>
    <p:spTree>
      <p:nvGrpSpPr>
        <p:cNvPr id="1" name="Slide Background"/>
        <p:cNvGrpSpPr/>
        <p:nvPr/>
      </p:nvGrpSpPr>
      <p:grpSpPr>
        <a:xfrm>
          <a:off x="0" y="0"/>
          <a:ext cx="3657600" cy="2466975"/>
          <a:chOff x="0" y="0"/>
          <a:chExt cx="3657600" cy="2466975"/>
        </a:xfrm>
      </p:grpSpPr>
      <p:grpSp>
        <p:nvGrpSpPr>
          <p:cNvPr id="2" name="Splat Group"/>
          <p:cNvGrpSpPr/>
          <p:nvPr/>
        </p:nvGrpSpPr>
        <p:grpSpPr>
          <a:xfrm>
            <a:off x="0" y="0"/>
            <a:ext cx="3657600" cy="2466975"/>
            <a:chOff x="0" y="0"/>
            <a:chExt cx="3657600" cy="2466975"/>
          </a:xfrm>
        </p:grpSpPr>
        <p:sp>
          <p:nvSpPr>
            <p:cNvPr id="3" name="Splat Background"/>
            <p:cNvSpPr>
              <a:spLocks noGrp="1"/>
            </p:cNvSpPr>
            <p:nvPr/>
          </p:nvSpPr>
          <p:spPr>
            <a:xfrm>
              <a:off x="0" y="0"/>
              <a:ext cx="3657600" cy="2466975"/>
            </a:xfrm>
            <a:prstGeom prst="rect">
              <a:avLst/>
            </a:prstGeom>
            <a:solidFill>
              <a:srgbClr val="807878"/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" name="Splat 4"/>
            <p:cNvSpPr>
              <a:spLocks noGrp="1"/>
            </p:cNvSpPr>
            <p:nvPr/>
          </p:nvSpPr>
          <p:spPr>
            <a:xfrm rot="5398270">
              <a:off x="1866414" y="1188251"/>
              <a:ext cx="19003" cy="18994"/>
            </a:xfrm>
            <a:prstGeom prst="ellipse">
              <a:avLst/>
            </a:prstGeom>
            <a:gradFill>
              <a:gsLst>
                <a:gs pos="0">
                  <a:srgbClr val="FFFFFF">
                    <a:alpha val="25514"/>
                  </a:srgbClr>
                </a:gs>
                <a:gs pos="14286">
                  <a:srgbClr val="FFFFFF">
                    <a:alpha val="23718"/>
                  </a:srgbClr>
                </a:gs>
                <a:gs pos="28571">
                  <a:srgbClr val="FFFFFF">
                    <a:alpha val="18959"/>
                  </a:srgbClr>
                </a:gs>
                <a:gs pos="42857">
                  <a:srgbClr val="FFFFFF">
                    <a:alpha val="12880"/>
                  </a:srgbClr>
                </a:gs>
                <a:gs pos="57143">
                  <a:srgbClr val="FFFFFF">
                    <a:alpha val="7356"/>
                  </a:srgbClr>
                </a:gs>
                <a:gs pos="71429">
                  <a:srgbClr val="FFFFFF">
                    <a:alpha val="3513"/>
                  </a:srgbClr>
                </a:gs>
                <a:gs pos="85714">
                  <a:srgbClr val="FFFFFF">
                    <a:alpha val="1404"/>
                  </a:srgbClr>
                </a:gs>
                <a:gs pos="100000">
                  <a:srgbClr val="FFFFFF">
                    <a:alpha val="4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" name="Splat 5"/>
            <p:cNvSpPr>
              <a:spLocks noGrp="1"/>
            </p:cNvSpPr>
            <p:nvPr/>
          </p:nvSpPr>
          <p:spPr>
            <a:xfrm rot="2792942">
              <a:off x="1180684" y="1499640"/>
              <a:ext cx="39108" cy="11374"/>
            </a:xfrm>
            <a:prstGeom prst="ellipse">
              <a:avLst/>
            </a:prstGeom>
            <a:gradFill>
              <a:gsLst>
                <a:gs pos="0">
                  <a:srgbClr val="FFFFFF">
                    <a:alpha val="24942"/>
                  </a:srgbClr>
                </a:gs>
                <a:gs pos="14286">
                  <a:srgbClr val="FFFFFF">
                    <a:alpha val="23179"/>
                  </a:srgbClr>
                </a:gs>
                <a:gs pos="28571">
                  <a:srgbClr val="FFFFFF">
                    <a:alpha val="18515"/>
                  </a:srgbClr>
                </a:gs>
                <a:gs pos="42857">
                  <a:srgbClr val="FFFFFF">
                    <a:alpha val="12567"/>
                  </a:srgbClr>
                </a:gs>
                <a:gs pos="57143">
                  <a:srgbClr val="FFFFFF">
                    <a:alpha val="7171"/>
                  </a:srgbClr>
                </a:gs>
                <a:gs pos="71429">
                  <a:srgbClr val="FFFFFF">
                    <a:alpha val="3423"/>
                  </a:srgbClr>
                </a:gs>
                <a:gs pos="85714">
                  <a:srgbClr val="FFFFFF">
                    <a:alpha val="1368"/>
                  </a:srgbClr>
                </a:gs>
                <a:gs pos="100000">
                  <a:srgbClr val="FFFFFF">
                    <a:alpha val="4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" name="Splat 6"/>
            <p:cNvSpPr>
              <a:spLocks noGrp="1"/>
            </p:cNvSpPr>
            <p:nvPr/>
          </p:nvSpPr>
          <p:spPr>
            <a:xfrm rot="-10066105">
              <a:off x="762037" y="1581610"/>
              <a:ext cx="531414" cy="2187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" name="Splat 7"/>
            <p:cNvSpPr>
              <a:spLocks noGrp="1"/>
            </p:cNvSpPr>
            <p:nvPr/>
          </p:nvSpPr>
          <p:spPr>
            <a:xfrm rot="5497179">
              <a:off x="533932" y="770514"/>
              <a:ext cx="333763" cy="742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" name="Splat 8"/>
            <p:cNvSpPr>
              <a:spLocks noGrp="1"/>
            </p:cNvSpPr>
            <p:nvPr/>
          </p:nvSpPr>
          <p:spPr>
            <a:xfrm rot="9121874">
              <a:off x="772984" y="1490201"/>
              <a:ext cx="610389" cy="496340"/>
            </a:xfrm>
            <a:prstGeom prst="ellipse">
              <a:avLst/>
            </a:prstGeom>
            <a:gradFill>
              <a:gsLst>
                <a:gs pos="0">
                  <a:srgbClr val="FFFAFF">
                    <a:alpha val="32968"/>
                  </a:srgbClr>
                </a:gs>
                <a:gs pos="14286">
                  <a:srgbClr val="FFFAFF">
                    <a:alpha val="30764"/>
                  </a:srgbClr>
                </a:gs>
                <a:gs pos="28571">
                  <a:srgbClr val="FFFAFF">
                    <a:alpha val="24833"/>
                  </a:srgbClr>
                </a:gs>
                <a:gs pos="42857">
                  <a:srgbClr val="FFFAFF">
                    <a:alpha val="17075"/>
                  </a:srgbClr>
                </a:gs>
                <a:gs pos="57143">
                  <a:srgbClr val="FFFAFF">
                    <a:alpha val="9855"/>
                  </a:srgbClr>
                </a:gs>
                <a:gs pos="71429">
                  <a:srgbClr val="FFFAFF">
                    <a:alpha val="4740"/>
                  </a:srgbClr>
                </a:gs>
                <a:gs pos="85714">
                  <a:srgbClr val="FFFAFF">
                    <a:alpha val="1902"/>
                  </a:srgbClr>
                </a:gs>
                <a:gs pos="100000">
                  <a:srgbClr val="FFFA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" name="Splat 9"/>
            <p:cNvSpPr>
              <a:spLocks noGrp="1"/>
            </p:cNvSpPr>
            <p:nvPr/>
          </p:nvSpPr>
          <p:spPr>
            <a:xfrm rot="4579384">
              <a:off x="1987405" y="197761"/>
              <a:ext cx="450451" cy="279837"/>
            </a:xfrm>
            <a:prstGeom prst="ellipse">
              <a:avLst/>
            </a:prstGeom>
            <a:gradFill>
              <a:gsLst>
                <a:gs pos="0">
                  <a:srgbClr val="FFDE00">
                    <a:alpha val="6356"/>
                  </a:srgbClr>
                </a:gs>
                <a:gs pos="14286">
                  <a:srgbClr val="FFDE00">
                    <a:alpha val="5857"/>
                  </a:srgbClr>
                </a:gs>
                <a:gs pos="28571">
                  <a:srgbClr val="FFDE00">
                    <a:alpha val="4578"/>
                  </a:srgbClr>
                </a:gs>
                <a:gs pos="42857">
                  <a:srgbClr val="FFDE00">
                    <a:alpha val="3027"/>
                  </a:srgbClr>
                </a:gs>
                <a:gs pos="57143">
                  <a:srgbClr val="FFDE00">
                    <a:alpha val="1689"/>
                  </a:srgbClr>
                </a:gs>
                <a:gs pos="71429">
                  <a:srgbClr val="FFDE00">
                    <a:alpha val="794"/>
                  </a:srgbClr>
                </a:gs>
                <a:gs pos="85714">
                  <a:srgbClr val="FFDE00">
                    <a:alpha val="315"/>
                  </a:srgbClr>
                </a:gs>
                <a:gs pos="100000">
                  <a:srgbClr val="FFDE00">
                    <a:alpha val="1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" name="Splat 10"/>
            <p:cNvSpPr>
              <a:spLocks noGrp="1"/>
            </p:cNvSpPr>
            <p:nvPr/>
          </p:nvSpPr>
          <p:spPr>
            <a:xfrm rot="-9857392">
              <a:off x="677073" y="1587066"/>
              <a:ext cx="836199" cy="373253"/>
            </a:xfrm>
            <a:prstGeom prst="ellipse">
              <a:avLst/>
            </a:prstGeom>
            <a:gradFill>
              <a:gsLst>
                <a:gs pos="0">
                  <a:srgbClr val="000000">
                    <a:alpha val="32583"/>
                  </a:srgbClr>
                </a:gs>
                <a:gs pos="14286">
                  <a:srgbClr val="000000">
                    <a:alpha val="30398"/>
                  </a:srgbClr>
                </a:gs>
                <a:gs pos="28571">
                  <a:srgbClr val="000000">
                    <a:alpha val="24525"/>
                  </a:srgbClr>
                </a:gs>
                <a:gs pos="42857">
                  <a:srgbClr val="000000">
                    <a:alpha val="16852"/>
                  </a:srgbClr>
                </a:gs>
                <a:gs pos="57143">
                  <a:srgbClr val="000000">
                    <a:alpha val="9721"/>
                  </a:srgbClr>
                </a:gs>
                <a:gs pos="71429">
                  <a:srgbClr val="000000">
                    <a:alpha val="4674"/>
                  </a:srgbClr>
                </a:gs>
                <a:gs pos="85714">
                  <a:srgbClr val="000000">
                    <a:alpha val="1875"/>
                  </a:srgbClr>
                </a:gs>
                <a:gs pos="100000">
                  <a:srgbClr val="000000">
                    <a:alpha val="6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" name="Splat 11"/>
            <p:cNvSpPr>
              <a:spLocks noGrp="1"/>
            </p:cNvSpPr>
            <p:nvPr/>
          </p:nvSpPr>
          <p:spPr>
            <a:xfrm rot="-9725084">
              <a:off x="3065246" y="1442485"/>
              <a:ext cx="41542" cy="12146"/>
            </a:xfrm>
            <a:prstGeom prst="ellipse">
              <a:avLst/>
            </a:prstGeom>
            <a:gradFill>
              <a:gsLst>
                <a:gs pos="0">
                  <a:srgbClr val="FFFFFF">
                    <a:alpha val="24531"/>
                  </a:srgbClr>
                </a:gs>
                <a:gs pos="14286">
                  <a:srgbClr val="FFFFFF">
                    <a:alpha val="22793"/>
                  </a:srgbClr>
                </a:gs>
                <a:gs pos="28571">
                  <a:srgbClr val="FFFFFF">
                    <a:alpha val="18196"/>
                  </a:srgbClr>
                </a:gs>
                <a:gs pos="42857">
                  <a:srgbClr val="FFFFFF">
                    <a:alpha val="12343"/>
                  </a:srgbClr>
                </a:gs>
                <a:gs pos="57143">
                  <a:srgbClr val="FFFFFF">
                    <a:alpha val="7040"/>
                  </a:srgbClr>
                </a:gs>
                <a:gs pos="71429">
                  <a:srgbClr val="FFFFFF">
                    <a:alpha val="3359"/>
                  </a:srgbClr>
                </a:gs>
                <a:gs pos="85714">
                  <a:srgbClr val="FFFFFF">
                    <a:alpha val="1342"/>
                  </a:srgbClr>
                </a:gs>
                <a:gs pos="100000">
                  <a:srgbClr val="FFFFFF">
                    <a:alpha val="4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" name="Splat 12"/>
            <p:cNvSpPr>
              <a:spLocks noGrp="1"/>
            </p:cNvSpPr>
            <p:nvPr/>
          </p:nvSpPr>
          <p:spPr>
            <a:xfrm rot="7852665">
              <a:off x="2179532" y="1708264"/>
              <a:ext cx="55311" cy="11939"/>
            </a:xfrm>
            <a:prstGeom prst="ellipse">
              <a:avLst/>
            </a:prstGeom>
            <a:gradFill>
              <a:gsLst>
                <a:gs pos="0">
                  <a:srgbClr val="6B7DA8">
                    <a:alpha val="17068"/>
                  </a:srgbClr>
                </a:gs>
                <a:gs pos="14286">
                  <a:srgbClr val="6B7DA8">
                    <a:alpha val="15803"/>
                  </a:srgbClr>
                </a:gs>
                <a:gs pos="28571">
                  <a:srgbClr val="6B7DA8">
                    <a:alpha val="12502"/>
                  </a:srgbClr>
                </a:gs>
                <a:gs pos="42857">
                  <a:srgbClr val="6B7DA8">
                    <a:alpha val="8388"/>
                  </a:srgbClr>
                </a:gs>
                <a:gs pos="57143">
                  <a:srgbClr val="6B7DA8">
                    <a:alpha val="4738"/>
                  </a:srgbClr>
                </a:gs>
                <a:gs pos="71429">
                  <a:srgbClr val="6B7DA8">
                    <a:alpha val="2247"/>
                  </a:srgbClr>
                </a:gs>
                <a:gs pos="85714">
                  <a:srgbClr val="6B7DA8">
                    <a:alpha val="894"/>
                  </a:srgbClr>
                </a:gs>
                <a:gs pos="100000">
                  <a:srgbClr val="6B7DA8">
                    <a:alpha val="3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" name="Splat 13"/>
            <p:cNvSpPr>
              <a:spLocks noGrp="1"/>
            </p:cNvSpPr>
            <p:nvPr/>
          </p:nvSpPr>
          <p:spPr>
            <a:xfrm rot="9317119">
              <a:off x="1162438" y="1363698"/>
              <a:ext cx="55312" cy="12205"/>
            </a:xfrm>
            <a:prstGeom prst="ellipse">
              <a:avLst/>
            </a:prstGeom>
            <a:gradFill>
              <a:gsLst>
                <a:gs pos="0">
                  <a:srgbClr val="72717F">
                    <a:alpha val="16873"/>
                  </a:srgbClr>
                </a:gs>
                <a:gs pos="14286">
                  <a:srgbClr val="72717F">
                    <a:alpha val="15621"/>
                  </a:srgbClr>
                </a:gs>
                <a:gs pos="28571">
                  <a:srgbClr val="72717F">
                    <a:alpha val="12356"/>
                  </a:srgbClr>
                </a:gs>
                <a:gs pos="42857">
                  <a:srgbClr val="72717F">
                    <a:alpha val="8287"/>
                  </a:srgbClr>
                </a:gs>
                <a:gs pos="57143">
                  <a:srgbClr val="72717F">
                    <a:alpha val="4680"/>
                  </a:srgbClr>
                </a:gs>
                <a:gs pos="71429">
                  <a:srgbClr val="72717F">
                    <a:alpha val="2219"/>
                  </a:srgbClr>
                </a:gs>
                <a:gs pos="85714">
                  <a:srgbClr val="72717F">
                    <a:alpha val="883"/>
                  </a:srgbClr>
                </a:gs>
                <a:gs pos="100000">
                  <a:srgbClr val="72717F">
                    <a:alpha val="2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Splat 14"/>
            <p:cNvSpPr>
              <a:spLocks noGrp="1"/>
            </p:cNvSpPr>
            <p:nvPr/>
          </p:nvSpPr>
          <p:spPr>
            <a:xfrm rot="5318469">
              <a:off x="866549" y="1243076"/>
              <a:ext cx="630626" cy="6150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" name="Splat 15"/>
            <p:cNvSpPr>
              <a:spLocks noGrp="1"/>
            </p:cNvSpPr>
            <p:nvPr/>
          </p:nvSpPr>
          <p:spPr>
            <a:xfrm rot="6649399">
              <a:off x="2829128" y="492516"/>
              <a:ext cx="611715" cy="4827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" name="Splat 16"/>
            <p:cNvSpPr>
              <a:spLocks noGrp="1"/>
            </p:cNvSpPr>
            <p:nvPr/>
          </p:nvSpPr>
          <p:spPr>
            <a:xfrm rot="-10488256">
              <a:off x="2963942" y="687709"/>
              <a:ext cx="54579" cy="11887"/>
            </a:xfrm>
            <a:prstGeom prst="ellipse">
              <a:avLst/>
            </a:prstGeom>
            <a:gradFill>
              <a:gsLst>
                <a:gs pos="0">
                  <a:srgbClr val="B18574">
                    <a:alpha val="16491"/>
                  </a:srgbClr>
                </a:gs>
                <a:gs pos="14286">
                  <a:srgbClr val="B18574">
                    <a:alpha val="15265"/>
                  </a:srgbClr>
                </a:gs>
                <a:gs pos="28571">
                  <a:srgbClr val="B18574">
                    <a:alpha val="12068"/>
                  </a:srgbClr>
                </a:gs>
                <a:gs pos="42857">
                  <a:srgbClr val="B18574">
                    <a:alpha val="8090"/>
                  </a:srgbClr>
                </a:gs>
                <a:gs pos="57143">
                  <a:srgbClr val="B18574">
                    <a:alpha val="4567"/>
                  </a:srgbClr>
                </a:gs>
                <a:gs pos="71429">
                  <a:srgbClr val="B18574">
                    <a:alpha val="2164"/>
                  </a:srgbClr>
                </a:gs>
                <a:gs pos="85714">
                  <a:srgbClr val="B18574">
                    <a:alpha val="861"/>
                  </a:srgbClr>
                </a:gs>
                <a:gs pos="100000">
                  <a:srgbClr val="B18574">
                    <a:alpha val="2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" name="Splat 17"/>
            <p:cNvSpPr>
              <a:spLocks noGrp="1"/>
            </p:cNvSpPr>
            <p:nvPr/>
          </p:nvSpPr>
          <p:spPr>
            <a:xfrm rot="5189610">
              <a:off x="532558" y="800883"/>
              <a:ext cx="323153" cy="534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" name="Splat 18"/>
            <p:cNvSpPr>
              <a:spLocks noGrp="1"/>
            </p:cNvSpPr>
            <p:nvPr/>
          </p:nvSpPr>
          <p:spPr>
            <a:xfrm rot="-9579759">
              <a:off x="669625" y="880435"/>
              <a:ext cx="469071" cy="847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" name="Splat 19"/>
            <p:cNvSpPr>
              <a:spLocks noGrp="1"/>
            </p:cNvSpPr>
            <p:nvPr/>
          </p:nvSpPr>
          <p:spPr>
            <a:xfrm rot="4539912">
              <a:off x="2468987" y="534110"/>
              <a:ext cx="56255" cy="15875"/>
            </a:xfrm>
            <a:prstGeom prst="ellipse">
              <a:avLst/>
            </a:prstGeom>
            <a:gradFill>
              <a:gsLst>
                <a:gs pos="0">
                  <a:srgbClr val="CDDBEC">
                    <a:alpha val="22047"/>
                  </a:srgbClr>
                </a:gs>
                <a:gs pos="14286">
                  <a:srgbClr val="CDDBEC">
                    <a:alpha val="20460"/>
                  </a:srgbClr>
                </a:gs>
                <a:gs pos="28571">
                  <a:srgbClr val="CDDBEC">
                    <a:alpha val="16284"/>
                  </a:srgbClr>
                </a:gs>
                <a:gs pos="42857">
                  <a:srgbClr val="CDDBEC">
                    <a:alpha val="11004"/>
                  </a:srgbClr>
                </a:gs>
                <a:gs pos="57143">
                  <a:srgbClr val="CDDBEC">
                    <a:alpha val="6256"/>
                  </a:srgbClr>
                </a:gs>
                <a:gs pos="71429">
                  <a:srgbClr val="CDDBEC">
                    <a:alpha val="2979"/>
                  </a:srgbClr>
                </a:gs>
                <a:gs pos="85714">
                  <a:srgbClr val="CDDBEC">
                    <a:alpha val="1189"/>
                  </a:srgbClr>
                </a:gs>
                <a:gs pos="100000">
                  <a:srgbClr val="CDDBEC">
                    <a:alpha val="3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" name="Splat 20"/>
            <p:cNvSpPr>
              <a:spLocks noGrp="1"/>
            </p:cNvSpPr>
            <p:nvPr/>
          </p:nvSpPr>
          <p:spPr>
            <a:xfrm rot="-9407697">
              <a:off x="1939794" y="264451"/>
              <a:ext cx="182999" cy="8124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" name="Splat 21"/>
            <p:cNvSpPr>
              <a:spLocks noGrp="1"/>
            </p:cNvSpPr>
            <p:nvPr/>
          </p:nvSpPr>
          <p:spPr>
            <a:xfrm rot="10202607">
              <a:off x="1933198" y="295728"/>
              <a:ext cx="59349" cy="15760"/>
            </a:xfrm>
            <a:prstGeom prst="ellipse">
              <a:avLst/>
            </a:prstGeom>
            <a:gradFill>
              <a:gsLst>
                <a:gs pos="0">
                  <a:srgbClr val="7F4A00">
                    <a:alpha val="19957"/>
                  </a:srgbClr>
                </a:gs>
                <a:gs pos="14286">
                  <a:srgbClr val="7F4A00">
                    <a:alpha val="18503"/>
                  </a:srgbClr>
                </a:gs>
                <a:gs pos="28571">
                  <a:srgbClr val="7F4A00">
                    <a:alpha val="14689"/>
                  </a:srgbClr>
                </a:gs>
                <a:gs pos="42857">
                  <a:srgbClr val="7F4A00">
                    <a:alpha val="9896"/>
                  </a:srgbClr>
                </a:gs>
                <a:gs pos="57143">
                  <a:srgbClr val="7F4A00">
                    <a:alpha val="5610"/>
                  </a:srgbClr>
                </a:gs>
                <a:gs pos="71429">
                  <a:srgbClr val="7F4A00">
                    <a:alpha val="2667"/>
                  </a:srgbClr>
                </a:gs>
                <a:gs pos="85714">
                  <a:srgbClr val="7F4A00">
                    <a:alpha val="1063"/>
                  </a:srgbClr>
                </a:gs>
                <a:gs pos="100000">
                  <a:srgbClr val="7F4A00">
                    <a:alpha val="3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" name="Splat 22"/>
            <p:cNvSpPr>
              <a:spLocks noGrp="1"/>
            </p:cNvSpPr>
            <p:nvPr/>
          </p:nvSpPr>
          <p:spPr>
            <a:xfrm rot="-8856736">
              <a:off x="2689150" y="1515598"/>
              <a:ext cx="454715" cy="362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" name="Splat 23"/>
            <p:cNvSpPr>
              <a:spLocks noGrp="1"/>
            </p:cNvSpPr>
            <p:nvPr/>
          </p:nvSpPr>
          <p:spPr>
            <a:xfrm rot="5378145">
              <a:off x="877364" y="1247287"/>
              <a:ext cx="609664" cy="5979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" name="Splat 24"/>
            <p:cNvSpPr>
              <a:spLocks noGrp="1"/>
            </p:cNvSpPr>
            <p:nvPr/>
          </p:nvSpPr>
          <p:spPr>
            <a:xfrm rot="9831816">
              <a:off x="834747" y="1337169"/>
              <a:ext cx="62047" cy="16693"/>
            </a:xfrm>
            <a:prstGeom prst="ellipse">
              <a:avLst/>
            </a:prstGeom>
            <a:gradFill>
              <a:gsLst>
                <a:gs pos="0">
                  <a:srgbClr val="AD7FCA">
                    <a:alpha val="20298"/>
                  </a:srgbClr>
                </a:gs>
                <a:gs pos="14286">
                  <a:srgbClr val="AD7FCA">
                    <a:alpha val="18822"/>
                  </a:srgbClr>
                </a:gs>
                <a:gs pos="28571">
                  <a:srgbClr val="AD7FCA">
                    <a:alpha val="14948"/>
                  </a:srgbClr>
                </a:gs>
                <a:gs pos="42857">
                  <a:srgbClr val="AD7FCA">
                    <a:alpha val="10075"/>
                  </a:srgbClr>
                </a:gs>
                <a:gs pos="57143">
                  <a:srgbClr val="AD7FCA">
                    <a:alpha val="5715"/>
                  </a:srgbClr>
                </a:gs>
                <a:gs pos="71429">
                  <a:srgbClr val="AD7FCA">
                    <a:alpha val="2717"/>
                  </a:srgbClr>
                </a:gs>
                <a:gs pos="85714">
                  <a:srgbClr val="AD7FCA">
                    <a:alpha val="1083"/>
                  </a:srgbClr>
                </a:gs>
                <a:gs pos="100000">
                  <a:srgbClr val="AD7FCA">
                    <a:alpha val="3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" name="Splat 25"/>
            <p:cNvSpPr>
              <a:spLocks noGrp="1"/>
            </p:cNvSpPr>
            <p:nvPr/>
          </p:nvSpPr>
          <p:spPr>
            <a:xfrm rot="10799768">
              <a:off x="1873121" y="1187599"/>
              <a:ext cx="26165" cy="26137"/>
            </a:xfrm>
            <a:prstGeom prst="ellipse">
              <a:avLst/>
            </a:prstGeom>
            <a:gradFill>
              <a:gsLst>
                <a:gs pos="0">
                  <a:srgbClr val="FAF3E5">
                    <a:alpha val="23123"/>
                  </a:srgbClr>
                </a:gs>
                <a:gs pos="14286">
                  <a:srgbClr val="FAF3E5">
                    <a:alpha val="21471"/>
                  </a:srgbClr>
                </a:gs>
                <a:gs pos="28571">
                  <a:srgbClr val="FAF3E5">
                    <a:alpha val="17111"/>
                  </a:srgbClr>
                </a:gs>
                <a:gs pos="42857">
                  <a:srgbClr val="FAF3E5">
                    <a:alpha val="11582"/>
                  </a:srgbClr>
                </a:gs>
                <a:gs pos="57143">
                  <a:srgbClr val="FAF3E5">
                    <a:alpha val="6593"/>
                  </a:srgbClr>
                </a:gs>
                <a:gs pos="71429">
                  <a:srgbClr val="FAF3E5">
                    <a:alpha val="3142"/>
                  </a:srgbClr>
                </a:gs>
                <a:gs pos="85714">
                  <a:srgbClr val="FAF3E5">
                    <a:alpha val="1255"/>
                  </a:srgbClr>
                </a:gs>
                <a:gs pos="100000">
                  <a:srgbClr val="FAF3E5">
                    <a:alpha val="4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" name="Splat 26"/>
            <p:cNvSpPr>
              <a:spLocks noGrp="1"/>
            </p:cNvSpPr>
            <p:nvPr/>
          </p:nvSpPr>
          <p:spPr>
            <a:xfrm rot="-9716995">
              <a:off x="1434318" y="1564787"/>
              <a:ext cx="60201" cy="16022"/>
            </a:xfrm>
            <a:prstGeom prst="ellipse">
              <a:avLst/>
            </a:prstGeom>
            <a:gradFill>
              <a:gsLst>
                <a:gs pos="0">
                  <a:srgbClr val="8C8BC3">
                    <a:alpha val="15727"/>
                  </a:srgbClr>
                </a:gs>
                <a:gs pos="14286">
                  <a:srgbClr val="8C8BC3">
                    <a:alpha val="14552"/>
                  </a:srgbClr>
                </a:gs>
                <a:gs pos="28571">
                  <a:srgbClr val="8C8BC3">
                    <a:alpha val="11495"/>
                  </a:srgbClr>
                </a:gs>
                <a:gs pos="42857">
                  <a:srgbClr val="8C8BC3">
                    <a:alpha val="7697"/>
                  </a:srgbClr>
                </a:gs>
                <a:gs pos="57143">
                  <a:srgbClr val="8C8BC3">
                    <a:alpha val="4341"/>
                  </a:srgbClr>
                </a:gs>
                <a:gs pos="71429">
                  <a:srgbClr val="8C8BC3">
                    <a:alpha val="2056"/>
                  </a:srgbClr>
                </a:gs>
                <a:gs pos="85714">
                  <a:srgbClr val="8C8BC3">
                    <a:alpha val="818"/>
                  </a:srgbClr>
                </a:gs>
                <a:gs pos="100000">
                  <a:srgbClr val="8C8BC3">
                    <a:alpha val="2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" name="Splat 27"/>
            <p:cNvSpPr>
              <a:spLocks noGrp="1"/>
            </p:cNvSpPr>
            <p:nvPr/>
          </p:nvSpPr>
          <p:spPr>
            <a:xfrm rot="9899192">
              <a:off x="2620792" y="784814"/>
              <a:ext cx="54273" cy="15375"/>
            </a:xfrm>
            <a:prstGeom prst="ellipse">
              <a:avLst/>
            </a:prstGeom>
            <a:gradFill>
              <a:gsLst>
                <a:gs pos="0">
                  <a:srgbClr val="FFFFFF">
                    <a:alpha val="22369"/>
                  </a:srgbClr>
                </a:gs>
                <a:gs pos="14286">
                  <a:srgbClr val="FFFFFF">
                    <a:alpha val="20762"/>
                  </a:srgbClr>
                </a:gs>
                <a:gs pos="28571">
                  <a:srgbClr val="FFFFFF">
                    <a:alpha val="16531"/>
                  </a:srgbClr>
                </a:gs>
                <a:gs pos="42857">
                  <a:srgbClr val="FFFFFF">
                    <a:alpha val="11177"/>
                  </a:srgbClr>
                </a:gs>
                <a:gs pos="57143">
                  <a:srgbClr val="FFFFFF">
                    <a:alpha val="6356"/>
                  </a:srgbClr>
                </a:gs>
                <a:gs pos="71429">
                  <a:srgbClr val="FFFFFF">
                    <a:alpha val="3027"/>
                  </a:srgbClr>
                </a:gs>
                <a:gs pos="85714">
                  <a:srgbClr val="FFFFFF">
                    <a:alpha val="1208"/>
                  </a:srgbClr>
                </a:gs>
                <a:gs pos="100000">
                  <a:srgbClr val="FFFFFF">
                    <a:alpha val="4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" name="Splat 28"/>
            <p:cNvSpPr>
              <a:spLocks noGrp="1"/>
            </p:cNvSpPr>
            <p:nvPr/>
          </p:nvSpPr>
          <p:spPr>
            <a:xfrm rot="8336313">
              <a:off x="873337" y="1383525"/>
              <a:ext cx="584094" cy="862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" name="Splat 29"/>
            <p:cNvSpPr>
              <a:spLocks noGrp="1"/>
            </p:cNvSpPr>
            <p:nvPr/>
          </p:nvSpPr>
          <p:spPr>
            <a:xfrm rot="-8204981">
              <a:off x="2176754" y="345714"/>
              <a:ext cx="46454" cy="13409"/>
            </a:xfrm>
            <a:prstGeom prst="ellipse">
              <a:avLst/>
            </a:prstGeom>
            <a:gradFill>
              <a:gsLst>
                <a:gs pos="0">
                  <a:srgbClr val="FFF3D2">
                    <a:alpha val="23708"/>
                  </a:srgbClr>
                </a:gs>
                <a:gs pos="14286">
                  <a:srgbClr val="FFF3D2">
                    <a:alpha val="22020"/>
                  </a:srgbClr>
                </a:gs>
                <a:gs pos="28571">
                  <a:srgbClr val="FFF3D2">
                    <a:alpha val="17561"/>
                  </a:srgbClr>
                </a:gs>
                <a:gs pos="42857">
                  <a:srgbClr val="FFF3D2">
                    <a:alpha val="11897"/>
                  </a:srgbClr>
                </a:gs>
                <a:gs pos="57143">
                  <a:srgbClr val="FFF3D2">
                    <a:alpha val="6778"/>
                  </a:srgbClr>
                </a:gs>
                <a:gs pos="71429">
                  <a:srgbClr val="FFF3D2">
                    <a:alpha val="3232"/>
                  </a:srgbClr>
                </a:gs>
                <a:gs pos="85714">
                  <a:srgbClr val="FFF3D2">
                    <a:alpha val="1291"/>
                  </a:srgbClr>
                </a:gs>
                <a:gs pos="100000">
                  <a:srgbClr val="FFF3D2">
                    <a:alpha val="4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" name="Splat 30"/>
            <p:cNvSpPr>
              <a:spLocks noGrp="1"/>
            </p:cNvSpPr>
            <p:nvPr/>
          </p:nvSpPr>
          <p:spPr>
            <a:xfrm rot="-8333861">
              <a:off x="1167890" y="1498600"/>
              <a:ext cx="41144" cy="12032"/>
            </a:xfrm>
            <a:prstGeom prst="ellipse">
              <a:avLst/>
            </a:prstGeom>
            <a:gradFill>
              <a:gsLst>
                <a:gs pos="0">
                  <a:srgbClr val="FFFFFF">
                    <a:alpha val="24626"/>
                  </a:srgbClr>
                </a:gs>
                <a:gs pos="14286">
                  <a:srgbClr val="FFFFFF">
                    <a:alpha val="22883"/>
                  </a:srgbClr>
                </a:gs>
                <a:gs pos="28571">
                  <a:srgbClr val="FFFFFF">
                    <a:alpha val="18270"/>
                  </a:srgbClr>
                </a:gs>
                <a:gs pos="42857">
                  <a:srgbClr val="FFFFFF">
                    <a:alpha val="12395"/>
                  </a:srgbClr>
                </a:gs>
                <a:gs pos="57143">
                  <a:srgbClr val="FFFFFF">
                    <a:alpha val="7070"/>
                  </a:srgbClr>
                </a:gs>
                <a:gs pos="71429">
                  <a:srgbClr val="FFFFFF">
                    <a:alpha val="3374"/>
                  </a:srgbClr>
                </a:gs>
                <a:gs pos="85714">
                  <a:srgbClr val="FFFFFF">
                    <a:alpha val="1348"/>
                  </a:srgbClr>
                </a:gs>
                <a:gs pos="100000">
                  <a:srgbClr val="FFFFFF">
                    <a:alpha val="4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" name="Splat 31"/>
            <p:cNvSpPr>
              <a:spLocks noGrp="1"/>
            </p:cNvSpPr>
            <p:nvPr/>
          </p:nvSpPr>
          <p:spPr>
            <a:xfrm rot="8074006">
              <a:off x="2171271" y="1735025"/>
              <a:ext cx="56586" cy="15943"/>
            </a:xfrm>
            <a:prstGeom prst="ellipse">
              <a:avLst/>
            </a:prstGeom>
            <a:gradFill>
              <a:gsLst>
                <a:gs pos="0">
                  <a:srgbClr val="FFFEFC">
                    <a:alpha val="21963"/>
                  </a:srgbClr>
                </a:gs>
                <a:gs pos="14286">
                  <a:srgbClr val="FFFEFC">
                    <a:alpha val="20382"/>
                  </a:srgbClr>
                </a:gs>
                <a:gs pos="28571">
                  <a:srgbClr val="FFFEFC">
                    <a:alpha val="16220"/>
                  </a:srgbClr>
                </a:gs>
                <a:gs pos="42857">
                  <a:srgbClr val="FFFEFC">
                    <a:alpha val="10960"/>
                  </a:srgbClr>
                </a:gs>
                <a:gs pos="57143">
                  <a:srgbClr val="FFFEFC">
                    <a:alpha val="6230"/>
                  </a:srgbClr>
                </a:gs>
                <a:gs pos="71429">
                  <a:srgbClr val="FFFEFC">
                    <a:alpha val="2966"/>
                  </a:srgbClr>
                </a:gs>
                <a:gs pos="85714">
                  <a:srgbClr val="FFFEFC">
                    <a:alpha val="1184"/>
                  </a:srgbClr>
                </a:gs>
                <a:gs pos="100000">
                  <a:srgbClr val="FFFEFC">
                    <a:alpha val="3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" name="Splat 32"/>
            <p:cNvSpPr>
              <a:spLocks noGrp="1"/>
            </p:cNvSpPr>
            <p:nvPr/>
          </p:nvSpPr>
          <p:spPr>
            <a:xfrm rot="8343093">
              <a:off x="899407" y="1372397"/>
              <a:ext cx="556896" cy="866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" name="Splat 33"/>
            <p:cNvSpPr>
              <a:spLocks noGrp="1"/>
            </p:cNvSpPr>
            <p:nvPr/>
          </p:nvSpPr>
          <p:spPr>
            <a:xfrm rot="10304442">
              <a:off x="1042236" y="1838884"/>
              <a:ext cx="62716" cy="17453"/>
            </a:xfrm>
            <a:prstGeom prst="ellipse">
              <a:avLst/>
            </a:prstGeom>
            <a:gradFill>
              <a:gsLst>
                <a:gs pos="0">
                  <a:srgbClr val="FFFFE5">
                    <a:alpha val="20902"/>
                  </a:srgbClr>
                </a:gs>
                <a:gs pos="14286">
                  <a:srgbClr val="FFFFE5">
                    <a:alpha val="19387"/>
                  </a:srgbClr>
                </a:gs>
                <a:gs pos="28571">
                  <a:srgbClr val="FFFFE5">
                    <a:alpha val="15408"/>
                  </a:srgbClr>
                </a:gs>
                <a:gs pos="42857">
                  <a:srgbClr val="FFFFE5">
                    <a:alpha val="10395"/>
                  </a:srgbClr>
                </a:gs>
                <a:gs pos="57143">
                  <a:srgbClr val="FFFFE5">
                    <a:alpha val="5901"/>
                  </a:srgbClr>
                </a:gs>
                <a:gs pos="71429">
                  <a:srgbClr val="FFFFE5">
                    <a:alpha val="2807"/>
                  </a:srgbClr>
                </a:gs>
                <a:gs pos="85714">
                  <a:srgbClr val="FFFFE5">
                    <a:alpha val="1119"/>
                  </a:srgbClr>
                </a:gs>
                <a:gs pos="100000">
                  <a:srgbClr val="FFFFE5">
                    <a:alpha val="3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" name="Splat 34"/>
            <p:cNvSpPr>
              <a:spLocks noGrp="1"/>
            </p:cNvSpPr>
            <p:nvPr/>
          </p:nvSpPr>
          <p:spPr>
            <a:xfrm rot="9538385">
              <a:off x="902501" y="1791096"/>
              <a:ext cx="445808" cy="547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" name="Splat 35"/>
            <p:cNvSpPr>
              <a:spLocks noGrp="1"/>
            </p:cNvSpPr>
            <p:nvPr/>
          </p:nvSpPr>
          <p:spPr>
            <a:xfrm rot="8857299">
              <a:off x="2468777" y="1186708"/>
              <a:ext cx="442823" cy="1675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" name="Splat 36"/>
            <p:cNvSpPr>
              <a:spLocks noGrp="1"/>
            </p:cNvSpPr>
            <p:nvPr/>
          </p:nvSpPr>
          <p:spPr>
            <a:xfrm rot="9781088">
              <a:off x="1873152" y="640702"/>
              <a:ext cx="60147" cy="13667"/>
            </a:xfrm>
            <a:prstGeom prst="ellipse">
              <a:avLst/>
            </a:prstGeom>
            <a:gradFill>
              <a:gsLst>
                <a:gs pos="0">
                  <a:srgbClr val="B399D1">
                    <a:alpha val="18080"/>
                  </a:srgbClr>
                </a:gs>
                <a:gs pos="14286">
                  <a:srgbClr val="B399D1">
                    <a:alpha val="16748"/>
                  </a:srgbClr>
                </a:gs>
                <a:gs pos="28571">
                  <a:srgbClr val="B399D1">
                    <a:alpha val="13265"/>
                  </a:srgbClr>
                </a:gs>
                <a:gs pos="42857">
                  <a:srgbClr val="B399D1">
                    <a:alpha val="8912"/>
                  </a:srgbClr>
                </a:gs>
                <a:gs pos="57143">
                  <a:srgbClr val="B399D1">
                    <a:alpha val="5041"/>
                  </a:srgbClr>
                </a:gs>
                <a:gs pos="71429">
                  <a:srgbClr val="B399D1">
                    <a:alpha val="2392"/>
                  </a:srgbClr>
                </a:gs>
                <a:gs pos="85714">
                  <a:srgbClr val="B399D1">
                    <a:alpha val="953"/>
                  </a:srgbClr>
                </a:gs>
                <a:gs pos="100000">
                  <a:srgbClr val="B399D1">
                    <a:alpha val="3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" name="Splat 37"/>
            <p:cNvSpPr>
              <a:spLocks noGrp="1"/>
            </p:cNvSpPr>
            <p:nvPr/>
          </p:nvSpPr>
          <p:spPr>
            <a:xfrm rot="8500336">
              <a:off x="1103683" y="1470729"/>
              <a:ext cx="58304" cy="16366"/>
            </a:xfrm>
            <a:prstGeom prst="ellipse">
              <a:avLst/>
            </a:prstGeom>
            <a:gradFill>
              <a:gsLst>
                <a:gs pos="0">
                  <a:srgbClr val="FFFFFF">
                    <a:alpha val="21690"/>
                  </a:srgbClr>
                </a:gs>
                <a:gs pos="14286">
                  <a:srgbClr val="FFFFFF">
                    <a:alpha val="20126"/>
                  </a:srgbClr>
                </a:gs>
                <a:gs pos="28571">
                  <a:srgbClr val="FFFFFF">
                    <a:alpha val="16011"/>
                  </a:srgbClr>
                </a:gs>
                <a:gs pos="42857">
                  <a:srgbClr val="FFFFFF">
                    <a:alpha val="10814"/>
                  </a:srgbClr>
                </a:gs>
                <a:gs pos="57143">
                  <a:srgbClr val="FFFFFF">
                    <a:alpha val="6145"/>
                  </a:srgbClr>
                </a:gs>
                <a:gs pos="71429">
                  <a:srgbClr val="FFFFFF">
                    <a:alpha val="2925"/>
                  </a:srgbClr>
                </a:gs>
                <a:gs pos="85714">
                  <a:srgbClr val="FFFFFF">
                    <a:alpha val="1167"/>
                  </a:srgbClr>
                </a:gs>
                <a:gs pos="100000">
                  <a:srgbClr val="FFFFFF">
                    <a:alpha val="3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" name="Splat 38"/>
            <p:cNvSpPr>
              <a:spLocks noGrp="1"/>
            </p:cNvSpPr>
            <p:nvPr/>
          </p:nvSpPr>
          <p:spPr>
            <a:xfrm rot="-9481636">
              <a:off x="948837" y="1459485"/>
              <a:ext cx="64934" cy="18053"/>
            </a:xfrm>
            <a:prstGeom prst="ellipse">
              <a:avLst/>
            </a:prstGeom>
            <a:gradFill>
              <a:gsLst>
                <a:gs pos="0">
                  <a:srgbClr val="D8E2E9">
                    <a:alpha val="20499"/>
                  </a:srgbClr>
                </a:gs>
                <a:gs pos="14286">
                  <a:srgbClr val="D8E2E9">
                    <a:alpha val="19010"/>
                  </a:srgbClr>
                </a:gs>
                <a:gs pos="28571">
                  <a:srgbClr val="D8E2E9">
                    <a:alpha val="15101"/>
                  </a:srgbClr>
                </a:gs>
                <a:gs pos="42857">
                  <a:srgbClr val="D8E2E9">
                    <a:alpha val="10182"/>
                  </a:srgbClr>
                </a:gs>
                <a:gs pos="57143">
                  <a:srgbClr val="D8E2E9">
                    <a:alpha val="5777"/>
                  </a:srgbClr>
                </a:gs>
                <a:gs pos="71429">
                  <a:srgbClr val="D8E2E9">
                    <a:alpha val="2747"/>
                  </a:srgbClr>
                </a:gs>
                <a:gs pos="85714">
                  <a:srgbClr val="D8E2E9">
                    <a:alpha val="1095"/>
                  </a:srgbClr>
                </a:gs>
                <a:gs pos="100000">
                  <a:srgbClr val="D8E2E9">
                    <a:alpha val="3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" name="Splat 39"/>
            <p:cNvSpPr>
              <a:spLocks noGrp="1"/>
            </p:cNvSpPr>
            <p:nvPr/>
          </p:nvSpPr>
          <p:spPr>
            <a:xfrm rot="7476017">
              <a:off x="1955658" y="1707334"/>
              <a:ext cx="513299" cy="303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" name="Splat 40"/>
            <p:cNvSpPr>
              <a:spLocks noGrp="1"/>
            </p:cNvSpPr>
            <p:nvPr/>
          </p:nvSpPr>
          <p:spPr>
            <a:xfrm rot="5407676">
              <a:off x="2030177" y="62489"/>
              <a:ext cx="787037" cy="308634"/>
            </a:xfrm>
            <a:prstGeom prst="ellipse">
              <a:avLst/>
            </a:prstGeom>
            <a:gradFill>
              <a:gsLst>
                <a:gs pos="0">
                  <a:srgbClr val="FF9900">
                    <a:alpha val="17982"/>
                  </a:srgbClr>
                </a:gs>
                <a:gs pos="14286">
                  <a:srgbClr val="FF9900">
                    <a:alpha val="16656"/>
                  </a:srgbClr>
                </a:gs>
                <a:gs pos="28571">
                  <a:srgbClr val="FF9900">
                    <a:alpha val="13191"/>
                  </a:srgbClr>
                </a:gs>
                <a:gs pos="42857">
                  <a:srgbClr val="FF9900">
                    <a:alpha val="8862"/>
                  </a:srgbClr>
                </a:gs>
                <a:gs pos="57143">
                  <a:srgbClr val="FF9900">
                    <a:alpha val="5012"/>
                  </a:srgbClr>
                </a:gs>
                <a:gs pos="71429">
                  <a:srgbClr val="FF9900">
                    <a:alpha val="2378"/>
                  </a:srgbClr>
                </a:gs>
                <a:gs pos="85714">
                  <a:srgbClr val="FF9900">
                    <a:alpha val="947"/>
                  </a:srgbClr>
                </a:gs>
                <a:gs pos="100000">
                  <a:srgbClr val="FF9900">
                    <a:alpha val="3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" name="Splat 41"/>
            <p:cNvSpPr>
              <a:spLocks noGrp="1"/>
            </p:cNvSpPr>
            <p:nvPr/>
          </p:nvSpPr>
          <p:spPr>
            <a:xfrm rot="10152525">
              <a:off x="1737667" y="384855"/>
              <a:ext cx="460746" cy="439418"/>
            </a:xfrm>
            <a:prstGeom prst="ellipse">
              <a:avLst/>
            </a:prstGeom>
            <a:gradFill>
              <a:gsLst>
                <a:gs pos="0">
                  <a:srgbClr val="310000">
                    <a:alpha val="32968"/>
                  </a:srgbClr>
                </a:gs>
                <a:gs pos="14286">
                  <a:srgbClr val="310000">
                    <a:alpha val="30764"/>
                  </a:srgbClr>
                </a:gs>
                <a:gs pos="28571">
                  <a:srgbClr val="310000">
                    <a:alpha val="24833"/>
                  </a:srgbClr>
                </a:gs>
                <a:gs pos="42857">
                  <a:srgbClr val="310000">
                    <a:alpha val="17075"/>
                  </a:srgbClr>
                </a:gs>
                <a:gs pos="57143">
                  <a:srgbClr val="310000">
                    <a:alpha val="9855"/>
                  </a:srgbClr>
                </a:gs>
                <a:gs pos="71429">
                  <a:srgbClr val="310000">
                    <a:alpha val="4740"/>
                  </a:srgbClr>
                </a:gs>
                <a:gs pos="85714">
                  <a:srgbClr val="310000">
                    <a:alpha val="1902"/>
                  </a:srgbClr>
                </a:gs>
                <a:gs pos="100000">
                  <a:srgbClr val="31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" name="Splat 42"/>
            <p:cNvSpPr>
              <a:spLocks noGrp="1"/>
            </p:cNvSpPr>
            <p:nvPr/>
          </p:nvSpPr>
          <p:spPr>
            <a:xfrm rot="9775000">
              <a:off x="1756038" y="535077"/>
              <a:ext cx="329297" cy="382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" name="Splat 43"/>
            <p:cNvSpPr>
              <a:spLocks noGrp="1"/>
            </p:cNvSpPr>
            <p:nvPr/>
          </p:nvSpPr>
          <p:spPr>
            <a:xfrm rot="5513218">
              <a:off x="1480136" y="309614"/>
              <a:ext cx="346335" cy="354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" name="Splat 44"/>
            <p:cNvSpPr>
              <a:spLocks noGrp="1"/>
            </p:cNvSpPr>
            <p:nvPr/>
          </p:nvSpPr>
          <p:spPr>
            <a:xfrm rot="7791242">
              <a:off x="2195408" y="854554"/>
              <a:ext cx="269639" cy="645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" name="Splat 45"/>
            <p:cNvSpPr>
              <a:spLocks noGrp="1"/>
            </p:cNvSpPr>
            <p:nvPr/>
          </p:nvSpPr>
          <p:spPr>
            <a:xfrm rot="10080358">
              <a:off x="3038276" y="350692"/>
              <a:ext cx="427256" cy="1838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" name="Splat 46"/>
            <p:cNvSpPr>
              <a:spLocks noGrp="1"/>
            </p:cNvSpPr>
            <p:nvPr/>
          </p:nvSpPr>
          <p:spPr>
            <a:xfrm rot="8129032">
              <a:off x="1881826" y="584830"/>
              <a:ext cx="414552" cy="413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" name="Splat 47"/>
            <p:cNvSpPr>
              <a:spLocks noGrp="1"/>
            </p:cNvSpPr>
            <p:nvPr/>
          </p:nvSpPr>
          <p:spPr>
            <a:xfrm rot="3834118">
              <a:off x="2550559" y="1720280"/>
              <a:ext cx="467874" cy="858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" name="Splat 48"/>
            <p:cNvSpPr>
              <a:spLocks noGrp="1"/>
            </p:cNvSpPr>
            <p:nvPr/>
          </p:nvSpPr>
          <p:spPr>
            <a:xfrm rot="-10428281">
              <a:off x="2636462" y="819018"/>
              <a:ext cx="67742" cy="18313"/>
            </a:xfrm>
            <a:prstGeom prst="ellipse">
              <a:avLst/>
            </a:prstGeom>
            <a:gradFill>
              <a:gsLst>
                <a:gs pos="0">
                  <a:srgbClr val="D2BB64">
                    <a:alpha val="19981"/>
                  </a:srgbClr>
                </a:gs>
                <a:gs pos="14286">
                  <a:srgbClr val="D2BB64">
                    <a:alpha val="18525"/>
                  </a:srgbClr>
                </a:gs>
                <a:gs pos="28571">
                  <a:srgbClr val="D2BB64">
                    <a:alpha val="14706"/>
                  </a:srgbClr>
                </a:gs>
                <a:gs pos="42857">
                  <a:srgbClr val="D2BB64">
                    <a:alpha val="9908"/>
                  </a:srgbClr>
                </a:gs>
                <a:gs pos="57143">
                  <a:srgbClr val="D2BB64">
                    <a:alpha val="5617"/>
                  </a:srgbClr>
                </a:gs>
                <a:gs pos="71429">
                  <a:srgbClr val="D2BB64">
                    <a:alpha val="2670"/>
                  </a:srgbClr>
                </a:gs>
                <a:gs pos="85714">
                  <a:srgbClr val="D2BB64">
                    <a:alpha val="1064"/>
                  </a:srgbClr>
                </a:gs>
                <a:gs pos="100000">
                  <a:srgbClr val="D2BB64">
                    <a:alpha val="3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" name="Splat 49"/>
            <p:cNvSpPr>
              <a:spLocks noGrp="1"/>
            </p:cNvSpPr>
            <p:nvPr/>
          </p:nvSpPr>
          <p:spPr>
            <a:xfrm rot="5368927">
              <a:off x="1628572" y="363688"/>
              <a:ext cx="57565" cy="14051"/>
            </a:xfrm>
            <a:prstGeom prst="ellipse">
              <a:avLst/>
            </a:prstGeom>
            <a:gradFill>
              <a:gsLst>
                <a:gs pos="0">
                  <a:srgbClr val="F1F4E3">
                    <a:alpha val="21817"/>
                  </a:srgbClr>
                </a:gs>
                <a:gs pos="14286">
                  <a:srgbClr val="F1F4E3">
                    <a:alpha val="20245"/>
                  </a:srgbClr>
                </a:gs>
                <a:gs pos="28571">
                  <a:srgbClr val="F1F4E3">
                    <a:alpha val="16108"/>
                  </a:srgbClr>
                </a:gs>
                <a:gs pos="42857">
                  <a:srgbClr val="F1F4E3">
                    <a:alpha val="10882"/>
                  </a:srgbClr>
                </a:gs>
                <a:gs pos="57143">
                  <a:srgbClr val="F1F4E3">
                    <a:alpha val="6184"/>
                  </a:srgbClr>
                </a:gs>
                <a:gs pos="71429">
                  <a:srgbClr val="F1F4E3">
                    <a:alpha val="2944"/>
                  </a:srgbClr>
                </a:gs>
                <a:gs pos="85714">
                  <a:srgbClr val="F1F4E3">
                    <a:alpha val="1175"/>
                  </a:srgbClr>
                </a:gs>
                <a:gs pos="100000">
                  <a:srgbClr val="F1F4E3">
                    <a:alpha val="3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" name="Splat 50"/>
            <p:cNvSpPr>
              <a:spLocks noGrp="1"/>
            </p:cNvSpPr>
            <p:nvPr/>
          </p:nvSpPr>
          <p:spPr>
            <a:xfrm rot="9957831">
              <a:off x="2628141" y="780560"/>
              <a:ext cx="58951" cy="16548"/>
            </a:xfrm>
            <a:prstGeom prst="ellipse">
              <a:avLst/>
            </a:prstGeom>
            <a:gradFill>
              <a:gsLst>
                <a:gs pos="0">
                  <a:srgbClr val="FFFFFF">
                    <a:alpha val="21562"/>
                  </a:srgbClr>
                </a:gs>
                <a:gs pos="14286">
                  <a:srgbClr val="FFFFFF">
                    <a:alpha val="20006"/>
                  </a:srgbClr>
                </a:gs>
                <a:gs pos="28571">
                  <a:srgbClr val="FFFFFF">
                    <a:alpha val="15913"/>
                  </a:srgbClr>
                </a:gs>
                <a:gs pos="42857">
                  <a:srgbClr val="FFFFFF">
                    <a:alpha val="10746"/>
                  </a:srgbClr>
                </a:gs>
                <a:gs pos="57143">
                  <a:srgbClr val="FFFFFF">
                    <a:alpha val="6105"/>
                  </a:srgbClr>
                </a:gs>
                <a:gs pos="71429">
                  <a:srgbClr val="FFFFFF">
                    <a:alpha val="2906"/>
                  </a:srgbClr>
                </a:gs>
                <a:gs pos="85714">
                  <a:srgbClr val="FFFFFF">
                    <a:alpha val="1159"/>
                  </a:srgbClr>
                </a:gs>
                <a:gs pos="100000">
                  <a:srgbClr val="FFFFFF">
                    <a:alpha val="3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" name="Splat 51"/>
            <p:cNvSpPr>
              <a:spLocks noGrp="1"/>
            </p:cNvSpPr>
            <p:nvPr/>
          </p:nvSpPr>
          <p:spPr>
            <a:xfrm rot="5528381">
              <a:off x="3502408" y="163211"/>
              <a:ext cx="67599" cy="15558"/>
            </a:xfrm>
            <a:prstGeom prst="ellipse">
              <a:avLst/>
            </a:prstGeom>
            <a:gradFill>
              <a:gsLst>
                <a:gs pos="0">
                  <a:srgbClr val="492100">
                    <a:alpha val="19882"/>
                  </a:srgbClr>
                </a:gs>
                <a:gs pos="14286">
                  <a:srgbClr val="492100">
                    <a:alpha val="18432"/>
                  </a:srgbClr>
                </a:gs>
                <a:gs pos="28571">
                  <a:srgbClr val="492100">
                    <a:alpha val="14631"/>
                  </a:srgbClr>
                </a:gs>
                <a:gs pos="42857">
                  <a:srgbClr val="492100">
                    <a:alpha val="9856"/>
                  </a:srgbClr>
                </a:gs>
                <a:gs pos="57143">
                  <a:srgbClr val="492100">
                    <a:alpha val="5587"/>
                  </a:srgbClr>
                </a:gs>
                <a:gs pos="71429">
                  <a:srgbClr val="492100">
                    <a:alpha val="2655"/>
                  </a:srgbClr>
                </a:gs>
                <a:gs pos="85714">
                  <a:srgbClr val="492100">
                    <a:alpha val="1059"/>
                  </a:srgbClr>
                </a:gs>
                <a:gs pos="100000">
                  <a:srgbClr val="492100">
                    <a:alpha val="3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" name="Splat 52"/>
            <p:cNvSpPr>
              <a:spLocks noGrp="1"/>
            </p:cNvSpPr>
            <p:nvPr/>
          </p:nvSpPr>
          <p:spPr>
            <a:xfrm rot="4991124">
              <a:off x="610044" y="843353"/>
              <a:ext cx="314721" cy="525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" name="Splat 53"/>
            <p:cNvSpPr>
              <a:spLocks noGrp="1"/>
            </p:cNvSpPr>
            <p:nvPr/>
          </p:nvSpPr>
          <p:spPr>
            <a:xfrm rot="10421920">
              <a:off x="1719825" y="278889"/>
              <a:ext cx="468076" cy="845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" name="Splat 54"/>
            <p:cNvSpPr>
              <a:spLocks noGrp="1"/>
            </p:cNvSpPr>
            <p:nvPr/>
          </p:nvSpPr>
          <p:spPr>
            <a:xfrm rot="5007830">
              <a:off x="765636" y="626213"/>
              <a:ext cx="68177" cy="18780"/>
            </a:xfrm>
            <a:prstGeom prst="ellipse">
              <a:avLst/>
            </a:prstGeom>
            <a:gradFill>
              <a:gsLst>
                <a:gs pos="0">
                  <a:srgbClr val="A00000">
                    <a:alpha val="19878"/>
                  </a:srgbClr>
                </a:gs>
                <a:gs pos="14286">
                  <a:srgbClr val="A00000">
                    <a:alpha val="18429"/>
                  </a:srgbClr>
                </a:gs>
                <a:gs pos="28571">
                  <a:srgbClr val="A00000">
                    <a:alpha val="14628"/>
                  </a:srgbClr>
                </a:gs>
                <a:gs pos="42857">
                  <a:srgbClr val="A00000">
                    <a:alpha val="9854"/>
                  </a:srgbClr>
                </a:gs>
                <a:gs pos="57143">
                  <a:srgbClr val="A00000">
                    <a:alpha val="5586"/>
                  </a:srgbClr>
                </a:gs>
                <a:gs pos="71429">
                  <a:srgbClr val="A00000">
                    <a:alpha val="2655"/>
                  </a:srgbClr>
                </a:gs>
                <a:gs pos="85714">
                  <a:srgbClr val="A00000">
                    <a:alpha val="1058"/>
                  </a:srgbClr>
                </a:gs>
                <a:gs pos="100000">
                  <a:srgbClr val="A00000">
                    <a:alpha val="3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" name="Splat 55"/>
            <p:cNvSpPr>
              <a:spLocks noGrp="1"/>
            </p:cNvSpPr>
            <p:nvPr/>
          </p:nvSpPr>
          <p:spPr>
            <a:xfrm rot="7120989">
              <a:off x="2984142" y="790480"/>
              <a:ext cx="64895" cy="18044"/>
            </a:xfrm>
            <a:prstGeom prst="ellipse">
              <a:avLst/>
            </a:prstGeom>
            <a:gradFill>
              <a:gsLst>
                <a:gs pos="0">
                  <a:srgbClr val="FFE5E3">
                    <a:alpha val="20529"/>
                  </a:srgbClr>
                </a:gs>
                <a:gs pos="14286">
                  <a:srgbClr val="FFE5E3">
                    <a:alpha val="19038"/>
                  </a:srgbClr>
                </a:gs>
                <a:gs pos="28571">
                  <a:srgbClr val="FFE5E3">
                    <a:alpha val="15124"/>
                  </a:srgbClr>
                </a:gs>
                <a:gs pos="42857">
                  <a:srgbClr val="FFE5E3">
                    <a:alpha val="10197"/>
                  </a:srgbClr>
                </a:gs>
                <a:gs pos="57143">
                  <a:srgbClr val="FFE5E3">
                    <a:alpha val="5786"/>
                  </a:srgbClr>
                </a:gs>
                <a:gs pos="71429">
                  <a:srgbClr val="FFE5E3">
                    <a:alpha val="2751"/>
                  </a:srgbClr>
                </a:gs>
                <a:gs pos="85714">
                  <a:srgbClr val="FFE5E3">
                    <a:alpha val="1097"/>
                  </a:srgbClr>
                </a:gs>
                <a:gs pos="100000">
                  <a:srgbClr val="FFE5E3">
                    <a:alpha val="3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" name="Splat 56"/>
            <p:cNvSpPr>
              <a:spLocks noGrp="1"/>
            </p:cNvSpPr>
            <p:nvPr/>
          </p:nvSpPr>
          <p:spPr>
            <a:xfrm rot="6085260">
              <a:off x="996791" y="1438170"/>
              <a:ext cx="446670" cy="1036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" name="Splat 57"/>
            <p:cNvSpPr>
              <a:spLocks noGrp="1"/>
            </p:cNvSpPr>
            <p:nvPr/>
          </p:nvSpPr>
          <p:spPr>
            <a:xfrm rot="-10296382">
              <a:off x="2683652" y="625561"/>
              <a:ext cx="547837" cy="606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" name="Splat 58"/>
            <p:cNvSpPr>
              <a:spLocks noGrp="1"/>
            </p:cNvSpPr>
            <p:nvPr/>
          </p:nvSpPr>
          <p:spPr>
            <a:xfrm rot="3259762">
              <a:off x="554834" y="1695409"/>
              <a:ext cx="466685" cy="5697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" name="Splat 59"/>
            <p:cNvSpPr>
              <a:spLocks noGrp="1"/>
            </p:cNvSpPr>
            <p:nvPr/>
          </p:nvSpPr>
          <p:spPr>
            <a:xfrm rot="6760224">
              <a:off x="1422004" y="1176121"/>
              <a:ext cx="608589" cy="3752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" name="Splat 60"/>
            <p:cNvSpPr>
              <a:spLocks noGrp="1"/>
            </p:cNvSpPr>
            <p:nvPr/>
          </p:nvSpPr>
          <p:spPr>
            <a:xfrm rot="-9027797">
              <a:off x="755083" y="1882873"/>
              <a:ext cx="68311" cy="18628"/>
            </a:xfrm>
            <a:prstGeom prst="ellipse">
              <a:avLst/>
            </a:prstGeom>
            <a:gradFill>
              <a:gsLst>
                <a:gs pos="0">
                  <a:srgbClr val="454F9E">
                    <a:alpha val="19381"/>
                  </a:srgbClr>
                </a:gs>
                <a:gs pos="14286">
                  <a:srgbClr val="454F9E">
                    <a:alpha val="17964"/>
                  </a:srgbClr>
                </a:gs>
                <a:gs pos="28571">
                  <a:srgbClr val="454F9E">
                    <a:alpha val="14251"/>
                  </a:srgbClr>
                </a:gs>
                <a:gs pos="42857">
                  <a:srgbClr val="454F9E">
                    <a:alpha val="9593"/>
                  </a:srgbClr>
                </a:gs>
                <a:gs pos="57143">
                  <a:srgbClr val="454F9E">
                    <a:alpha val="5435"/>
                  </a:srgbClr>
                </a:gs>
                <a:gs pos="71429">
                  <a:srgbClr val="454F9E">
                    <a:alpha val="2582"/>
                  </a:srgbClr>
                </a:gs>
                <a:gs pos="85714">
                  <a:srgbClr val="454F9E">
                    <a:alpha val="1029"/>
                  </a:srgbClr>
                </a:gs>
                <a:gs pos="100000">
                  <a:srgbClr val="454F9E">
                    <a:alpha val="3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" name="Splat 61"/>
            <p:cNvSpPr>
              <a:spLocks noGrp="1"/>
            </p:cNvSpPr>
            <p:nvPr/>
          </p:nvSpPr>
          <p:spPr>
            <a:xfrm rot="-10378521">
              <a:off x="1081484" y="1800863"/>
              <a:ext cx="65551" cy="18140"/>
            </a:xfrm>
            <a:prstGeom prst="ellipse">
              <a:avLst/>
            </a:prstGeom>
            <a:gradFill>
              <a:gsLst>
                <a:gs pos="0">
                  <a:srgbClr val="F7FAFB">
                    <a:alpha val="20392"/>
                  </a:srgbClr>
                </a:gs>
                <a:gs pos="14286">
                  <a:srgbClr val="F7FAFB">
                    <a:alpha val="18910"/>
                  </a:srgbClr>
                </a:gs>
                <a:gs pos="28571">
                  <a:srgbClr val="F7FAFB">
                    <a:alpha val="15020"/>
                  </a:srgbClr>
                </a:gs>
                <a:gs pos="42857">
                  <a:srgbClr val="F7FAFB">
                    <a:alpha val="10125"/>
                  </a:srgbClr>
                </a:gs>
                <a:gs pos="57143">
                  <a:srgbClr val="F7FAFB">
                    <a:alpha val="5744"/>
                  </a:srgbClr>
                </a:gs>
                <a:gs pos="71429">
                  <a:srgbClr val="F7FAFB">
                    <a:alpha val="2731"/>
                  </a:srgbClr>
                </a:gs>
                <a:gs pos="85714">
                  <a:srgbClr val="F7FAFB">
                    <a:alpha val="1089"/>
                  </a:srgbClr>
                </a:gs>
                <a:gs pos="100000">
                  <a:srgbClr val="F7FAFB">
                    <a:alpha val="3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" name="Splat 62"/>
            <p:cNvSpPr>
              <a:spLocks noGrp="1"/>
            </p:cNvSpPr>
            <p:nvPr/>
          </p:nvSpPr>
          <p:spPr>
            <a:xfrm rot="4665485">
              <a:off x="1868227" y="541945"/>
              <a:ext cx="276618" cy="5923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" name="Splat 63"/>
            <p:cNvSpPr>
              <a:spLocks noGrp="1"/>
            </p:cNvSpPr>
            <p:nvPr/>
          </p:nvSpPr>
          <p:spPr>
            <a:xfrm rot="5463047">
              <a:off x="1603820" y="1607960"/>
              <a:ext cx="68573" cy="18623"/>
            </a:xfrm>
            <a:prstGeom prst="ellipse">
              <a:avLst/>
            </a:prstGeom>
            <a:gradFill>
              <a:gsLst>
                <a:gs pos="0">
                  <a:srgbClr val="5B573F">
                    <a:alpha val="19204"/>
                  </a:srgbClr>
                </a:gs>
                <a:gs pos="14286">
                  <a:srgbClr val="5B573F">
                    <a:alpha val="17799"/>
                  </a:srgbClr>
                </a:gs>
                <a:gs pos="28571">
                  <a:srgbClr val="5B573F">
                    <a:alpha val="14117"/>
                  </a:srgbClr>
                </a:gs>
                <a:gs pos="42857">
                  <a:srgbClr val="5B573F">
                    <a:alpha val="9500"/>
                  </a:srgbClr>
                </a:gs>
                <a:gs pos="57143">
                  <a:srgbClr val="5B573F">
                    <a:alpha val="5381"/>
                  </a:srgbClr>
                </a:gs>
                <a:gs pos="71429">
                  <a:srgbClr val="5B573F">
                    <a:alpha val="2556"/>
                  </a:srgbClr>
                </a:gs>
                <a:gs pos="85714">
                  <a:srgbClr val="5B573F">
                    <a:alpha val="1019"/>
                  </a:srgbClr>
                </a:gs>
                <a:gs pos="100000">
                  <a:srgbClr val="5B573F">
                    <a:alpha val="3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" name="Splat 64"/>
            <p:cNvSpPr>
              <a:spLocks noGrp="1"/>
            </p:cNvSpPr>
            <p:nvPr/>
          </p:nvSpPr>
          <p:spPr>
            <a:xfrm rot="-10549529">
              <a:off x="2232912" y="743886"/>
              <a:ext cx="68579" cy="18910"/>
            </a:xfrm>
            <a:prstGeom prst="ellipse">
              <a:avLst/>
            </a:prstGeom>
            <a:gradFill>
              <a:gsLst>
                <a:gs pos="0">
                  <a:srgbClr val="B4A021">
                    <a:alpha val="19817"/>
                  </a:srgbClr>
                </a:gs>
                <a:gs pos="14286">
                  <a:srgbClr val="B4A021">
                    <a:alpha val="18372"/>
                  </a:srgbClr>
                </a:gs>
                <a:gs pos="28571">
                  <a:srgbClr val="B4A021">
                    <a:alpha val="14582"/>
                  </a:srgbClr>
                </a:gs>
                <a:gs pos="42857">
                  <a:srgbClr val="B4A021">
                    <a:alpha val="9822"/>
                  </a:srgbClr>
                </a:gs>
                <a:gs pos="57143">
                  <a:srgbClr val="B4A021">
                    <a:alpha val="5567"/>
                  </a:srgbClr>
                </a:gs>
                <a:gs pos="71429">
                  <a:srgbClr val="B4A021">
                    <a:alpha val="2646"/>
                  </a:srgbClr>
                </a:gs>
                <a:gs pos="85714">
                  <a:srgbClr val="B4A021">
                    <a:alpha val="1055"/>
                  </a:srgbClr>
                </a:gs>
                <a:gs pos="100000">
                  <a:srgbClr val="B4A021">
                    <a:alpha val="3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" name="Splat 65"/>
            <p:cNvSpPr>
              <a:spLocks noGrp="1"/>
            </p:cNvSpPr>
            <p:nvPr/>
          </p:nvSpPr>
          <p:spPr>
            <a:xfrm rot="3917327">
              <a:off x="703181" y="1178039"/>
              <a:ext cx="65810" cy="18283"/>
            </a:xfrm>
            <a:prstGeom prst="ellipse">
              <a:avLst/>
            </a:prstGeom>
            <a:gradFill>
              <a:gsLst>
                <a:gs pos="0">
                  <a:srgbClr val="FB7E00">
                    <a:alpha val="20335"/>
                  </a:srgbClr>
                </a:gs>
                <a:gs pos="14286">
                  <a:srgbClr val="FB7E00">
                    <a:alpha val="18857"/>
                  </a:srgbClr>
                </a:gs>
                <a:gs pos="28571">
                  <a:srgbClr val="FB7E00">
                    <a:alpha val="14976"/>
                  </a:srgbClr>
                </a:gs>
                <a:gs pos="42857">
                  <a:srgbClr val="FB7E00">
                    <a:alpha val="10095"/>
                  </a:srgbClr>
                </a:gs>
                <a:gs pos="57143">
                  <a:srgbClr val="FB7E00">
                    <a:alpha val="5726"/>
                  </a:srgbClr>
                </a:gs>
                <a:gs pos="71429">
                  <a:srgbClr val="FB7E00">
                    <a:alpha val="2722"/>
                  </a:srgbClr>
                </a:gs>
                <a:gs pos="85714">
                  <a:srgbClr val="FB7E00">
                    <a:alpha val="1086"/>
                  </a:srgbClr>
                </a:gs>
                <a:gs pos="100000">
                  <a:srgbClr val="FB7E00">
                    <a:alpha val="3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" name="Splat 66"/>
            <p:cNvSpPr>
              <a:spLocks noGrp="1"/>
            </p:cNvSpPr>
            <p:nvPr/>
          </p:nvSpPr>
          <p:spPr>
            <a:xfrm rot="5327894">
              <a:off x="677377" y="323770"/>
              <a:ext cx="457026" cy="424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" name="Splat 67"/>
            <p:cNvSpPr>
              <a:spLocks noGrp="1"/>
            </p:cNvSpPr>
            <p:nvPr/>
          </p:nvSpPr>
          <p:spPr>
            <a:xfrm rot="2991429">
              <a:off x="2624538" y="875672"/>
              <a:ext cx="62772" cy="17551"/>
            </a:xfrm>
            <a:prstGeom prst="ellipse">
              <a:avLst/>
            </a:prstGeom>
            <a:gradFill>
              <a:gsLst>
                <a:gs pos="0">
                  <a:srgbClr val="ECE5E7">
                    <a:alpha val="20848"/>
                  </a:srgbClr>
                </a:gs>
                <a:gs pos="14286">
                  <a:srgbClr val="ECE5E7">
                    <a:alpha val="19337"/>
                  </a:srgbClr>
                </a:gs>
                <a:gs pos="28571">
                  <a:srgbClr val="ECE5E7">
                    <a:alpha val="15367"/>
                  </a:srgbClr>
                </a:gs>
                <a:gs pos="42857">
                  <a:srgbClr val="ECE5E7">
                    <a:alpha val="10366"/>
                  </a:srgbClr>
                </a:gs>
                <a:gs pos="57143">
                  <a:srgbClr val="ECE5E7">
                    <a:alpha val="5884"/>
                  </a:srgbClr>
                </a:gs>
                <a:gs pos="71429">
                  <a:srgbClr val="ECE5E7">
                    <a:alpha val="2799"/>
                  </a:srgbClr>
                </a:gs>
                <a:gs pos="85714">
                  <a:srgbClr val="ECE5E7">
                    <a:alpha val="1116"/>
                  </a:srgbClr>
                </a:gs>
                <a:gs pos="100000">
                  <a:srgbClr val="ECE5E7">
                    <a:alpha val="3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" name="Splat 68"/>
            <p:cNvSpPr>
              <a:spLocks noGrp="1"/>
            </p:cNvSpPr>
            <p:nvPr/>
          </p:nvSpPr>
          <p:spPr>
            <a:xfrm rot="-8749614">
              <a:off x="1105293" y="1363948"/>
              <a:ext cx="68913" cy="19054"/>
            </a:xfrm>
            <a:prstGeom prst="ellipse">
              <a:avLst/>
            </a:prstGeom>
            <a:gradFill>
              <a:gsLst>
                <a:gs pos="0">
                  <a:srgbClr val="CDD5DB">
                    <a:alpha val="19804"/>
                  </a:srgbClr>
                </a:gs>
                <a:gs pos="14286">
                  <a:srgbClr val="CDD5DB">
                    <a:alpha val="18360"/>
                  </a:srgbClr>
                </a:gs>
                <a:gs pos="28571">
                  <a:srgbClr val="CDD5DB">
                    <a:alpha val="14572"/>
                  </a:srgbClr>
                </a:gs>
                <a:gs pos="42857">
                  <a:srgbClr val="CDD5DB">
                    <a:alpha val="9815"/>
                  </a:srgbClr>
                </a:gs>
                <a:gs pos="57143">
                  <a:srgbClr val="CDD5DB">
                    <a:alpha val="5564"/>
                  </a:srgbClr>
                </a:gs>
                <a:gs pos="71429">
                  <a:srgbClr val="CDD5DB">
                    <a:alpha val="2644"/>
                  </a:srgbClr>
                </a:gs>
                <a:gs pos="85714">
                  <a:srgbClr val="CDD5DB">
                    <a:alpha val="1054"/>
                  </a:srgbClr>
                </a:gs>
                <a:gs pos="100000">
                  <a:srgbClr val="CDD5DB">
                    <a:alpha val="3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" name="Splat 69"/>
            <p:cNvSpPr>
              <a:spLocks noGrp="1"/>
            </p:cNvSpPr>
            <p:nvPr/>
          </p:nvSpPr>
          <p:spPr>
            <a:xfrm rot="10620924">
              <a:off x="2692217" y="1284706"/>
              <a:ext cx="64770" cy="17975"/>
            </a:xfrm>
            <a:prstGeom prst="ellipse">
              <a:avLst/>
            </a:prstGeom>
            <a:gradFill>
              <a:gsLst>
                <a:gs pos="0">
                  <a:srgbClr val="FFF3D0">
                    <a:alpha val="20553"/>
                  </a:srgbClr>
                </a:gs>
                <a:gs pos="14286">
                  <a:srgbClr val="FFF3D0">
                    <a:alpha val="19061"/>
                  </a:srgbClr>
                </a:gs>
                <a:gs pos="28571">
                  <a:srgbClr val="FFF3D0">
                    <a:alpha val="15142"/>
                  </a:srgbClr>
                </a:gs>
                <a:gs pos="42857">
                  <a:srgbClr val="FFF3D0">
                    <a:alpha val="10210"/>
                  </a:srgbClr>
                </a:gs>
                <a:gs pos="57143">
                  <a:srgbClr val="FFF3D0">
                    <a:alpha val="5793"/>
                  </a:srgbClr>
                </a:gs>
                <a:gs pos="71429">
                  <a:srgbClr val="FFF3D0">
                    <a:alpha val="2755"/>
                  </a:srgbClr>
                </a:gs>
                <a:gs pos="85714">
                  <a:srgbClr val="FFF3D0">
                    <a:alpha val="1099"/>
                  </a:srgbClr>
                </a:gs>
                <a:gs pos="100000">
                  <a:srgbClr val="FFF3D0">
                    <a:alpha val="3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" name="Splat 70"/>
            <p:cNvSpPr>
              <a:spLocks noGrp="1"/>
            </p:cNvSpPr>
            <p:nvPr/>
          </p:nvSpPr>
          <p:spPr>
            <a:xfrm rot="3864192">
              <a:off x="1366669" y="909626"/>
              <a:ext cx="66927" cy="15738"/>
            </a:xfrm>
            <a:prstGeom prst="ellipse">
              <a:avLst/>
            </a:prstGeom>
            <a:gradFill>
              <a:gsLst>
                <a:gs pos="0">
                  <a:srgbClr val="6F648A">
                    <a:alpha val="15929"/>
                  </a:srgbClr>
                </a:gs>
                <a:gs pos="14286">
                  <a:srgbClr val="6F648A">
                    <a:alpha val="14740"/>
                  </a:srgbClr>
                </a:gs>
                <a:gs pos="28571">
                  <a:srgbClr val="6F648A">
                    <a:alpha val="11646"/>
                  </a:srgbClr>
                </a:gs>
                <a:gs pos="42857">
                  <a:srgbClr val="6F648A">
                    <a:alpha val="7801"/>
                  </a:srgbClr>
                </a:gs>
                <a:gs pos="57143">
                  <a:srgbClr val="6F648A">
                    <a:alpha val="4400"/>
                  </a:srgbClr>
                </a:gs>
                <a:gs pos="71429">
                  <a:srgbClr val="6F648A">
                    <a:alpha val="2084"/>
                  </a:srgbClr>
                </a:gs>
                <a:gs pos="85714">
                  <a:srgbClr val="6F648A">
                    <a:alpha val="830"/>
                  </a:srgbClr>
                </a:gs>
                <a:gs pos="100000">
                  <a:srgbClr val="6F648A">
                    <a:alpha val="2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" name="Splat 71"/>
            <p:cNvSpPr>
              <a:spLocks noGrp="1"/>
            </p:cNvSpPr>
            <p:nvPr/>
          </p:nvSpPr>
          <p:spPr>
            <a:xfrm rot="3911021">
              <a:off x="1933741" y="1449259"/>
              <a:ext cx="69811" cy="19151"/>
            </a:xfrm>
            <a:prstGeom prst="ellipse">
              <a:avLst/>
            </a:prstGeom>
            <a:gradFill>
              <a:gsLst>
                <a:gs pos="0">
                  <a:srgbClr val="85B9BC">
                    <a:alpha val="19515"/>
                  </a:srgbClr>
                </a:gs>
                <a:gs pos="14286">
                  <a:srgbClr val="85B9BC">
                    <a:alpha val="18089"/>
                  </a:srgbClr>
                </a:gs>
                <a:gs pos="28571">
                  <a:srgbClr val="85B9BC">
                    <a:alpha val="14352"/>
                  </a:srgbClr>
                </a:gs>
                <a:gs pos="42857">
                  <a:srgbClr val="85B9BC">
                    <a:alpha val="9663"/>
                  </a:srgbClr>
                </a:gs>
                <a:gs pos="57143">
                  <a:srgbClr val="85B9BC">
                    <a:alpha val="5475"/>
                  </a:srgbClr>
                </a:gs>
                <a:gs pos="71429">
                  <a:srgbClr val="85B9BC">
                    <a:alpha val="2601"/>
                  </a:srgbClr>
                </a:gs>
                <a:gs pos="85714">
                  <a:srgbClr val="85B9BC">
                    <a:alpha val="1037"/>
                  </a:srgbClr>
                </a:gs>
                <a:gs pos="100000">
                  <a:srgbClr val="85B9BC">
                    <a:alpha val="3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" name="Splat 72"/>
            <p:cNvSpPr>
              <a:spLocks noGrp="1"/>
            </p:cNvSpPr>
            <p:nvPr/>
          </p:nvSpPr>
          <p:spPr>
            <a:xfrm rot="5223205">
              <a:off x="2758992" y="720927"/>
              <a:ext cx="63036" cy="17498"/>
            </a:xfrm>
            <a:prstGeom prst="ellipse">
              <a:avLst/>
            </a:prstGeom>
            <a:gradFill>
              <a:gsLst>
                <a:gs pos="0">
                  <a:srgbClr val="FFFFFF">
                    <a:alpha val="20852"/>
                  </a:srgbClr>
                </a:gs>
                <a:gs pos="14286">
                  <a:srgbClr val="FFFFFF">
                    <a:alpha val="19341"/>
                  </a:srgbClr>
                </a:gs>
                <a:gs pos="28571">
                  <a:srgbClr val="FFFFFF">
                    <a:alpha val="15371"/>
                  </a:srgbClr>
                </a:gs>
                <a:gs pos="42857">
                  <a:srgbClr val="FFFFFF">
                    <a:alpha val="10369"/>
                  </a:srgbClr>
                </a:gs>
                <a:gs pos="57143">
                  <a:srgbClr val="FFFFFF">
                    <a:alpha val="5885"/>
                  </a:srgbClr>
                </a:gs>
                <a:gs pos="71429">
                  <a:srgbClr val="FFFFFF">
                    <a:alpha val="2799"/>
                  </a:srgbClr>
                </a:gs>
                <a:gs pos="85714">
                  <a:srgbClr val="FFFFFF">
                    <a:alpha val="1116"/>
                  </a:srgbClr>
                </a:gs>
                <a:gs pos="100000">
                  <a:srgbClr val="FFFFFF">
                    <a:alpha val="3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" name="Splat 73"/>
            <p:cNvSpPr>
              <a:spLocks noGrp="1"/>
            </p:cNvSpPr>
            <p:nvPr/>
          </p:nvSpPr>
          <p:spPr>
            <a:xfrm rot="4733160">
              <a:off x="2283944" y="1488960"/>
              <a:ext cx="66090" cy="18968"/>
            </a:xfrm>
            <a:prstGeom prst="ellipse">
              <a:avLst/>
            </a:prstGeom>
            <a:gradFill>
              <a:gsLst>
                <a:gs pos="0">
                  <a:srgbClr val="C6A53F">
                    <a:alpha val="19794"/>
                  </a:srgbClr>
                </a:gs>
                <a:gs pos="14286">
                  <a:srgbClr val="C6A53F">
                    <a:alpha val="18350"/>
                  </a:srgbClr>
                </a:gs>
                <a:gs pos="28571">
                  <a:srgbClr val="C6A53F">
                    <a:alpha val="14564"/>
                  </a:srgbClr>
                </a:gs>
                <a:gs pos="42857">
                  <a:srgbClr val="C6A53F">
                    <a:alpha val="9810"/>
                  </a:srgbClr>
                </a:gs>
                <a:gs pos="57143">
                  <a:srgbClr val="C6A53F">
                    <a:alpha val="5560"/>
                  </a:srgbClr>
                </a:gs>
                <a:gs pos="71429">
                  <a:srgbClr val="C6A53F">
                    <a:alpha val="2642"/>
                  </a:srgbClr>
                </a:gs>
                <a:gs pos="85714">
                  <a:srgbClr val="C6A53F">
                    <a:alpha val="1053"/>
                  </a:srgbClr>
                </a:gs>
                <a:gs pos="100000">
                  <a:srgbClr val="C6A53F">
                    <a:alpha val="3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" name="Splat 74"/>
            <p:cNvSpPr>
              <a:spLocks noGrp="1"/>
            </p:cNvSpPr>
            <p:nvPr/>
          </p:nvSpPr>
          <p:spPr>
            <a:xfrm rot="3991848">
              <a:off x="2454790" y="1387730"/>
              <a:ext cx="69775" cy="19232"/>
            </a:xfrm>
            <a:prstGeom prst="ellipse">
              <a:avLst/>
            </a:prstGeom>
            <a:gradFill>
              <a:gsLst>
                <a:gs pos="0">
                  <a:srgbClr val="4A1400">
                    <a:alpha val="19565"/>
                  </a:srgbClr>
                </a:gs>
                <a:gs pos="14286">
                  <a:srgbClr val="4A1400">
                    <a:alpha val="18136"/>
                  </a:srgbClr>
                </a:gs>
                <a:gs pos="28571">
                  <a:srgbClr val="4A1400">
                    <a:alpha val="14391"/>
                  </a:srgbClr>
                </a:gs>
                <a:gs pos="42857">
                  <a:srgbClr val="4A1400">
                    <a:alpha val="9689"/>
                  </a:srgbClr>
                </a:gs>
                <a:gs pos="57143">
                  <a:srgbClr val="4A1400">
                    <a:alpha val="5491"/>
                  </a:srgbClr>
                </a:gs>
                <a:gs pos="71429">
                  <a:srgbClr val="4A1400">
                    <a:alpha val="2609"/>
                  </a:srgbClr>
                </a:gs>
                <a:gs pos="85714">
                  <a:srgbClr val="4A1400">
                    <a:alpha val="1040"/>
                  </a:srgbClr>
                </a:gs>
                <a:gs pos="100000">
                  <a:srgbClr val="4A1400">
                    <a:alpha val="3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" name="Splat 75"/>
            <p:cNvSpPr>
              <a:spLocks noGrp="1"/>
            </p:cNvSpPr>
            <p:nvPr/>
          </p:nvSpPr>
          <p:spPr>
            <a:xfrm rot="-10066923">
              <a:off x="1635153" y="225197"/>
              <a:ext cx="652100" cy="615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" name="Splat 76"/>
            <p:cNvSpPr>
              <a:spLocks noGrp="1"/>
            </p:cNvSpPr>
            <p:nvPr/>
          </p:nvSpPr>
          <p:spPr>
            <a:xfrm rot="3831930">
              <a:off x="2567083" y="1247604"/>
              <a:ext cx="63967" cy="17806"/>
            </a:xfrm>
            <a:prstGeom prst="ellipse">
              <a:avLst/>
            </a:prstGeom>
            <a:gradFill>
              <a:gsLst>
                <a:gs pos="0">
                  <a:srgbClr val="FFF5B0">
                    <a:alpha val="20687"/>
                  </a:srgbClr>
                </a:gs>
                <a:gs pos="14286">
                  <a:srgbClr val="FFF5B0">
                    <a:alpha val="19187"/>
                  </a:srgbClr>
                </a:gs>
                <a:gs pos="28571">
                  <a:srgbClr val="FFF5B0">
                    <a:alpha val="15245"/>
                  </a:srgbClr>
                </a:gs>
                <a:gs pos="42857">
                  <a:srgbClr val="FFF5B0">
                    <a:alpha val="10281"/>
                  </a:srgbClr>
                </a:gs>
                <a:gs pos="57143">
                  <a:srgbClr val="FFF5B0">
                    <a:alpha val="5834"/>
                  </a:srgbClr>
                </a:gs>
                <a:gs pos="71429">
                  <a:srgbClr val="FFF5B0">
                    <a:alpha val="2775"/>
                  </a:srgbClr>
                </a:gs>
                <a:gs pos="85714">
                  <a:srgbClr val="FFF5B0">
                    <a:alpha val="1107"/>
                  </a:srgbClr>
                </a:gs>
                <a:gs pos="100000">
                  <a:srgbClr val="FFF5B0">
                    <a:alpha val="3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" name="Splat 77"/>
            <p:cNvSpPr>
              <a:spLocks noGrp="1"/>
            </p:cNvSpPr>
            <p:nvPr/>
          </p:nvSpPr>
          <p:spPr>
            <a:xfrm rot="-10791707">
              <a:off x="1358670" y="2011853"/>
              <a:ext cx="69783" cy="18907"/>
            </a:xfrm>
            <a:prstGeom prst="ellipse">
              <a:avLst/>
            </a:prstGeom>
            <a:gradFill>
              <a:gsLst>
                <a:gs pos="0">
                  <a:srgbClr val="644427">
                    <a:alpha val="19191"/>
                  </a:srgbClr>
                </a:gs>
                <a:gs pos="14286">
                  <a:srgbClr val="644427">
                    <a:alpha val="17786"/>
                  </a:srgbClr>
                </a:gs>
                <a:gs pos="28571">
                  <a:srgbClr val="644427">
                    <a:alpha val="14106"/>
                  </a:srgbClr>
                </a:gs>
                <a:gs pos="42857">
                  <a:srgbClr val="644427">
                    <a:alpha val="9493"/>
                  </a:srgbClr>
                </a:gs>
                <a:gs pos="57143">
                  <a:srgbClr val="644427">
                    <a:alpha val="5377"/>
                  </a:srgbClr>
                </a:gs>
                <a:gs pos="71429">
                  <a:srgbClr val="644427">
                    <a:alpha val="2554"/>
                  </a:srgbClr>
                </a:gs>
                <a:gs pos="85714">
                  <a:srgbClr val="644427">
                    <a:alpha val="1018"/>
                  </a:srgbClr>
                </a:gs>
                <a:gs pos="100000">
                  <a:srgbClr val="644427">
                    <a:alpha val="3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" name="Splat 78"/>
            <p:cNvSpPr>
              <a:spLocks noGrp="1"/>
            </p:cNvSpPr>
            <p:nvPr/>
          </p:nvSpPr>
          <p:spPr>
            <a:xfrm rot="-10799763">
              <a:off x="2436483" y="824490"/>
              <a:ext cx="30438" cy="30435"/>
            </a:xfrm>
            <a:prstGeom prst="ellipse">
              <a:avLst/>
            </a:prstGeom>
            <a:gradFill>
              <a:gsLst>
                <a:gs pos="0">
                  <a:srgbClr val="E3EAF1">
                    <a:alpha val="21651"/>
                  </a:srgbClr>
                </a:gs>
                <a:gs pos="14286">
                  <a:srgbClr val="E3EAF1">
                    <a:alpha val="20090"/>
                  </a:srgbClr>
                </a:gs>
                <a:gs pos="28571">
                  <a:srgbClr val="E3EAF1">
                    <a:alpha val="15981"/>
                  </a:srgbClr>
                </a:gs>
                <a:gs pos="42857">
                  <a:srgbClr val="E3EAF1">
                    <a:alpha val="10793"/>
                  </a:srgbClr>
                </a:gs>
                <a:gs pos="57143">
                  <a:srgbClr val="E3EAF1">
                    <a:alpha val="6133"/>
                  </a:srgbClr>
                </a:gs>
                <a:gs pos="71429">
                  <a:srgbClr val="E3EAF1">
                    <a:alpha val="2919"/>
                  </a:srgbClr>
                </a:gs>
                <a:gs pos="85714">
                  <a:srgbClr val="E3EAF1">
                    <a:alpha val="1165"/>
                  </a:srgbClr>
                </a:gs>
                <a:gs pos="100000">
                  <a:srgbClr val="E3EAF1">
                    <a:alpha val="3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" name="Splat 79"/>
            <p:cNvSpPr>
              <a:spLocks noGrp="1"/>
            </p:cNvSpPr>
            <p:nvPr/>
          </p:nvSpPr>
          <p:spPr>
            <a:xfrm rot="8567369">
              <a:off x="2740562" y="1831165"/>
              <a:ext cx="151527" cy="547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" name="Splat 80"/>
            <p:cNvSpPr>
              <a:spLocks noGrp="1"/>
            </p:cNvSpPr>
            <p:nvPr/>
          </p:nvSpPr>
          <p:spPr>
            <a:xfrm rot="3673391">
              <a:off x="983055" y="1470513"/>
              <a:ext cx="493223" cy="491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" name="Splat 81"/>
            <p:cNvSpPr>
              <a:spLocks noGrp="1"/>
            </p:cNvSpPr>
            <p:nvPr/>
          </p:nvSpPr>
          <p:spPr>
            <a:xfrm rot="4515839">
              <a:off x="391492" y="843442"/>
              <a:ext cx="649564" cy="752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" name="Splat 82"/>
            <p:cNvSpPr>
              <a:spLocks noGrp="1"/>
            </p:cNvSpPr>
            <p:nvPr/>
          </p:nvSpPr>
          <p:spPr>
            <a:xfrm rot="-10139017">
              <a:off x="974975" y="1307817"/>
              <a:ext cx="68172" cy="18857"/>
            </a:xfrm>
            <a:prstGeom prst="ellipse">
              <a:avLst/>
            </a:prstGeom>
            <a:gradFill>
              <a:gsLst>
                <a:gs pos="0">
                  <a:srgbClr val="D8DBDC">
                    <a:alpha val="19948"/>
                  </a:srgbClr>
                </a:gs>
                <a:gs pos="14286">
                  <a:srgbClr val="D8DBDC">
                    <a:alpha val="18494"/>
                  </a:srgbClr>
                </a:gs>
                <a:gs pos="28571">
                  <a:srgbClr val="D8DBDC">
                    <a:alpha val="14682"/>
                  </a:srgbClr>
                </a:gs>
                <a:gs pos="42857">
                  <a:srgbClr val="D8DBDC">
                    <a:alpha val="9891"/>
                  </a:srgbClr>
                </a:gs>
                <a:gs pos="57143">
                  <a:srgbClr val="D8DBDC">
                    <a:alpha val="5607"/>
                  </a:srgbClr>
                </a:gs>
                <a:gs pos="71429">
                  <a:srgbClr val="D8DBDC">
                    <a:alpha val="2665"/>
                  </a:srgbClr>
                </a:gs>
                <a:gs pos="85714">
                  <a:srgbClr val="D8DBDC">
                    <a:alpha val="1062"/>
                  </a:srgbClr>
                </a:gs>
                <a:gs pos="100000">
                  <a:srgbClr val="D8DBDC">
                    <a:alpha val="3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" name="Splat 83"/>
            <p:cNvSpPr>
              <a:spLocks noGrp="1"/>
            </p:cNvSpPr>
            <p:nvPr/>
          </p:nvSpPr>
          <p:spPr>
            <a:xfrm rot="-10640315">
              <a:off x="2835873" y="816909"/>
              <a:ext cx="560678" cy="4210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" name="Splat 84"/>
            <p:cNvSpPr>
              <a:spLocks noGrp="1"/>
            </p:cNvSpPr>
            <p:nvPr/>
          </p:nvSpPr>
          <p:spPr>
            <a:xfrm rot="9682425">
              <a:off x="1797363" y="392453"/>
              <a:ext cx="573857" cy="407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" name="Splat 85"/>
            <p:cNvSpPr>
              <a:spLocks noGrp="1"/>
            </p:cNvSpPr>
            <p:nvPr/>
          </p:nvSpPr>
          <p:spPr>
            <a:xfrm rot="6015581">
              <a:off x="2326699" y="1483284"/>
              <a:ext cx="68529" cy="18938"/>
            </a:xfrm>
            <a:prstGeom prst="ellipse">
              <a:avLst/>
            </a:prstGeom>
            <a:gradFill>
              <a:gsLst>
                <a:gs pos="0">
                  <a:srgbClr val="D4CCC6">
                    <a:alpha val="19889"/>
                  </a:srgbClr>
                </a:gs>
                <a:gs pos="14286">
                  <a:srgbClr val="D4CCC6">
                    <a:alpha val="18439"/>
                  </a:srgbClr>
                </a:gs>
                <a:gs pos="28571">
                  <a:srgbClr val="D4CCC6">
                    <a:alpha val="14637"/>
                  </a:srgbClr>
                </a:gs>
                <a:gs pos="42857">
                  <a:srgbClr val="D4CCC6">
                    <a:alpha val="9860"/>
                  </a:srgbClr>
                </a:gs>
                <a:gs pos="57143">
                  <a:srgbClr val="D4CCC6">
                    <a:alpha val="5590"/>
                  </a:srgbClr>
                </a:gs>
                <a:gs pos="71429">
                  <a:srgbClr val="D4CCC6">
                    <a:alpha val="2656"/>
                  </a:srgbClr>
                </a:gs>
                <a:gs pos="85714">
                  <a:srgbClr val="D4CCC6">
                    <a:alpha val="1059"/>
                  </a:srgbClr>
                </a:gs>
                <a:gs pos="100000">
                  <a:srgbClr val="D4CCC6">
                    <a:alpha val="3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" name="Splat 86"/>
            <p:cNvSpPr>
              <a:spLocks noGrp="1"/>
            </p:cNvSpPr>
            <p:nvPr/>
          </p:nvSpPr>
          <p:spPr>
            <a:xfrm rot="-8974003">
              <a:off x="2646582" y="2033988"/>
              <a:ext cx="509279" cy="667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" name="Splat 87"/>
            <p:cNvSpPr>
              <a:spLocks noGrp="1"/>
            </p:cNvSpPr>
            <p:nvPr/>
          </p:nvSpPr>
          <p:spPr>
            <a:xfrm rot="6416737">
              <a:off x="2892193" y="702189"/>
              <a:ext cx="247004" cy="10999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" name="Splat 88"/>
            <p:cNvSpPr>
              <a:spLocks noGrp="1"/>
            </p:cNvSpPr>
            <p:nvPr/>
          </p:nvSpPr>
          <p:spPr>
            <a:xfrm rot="5303752">
              <a:off x="3500673" y="135740"/>
              <a:ext cx="70202" cy="15918"/>
            </a:xfrm>
            <a:prstGeom prst="ellipse">
              <a:avLst/>
            </a:prstGeom>
            <a:gradFill>
              <a:gsLst>
                <a:gs pos="0">
                  <a:srgbClr val="2F0036">
                    <a:alpha val="19528"/>
                  </a:srgbClr>
                </a:gs>
                <a:gs pos="14286">
                  <a:srgbClr val="2F0036">
                    <a:alpha val="18102"/>
                  </a:srgbClr>
                </a:gs>
                <a:gs pos="28571">
                  <a:srgbClr val="2F0036">
                    <a:alpha val="14363"/>
                  </a:srgbClr>
                </a:gs>
                <a:gs pos="42857">
                  <a:srgbClr val="2F0036">
                    <a:alpha val="9670"/>
                  </a:srgbClr>
                </a:gs>
                <a:gs pos="57143">
                  <a:srgbClr val="2F0036">
                    <a:alpha val="5479"/>
                  </a:srgbClr>
                </a:gs>
                <a:gs pos="71429">
                  <a:srgbClr val="2F0036">
                    <a:alpha val="2603"/>
                  </a:srgbClr>
                </a:gs>
                <a:gs pos="85714">
                  <a:srgbClr val="2F0036">
                    <a:alpha val="1038"/>
                  </a:srgbClr>
                </a:gs>
                <a:gs pos="100000">
                  <a:srgbClr val="2F0036">
                    <a:alpha val="3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" name="Splat 89"/>
            <p:cNvSpPr>
              <a:spLocks noGrp="1"/>
            </p:cNvSpPr>
            <p:nvPr/>
          </p:nvSpPr>
          <p:spPr>
            <a:xfrm rot="3570798">
              <a:off x="2402938" y="1429246"/>
              <a:ext cx="502436" cy="97996"/>
            </a:xfrm>
            <a:prstGeom prst="ellipse">
              <a:avLst/>
            </a:prstGeom>
            <a:gradFill>
              <a:gsLst>
                <a:gs pos="0">
                  <a:srgbClr val="FFFFD0">
                    <a:alpha val="32968"/>
                  </a:srgbClr>
                </a:gs>
                <a:gs pos="14286">
                  <a:srgbClr val="FFFFD0">
                    <a:alpha val="30764"/>
                  </a:srgbClr>
                </a:gs>
                <a:gs pos="28571">
                  <a:srgbClr val="FFFFD0">
                    <a:alpha val="24833"/>
                  </a:srgbClr>
                </a:gs>
                <a:gs pos="42857">
                  <a:srgbClr val="FFFFD0">
                    <a:alpha val="17075"/>
                  </a:srgbClr>
                </a:gs>
                <a:gs pos="57143">
                  <a:srgbClr val="FFFFD0">
                    <a:alpha val="9855"/>
                  </a:srgbClr>
                </a:gs>
                <a:gs pos="71429">
                  <a:srgbClr val="FFFFD0">
                    <a:alpha val="4740"/>
                  </a:srgbClr>
                </a:gs>
                <a:gs pos="85714">
                  <a:srgbClr val="FFFFD0">
                    <a:alpha val="1902"/>
                  </a:srgbClr>
                </a:gs>
                <a:gs pos="100000">
                  <a:srgbClr val="FFFFD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" name="Splat 90"/>
            <p:cNvSpPr>
              <a:spLocks noGrp="1"/>
            </p:cNvSpPr>
            <p:nvPr/>
          </p:nvSpPr>
          <p:spPr>
            <a:xfrm rot="3875323">
              <a:off x="739394" y="1675688"/>
              <a:ext cx="523679" cy="722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" name="Splat 91"/>
            <p:cNvSpPr>
              <a:spLocks noGrp="1"/>
            </p:cNvSpPr>
            <p:nvPr/>
          </p:nvSpPr>
          <p:spPr>
            <a:xfrm rot="10705024">
              <a:off x="2411504" y="1216865"/>
              <a:ext cx="543160" cy="1167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" name="Splat 92"/>
            <p:cNvSpPr>
              <a:spLocks noGrp="1"/>
            </p:cNvSpPr>
            <p:nvPr/>
          </p:nvSpPr>
          <p:spPr>
            <a:xfrm rot="3640820">
              <a:off x="2316407" y="1392767"/>
              <a:ext cx="69929" cy="19275"/>
            </a:xfrm>
            <a:prstGeom prst="ellipse">
              <a:avLst/>
            </a:prstGeom>
            <a:gradFill>
              <a:gsLst>
                <a:gs pos="0">
                  <a:srgbClr val="CABDB8">
                    <a:alpha val="19601"/>
                  </a:srgbClr>
                </a:gs>
                <a:gs pos="14286">
                  <a:srgbClr val="CABDB8">
                    <a:alpha val="18170"/>
                  </a:srgbClr>
                </a:gs>
                <a:gs pos="28571">
                  <a:srgbClr val="CABDB8">
                    <a:alpha val="14418"/>
                  </a:srgbClr>
                </a:gs>
                <a:gs pos="42857">
                  <a:srgbClr val="CABDB8">
                    <a:alpha val="9708"/>
                  </a:srgbClr>
                </a:gs>
                <a:gs pos="57143">
                  <a:srgbClr val="CABDB8">
                    <a:alpha val="5502"/>
                  </a:srgbClr>
                </a:gs>
                <a:gs pos="71429">
                  <a:srgbClr val="CABDB8">
                    <a:alpha val="2614"/>
                  </a:srgbClr>
                </a:gs>
                <a:gs pos="85714">
                  <a:srgbClr val="CABDB8">
                    <a:alpha val="1042"/>
                  </a:srgbClr>
                </a:gs>
                <a:gs pos="100000">
                  <a:srgbClr val="CABDB8">
                    <a:alpha val="3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" name="Splat 93"/>
            <p:cNvSpPr>
              <a:spLocks noGrp="1"/>
            </p:cNvSpPr>
            <p:nvPr/>
          </p:nvSpPr>
          <p:spPr>
            <a:xfrm rot="5013355">
              <a:off x="2371521" y="31353"/>
              <a:ext cx="426926" cy="575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" name="Splat 94"/>
            <p:cNvSpPr>
              <a:spLocks noGrp="1"/>
            </p:cNvSpPr>
            <p:nvPr/>
          </p:nvSpPr>
          <p:spPr>
            <a:xfrm rot="3074758">
              <a:off x="1379728" y="1635464"/>
              <a:ext cx="304794" cy="3194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" name="Splat 95"/>
            <p:cNvSpPr>
              <a:spLocks noGrp="1"/>
            </p:cNvSpPr>
            <p:nvPr/>
          </p:nvSpPr>
          <p:spPr>
            <a:xfrm rot="-10531932">
              <a:off x="3098905" y="828793"/>
              <a:ext cx="469361" cy="454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" name="Splat 96"/>
            <p:cNvSpPr>
              <a:spLocks noGrp="1"/>
            </p:cNvSpPr>
            <p:nvPr/>
          </p:nvSpPr>
          <p:spPr>
            <a:xfrm rot="-9294131">
              <a:off x="958328" y="1771586"/>
              <a:ext cx="246889" cy="410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" name="Splat 97"/>
            <p:cNvSpPr>
              <a:spLocks noGrp="1"/>
            </p:cNvSpPr>
            <p:nvPr/>
          </p:nvSpPr>
          <p:spPr>
            <a:xfrm rot="5402213">
              <a:off x="2556698" y="1143320"/>
              <a:ext cx="70521" cy="19387"/>
            </a:xfrm>
            <a:prstGeom prst="ellipse">
              <a:avLst/>
            </a:prstGeom>
            <a:gradFill>
              <a:gsLst>
                <a:gs pos="0">
                  <a:srgbClr val="F5727A">
                    <a:alpha val="19509"/>
                  </a:srgbClr>
                </a:gs>
                <a:gs pos="14286">
                  <a:srgbClr val="F5727A">
                    <a:alpha val="18084"/>
                  </a:srgbClr>
                </a:gs>
                <a:gs pos="28571">
                  <a:srgbClr val="F5727A">
                    <a:alpha val="14348"/>
                  </a:srgbClr>
                </a:gs>
                <a:gs pos="42857">
                  <a:srgbClr val="F5727A">
                    <a:alpha val="9660"/>
                  </a:srgbClr>
                </a:gs>
                <a:gs pos="57143">
                  <a:srgbClr val="F5727A">
                    <a:alpha val="5474"/>
                  </a:srgbClr>
                </a:gs>
                <a:gs pos="71429">
                  <a:srgbClr val="F5727A">
                    <a:alpha val="2601"/>
                  </a:srgbClr>
                </a:gs>
                <a:gs pos="85714">
                  <a:srgbClr val="F5727A">
                    <a:alpha val="1037"/>
                  </a:srgbClr>
                </a:gs>
                <a:gs pos="100000">
                  <a:srgbClr val="F5727A">
                    <a:alpha val="3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" name="Splat 98"/>
            <p:cNvSpPr>
              <a:spLocks noGrp="1"/>
            </p:cNvSpPr>
            <p:nvPr/>
          </p:nvSpPr>
          <p:spPr>
            <a:xfrm rot="5813578">
              <a:off x="2849135" y="459645"/>
              <a:ext cx="69543" cy="19145"/>
            </a:xfrm>
            <a:prstGeom prst="ellipse">
              <a:avLst/>
            </a:prstGeom>
            <a:gradFill>
              <a:gsLst>
                <a:gs pos="0">
                  <a:srgbClr val="000022">
                    <a:alpha val="19669"/>
                  </a:srgbClr>
                </a:gs>
                <a:gs pos="14286">
                  <a:srgbClr val="000022">
                    <a:alpha val="18233"/>
                  </a:srgbClr>
                </a:gs>
                <a:gs pos="28571">
                  <a:srgbClr val="000022">
                    <a:alpha val="14470"/>
                  </a:srgbClr>
                </a:gs>
                <a:gs pos="42857">
                  <a:srgbClr val="000022">
                    <a:alpha val="9744"/>
                  </a:srgbClr>
                </a:gs>
                <a:gs pos="57143">
                  <a:srgbClr val="000022">
                    <a:alpha val="5522"/>
                  </a:srgbClr>
                </a:gs>
                <a:gs pos="71429">
                  <a:srgbClr val="000022">
                    <a:alpha val="2624"/>
                  </a:srgbClr>
                </a:gs>
                <a:gs pos="85714">
                  <a:srgbClr val="000022">
                    <a:alpha val="1046"/>
                  </a:srgbClr>
                </a:gs>
                <a:gs pos="100000">
                  <a:srgbClr val="000022">
                    <a:alpha val="3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" name="Splat 99"/>
            <p:cNvSpPr>
              <a:spLocks noGrp="1"/>
            </p:cNvSpPr>
            <p:nvPr/>
          </p:nvSpPr>
          <p:spPr>
            <a:xfrm rot="4111735">
              <a:off x="2583256" y="1419346"/>
              <a:ext cx="57810" cy="16272"/>
            </a:xfrm>
            <a:prstGeom prst="ellipse">
              <a:avLst/>
            </a:prstGeom>
            <a:gradFill>
              <a:gsLst>
                <a:gs pos="0">
                  <a:srgbClr val="FBFFFF">
                    <a:alpha val="21766"/>
                  </a:srgbClr>
                </a:gs>
                <a:gs pos="14286">
                  <a:srgbClr val="FBFFFF">
                    <a:alpha val="20198"/>
                  </a:srgbClr>
                </a:gs>
                <a:gs pos="28571">
                  <a:srgbClr val="FBFFFF">
                    <a:alpha val="16069"/>
                  </a:srgbClr>
                </a:gs>
                <a:gs pos="42857">
                  <a:srgbClr val="FBFFFF">
                    <a:alpha val="10855"/>
                  </a:srgbClr>
                </a:gs>
                <a:gs pos="57143">
                  <a:srgbClr val="FBFFFF">
                    <a:alpha val="6168"/>
                  </a:srgbClr>
                </a:gs>
                <a:gs pos="71429">
                  <a:srgbClr val="FBFFFF">
                    <a:alpha val="2936"/>
                  </a:srgbClr>
                </a:gs>
                <a:gs pos="85714">
                  <a:srgbClr val="FBFFFF">
                    <a:alpha val="1172"/>
                  </a:srgbClr>
                </a:gs>
                <a:gs pos="100000">
                  <a:srgbClr val="FBFFFF">
                    <a:alpha val="3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" name="Splat 100"/>
            <p:cNvSpPr>
              <a:spLocks noGrp="1"/>
            </p:cNvSpPr>
            <p:nvPr/>
          </p:nvSpPr>
          <p:spPr>
            <a:xfrm rot="9933206">
              <a:off x="2615189" y="622106"/>
              <a:ext cx="517581" cy="2595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" name="Splat 101"/>
            <p:cNvSpPr>
              <a:spLocks noGrp="1"/>
            </p:cNvSpPr>
            <p:nvPr/>
          </p:nvSpPr>
          <p:spPr>
            <a:xfrm rot="2979500">
              <a:off x="2186441" y="894967"/>
              <a:ext cx="256929" cy="869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" name="Splat 102"/>
            <p:cNvSpPr>
              <a:spLocks noGrp="1"/>
            </p:cNvSpPr>
            <p:nvPr/>
          </p:nvSpPr>
          <p:spPr>
            <a:xfrm rot="9006594">
              <a:off x="1660254" y="1028074"/>
              <a:ext cx="70792" cy="19542"/>
            </a:xfrm>
            <a:prstGeom prst="ellipse">
              <a:avLst/>
            </a:prstGeom>
            <a:gradFill>
              <a:gsLst>
                <a:gs pos="0">
                  <a:srgbClr val="E50000">
                    <a:alpha val="19412"/>
                  </a:srgbClr>
                </a:gs>
                <a:gs pos="14286">
                  <a:srgbClr val="E50000">
                    <a:alpha val="17993"/>
                  </a:srgbClr>
                </a:gs>
                <a:gs pos="28571">
                  <a:srgbClr val="E50000">
                    <a:alpha val="14274"/>
                  </a:srgbClr>
                </a:gs>
                <a:gs pos="42857">
                  <a:srgbClr val="E50000">
                    <a:alpha val="9609"/>
                  </a:srgbClr>
                </a:gs>
                <a:gs pos="57143">
                  <a:srgbClr val="E50000">
                    <a:alpha val="5444"/>
                  </a:srgbClr>
                </a:gs>
                <a:gs pos="71429">
                  <a:srgbClr val="E50000">
                    <a:alpha val="2586"/>
                  </a:srgbClr>
                </a:gs>
                <a:gs pos="85714">
                  <a:srgbClr val="E50000">
                    <a:alpha val="1031"/>
                  </a:srgbClr>
                </a:gs>
                <a:gs pos="100000">
                  <a:srgbClr val="E50000">
                    <a:alpha val="3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" name="Splat 103"/>
            <p:cNvSpPr>
              <a:spLocks noGrp="1"/>
            </p:cNvSpPr>
            <p:nvPr/>
          </p:nvSpPr>
          <p:spPr>
            <a:xfrm rot="-9055446">
              <a:off x="1063685" y="1345916"/>
              <a:ext cx="67330" cy="18647"/>
            </a:xfrm>
            <a:prstGeom prst="ellipse">
              <a:avLst/>
            </a:prstGeom>
            <a:gradFill>
              <a:gsLst>
                <a:gs pos="0">
                  <a:srgbClr val="E6E7EC">
                    <a:alpha val="20095"/>
                  </a:srgbClr>
                </a:gs>
                <a:gs pos="14286">
                  <a:srgbClr val="E6E7EC">
                    <a:alpha val="18632"/>
                  </a:srgbClr>
                </a:gs>
                <a:gs pos="28571">
                  <a:srgbClr val="E6E7EC">
                    <a:alpha val="14794"/>
                  </a:srgbClr>
                </a:gs>
                <a:gs pos="42857">
                  <a:srgbClr val="E6E7EC">
                    <a:alpha val="9968"/>
                  </a:srgbClr>
                </a:gs>
                <a:gs pos="57143">
                  <a:srgbClr val="E6E7EC">
                    <a:alpha val="5653"/>
                  </a:srgbClr>
                </a:gs>
                <a:gs pos="71429">
                  <a:srgbClr val="E6E7EC">
                    <a:alpha val="2687"/>
                  </a:srgbClr>
                </a:gs>
                <a:gs pos="85714">
                  <a:srgbClr val="E6E7EC">
                    <a:alpha val="1071"/>
                  </a:srgbClr>
                </a:gs>
                <a:gs pos="100000">
                  <a:srgbClr val="E6E7EC">
                    <a:alpha val="3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" name="Splat 104"/>
            <p:cNvSpPr>
              <a:spLocks noGrp="1"/>
            </p:cNvSpPr>
            <p:nvPr/>
          </p:nvSpPr>
          <p:spPr>
            <a:xfrm rot="5379619">
              <a:off x="1627685" y="309185"/>
              <a:ext cx="56094" cy="15800"/>
            </a:xfrm>
            <a:prstGeom prst="ellipse">
              <a:avLst/>
            </a:prstGeom>
            <a:gradFill>
              <a:gsLst>
                <a:gs pos="0">
                  <a:srgbClr val="FEFFF7">
                    <a:alpha val="22079"/>
                  </a:srgbClr>
                </a:gs>
                <a:gs pos="14286">
                  <a:srgbClr val="FEFFF7">
                    <a:alpha val="20491"/>
                  </a:srgbClr>
                </a:gs>
                <a:gs pos="28571">
                  <a:srgbClr val="FEFFF7">
                    <a:alpha val="16309"/>
                  </a:srgbClr>
                </a:gs>
                <a:gs pos="42857">
                  <a:srgbClr val="FEFFF7">
                    <a:alpha val="11022"/>
                  </a:srgbClr>
                </a:gs>
                <a:gs pos="57143">
                  <a:srgbClr val="FEFFF7">
                    <a:alpha val="6266"/>
                  </a:srgbClr>
                </a:gs>
                <a:gs pos="71429">
                  <a:srgbClr val="FEFFF7">
                    <a:alpha val="2983"/>
                  </a:srgbClr>
                </a:gs>
                <a:gs pos="85714">
                  <a:srgbClr val="FEFFF7">
                    <a:alpha val="1191"/>
                  </a:srgbClr>
                </a:gs>
                <a:gs pos="100000">
                  <a:srgbClr val="FEFFF7">
                    <a:alpha val="3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" name="Splat 105"/>
            <p:cNvSpPr>
              <a:spLocks noGrp="1"/>
            </p:cNvSpPr>
            <p:nvPr/>
          </p:nvSpPr>
          <p:spPr>
            <a:xfrm rot="-10302683">
              <a:off x="2941792" y="1316295"/>
              <a:ext cx="63612" cy="17703"/>
            </a:xfrm>
            <a:prstGeom prst="ellipse">
              <a:avLst/>
            </a:prstGeom>
            <a:gradFill>
              <a:gsLst>
                <a:gs pos="0">
                  <a:srgbClr val="FFFFE9">
                    <a:alpha val="20751"/>
                  </a:srgbClr>
                </a:gs>
                <a:gs pos="14286">
                  <a:srgbClr val="FFFFE9">
                    <a:alpha val="19246"/>
                  </a:srgbClr>
                </a:gs>
                <a:gs pos="28571">
                  <a:srgbClr val="FFFFE9">
                    <a:alpha val="15293"/>
                  </a:srgbClr>
                </a:gs>
                <a:gs pos="42857">
                  <a:srgbClr val="FFFFE9">
                    <a:alpha val="10315"/>
                  </a:srgbClr>
                </a:gs>
                <a:gs pos="57143">
                  <a:srgbClr val="FFFFE9">
                    <a:alpha val="5854"/>
                  </a:srgbClr>
                </a:gs>
                <a:gs pos="71429">
                  <a:srgbClr val="FFFFE9">
                    <a:alpha val="2784"/>
                  </a:srgbClr>
                </a:gs>
                <a:gs pos="85714">
                  <a:srgbClr val="FFFFE9">
                    <a:alpha val="1110"/>
                  </a:srgbClr>
                </a:gs>
                <a:gs pos="100000">
                  <a:srgbClr val="FFFFE9">
                    <a:alpha val="3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" name="Splat 106"/>
            <p:cNvSpPr>
              <a:spLocks noGrp="1"/>
            </p:cNvSpPr>
            <p:nvPr/>
          </p:nvSpPr>
          <p:spPr>
            <a:xfrm rot="7326493">
              <a:off x="2096149" y="1521088"/>
              <a:ext cx="69941" cy="19248"/>
            </a:xfrm>
            <a:prstGeom prst="ellipse">
              <a:avLst/>
            </a:prstGeom>
            <a:gradFill>
              <a:gsLst>
                <a:gs pos="0">
                  <a:srgbClr val="A29A97">
                    <a:alpha val="18836"/>
                  </a:srgbClr>
                </a:gs>
                <a:gs pos="14286">
                  <a:srgbClr val="A29A97">
                    <a:alpha val="17454"/>
                  </a:srgbClr>
                </a:gs>
                <a:gs pos="28571">
                  <a:srgbClr val="A29A97">
                    <a:alpha val="13837"/>
                  </a:srgbClr>
                </a:gs>
                <a:gs pos="42857">
                  <a:srgbClr val="A29A97">
                    <a:alpha val="9307"/>
                  </a:srgbClr>
                </a:gs>
                <a:gs pos="57143">
                  <a:srgbClr val="A29A97">
                    <a:alpha val="5269"/>
                  </a:srgbClr>
                </a:gs>
                <a:gs pos="71429">
                  <a:srgbClr val="A29A97">
                    <a:alpha val="2502"/>
                  </a:srgbClr>
                </a:gs>
                <a:gs pos="85714">
                  <a:srgbClr val="A29A97">
                    <a:alpha val="997"/>
                  </a:srgbClr>
                </a:gs>
                <a:gs pos="100000">
                  <a:srgbClr val="A29A97">
                    <a:alpha val="3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" name="Splat 107"/>
            <p:cNvSpPr>
              <a:spLocks noGrp="1"/>
            </p:cNvSpPr>
            <p:nvPr/>
          </p:nvSpPr>
          <p:spPr>
            <a:xfrm rot="5381007">
              <a:off x="502726" y="1538284"/>
              <a:ext cx="451863" cy="495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" name="Splat 108"/>
            <p:cNvSpPr>
              <a:spLocks noGrp="1"/>
            </p:cNvSpPr>
            <p:nvPr/>
          </p:nvSpPr>
          <p:spPr>
            <a:xfrm rot="4329029">
              <a:off x="2431245" y="992814"/>
              <a:ext cx="70701" cy="19795"/>
            </a:xfrm>
            <a:prstGeom prst="ellipse">
              <a:avLst/>
            </a:prstGeom>
            <a:gradFill>
              <a:gsLst>
                <a:gs pos="0">
                  <a:srgbClr val="770000">
                    <a:alpha val="19149"/>
                  </a:srgbClr>
                </a:gs>
                <a:gs pos="14286">
                  <a:srgbClr val="770000">
                    <a:alpha val="17747"/>
                  </a:srgbClr>
                </a:gs>
                <a:gs pos="28571">
                  <a:srgbClr val="770000">
                    <a:alpha val="14075"/>
                  </a:srgbClr>
                </a:gs>
                <a:gs pos="42857">
                  <a:srgbClr val="770000">
                    <a:alpha val="9471"/>
                  </a:srgbClr>
                </a:gs>
                <a:gs pos="57143">
                  <a:srgbClr val="770000">
                    <a:alpha val="5364"/>
                  </a:srgbClr>
                </a:gs>
                <a:gs pos="71429">
                  <a:srgbClr val="770000">
                    <a:alpha val="2548"/>
                  </a:srgbClr>
                </a:gs>
                <a:gs pos="85714">
                  <a:srgbClr val="770000">
                    <a:alpha val="1015"/>
                  </a:srgbClr>
                </a:gs>
                <a:gs pos="100000">
                  <a:srgbClr val="770000">
                    <a:alpha val="3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" name="Splat 109"/>
            <p:cNvSpPr>
              <a:spLocks noGrp="1"/>
            </p:cNvSpPr>
            <p:nvPr/>
          </p:nvSpPr>
          <p:spPr>
            <a:xfrm rot="-10780183">
              <a:off x="756513" y="779306"/>
              <a:ext cx="70832" cy="19665"/>
            </a:xfrm>
            <a:prstGeom prst="ellipse">
              <a:avLst/>
            </a:prstGeom>
            <a:gradFill>
              <a:gsLst>
                <a:gs pos="0">
                  <a:srgbClr val="C1AEB1">
                    <a:alpha val="19385"/>
                  </a:srgbClr>
                </a:gs>
                <a:gs pos="14286">
                  <a:srgbClr val="C1AEB1">
                    <a:alpha val="17967"/>
                  </a:srgbClr>
                </a:gs>
                <a:gs pos="28571">
                  <a:srgbClr val="C1AEB1">
                    <a:alpha val="14254"/>
                  </a:srgbClr>
                </a:gs>
                <a:gs pos="42857">
                  <a:srgbClr val="C1AEB1">
                    <a:alpha val="9595"/>
                  </a:srgbClr>
                </a:gs>
                <a:gs pos="57143">
                  <a:srgbClr val="C1AEB1">
                    <a:alpha val="5436"/>
                  </a:srgbClr>
                </a:gs>
                <a:gs pos="71429">
                  <a:srgbClr val="C1AEB1">
                    <a:alpha val="2582"/>
                  </a:srgbClr>
                </a:gs>
                <a:gs pos="85714">
                  <a:srgbClr val="C1AEB1">
                    <a:alpha val="1029"/>
                  </a:srgbClr>
                </a:gs>
                <a:gs pos="100000">
                  <a:srgbClr val="C1AEB1">
                    <a:alpha val="3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" name="Splat 110"/>
            <p:cNvSpPr>
              <a:spLocks noGrp="1"/>
            </p:cNvSpPr>
            <p:nvPr/>
          </p:nvSpPr>
          <p:spPr>
            <a:xfrm rot="-9953286">
              <a:off x="2213032" y="1311367"/>
              <a:ext cx="80081" cy="474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" name="Splat 111"/>
            <p:cNvSpPr>
              <a:spLocks noGrp="1"/>
            </p:cNvSpPr>
            <p:nvPr/>
          </p:nvSpPr>
          <p:spPr>
            <a:xfrm rot="10708132">
              <a:off x="1766438" y="1771764"/>
              <a:ext cx="45077" cy="40312"/>
            </a:xfrm>
            <a:prstGeom prst="ellipse">
              <a:avLst/>
            </a:prstGeom>
            <a:gradFill>
              <a:gsLst>
                <a:gs pos="0">
                  <a:srgbClr val="FFFFFF">
                    <a:alpha val="20935"/>
                  </a:srgbClr>
                </a:gs>
                <a:gs pos="14286">
                  <a:srgbClr val="FFFFFF">
                    <a:alpha val="19419"/>
                  </a:srgbClr>
                </a:gs>
                <a:gs pos="28571">
                  <a:srgbClr val="FFFFFF">
                    <a:alpha val="15434"/>
                  </a:srgbClr>
                </a:gs>
                <a:gs pos="42857">
                  <a:srgbClr val="FFFFFF">
                    <a:alpha val="10413"/>
                  </a:srgbClr>
                </a:gs>
                <a:gs pos="57143">
                  <a:srgbClr val="FFFFFF">
                    <a:alpha val="5911"/>
                  </a:srgbClr>
                </a:gs>
                <a:gs pos="71429">
                  <a:srgbClr val="FFFFFF">
                    <a:alpha val="2812"/>
                  </a:srgbClr>
                </a:gs>
                <a:gs pos="85714">
                  <a:srgbClr val="FFFFFF">
                    <a:alpha val="1121"/>
                  </a:srgbClr>
                </a:gs>
                <a:gs pos="100000">
                  <a:srgbClr val="FFFFFF">
                    <a:alpha val="3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" name="Splat 112"/>
            <p:cNvSpPr>
              <a:spLocks noGrp="1"/>
            </p:cNvSpPr>
            <p:nvPr/>
          </p:nvSpPr>
          <p:spPr>
            <a:xfrm rot="10182374">
              <a:off x="1725947" y="429653"/>
              <a:ext cx="70679" cy="19738"/>
            </a:xfrm>
            <a:prstGeom prst="ellipse">
              <a:avLst/>
            </a:prstGeom>
            <a:gradFill>
              <a:gsLst>
                <a:gs pos="0">
                  <a:srgbClr val="C64000">
                    <a:alpha val="19219"/>
                  </a:srgbClr>
                </a:gs>
                <a:gs pos="14286">
                  <a:srgbClr val="C64000">
                    <a:alpha val="17813"/>
                  </a:srgbClr>
                </a:gs>
                <a:gs pos="28571">
                  <a:srgbClr val="C64000">
                    <a:alpha val="14128"/>
                  </a:srgbClr>
                </a:gs>
                <a:gs pos="42857">
                  <a:srgbClr val="C64000">
                    <a:alpha val="9508"/>
                  </a:srgbClr>
                </a:gs>
                <a:gs pos="57143">
                  <a:srgbClr val="C64000">
                    <a:alpha val="5385"/>
                  </a:srgbClr>
                </a:gs>
                <a:gs pos="71429">
                  <a:srgbClr val="C64000">
                    <a:alpha val="2558"/>
                  </a:srgbClr>
                </a:gs>
                <a:gs pos="85714">
                  <a:srgbClr val="C64000">
                    <a:alpha val="1019"/>
                  </a:srgbClr>
                </a:gs>
                <a:gs pos="100000">
                  <a:srgbClr val="C64000">
                    <a:alpha val="3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" name="Splat 113"/>
            <p:cNvSpPr>
              <a:spLocks noGrp="1"/>
            </p:cNvSpPr>
            <p:nvPr/>
          </p:nvSpPr>
          <p:spPr>
            <a:xfrm rot="5310615">
              <a:off x="1974075" y="1232290"/>
              <a:ext cx="53427" cy="15030"/>
            </a:xfrm>
            <a:prstGeom prst="ellipse">
              <a:avLst/>
            </a:prstGeom>
            <a:gradFill>
              <a:gsLst>
                <a:gs pos="0">
                  <a:srgbClr val="FFFFFF">
                    <a:alpha val="22534"/>
                  </a:srgbClr>
                </a:gs>
                <a:gs pos="14286">
                  <a:srgbClr val="FFFFFF">
                    <a:alpha val="20917"/>
                  </a:srgbClr>
                </a:gs>
                <a:gs pos="28571">
                  <a:srgbClr val="FFFFFF">
                    <a:alpha val="16658"/>
                  </a:srgbClr>
                </a:gs>
                <a:gs pos="42857">
                  <a:srgbClr val="FFFFFF">
                    <a:alpha val="11265"/>
                  </a:srgbClr>
                </a:gs>
                <a:gs pos="57143">
                  <a:srgbClr val="FFFFFF">
                    <a:alpha val="6408"/>
                  </a:srgbClr>
                </a:gs>
                <a:gs pos="71429">
                  <a:srgbClr val="FFFFFF">
                    <a:alpha val="3052"/>
                  </a:srgbClr>
                </a:gs>
                <a:gs pos="85714">
                  <a:srgbClr val="FFFFFF">
                    <a:alpha val="1218"/>
                  </a:srgbClr>
                </a:gs>
                <a:gs pos="100000">
                  <a:srgbClr val="FFFFFF">
                    <a:alpha val="4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" name="Splat 114"/>
            <p:cNvSpPr>
              <a:spLocks noGrp="1"/>
            </p:cNvSpPr>
            <p:nvPr/>
          </p:nvSpPr>
          <p:spPr>
            <a:xfrm rot="8334813">
              <a:off x="894086" y="1377266"/>
              <a:ext cx="556502" cy="864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" name="Splat 115"/>
            <p:cNvSpPr>
              <a:spLocks noGrp="1"/>
            </p:cNvSpPr>
            <p:nvPr/>
          </p:nvSpPr>
          <p:spPr>
            <a:xfrm rot="9694741">
              <a:off x="1807347" y="245733"/>
              <a:ext cx="69368" cy="19166"/>
            </a:xfrm>
            <a:prstGeom prst="ellipse">
              <a:avLst/>
            </a:prstGeom>
            <a:gradFill>
              <a:gsLst>
                <a:gs pos="0">
                  <a:srgbClr val="D3C37E">
                    <a:alpha val="19738"/>
                  </a:srgbClr>
                </a:gs>
                <a:gs pos="14286">
                  <a:srgbClr val="D3C37E">
                    <a:alpha val="18298"/>
                  </a:srgbClr>
                </a:gs>
                <a:gs pos="28571">
                  <a:srgbClr val="D3C37E">
                    <a:alpha val="14522"/>
                  </a:srgbClr>
                </a:gs>
                <a:gs pos="42857">
                  <a:srgbClr val="D3C37E">
                    <a:alpha val="9780"/>
                  </a:srgbClr>
                </a:gs>
                <a:gs pos="57143">
                  <a:srgbClr val="D3C37E">
                    <a:alpha val="5543"/>
                  </a:srgbClr>
                </a:gs>
                <a:gs pos="71429">
                  <a:srgbClr val="D3C37E">
                    <a:alpha val="2634"/>
                  </a:srgbClr>
                </a:gs>
                <a:gs pos="85714">
                  <a:srgbClr val="D3C37E">
                    <a:alpha val="1050"/>
                  </a:srgbClr>
                </a:gs>
                <a:gs pos="100000">
                  <a:srgbClr val="D3C37E">
                    <a:alpha val="3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" name="Splat 116"/>
            <p:cNvSpPr>
              <a:spLocks noGrp="1"/>
            </p:cNvSpPr>
            <p:nvPr/>
          </p:nvSpPr>
          <p:spPr>
            <a:xfrm rot="-10767214">
              <a:off x="988434" y="1685985"/>
              <a:ext cx="57130" cy="16030"/>
            </a:xfrm>
            <a:prstGeom prst="ellipse">
              <a:avLst/>
            </a:prstGeom>
            <a:gradFill>
              <a:gsLst>
                <a:gs pos="0">
                  <a:srgbClr val="FFFFFF">
                    <a:alpha val="21898"/>
                  </a:srgbClr>
                </a:gs>
                <a:gs pos="14286">
                  <a:srgbClr val="FFFFFF">
                    <a:alpha val="20321"/>
                  </a:srgbClr>
                </a:gs>
                <a:gs pos="28571">
                  <a:srgbClr val="FFFFFF">
                    <a:alpha val="16170"/>
                  </a:srgbClr>
                </a:gs>
                <a:gs pos="42857">
                  <a:srgbClr val="FFFFFF">
                    <a:alpha val="10925"/>
                  </a:srgbClr>
                </a:gs>
                <a:gs pos="57143">
                  <a:srgbClr val="FFFFFF">
                    <a:alpha val="6209"/>
                  </a:srgbClr>
                </a:gs>
                <a:gs pos="71429">
                  <a:srgbClr val="FFFFFF">
                    <a:alpha val="2956"/>
                  </a:srgbClr>
                </a:gs>
                <a:gs pos="85714">
                  <a:srgbClr val="FFFFFF">
                    <a:alpha val="1180"/>
                  </a:srgbClr>
                </a:gs>
                <a:gs pos="100000">
                  <a:srgbClr val="FFFFFF">
                    <a:alpha val="3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" name="Splat 117"/>
            <p:cNvSpPr>
              <a:spLocks noGrp="1"/>
            </p:cNvSpPr>
            <p:nvPr/>
          </p:nvSpPr>
          <p:spPr>
            <a:xfrm rot="4786355">
              <a:off x="2713531" y="1632907"/>
              <a:ext cx="560839" cy="686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" name="Splat 118"/>
            <p:cNvSpPr>
              <a:spLocks noGrp="1"/>
            </p:cNvSpPr>
            <p:nvPr/>
          </p:nvSpPr>
          <p:spPr>
            <a:xfrm rot="3848765">
              <a:off x="2543443" y="1721686"/>
              <a:ext cx="483555" cy="860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" name="Splat 119"/>
            <p:cNvSpPr>
              <a:spLocks noGrp="1"/>
            </p:cNvSpPr>
            <p:nvPr/>
          </p:nvSpPr>
          <p:spPr>
            <a:xfrm rot="-9842938">
              <a:off x="1750586" y="343555"/>
              <a:ext cx="551893" cy="1679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" name="Splat 120"/>
            <p:cNvSpPr>
              <a:spLocks noGrp="1"/>
            </p:cNvSpPr>
            <p:nvPr/>
          </p:nvSpPr>
          <p:spPr>
            <a:xfrm rot="10634487">
              <a:off x="1296260" y="1983746"/>
              <a:ext cx="667007" cy="1246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" name="Splat 121"/>
            <p:cNvSpPr>
              <a:spLocks noGrp="1"/>
            </p:cNvSpPr>
            <p:nvPr/>
          </p:nvSpPr>
          <p:spPr>
            <a:xfrm rot="10587036">
              <a:off x="1829790" y="539133"/>
              <a:ext cx="421855" cy="778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" name="Splat 122"/>
            <p:cNvSpPr>
              <a:spLocks noGrp="1"/>
            </p:cNvSpPr>
            <p:nvPr/>
          </p:nvSpPr>
          <p:spPr>
            <a:xfrm rot="3903792">
              <a:off x="805533" y="1732599"/>
              <a:ext cx="369000" cy="330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" name="Splat 123"/>
            <p:cNvSpPr>
              <a:spLocks noGrp="1"/>
            </p:cNvSpPr>
            <p:nvPr/>
          </p:nvSpPr>
          <p:spPr>
            <a:xfrm rot="-10351323">
              <a:off x="994212" y="429917"/>
              <a:ext cx="66559" cy="15666"/>
            </a:xfrm>
            <a:prstGeom prst="ellipse">
              <a:avLst/>
            </a:prstGeom>
            <a:gradFill>
              <a:gsLst>
                <a:gs pos="0">
                  <a:srgbClr val="A0A5B9">
                    <a:alpha val="13902"/>
                  </a:srgbClr>
                </a:gs>
                <a:gs pos="14286">
                  <a:srgbClr val="A0A5B9">
                    <a:alpha val="12853"/>
                  </a:srgbClr>
                </a:gs>
                <a:gs pos="28571">
                  <a:srgbClr val="A0A5B9">
                    <a:alpha val="10131"/>
                  </a:srgbClr>
                </a:gs>
                <a:gs pos="42857">
                  <a:srgbClr val="A0A5B9">
                    <a:alpha val="6767"/>
                  </a:srgbClr>
                </a:gs>
                <a:gs pos="57143">
                  <a:srgbClr val="A0A5B9">
                    <a:alpha val="3808"/>
                  </a:srgbClr>
                </a:gs>
                <a:gs pos="71429">
                  <a:srgbClr val="A0A5B9">
                    <a:alpha val="1801"/>
                  </a:srgbClr>
                </a:gs>
                <a:gs pos="85714">
                  <a:srgbClr val="A0A5B9">
                    <a:alpha val="716"/>
                  </a:srgbClr>
                </a:gs>
                <a:gs pos="100000">
                  <a:srgbClr val="A0A5B9">
                    <a:alpha val="2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" name="Splat 124"/>
            <p:cNvSpPr>
              <a:spLocks noGrp="1"/>
            </p:cNvSpPr>
            <p:nvPr/>
          </p:nvSpPr>
          <p:spPr>
            <a:xfrm rot="7837343">
              <a:off x="2522384" y="57318"/>
              <a:ext cx="623868" cy="38934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" name="Splat 125"/>
            <p:cNvSpPr>
              <a:spLocks noGrp="1"/>
            </p:cNvSpPr>
            <p:nvPr/>
          </p:nvSpPr>
          <p:spPr>
            <a:xfrm rot="-10703480">
              <a:off x="718176" y="893374"/>
              <a:ext cx="542300" cy="531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" name="Splat 126"/>
            <p:cNvSpPr>
              <a:spLocks noGrp="1"/>
            </p:cNvSpPr>
            <p:nvPr/>
          </p:nvSpPr>
          <p:spPr>
            <a:xfrm rot="10124952">
              <a:off x="2812027" y="69464"/>
              <a:ext cx="676664" cy="54359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" name="Splat 127"/>
            <p:cNvSpPr>
              <a:spLocks noGrp="1"/>
            </p:cNvSpPr>
            <p:nvPr/>
          </p:nvSpPr>
          <p:spPr>
            <a:xfrm rot="-9489701">
              <a:off x="2662575" y="2056321"/>
              <a:ext cx="580604" cy="629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" name="Splat 128"/>
            <p:cNvSpPr>
              <a:spLocks noGrp="1"/>
            </p:cNvSpPr>
            <p:nvPr/>
          </p:nvSpPr>
          <p:spPr>
            <a:xfrm rot="3915306">
              <a:off x="1459844" y="804603"/>
              <a:ext cx="558891" cy="11599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" name="Splat 129"/>
            <p:cNvSpPr>
              <a:spLocks noGrp="1"/>
            </p:cNvSpPr>
            <p:nvPr/>
          </p:nvSpPr>
          <p:spPr>
            <a:xfrm rot="-10655366">
              <a:off x="896694" y="1469091"/>
              <a:ext cx="67446" cy="18657"/>
            </a:xfrm>
            <a:prstGeom prst="ellipse">
              <a:avLst/>
            </a:prstGeom>
            <a:gradFill>
              <a:gsLst>
                <a:gs pos="0">
                  <a:srgbClr val="FFFFFF">
                    <a:alpha val="20073"/>
                  </a:srgbClr>
                </a:gs>
                <a:gs pos="14286">
                  <a:srgbClr val="FFFFFF">
                    <a:alpha val="18611"/>
                  </a:srgbClr>
                </a:gs>
                <a:gs pos="28571">
                  <a:srgbClr val="FFFFFF">
                    <a:alpha val="14777"/>
                  </a:srgbClr>
                </a:gs>
                <a:gs pos="42857">
                  <a:srgbClr val="FFFFFF">
                    <a:alpha val="9957"/>
                  </a:srgbClr>
                </a:gs>
                <a:gs pos="57143">
                  <a:srgbClr val="FFFFFF">
                    <a:alpha val="5646"/>
                  </a:srgbClr>
                </a:gs>
                <a:gs pos="71429">
                  <a:srgbClr val="FFFFFF">
                    <a:alpha val="2684"/>
                  </a:srgbClr>
                </a:gs>
                <a:gs pos="85714">
                  <a:srgbClr val="FFFFFF">
                    <a:alpha val="1070"/>
                  </a:srgbClr>
                </a:gs>
                <a:gs pos="100000">
                  <a:srgbClr val="FFFFFF">
                    <a:alpha val="3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" name="Splat 130"/>
            <p:cNvSpPr>
              <a:spLocks noGrp="1"/>
            </p:cNvSpPr>
            <p:nvPr/>
          </p:nvSpPr>
          <p:spPr>
            <a:xfrm rot="6827866">
              <a:off x="2174037" y="1264203"/>
              <a:ext cx="67133" cy="19705"/>
            </a:xfrm>
            <a:prstGeom prst="ellipse">
              <a:avLst/>
            </a:prstGeom>
            <a:gradFill>
              <a:gsLst>
                <a:gs pos="0">
                  <a:srgbClr val="CAC1BC">
                    <a:alpha val="19340"/>
                  </a:srgbClr>
                </a:gs>
                <a:gs pos="14286">
                  <a:srgbClr val="CAC1BC">
                    <a:alpha val="17926"/>
                  </a:srgbClr>
                </a:gs>
                <a:gs pos="28571">
                  <a:srgbClr val="CAC1BC">
                    <a:alpha val="14220"/>
                  </a:srgbClr>
                </a:gs>
                <a:gs pos="42857">
                  <a:srgbClr val="CAC1BC">
                    <a:alpha val="9571"/>
                  </a:srgbClr>
                </a:gs>
                <a:gs pos="57143">
                  <a:srgbClr val="CAC1BC">
                    <a:alpha val="5422"/>
                  </a:srgbClr>
                </a:gs>
                <a:gs pos="71429">
                  <a:srgbClr val="CAC1BC">
                    <a:alpha val="2576"/>
                  </a:srgbClr>
                </a:gs>
                <a:gs pos="85714">
                  <a:srgbClr val="CAC1BC">
                    <a:alpha val="1027"/>
                  </a:srgbClr>
                </a:gs>
                <a:gs pos="100000">
                  <a:srgbClr val="CAC1BC">
                    <a:alpha val="3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" name="Splat 131"/>
            <p:cNvSpPr>
              <a:spLocks noGrp="1"/>
            </p:cNvSpPr>
            <p:nvPr/>
          </p:nvSpPr>
          <p:spPr>
            <a:xfrm rot="10701777">
              <a:off x="2447866" y="1278480"/>
              <a:ext cx="615460" cy="1023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" name="Splat 132"/>
            <p:cNvSpPr>
              <a:spLocks noGrp="1"/>
            </p:cNvSpPr>
            <p:nvPr/>
          </p:nvSpPr>
          <p:spPr>
            <a:xfrm rot="5920162">
              <a:off x="2317121" y="904816"/>
              <a:ext cx="70776" cy="19771"/>
            </a:xfrm>
            <a:prstGeom prst="ellipse">
              <a:avLst/>
            </a:prstGeom>
            <a:gradFill>
              <a:gsLst>
                <a:gs pos="0">
                  <a:srgbClr val="F97200">
                    <a:alpha val="19267"/>
                  </a:srgbClr>
                </a:gs>
                <a:gs pos="14286">
                  <a:srgbClr val="F97200">
                    <a:alpha val="17857"/>
                  </a:srgbClr>
                </a:gs>
                <a:gs pos="28571">
                  <a:srgbClr val="F97200">
                    <a:alpha val="14164"/>
                  </a:srgbClr>
                </a:gs>
                <a:gs pos="42857">
                  <a:srgbClr val="F97200">
                    <a:alpha val="9533"/>
                  </a:srgbClr>
                </a:gs>
                <a:gs pos="57143">
                  <a:srgbClr val="F97200">
                    <a:alpha val="5400"/>
                  </a:srgbClr>
                </a:gs>
                <a:gs pos="71429">
                  <a:srgbClr val="F97200">
                    <a:alpha val="2565"/>
                  </a:srgbClr>
                </a:gs>
                <a:gs pos="85714">
                  <a:srgbClr val="F97200">
                    <a:alpha val="1022"/>
                  </a:srgbClr>
                </a:gs>
                <a:gs pos="100000">
                  <a:srgbClr val="F97200">
                    <a:alpha val="3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" name="Splat 133"/>
            <p:cNvSpPr>
              <a:spLocks noGrp="1"/>
            </p:cNvSpPr>
            <p:nvPr/>
          </p:nvSpPr>
          <p:spPr>
            <a:xfrm rot="2761771">
              <a:off x="2843884" y="1725961"/>
              <a:ext cx="70843" cy="19747"/>
            </a:xfrm>
            <a:prstGeom prst="ellipse">
              <a:avLst/>
            </a:prstGeom>
            <a:gradFill>
              <a:gsLst>
                <a:gs pos="0">
                  <a:srgbClr val="C6B2AD">
                    <a:alpha val="19325"/>
                  </a:srgbClr>
                </a:gs>
                <a:gs pos="14286">
                  <a:srgbClr val="C6B2AD">
                    <a:alpha val="17912"/>
                  </a:srgbClr>
                </a:gs>
                <a:gs pos="28571">
                  <a:srgbClr val="C6B2AD">
                    <a:alpha val="14209"/>
                  </a:srgbClr>
                </a:gs>
                <a:gs pos="42857">
                  <a:srgbClr val="C6B2AD">
                    <a:alpha val="9563"/>
                  </a:srgbClr>
                </a:gs>
                <a:gs pos="57143">
                  <a:srgbClr val="C6B2AD">
                    <a:alpha val="5418"/>
                  </a:srgbClr>
                </a:gs>
                <a:gs pos="71429">
                  <a:srgbClr val="C6B2AD">
                    <a:alpha val="2574"/>
                  </a:srgbClr>
                </a:gs>
                <a:gs pos="85714">
                  <a:srgbClr val="C6B2AD">
                    <a:alpha val="1026"/>
                  </a:srgbClr>
                </a:gs>
                <a:gs pos="100000">
                  <a:srgbClr val="C6B2AD">
                    <a:alpha val="3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" name="Splat 134"/>
            <p:cNvSpPr>
              <a:spLocks noGrp="1"/>
            </p:cNvSpPr>
            <p:nvPr/>
          </p:nvSpPr>
          <p:spPr>
            <a:xfrm rot="-10745126">
              <a:off x="1546162" y="-27055"/>
              <a:ext cx="519716" cy="91117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" name="Splat 135"/>
            <p:cNvSpPr>
              <a:spLocks noGrp="1"/>
            </p:cNvSpPr>
            <p:nvPr/>
          </p:nvSpPr>
          <p:spPr>
            <a:xfrm rot="9727209">
              <a:off x="1144965" y="1802557"/>
              <a:ext cx="67519" cy="15593"/>
            </a:xfrm>
            <a:prstGeom prst="ellipse">
              <a:avLst/>
            </a:prstGeom>
            <a:gradFill>
              <a:gsLst>
                <a:gs pos="0">
                  <a:srgbClr val="747186">
                    <a:alpha val="14081"/>
                  </a:srgbClr>
                </a:gs>
                <a:gs pos="14286">
                  <a:srgbClr val="747186">
                    <a:alpha val="13020"/>
                  </a:srgbClr>
                </a:gs>
                <a:gs pos="28571">
                  <a:srgbClr val="747186">
                    <a:alpha val="10265"/>
                  </a:srgbClr>
                </a:gs>
                <a:gs pos="42857">
                  <a:srgbClr val="747186">
                    <a:alpha val="6858"/>
                  </a:srgbClr>
                </a:gs>
                <a:gs pos="57143">
                  <a:srgbClr val="747186">
                    <a:alpha val="3860"/>
                  </a:srgbClr>
                </a:gs>
                <a:gs pos="71429">
                  <a:srgbClr val="747186">
                    <a:alpha val="1826"/>
                  </a:srgbClr>
                </a:gs>
                <a:gs pos="85714">
                  <a:srgbClr val="747186">
                    <a:alpha val="726"/>
                  </a:srgbClr>
                </a:gs>
                <a:gs pos="100000">
                  <a:srgbClr val="747186">
                    <a:alpha val="2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" name="Splat 136"/>
            <p:cNvSpPr>
              <a:spLocks noGrp="1"/>
            </p:cNvSpPr>
            <p:nvPr/>
          </p:nvSpPr>
          <p:spPr>
            <a:xfrm rot="10667995">
              <a:off x="1851757" y="553131"/>
              <a:ext cx="64288" cy="17661"/>
            </a:xfrm>
            <a:prstGeom prst="ellipse">
              <a:avLst/>
            </a:prstGeom>
            <a:gradFill>
              <a:gsLst>
                <a:gs pos="0">
                  <a:srgbClr val="F5DCC9">
                    <a:alpha val="20644"/>
                  </a:srgbClr>
                </a:gs>
                <a:gs pos="14286">
                  <a:srgbClr val="F5DCC9">
                    <a:alpha val="19146"/>
                  </a:srgbClr>
                </a:gs>
                <a:gs pos="28571">
                  <a:srgbClr val="F5DCC9">
                    <a:alpha val="15212"/>
                  </a:srgbClr>
                </a:gs>
                <a:gs pos="42857">
                  <a:srgbClr val="F5DCC9">
                    <a:alpha val="10258"/>
                  </a:srgbClr>
                </a:gs>
                <a:gs pos="57143">
                  <a:srgbClr val="F5DCC9">
                    <a:alpha val="5821"/>
                  </a:srgbClr>
                </a:gs>
                <a:gs pos="71429">
                  <a:srgbClr val="F5DCC9">
                    <a:alpha val="2768"/>
                  </a:srgbClr>
                </a:gs>
                <a:gs pos="85714">
                  <a:srgbClr val="F5DCC9">
                    <a:alpha val="1104"/>
                  </a:srgbClr>
                </a:gs>
                <a:gs pos="100000">
                  <a:srgbClr val="F5DCC9">
                    <a:alpha val="3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" name="Splat 137"/>
            <p:cNvSpPr>
              <a:spLocks noGrp="1"/>
            </p:cNvSpPr>
            <p:nvPr/>
          </p:nvSpPr>
          <p:spPr>
            <a:xfrm rot="6115252">
              <a:off x="2491284" y="669456"/>
              <a:ext cx="543820" cy="1095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" name="Splat 138"/>
            <p:cNvSpPr>
              <a:spLocks noGrp="1"/>
            </p:cNvSpPr>
            <p:nvPr/>
          </p:nvSpPr>
          <p:spPr>
            <a:xfrm rot="7203693">
              <a:off x="2385205" y="676294"/>
              <a:ext cx="321876" cy="847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" name="Splat 139"/>
            <p:cNvSpPr>
              <a:spLocks noGrp="1"/>
            </p:cNvSpPr>
            <p:nvPr/>
          </p:nvSpPr>
          <p:spPr>
            <a:xfrm rot="10058493">
              <a:off x="2433513" y="682404"/>
              <a:ext cx="325060" cy="889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" name="Splat 140"/>
            <p:cNvSpPr>
              <a:spLocks noGrp="1"/>
            </p:cNvSpPr>
            <p:nvPr/>
          </p:nvSpPr>
          <p:spPr>
            <a:xfrm rot="-10601200">
              <a:off x="3289679" y="609255"/>
              <a:ext cx="70838" cy="19556"/>
            </a:xfrm>
            <a:prstGeom prst="ellipse">
              <a:avLst/>
            </a:prstGeom>
            <a:gradFill>
              <a:gsLst>
                <a:gs pos="0">
                  <a:srgbClr val="F7E3DD">
                    <a:alpha val="19419"/>
                  </a:srgbClr>
                </a:gs>
                <a:gs pos="14286">
                  <a:srgbClr val="F7E3DD">
                    <a:alpha val="17999"/>
                  </a:srgbClr>
                </a:gs>
                <a:gs pos="28571">
                  <a:srgbClr val="F7E3DD">
                    <a:alpha val="14279"/>
                  </a:srgbClr>
                </a:gs>
                <a:gs pos="42857">
                  <a:srgbClr val="F7E3DD">
                    <a:alpha val="9612"/>
                  </a:srgbClr>
                </a:gs>
                <a:gs pos="57143">
                  <a:srgbClr val="F7E3DD">
                    <a:alpha val="5446"/>
                  </a:srgbClr>
                </a:gs>
                <a:gs pos="71429">
                  <a:srgbClr val="F7E3DD">
                    <a:alpha val="2587"/>
                  </a:srgbClr>
                </a:gs>
                <a:gs pos="85714">
                  <a:srgbClr val="F7E3DD">
                    <a:alpha val="1031"/>
                  </a:srgbClr>
                </a:gs>
                <a:gs pos="100000">
                  <a:srgbClr val="F7E3DD">
                    <a:alpha val="3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" name="Splat 141"/>
            <p:cNvSpPr>
              <a:spLocks noGrp="1"/>
            </p:cNvSpPr>
            <p:nvPr/>
          </p:nvSpPr>
          <p:spPr>
            <a:xfrm rot="7636270">
              <a:off x="2262347" y="354856"/>
              <a:ext cx="380329" cy="777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" name="Splat 142"/>
            <p:cNvSpPr>
              <a:spLocks noGrp="1"/>
            </p:cNvSpPr>
            <p:nvPr/>
          </p:nvSpPr>
          <p:spPr>
            <a:xfrm rot="7955482">
              <a:off x="356169" y="1064209"/>
              <a:ext cx="559455" cy="10023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" name="Splat 143"/>
            <p:cNvSpPr>
              <a:spLocks noGrp="1"/>
            </p:cNvSpPr>
            <p:nvPr/>
          </p:nvSpPr>
          <p:spPr>
            <a:xfrm rot="5031073">
              <a:off x="1626475" y="284423"/>
              <a:ext cx="472310" cy="14864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" name="Splat 144"/>
            <p:cNvSpPr>
              <a:spLocks noGrp="1"/>
            </p:cNvSpPr>
            <p:nvPr/>
          </p:nvSpPr>
          <p:spPr>
            <a:xfrm rot="3780146">
              <a:off x="3097590" y="1752972"/>
              <a:ext cx="66471" cy="17006"/>
            </a:xfrm>
            <a:prstGeom prst="ellipse">
              <a:avLst/>
            </a:prstGeom>
            <a:gradFill>
              <a:gsLst>
                <a:gs pos="0">
                  <a:srgbClr val="8C3C00">
                    <a:alpha val="18594"/>
                  </a:srgbClr>
                </a:gs>
                <a:gs pos="14286">
                  <a:srgbClr val="8C3C00">
                    <a:alpha val="17228"/>
                  </a:srgbClr>
                </a:gs>
                <a:gs pos="28571">
                  <a:srgbClr val="8C3C00">
                    <a:alpha val="13654"/>
                  </a:srgbClr>
                </a:gs>
                <a:gs pos="42857">
                  <a:srgbClr val="8C3C00">
                    <a:alpha val="9181"/>
                  </a:srgbClr>
                </a:gs>
                <a:gs pos="57143">
                  <a:srgbClr val="8C3C00">
                    <a:alpha val="5196"/>
                  </a:srgbClr>
                </a:gs>
                <a:gs pos="71429">
                  <a:srgbClr val="8C3C00">
                    <a:alpha val="2467"/>
                  </a:srgbClr>
                </a:gs>
                <a:gs pos="85714">
                  <a:srgbClr val="8C3C00">
                    <a:alpha val="983"/>
                  </a:srgbClr>
                </a:gs>
                <a:gs pos="100000">
                  <a:srgbClr val="8C3C00">
                    <a:alpha val="3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" name="Splat 145"/>
            <p:cNvSpPr>
              <a:spLocks noGrp="1"/>
            </p:cNvSpPr>
            <p:nvPr/>
          </p:nvSpPr>
          <p:spPr>
            <a:xfrm rot="9500870">
              <a:off x="1527492" y="1134976"/>
              <a:ext cx="66966" cy="18559"/>
            </a:xfrm>
            <a:prstGeom prst="ellipse">
              <a:avLst/>
            </a:prstGeom>
            <a:gradFill>
              <a:gsLst>
                <a:gs pos="0">
                  <a:srgbClr val="FF0000">
                    <a:alpha val="20056"/>
                  </a:srgbClr>
                </a:gs>
                <a:gs pos="14286">
                  <a:srgbClr val="FF0000">
                    <a:alpha val="18596"/>
                  </a:srgbClr>
                </a:gs>
                <a:gs pos="28571">
                  <a:srgbClr val="FF0000">
                    <a:alpha val="14764"/>
                  </a:srgbClr>
                </a:gs>
                <a:gs pos="42857">
                  <a:srgbClr val="FF0000">
                    <a:alpha val="9948"/>
                  </a:srgbClr>
                </a:gs>
                <a:gs pos="57143">
                  <a:srgbClr val="FF0000">
                    <a:alpha val="5641"/>
                  </a:srgbClr>
                </a:gs>
                <a:gs pos="71429">
                  <a:srgbClr val="FF0000">
                    <a:alpha val="2681"/>
                  </a:srgbClr>
                </a:gs>
                <a:gs pos="85714">
                  <a:srgbClr val="FF0000">
                    <a:alpha val="1069"/>
                  </a:srgbClr>
                </a:gs>
                <a:gs pos="100000">
                  <a:srgbClr val="FF0000">
                    <a:alpha val="3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" name="Splat 146"/>
            <p:cNvSpPr>
              <a:spLocks noGrp="1"/>
            </p:cNvSpPr>
            <p:nvPr/>
          </p:nvSpPr>
          <p:spPr>
            <a:xfrm rot="5571129">
              <a:off x="2187127" y="199005"/>
              <a:ext cx="537421" cy="621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" name="Splat 147"/>
            <p:cNvSpPr>
              <a:spLocks noGrp="1"/>
            </p:cNvSpPr>
            <p:nvPr/>
          </p:nvSpPr>
          <p:spPr>
            <a:xfrm rot="8724586">
              <a:off x="449551" y="977962"/>
              <a:ext cx="70778" cy="19993"/>
            </a:xfrm>
            <a:prstGeom prst="ellipse">
              <a:avLst/>
            </a:prstGeom>
            <a:gradFill>
              <a:gsLst>
                <a:gs pos="0">
                  <a:srgbClr val="F97B98">
                    <a:alpha val="19107"/>
                  </a:srgbClr>
                </a:gs>
                <a:gs pos="14286">
                  <a:srgbClr val="F97B98">
                    <a:alpha val="17708"/>
                  </a:srgbClr>
                </a:gs>
                <a:gs pos="28571">
                  <a:srgbClr val="F97B98">
                    <a:alpha val="14043"/>
                  </a:srgbClr>
                </a:gs>
                <a:gs pos="42857">
                  <a:srgbClr val="F97B98">
                    <a:alpha val="9449"/>
                  </a:srgbClr>
                </a:gs>
                <a:gs pos="57143">
                  <a:srgbClr val="F97B98">
                    <a:alpha val="5351"/>
                  </a:srgbClr>
                </a:gs>
                <a:gs pos="71429">
                  <a:srgbClr val="F97B98">
                    <a:alpha val="2542"/>
                  </a:srgbClr>
                </a:gs>
                <a:gs pos="85714">
                  <a:srgbClr val="F97B98">
                    <a:alpha val="1013"/>
                  </a:srgbClr>
                </a:gs>
                <a:gs pos="100000">
                  <a:srgbClr val="F97B98">
                    <a:alpha val="3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" name="Splat 148"/>
            <p:cNvSpPr>
              <a:spLocks noGrp="1"/>
            </p:cNvSpPr>
            <p:nvPr/>
          </p:nvSpPr>
          <p:spPr>
            <a:xfrm rot="9842651">
              <a:off x="2509250" y="765598"/>
              <a:ext cx="296985" cy="620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" name="Splat 149"/>
            <p:cNvSpPr>
              <a:spLocks noGrp="1"/>
            </p:cNvSpPr>
            <p:nvPr/>
          </p:nvSpPr>
          <p:spPr>
            <a:xfrm rot="-10121840">
              <a:off x="1994958" y="286433"/>
              <a:ext cx="70796" cy="19842"/>
            </a:xfrm>
            <a:prstGeom prst="ellipse">
              <a:avLst/>
            </a:prstGeom>
            <a:gradFill>
              <a:gsLst>
                <a:gs pos="0">
                  <a:srgbClr val="FFCD00">
                    <a:alpha val="19233"/>
                  </a:srgbClr>
                </a:gs>
                <a:gs pos="14286">
                  <a:srgbClr val="FFCD00">
                    <a:alpha val="17826"/>
                  </a:srgbClr>
                </a:gs>
                <a:gs pos="28571">
                  <a:srgbClr val="FFCD00">
                    <a:alpha val="14139"/>
                  </a:srgbClr>
                </a:gs>
                <a:gs pos="42857">
                  <a:srgbClr val="FFCD00">
                    <a:alpha val="9515"/>
                  </a:srgbClr>
                </a:gs>
                <a:gs pos="57143">
                  <a:srgbClr val="FFCD00">
                    <a:alpha val="5390"/>
                  </a:srgbClr>
                </a:gs>
                <a:gs pos="71429">
                  <a:srgbClr val="FFCD00">
                    <a:alpha val="2560"/>
                  </a:srgbClr>
                </a:gs>
                <a:gs pos="85714">
                  <a:srgbClr val="FFCD00">
                    <a:alpha val="1020"/>
                  </a:srgbClr>
                </a:gs>
                <a:gs pos="100000">
                  <a:srgbClr val="FFCD00">
                    <a:alpha val="3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" name="Splat 150"/>
            <p:cNvSpPr>
              <a:spLocks noGrp="1"/>
            </p:cNvSpPr>
            <p:nvPr/>
          </p:nvSpPr>
          <p:spPr>
            <a:xfrm rot="-10586954">
              <a:off x="2630545" y="593429"/>
              <a:ext cx="66164" cy="18407"/>
            </a:xfrm>
            <a:prstGeom prst="ellipse">
              <a:avLst/>
            </a:prstGeom>
            <a:gradFill>
              <a:gsLst>
                <a:gs pos="0">
                  <a:srgbClr val="E1C7B4">
                    <a:alpha val="20236"/>
                  </a:srgbClr>
                </a:gs>
                <a:gs pos="14286">
                  <a:srgbClr val="E1C7B4">
                    <a:alpha val="18764"/>
                  </a:srgbClr>
                </a:gs>
                <a:gs pos="28571">
                  <a:srgbClr val="E1C7B4">
                    <a:alpha val="14901"/>
                  </a:srgbClr>
                </a:gs>
                <a:gs pos="42857">
                  <a:srgbClr val="E1C7B4">
                    <a:alpha val="10043"/>
                  </a:srgbClr>
                </a:gs>
                <a:gs pos="57143">
                  <a:srgbClr val="E1C7B4">
                    <a:alpha val="5696"/>
                  </a:srgbClr>
                </a:gs>
                <a:gs pos="71429">
                  <a:srgbClr val="E1C7B4">
                    <a:alpha val="2708"/>
                  </a:srgbClr>
                </a:gs>
                <a:gs pos="85714">
                  <a:srgbClr val="E1C7B4">
                    <a:alpha val="1080"/>
                  </a:srgbClr>
                </a:gs>
                <a:gs pos="100000">
                  <a:srgbClr val="E1C7B4">
                    <a:alpha val="3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" name="Splat 151"/>
            <p:cNvSpPr>
              <a:spLocks noGrp="1"/>
            </p:cNvSpPr>
            <p:nvPr/>
          </p:nvSpPr>
          <p:spPr>
            <a:xfrm rot="5162034">
              <a:off x="372317" y="152309"/>
              <a:ext cx="70212" cy="19960"/>
            </a:xfrm>
            <a:prstGeom prst="ellipse">
              <a:avLst/>
            </a:prstGeom>
            <a:gradFill>
              <a:gsLst>
                <a:gs pos="0">
                  <a:srgbClr val="AC9277">
                    <a:alpha val="18354"/>
                  </a:srgbClr>
                </a:gs>
                <a:gs pos="14286">
                  <a:srgbClr val="AC9277">
                    <a:alpha val="17004"/>
                  </a:srgbClr>
                </a:gs>
                <a:gs pos="28571">
                  <a:srgbClr val="AC9277">
                    <a:alpha val="13473"/>
                  </a:srgbClr>
                </a:gs>
                <a:gs pos="42857">
                  <a:srgbClr val="AC9277">
                    <a:alpha val="9055"/>
                  </a:srgbClr>
                </a:gs>
                <a:gs pos="57143">
                  <a:srgbClr val="AC9277">
                    <a:alpha val="5124"/>
                  </a:srgbClr>
                </a:gs>
                <a:gs pos="71429">
                  <a:srgbClr val="AC9277">
                    <a:alpha val="2432"/>
                  </a:srgbClr>
                </a:gs>
                <a:gs pos="85714">
                  <a:srgbClr val="AC9277">
                    <a:alpha val="969"/>
                  </a:srgbClr>
                </a:gs>
                <a:gs pos="100000">
                  <a:srgbClr val="AC9277">
                    <a:alpha val="3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" name="Splat 152"/>
            <p:cNvSpPr>
              <a:spLocks noGrp="1"/>
            </p:cNvSpPr>
            <p:nvPr/>
          </p:nvSpPr>
          <p:spPr>
            <a:xfrm rot="4117528">
              <a:off x="628375" y="1568925"/>
              <a:ext cx="430441" cy="89940"/>
            </a:xfrm>
            <a:prstGeom prst="ellipse">
              <a:avLst/>
            </a:prstGeom>
            <a:gradFill>
              <a:gsLst>
                <a:gs pos="0">
                  <a:srgbClr val="FFFFFF">
                    <a:alpha val="20972"/>
                  </a:srgbClr>
                </a:gs>
                <a:gs pos="14286">
                  <a:srgbClr val="FFFFFF">
                    <a:alpha val="19453"/>
                  </a:srgbClr>
                </a:gs>
                <a:gs pos="28571">
                  <a:srgbClr val="FFFFFF">
                    <a:alpha val="15462"/>
                  </a:srgbClr>
                </a:gs>
                <a:gs pos="42857">
                  <a:srgbClr val="FFFFFF">
                    <a:alpha val="10432"/>
                  </a:srgbClr>
                </a:gs>
                <a:gs pos="57143">
                  <a:srgbClr val="FFFFFF">
                    <a:alpha val="5922"/>
                  </a:srgbClr>
                </a:gs>
                <a:gs pos="71429">
                  <a:srgbClr val="FFFFFF">
                    <a:alpha val="2817"/>
                  </a:srgbClr>
                </a:gs>
                <a:gs pos="85714">
                  <a:srgbClr val="FFFFFF">
                    <a:alpha val="1124"/>
                  </a:srgbClr>
                </a:gs>
                <a:gs pos="100000">
                  <a:srgbClr val="FFFFFF">
                    <a:alpha val="3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" name="Splat 153"/>
            <p:cNvSpPr>
              <a:spLocks noGrp="1"/>
            </p:cNvSpPr>
            <p:nvPr/>
          </p:nvSpPr>
          <p:spPr>
            <a:xfrm rot="5530302">
              <a:off x="1833685" y="295179"/>
              <a:ext cx="417641" cy="7497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" name="Splat 154"/>
            <p:cNvSpPr>
              <a:spLocks noGrp="1"/>
            </p:cNvSpPr>
            <p:nvPr/>
          </p:nvSpPr>
          <p:spPr>
            <a:xfrm rot="6521640">
              <a:off x="1348944" y="1509929"/>
              <a:ext cx="563155" cy="847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" name="Splat 155"/>
            <p:cNvSpPr>
              <a:spLocks noGrp="1"/>
            </p:cNvSpPr>
            <p:nvPr/>
          </p:nvSpPr>
          <p:spPr>
            <a:xfrm rot="9595638">
              <a:off x="720618" y="1436367"/>
              <a:ext cx="404506" cy="1184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" name="Splat 156"/>
            <p:cNvSpPr>
              <a:spLocks noGrp="1"/>
            </p:cNvSpPr>
            <p:nvPr/>
          </p:nvSpPr>
          <p:spPr>
            <a:xfrm rot="-10785680">
              <a:off x="1744179" y="758546"/>
              <a:ext cx="70649" cy="20351"/>
            </a:xfrm>
            <a:prstGeom prst="ellipse">
              <a:avLst/>
            </a:prstGeom>
            <a:gradFill>
              <a:gsLst>
                <a:gs pos="0">
                  <a:srgbClr val="840000">
                    <a:alpha val="18730"/>
                  </a:srgbClr>
                </a:gs>
                <a:gs pos="14286">
                  <a:srgbClr val="840000">
                    <a:alpha val="17356"/>
                  </a:srgbClr>
                </a:gs>
                <a:gs pos="28571">
                  <a:srgbClr val="840000">
                    <a:alpha val="13758"/>
                  </a:srgbClr>
                </a:gs>
                <a:gs pos="42857">
                  <a:srgbClr val="840000">
                    <a:alpha val="9252"/>
                  </a:srgbClr>
                </a:gs>
                <a:gs pos="57143">
                  <a:srgbClr val="840000">
                    <a:alpha val="5237"/>
                  </a:srgbClr>
                </a:gs>
                <a:gs pos="71429">
                  <a:srgbClr val="840000">
                    <a:alpha val="2487"/>
                  </a:srgbClr>
                </a:gs>
                <a:gs pos="85714">
                  <a:srgbClr val="840000">
                    <a:alpha val="991"/>
                  </a:srgbClr>
                </a:gs>
                <a:gs pos="100000">
                  <a:srgbClr val="840000">
                    <a:alpha val="3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" name="Splat 157"/>
            <p:cNvSpPr>
              <a:spLocks noGrp="1"/>
            </p:cNvSpPr>
            <p:nvPr/>
          </p:nvSpPr>
          <p:spPr>
            <a:xfrm rot="-9974848">
              <a:off x="1425874" y="1553847"/>
              <a:ext cx="63785" cy="17764"/>
            </a:xfrm>
            <a:prstGeom prst="ellipse">
              <a:avLst/>
            </a:prstGeom>
            <a:gradFill>
              <a:gsLst>
                <a:gs pos="0">
                  <a:srgbClr val="F8F8FB">
                    <a:alpha val="20727"/>
                  </a:srgbClr>
                </a:gs>
                <a:gs pos="14286">
                  <a:srgbClr val="F8F8FB">
                    <a:alpha val="19224"/>
                  </a:srgbClr>
                </a:gs>
                <a:gs pos="28571">
                  <a:srgbClr val="F8F8FB">
                    <a:alpha val="15275"/>
                  </a:srgbClr>
                </a:gs>
                <a:gs pos="42857">
                  <a:srgbClr val="F8F8FB">
                    <a:alpha val="10302"/>
                  </a:srgbClr>
                </a:gs>
                <a:gs pos="57143">
                  <a:srgbClr val="F8F8FB">
                    <a:alpha val="5847"/>
                  </a:srgbClr>
                </a:gs>
                <a:gs pos="71429">
                  <a:srgbClr val="F8F8FB">
                    <a:alpha val="2781"/>
                  </a:srgbClr>
                </a:gs>
                <a:gs pos="85714">
                  <a:srgbClr val="F8F8FB">
                    <a:alpha val="1109"/>
                  </a:srgbClr>
                </a:gs>
                <a:gs pos="100000">
                  <a:srgbClr val="F8F8FB">
                    <a:alpha val="3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" name="Splat 158"/>
            <p:cNvSpPr>
              <a:spLocks noGrp="1"/>
            </p:cNvSpPr>
            <p:nvPr/>
          </p:nvSpPr>
          <p:spPr>
            <a:xfrm rot="-10647460">
              <a:off x="2348367" y="287162"/>
              <a:ext cx="70816" cy="19993"/>
            </a:xfrm>
            <a:prstGeom prst="ellipse">
              <a:avLst/>
            </a:prstGeom>
            <a:gradFill>
              <a:gsLst>
                <a:gs pos="0">
                  <a:srgbClr val="C4C4CA">
                    <a:alpha val="19123"/>
                  </a:srgbClr>
                </a:gs>
                <a:gs pos="14286">
                  <a:srgbClr val="C4C4CA">
                    <a:alpha val="17723"/>
                  </a:srgbClr>
                </a:gs>
                <a:gs pos="28571">
                  <a:srgbClr val="C4C4CA">
                    <a:alpha val="14055"/>
                  </a:srgbClr>
                </a:gs>
                <a:gs pos="42857">
                  <a:srgbClr val="C4C4CA">
                    <a:alpha val="9458"/>
                  </a:srgbClr>
                </a:gs>
                <a:gs pos="57143">
                  <a:srgbClr val="C4C4CA">
                    <a:alpha val="5356"/>
                  </a:srgbClr>
                </a:gs>
                <a:gs pos="71429">
                  <a:srgbClr val="C4C4CA">
                    <a:alpha val="2544"/>
                  </a:srgbClr>
                </a:gs>
                <a:gs pos="85714">
                  <a:srgbClr val="C4C4CA">
                    <a:alpha val="1014"/>
                  </a:srgbClr>
                </a:gs>
                <a:gs pos="100000">
                  <a:srgbClr val="C4C4CA">
                    <a:alpha val="3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" name="Splat 159"/>
            <p:cNvSpPr>
              <a:spLocks noGrp="1"/>
            </p:cNvSpPr>
            <p:nvPr/>
          </p:nvSpPr>
          <p:spPr>
            <a:xfrm rot="5504053">
              <a:off x="1423914" y="1649065"/>
              <a:ext cx="70073" cy="15849"/>
            </a:xfrm>
            <a:prstGeom prst="ellipse">
              <a:avLst/>
            </a:prstGeom>
            <a:gradFill>
              <a:gsLst>
                <a:gs pos="0">
                  <a:srgbClr val="797474">
                    <a:alpha val="14046"/>
                  </a:srgbClr>
                </a:gs>
                <a:gs pos="14286">
                  <a:srgbClr val="797474">
                    <a:alpha val="12987"/>
                  </a:srgbClr>
                </a:gs>
                <a:gs pos="28571">
                  <a:srgbClr val="797474">
                    <a:alpha val="10238"/>
                  </a:srgbClr>
                </a:gs>
                <a:gs pos="42857">
                  <a:srgbClr val="797474">
                    <a:alpha val="6840"/>
                  </a:srgbClr>
                </a:gs>
                <a:gs pos="57143">
                  <a:srgbClr val="797474">
                    <a:alpha val="3850"/>
                  </a:srgbClr>
                </a:gs>
                <a:gs pos="71429">
                  <a:srgbClr val="797474">
                    <a:alpha val="1821"/>
                  </a:srgbClr>
                </a:gs>
                <a:gs pos="85714">
                  <a:srgbClr val="797474">
                    <a:alpha val="724"/>
                  </a:srgbClr>
                </a:gs>
                <a:gs pos="100000">
                  <a:srgbClr val="797474">
                    <a:alpha val="2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" name="Splat 160"/>
            <p:cNvSpPr>
              <a:spLocks noGrp="1"/>
            </p:cNvSpPr>
            <p:nvPr/>
          </p:nvSpPr>
          <p:spPr>
            <a:xfrm rot="-8117633">
              <a:off x="2762310" y="1615044"/>
              <a:ext cx="555611" cy="322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" name="Splat 161"/>
            <p:cNvSpPr>
              <a:spLocks noGrp="1"/>
            </p:cNvSpPr>
            <p:nvPr/>
          </p:nvSpPr>
          <p:spPr>
            <a:xfrm rot="10238187">
              <a:off x="1106825" y="1883056"/>
              <a:ext cx="479864" cy="522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" name="Splat 162"/>
            <p:cNvSpPr>
              <a:spLocks noGrp="1"/>
            </p:cNvSpPr>
            <p:nvPr/>
          </p:nvSpPr>
          <p:spPr>
            <a:xfrm rot="-10093432">
              <a:off x="895505" y="1047421"/>
              <a:ext cx="70764" cy="19720"/>
            </a:xfrm>
            <a:prstGeom prst="ellipse">
              <a:avLst/>
            </a:prstGeom>
            <a:gradFill>
              <a:gsLst>
                <a:gs pos="0">
                  <a:srgbClr val="FF647C">
                    <a:alpha val="19293"/>
                  </a:srgbClr>
                </a:gs>
                <a:gs pos="14286">
                  <a:srgbClr val="FF647C">
                    <a:alpha val="17881"/>
                  </a:srgbClr>
                </a:gs>
                <a:gs pos="28571">
                  <a:srgbClr val="FF647C">
                    <a:alpha val="14184"/>
                  </a:srgbClr>
                </a:gs>
                <a:gs pos="42857">
                  <a:srgbClr val="FF647C">
                    <a:alpha val="9546"/>
                  </a:srgbClr>
                </a:gs>
                <a:gs pos="57143">
                  <a:srgbClr val="FF647C">
                    <a:alpha val="5408"/>
                  </a:srgbClr>
                </a:gs>
                <a:gs pos="71429">
                  <a:srgbClr val="FF647C">
                    <a:alpha val="2569"/>
                  </a:srgbClr>
                </a:gs>
                <a:gs pos="85714">
                  <a:srgbClr val="FF647C">
                    <a:alpha val="1024"/>
                  </a:srgbClr>
                </a:gs>
                <a:gs pos="100000">
                  <a:srgbClr val="FF647C">
                    <a:alpha val="3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" name="Splat 163"/>
            <p:cNvSpPr>
              <a:spLocks noGrp="1"/>
            </p:cNvSpPr>
            <p:nvPr/>
          </p:nvSpPr>
          <p:spPr>
            <a:xfrm rot="-10364183">
              <a:off x="2122917" y="409137"/>
              <a:ext cx="426064" cy="869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" name="Splat 164"/>
            <p:cNvSpPr>
              <a:spLocks noGrp="1"/>
            </p:cNvSpPr>
            <p:nvPr/>
          </p:nvSpPr>
          <p:spPr>
            <a:xfrm rot="7979779">
              <a:off x="2204237" y="864300"/>
              <a:ext cx="234115" cy="649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" name="Splat 165"/>
            <p:cNvSpPr>
              <a:spLocks noGrp="1"/>
            </p:cNvSpPr>
            <p:nvPr/>
          </p:nvSpPr>
          <p:spPr>
            <a:xfrm rot="10795601">
              <a:off x="2956859" y="487453"/>
              <a:ext cx="70846" cy="15462"/>
            </a:xfrm>
            <a:prstGeom prst="ellipse">
              <a:avLst/>
            </a:prstGeom>
            <a:gradFill>
              <a:gsLst>
                <a:gs pos="0">
                  <a:srgbClr val="FAC056">
                    <a:alpha val="19070"/>
                  </a:srgbClr>
                </a:gs>
                <a:gs pos="14286">
                  <a:srgbClr val="FAC056">
                    <a:alpha val="17673"/>
                  </a:srgbClr>
                </a:gs>
                <a:gs pos="28571">
                  <a:srgbClr val="FAC056">
                    <a:alpha val="14015"/>
                  </a:srgbClr>
                </a:gs>
                <a:gs pos="42857">
                  <a:srgbClr val="FAC056">
                    <a:alpha val="9430"/>
                  </a:srgbClr>
                </a:gs>
                <a:gs pos="57143">
                  <a:srgbClr val="FAC056">
                    <a:alpha val="5340"/>
                  </a:srgbClr>
                </a:gs>
                <a:gs pos="71429">
                  <a:srgbClr val="FAC056">
                    <a:alpha val="2536"/>
                  </a:srgbClr>
                </a:gs>
                <a:gs pos="85714">
                  <a:srgbClr val="FAC056">
                    <a:alpha val="1011"/>
                  </a:srgbClr>
                </a:gs>
                <a:gs pos="100000">
                  <a:srgbClr val="FAC056">
                    <a:alpha val="3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" name="Splat 166"/>
            <p:cNvSpPr>
              <a:spLocks noGrp="1"/>
            </p:cNvSpPr>
            <p:nvPr/>
          </p:nvSpPr>
          <p:spPr>
            <a:xfrm rot="-10353159">
              <a:off x="2672321" y="887385"/>
              <a:ext cx="69382" cy="19115"/>
            </a:xfrm>
            <a:prstGeom prst="ellipse">
              <a:avLst/>
            </a:prstGeom>
            <a:gradFill>
              <a:gsLst>
                <a:gs pos="0">
                  <a:srgbClr val="FF006F">
                    <a:alpha val="19667"/>
                  </a:srgbClr>
                </a:gs>
                <a:gs pos="14286">
                  <a:srgbClr val="FF006F">
                    <a:alpha val="18231"/>
                  </a:srgbClr>
                </a:gs>
                <a:gs pos="28571">
                  <a:srgbClr val="FF006F">
                    <a:alpha val="14468"/>
                  </a:srgbClr>
                </a:gs>
                <a:gs pos="42857">
                  <a:srgbClr val="FF006F">
                    <a:alpha val="9743"/>
                  </a:srgbClr>
                </a:gs>
                <a:gs pos="57143">
                  <a:srgbClr val="FF006F">
                    <a:alpha val="5522"/>
                  </a:srgbClr>
                </a:gs>
                <a:gs pos="71429">
                  <a:srgbClr val="FF006F">
                    <a:alpha val="2624"/>
                  </a:srgbClr>
                </a:gs>
                <a:gs pos="85714">
                  <a:srgbClr val="FF006F">
                    <a:alpha val="1046"/>
                  </a:srgbClr>
                </a:gs>
                <a:gs pos="100000">
                  <a:srgbClr val="FF006F">
                    <a:alpha val="3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" name="Splat 167"/>
            <p:cNvSpPr>
              <a:spLocks noGrp="1"/>
            </p:cNvSpPr>
            <p:nvPr/>
          </p:nvSpPr>
          <p:spPr>
            <a:xfrm rot="-9419611">
              <a:off x="2850562" y="2022040"/>
              <a:ext cx="70713" cy="20357"/>
            </a:xfrm>
            <a:prstGeom prst="ellipse">
              <a:avLst/>
            </a:prstGeom>
            <a:gradFill>
              <a:gsLst>
                <a:gs pos="0">
                  <a:srgbClr val="333A97">
                    <a:alpha val="18804"/>
                  </a:srgbClr>
                </a:gs>
                <a:gs pos="14286">
                  <a:srgbClr val="333A97">
                    <a:alpha val="17425"/>
                  </a:srgbClr>
                </a:gs>
                <a:gs pos="28571">
                  <a:srgbClr val="333A97">
                    <a:alpha val="13814"/>
                  </a:srgbClr>
                </a:gs>
                <a:gs pos="42857">
                  <a:srgbClr val="333A97">
                    <a:alpha val="9291"/>
                  </a:srgbClr>
                </a:gs>
                <a:gs pos="57143">
                  <a:srgbClr val="333A97">
                    <a:alpha val="5260"/>
                  </a:srgbClr>
                </a:gs>
                <a:gs pos="71429">
                  <a:srgbClr val="333A97">
                    <a:alpha val="2497"/>
                  </a:srgbClr>
                </a:gs>
                <a:gs pos="85714">
                  <a:srgbClr val="333A97">
                    <a:alpha val="995"/>
                  </a:srgbClr>
                </a:gs>
                <a:gs pos="100000">
                  <a:srgbClr val="333A97">
                    <a:alpha val="3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" name="Splat 168"/>
            <p:cNvSpPr>
              <a:spLocks noGrp="1"/>
            </p:cNvSpPr>
            <p:nvPr/>
          </p:nvSpPr>
          <p:spPr>
            <a:xfrm rot="7676962">
              <a:off x="726244" y="1387679"/>
              <a:ext cx="70328" cy="20208"/>
            </a:xfrm>
            <a:prstGeom prst="ellipse">
              <a:avLst/>
            </a:prstGeom>
            <a:gradFill>
              <a:gsLst>
                <a:gs pos="0">
                  <a:srgbClr val="A8903C">
                    <a:alpha val="18657"/>
                  </a:srgbClr>
                </a:gs>
                <a:gs pos="14286">
                  <a:srgbClr val="A8903C">
                    <a:alpha val="17287"/>
                  </a:srgbClr>
                </a:gs>
                <a:gs pos="28571">
                  <a:srgbClr val="A8903C">
                    <a:alpha val="13702"/>
                  </a:srgbClr>
                </a:gs>
                <a:gs pos="42857">
                  <a:srgbClr val="A8903C">
                    <a:alpha val="9213"/>
                  </a:srgbClr>
                </a:gs>
                <a:gs pos="57143">
                  <a:srgbClr val="A8903C">
                    <a:alpha val="5215"/>
                  </a:srgbClr>
                </a:gs>
                <a:gs pos="71429">
                  <a:srgbClr val="A8903C">
                    <a:alpha val="2476"/>
                  </a:srgbClr>
                </a:gs>
                <a:gs pos="85714">
                  <a:srgbClr val="A8903C">
                    <a:alpha val="986"/>
                  </a:srgbClr>
                </a:gs>
                <a:gs pos="100000">
                  <a:srgbClr val="A8903C">
                    <a:alpha val="3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" name="Splat 169"/>
            <p:cNvSpPr>
              <a:spLocks noGrp="1"/>
            </p:cNvSpPr>
            <p:nvPr/>
          </p:nvSpPr>
          <p:spPr>
            <a:xfrm rot="5413203">
              <a:off x="2760609" y="656995"/>
              <a:ext cx="479457" cy="1457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" name="Splat 170"/>
            <p:cNvSpPr>
              <a:spLocks noGrp="1"/>
            </p:cNvSpPr>
            <p:nvPr/>
          </p:nvSpPr>
          <p:spPr>
            <a:xfrm rot="3917240">
              <a:off x="1778484" y="1504108"/>
              <a:ext cx="429435" cy="401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" name="Splat 171"/>
            <p:cNvSpPr>
              <a:spLocks noGrp="1"/>
            </p:cNvSpPr>
            <p:nvPr/>
          </p:nvSpPr>
          <p:spPr>
            <a:xfrm rot="-8165494">
              <a:off x="842016" y="943239"/>
              <a:ext cx="70592" cy="20208"/>
            </a:xfrm>
            <a:prstGeom prst="ellipse">
              <a:avLst/>
            </a:prstGeom>
            <a:gradFill>
              <a:gsLst>
                <a:gs pos="0">
                  <a:srgbClr val="6AA2A1">
                    <a:alpha val="17687"/>
                  </a:srgbClr>
                </a:gs>
                <a:gs pos="14286">
                  <a:srgbClr val="6AA2A1">
                    <a:alpha val="16381"/>
                  </a:srgbClr>
                </a:gs>
                <a:gs pos="28571">
                  <a:srgbClr val="6AA2A1">
                    <a:alpha val="12969"/>
                  </a:srgbClr>
                </a:gs>
                <a:gs pos="42857">
                  <a:srgbClr val="6AA2A1">
                    <a:alpha val="8708"/>
                  </a:srgbClr>
                </a:gs>
                <a:gs pos="57143">
                  <a:srgbClr val="6AA2A1">
                    <a:alpha val="4923"/>
                  </a:srgbClr>
                </a:gs>
                <a:gs pos="71429">
                  <a:srgbClr val="6AA2A1">
                    <a:alpha val="2335"/>
                  </a:srgbClr>
                </a:gs>
                <a:gs pos="85714">
                  <a:srgbClr val="6AA2A1">
                    <a:alpha val="930"/>
                  </a:srgbClr>
                </a:gs>
                <a:gs pos="100000">
                  <a:srgbClr val="6AA2A1">
                    <a:alpha val="3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" name="Splat 172"/>
            <p:cNvSpPr>
              <a:spLocks noGrp="1"/>
            </p:cNvSpPr>
            <p:nvPr/>
          </p:nvSpPr>
          <p:spPr>
            <a:xfrm rot="4095863">
              <a:off x="2726550" y="1596650"/>
              <a:ext cx="513606" cy="1812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" name="Splat 173"/>
            <p:cNvSpPr>
              <a:spLocks noGrp="1"/>
            </p:cNvSpPr>
            <p:nvPr/>
          </p:nvSpPr>
          <p:spPr>
            <a:xfrm rot="5623980">
              <a:off x="2575794" y="92664"/>
              <a:ext cx="70813" cy="20475"/>
            </a:xfrm>
            <a:prstGeom prst="ellipse">
              <a:avLst/>
            </a:prstGeom>
            <a:gradFill>
              <a:gsLst>
                <a:gs pos="0">
                  <a:srgbClr val="000000">
                    <a:alpha val="18781"/>
                  </a:srgbClr>
                </a:gs>
                <a:gs pos="14286">
                  <a:srgbClr val="000000">
                    <a:alpha val="17403"/>
                  </a:srgbClr>
                </a:gs>
                <a:gs pos="28571">
                  <a:srgbClr val="000000">
                    <a:alpha val="13796"/>
                  </a:srgbClr>
                </a:gs>
                <a:gs pos="42857">
                  <a:srgbClr val="000000">
                    <a:alpha val="9278"/>
                  </a:srgbClr>
                </a:gs>
                <a:gs pos="57143">
                  <a:srgbClr val="000000">
                    <a:alpha val="5253"/>
                  </a:srgbClr>
                </a:gs>
                <a:gs pos="71429">
                  <a:srgbClr val="000000">
                    <a:alpha val="2494"/>
                  </a:srgbClr>
                </a:gs>
                <a:gs pos="85714">
                  <a:srgbClr val="000000">
                    <a:alpha val="994"/>
                  </a:srgbClr>
                </a:gs>
                <a:gs pos="100000">
                  <a:srgbClr val="000000">
                    <a:alpha val="3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" name="Splat 174"/>
            <p:cNvSpPr>
              <a:spLocks noGrp="1"/>
            </p:cNvSpPr>
            <p:nvPr/>
          </p:nvSpPr>
          <p:spPr>
            <a:xfrm rot="4565968">
              <a:off x="624838" y="1578802"/>
              <a:ext cx="358295" cy="383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" name="Splat 175"/>
            <p:cNvSpPr>
              <a:spLocks noGrp="1"/>
            </p:cNvSpPr>
            <p:nvPr/>
          </p:nvSpPr>
          <p:spPr>
            <a:xfrm rot="5442611">
              <a:off x="1170991" y="110515"/>
              <a:ext cx="638151" cy="4031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" name="Splat 176"/>
            <p:cNvSpPr>
              <a:spLocks noGrp="1"/>
            </p:cNvSpPr>
            <p:nvPr/>
          </p:nvSpPr>
          <p:spPr>
            <a:xfrm rot="-8902874">
              <a:off x="2757609" y="2029041"/>
              <a:ext cx="265066" cy="715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" name="Splat 177"/>
            <p:cNvSpPr>
              <a:spLocks noGrp="1"/>
            </p:cNvSpPr>
            <p:nvPr/>
          </p:nvSpPr>
          <p:spPr>
            <a:xfrm rot="10506900">
              <a:off x="2497470" y="1200237"/>
              <a:ext cx="299306" cy="1451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" name="Splat 178"/>
            <p:cNvSpPr>
              <a:spLocks noGrp="1"/>
            </p:cNvSpPr>
            <p:nvPr/>
          </p:nvSpPr>
          <p:spPr>
            <a:xfrm rot="7641118">
              <a:off x="2546428" y="1383422"/>
              <a:ext cx="70798" cy="20513"/>
            </a:xfrm>
            <a:prstGeom prst="ellipse">
              <a:avLst/>
            </a:prstGeom>
            <a:gradFill>
              <a:gsLst>
                <a:gs pos="0">
                  <a:srgbClr val="1F0000">
                    <a:alpha val="18774"/>
                  </a:srgbClr>
                </a:gs>
                <a:gs pos="14286">
                  <a:srgbClr val="1F0000">
                    <a:alpha val="17397"/>
                  </a:srgbClr>
                </a:gs>
                <a:gs pos="28571">
                  <a:srgbClr val="1F0000">
                    <a:alpha val="13791"/>
                  </a:srgbClr>
                </a:gs>
                <a:gs pos="42857">
                  <a:srgbClr val="1F0000">
                    <a:alpha val="9275"/>
                  </a:srgbClr>
                </a:gs>
                <a:gs pos="57143">
                  <a:srgbClr val="1F0000">
                    <a:alpha val="5251"/>
                  </a:srgbClr>
                </a:gs>
                <a:gs pos="71429">
                  <a:srgbClr val="1F0000">
                    <a:alpha val="2493"/>
                  </a:srgbClr>
                </a:gs>
                <a:gs pos="85714">
                  <a:srgbClr val="1F0000">
                    <a:alpha val="993"/>
                  </a:srgbClr>
                </a:gs>
                <a:gs pos="100000">
                  <a:srgbClr val="1F0000">
                    <a:alpha val="3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" name="Splat 179"/>
            <p:cNvSpPr>
              <a:spLocks noGrp="1"/>
            </p:cNvSpPr>
            <p:nvPr/>
          </p:nvSpPr>
          <p:spPr>
            <a:xfrm rot="9866137">
              <a:off x="1373081" y="1912620"/>
              <a:ext cx="70515" cy="20379"/>
            </a:xfrm>
            <a:prstGeom prst="ellipse">
              <a:avLst/>
            </a:prstGeom>
            <a:gradFill>
              <a:gsLst>
                <a:gs pos="0">
                  <a:srgbClr val="A3A5A2">
                    <a:alpha val="18772"/>
                  </a:srgbClr>
                </a:gs>
                <a:gs pos="14286">
                  <a:srgbClr val="A3A5A2">
                    <a:alpha val="17394"/>
                  </a:srgbClr>
                </a:gs>
                <a:gs pos="28571">
                  <a:srgbClr val="A3A5A2">
                    <a:alpha val="13789"/>
                  </a:srgbClr>
                </a:gs>
                <a:gs pos="42857">
                  <a:srgbClr val="A3A5A2">
                    <a:alpha val="9273"/>
                  </a:srgbClr>
                </a:gs>
                <a:gs pos="57143">
                  <a:srgbClr val="A3A5A2">
                    <a:alpha val="5250"/>
                  </a:srgbClr>
                </a:gs>
                <a:gs pos="71429">
                  <a:srgbClr val="A3A5A2">
                    <a:alpha val="2493"/>
                  </a:srgbClr>
                </a:gs>
                <a:gs pos="85714">
                  <a:srgbClr val="A3A5A2">
                    <a:alpha val="993"/>
                  </a:srgbClr>
                </a:gs>
                <a:gs pos="100000">
                  <a:srgbClr val="A3A5A2">
                    <a:alpha val="3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" name="Splat 180"/>
            <p:cNvSpPr>
              <a:spLocks noGrp="1"/>
            </p:cNvSpPr>
            <p:nvPr/>
          </p:nvSpPr>
          <p:spPr>
            <a:xfrm rot="5844065">
              <a:off x="2005717" y="527005"/>
              <a:ext cx="264113" cy="731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" name="Splat 181"/>
            <p:cNvSpPr>
              <a:spLocks noGrp="1"/>
            </p:cNvSpPr>
            <p:nvPr/>
          </p:nvSpPr>
          <p:spPr>
            <a:xfrm rot="-8435318">
              <a:off x="1914971" y="1550755"/>
              <a:ext cx="70305" cy="20365"/>
            </a:xfrm>
            <a:prstGeom prst="ellipse">
              <a:avLst/>
            </a:prstGeom>
            <a:gradFill>
              <a:gsLst>
                <a:gs pos="0">
                  <a:srgbClr val="A98379">
                    <a:alpha val="18028"/>
                  </a:srgbClr>
                </a:gs>
                <a:gs pos="14286">
                  <a:srgbClr val="A98379">
                    <a:alpha val="16699"/>
                  </a:srgbClr>
                </a:gs>
                <a:gs pos="28571">
                  <a:srgbClr val="A98379">
                    <a:alpha val="13226"/>
                  </a:srgbClr>
                </a:gs>
                <a:gs pos="42857">
                  <a:srgbClr val="A98379">
                    <a:alpha val="8886"/>
                  </a:srgbClr>
                </a:gs>
                <a:gs pos="57143">
                  <a:srgbClr val="A98379">
                    <a:alpha val="5025"/>
                  </a:srgbClr>
                </a:gs>
                <a:gs pos="71429">
                  <a:srgbClr val="A98379">
                    <a:alpha val="2385"/>
                  </a:srgbClr>
                </a:gs>
                <a:gs pos="85714">
                  <a:srgbClr val="A98379">
                    <a:alpha val="950"/>
                  </a:srgbClr>
                </a:gs>
                <a:gs pos="100000">
                  <a:srgbClr val="A98379">
                    <a:alpha val="3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" name="Splat 182"/>
            <p:cNvSpPr>
              <a:spLocks noGrp="1"/>
            </p:cNvSpPr>
            <p:nvPr/>
          </p:nvSpPr>
          <p:spPr>
            <a:xfrm rot="3665014">
              <a:off x="2509868" y="1269305"/>
              <a:ext cx="70822" cy="17950"/>
            </a:xfrm>
            <a:prstGeom prst="ellipse">
              <a:avLst/>
            </a:prstGeom>
            <a:gradFill>
              <a:gsLst>
                <a:gs pos="0">
                  <a:srgbClr val="771700">
                    <a:alpha val="18824"/>
                  </a:srgbClr>
                </a:gs>
                <a:gs pos="14286">
                  <a:srgbClr val="771700">
                    <a:alpha val="17443"/>
                  </a:srgbClr>
                </a:gs>
                <a:gs pos="28571">
                  <a:srgbClr val="771700">
                    <a:alpha val="13828"/>
                  </a:srgbClr>
                </a:gs>
                <a:gs pos="42857">
                  <a:srgbClr val="771700">
                    <a:alpha val="9301"/>
                  </a:srgbClr>
                </a:gs>
                <a:gs pos="57143">
                  <a:srgbClr val="771700">
                    <a:alpha val="5265"/>
                  </a:srgbClr>
                </a:gs>
                <a:gs pos="71429">
                  <a:srgbClr val="771700">
                    <a:alpha val="2500"/>
                  </a:srgbClr>
                </a:gs>
                <a:gs pos="85714">
                  <a:srgbClr val="771700">
                    <a:alpha val="996"/>
                  </a:srgbClr>
                </a:gs>
                <a:gs pos="100000">
                  <a:srgbClr val="771700">
                    <a:alpha val="3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" name="Splat 183"/>
            <p:cNvSpPr>
              <a:spLocks noGrp="1"/>
            </p:cNvSpPr>
            <p:nvPr/>
          </p:nvSpPr>
          <p:spPr>
            <a:xfrm rot="6219941">
              <a:off x="1350892" y="1938561"/>
              <a:ext cx="549615" cy="690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4" name="Splat 184"/>
            <p:cNvSpPr>
              <a:spLocks noGrp="1"/>
            </p:cNvSpPr>
            <p:nvPr/>
          </p:nvSpPr>
          <p:spPr>
            <a:xfrm rot="7197067">
              <a:off x="625141" y="1346128"/>
              <a:ext cx="70285" cy="20162"/>
            </a:xfrm>
            <a:prstGeom prst="ellipse">
              <a:avLst/>
            </a:prstGeom>
            <a:gradFill>
              <a:gsLst>
                <a:gs pos="0">
                  <a:srgbClr val="A49DA2">
                    <a:alpha val="18361"/>
                  </a:srgbClr>
                </a:gs>
                <a:gs pos="14286">
                  <a:srgbClr val="A49DA2">
                    <a:alpha val="17011"/>
                  </a:srgbClr>
                </a:gs>
                <a:gs pos="28571">
                  <a:srgbClr val="A49DA2">
                    <a:alpha val="13478"/>
                  </a:srgbClr>
                </a:gs>
                <a:gs pos="42857">
                  <a:srgbClr val="A49DA2">
                    <a:alpha val="9059"/>
                  </a:srgbClr>
                </a:gs>
                <a:gs pos="57143">
                  <a:srgbClr val="A49DA2">
                    <a:alpha val="5126"/>
                  </a:srgbClr>
                </a:gs>
                <a:gs pos="71429">
                  <a:srgbClr val="A49DA2">
                    <a:alpha val="2433"/>
                  </a:srgbClr>
                </a:gs>
                <a:gs pos="85714">
                  <a:srgbClr val="A49DA2">
                    <a:alpha val="969"/>
                  </a:srgbClr>
                </a:gs>
                <a:gs pos="100000">
                  <a:srgbClr val="A49DA2">
                    <a:alpha val="3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5" name="Splat 185"/>
            <p:cNvSpPr>
              <a:spLocks noGrp="1"/>
            </p:cNvSpPr>
            <p:nvPr/>
          </p:nvSpPr>
          <p:spPr>
            <a:xfrm rot="-10053114">
              <a:off x="1028711" y="1628894"/>
              <a:ext cx="70683" cy="20457"/>
            </a:xfrm>
            <a:prstGeom prst="ellipse">
              <a:avLst/>
            </a:prstGeom>
            <a:gradFill>
              <a:gsLst>
                <a:gs pos="0">
                  <a:srgbClr val="A3A5A6">
                    <a:alpha val="18650"/>
                  </a:srgbClr>
                </a:gs>
                <a:gs pos="14286">
                  <a:srgbClr val="A3A5A6">
                    <a:alpha val="17280"/>
                  </a:srgbClr>
                </a:gs>
                <a:gs pos="28571">
                  <a:srgbClr val="A3A5A6">
                    <a:alpha val="13697"/>
                  </a:srgbClr>
                </a:gs>
                <a:gs pos="42857">
                  <a:srgbClr val="A3A5A6">
                    <a:alpha val="9210"/>
                  </a:srgbClr>
                </a:gs>
                <a:gs pos="57143">
                  <a:srgbClr val="A3A5A6">
                    <a:alpha val="5213"/>
                  </a:srgbClr>
                </a:gs>
                <a:gs pos="71429">
                  <a:srgbClr val="A3A5A6">
                    <a:alpha val="2475"/>
                  </a:srgbClr>
                </a:gs>
                <a:gs pos="85714">
                  <a:srgbClr val="A3A5A6">
                    <a:alpha val="986"/>
                  </a:srgbClr>
                </a:gs>
                <a:gs pos="100000">
                  <a:srgbClr val="A3A5A6">
                    <a:alpha val="3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6" name="Splat 186"/>
            <p:cNvSpPr>
              <a:spLocks noGrp="1"/>
            </p:cNvSpPr>
            <p:nvPr/>
          </p:nvSpPr>
          <p:spPr>
            <a:xfrm rot="5753936">
              <a:off x="1963019" y="1330844"/>
              <a:ext cx="401146" cy="595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7" name="Splat 187"/>
            <p:cNvSpPr>
              <a:spLocks noGrp="1"/>
            </p:cNvSpPr>
            <p:nvPr/>
          </p:nvSpPr>
          <p:spPr>
            <a:xfrm rot="10753769">
              <a:off x="2641546" y="46381"/>
              <a:ext cx="70799" cy="18245"/>
            </a:xfrm>
            <a:prstGeom prst="ellipse">
              <a:avLst/>
            </a:prstGeom>
            <a:gradFill>
              <a:gsLst>
                <a:gs pos="0">
                  <a:srgbClr val="000079">
                    <a:alpha val="18665"/>
                  </a:srgbClr>
                </a:gs>
                <a:gs pos="14286">
                  <a:srgbClr val="000079">
                    <a:alpha val="17294"/>
                  </a:srgbClr>
                </a:gs>
                <a:gs pos="28571">
                  <a:srgbClr val="000079">
                    <a:alpha val="13708"/>
                  </a:srgbClr>
                </a:gs>
                <a:gs pos="42857">
                  <a:srgbClr val="000079">
                    <a:alpha val="9218"/>
                  </a:srgbClr>
                </a:gs>
                <a:gs pos="57143">
                  <a:srgbClr val="000079">
                    <a:alpha val="5217"/>
                  </a:srgbClr>
                </a:gs>
                <a:gs pos="71429">
                  <a:srgbClr val="000079">
                    <a:alpha val="2477"/>
                  </a:srgbClr>
                </a:gs>
                <a:gs pos="85714">
                  <a:srgbClr val="000079">
                    <a:alpha val="987"/>
                  </a:srgbClr>
                </a:gs>
                <a:gs pos="100000">
                  <a:srgbClr val="000079">
                    <a:alpha val="3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8" name="Splat 188"/>
            <p:cNvSpPr>
              <a:spLocks noGrp="1"/>
            </p:cNvSpPr>
            <p:nvPr/>
          </p:nvSpPr>
          <p:spPr>
            <a:xfrm rot="-9618399">
              <a:off x="1197121" y="882474"/>
              <a:ext cx="365984" cy="690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9" name="Splat 189"/>
            <p:cNvSpPr>
              <a:spLocks noGrp="1"/>
            </p:cNvSpPr>
            <p:nvPr/>
          </p:nvSpPr>
          <p:spPr>
            <a:xfrm rot="-9098041">
              <a:off x="1080019" y="1202135"/>
              <a:ext cx="67164" cy="17114"/>
            </a:xfrm>
            <a:prstGeom prst="ellipse">
              <a:avLst/>
            </a:prstGeom>
            <a:gradFill>
              <a:gsLst>
                <a:gs pos="0">
                  <a:srgbClr val="A4898D">
                    <a:alpha val="14803"/>
                  </a:srgbClr>
                </a:gs>
                <a:gs pos="14286">
                  <a:srgbClr val="A4898D">
                    <a:alpha val="13692"/>
                  </a:srgbClr>
                </a:gs>
                <a:gs pos="28571">
                  <a:srgbClr val="A4898D">
                    <a:alpha val="10803"/>
                  </a:srgbClr>
                </a:gs>
                <a:gs pos="42857">
                  <a:srgbClr val="A4898D">
                    <a:alpha val="7225"/>
                  </a:srgbClr>
                </a:gs>
                <a:gs pos="57143">
                  <a:srgbClr val="A4898D">
                    <a:alpha val="4070"/>
                  </a:srgbClr>
                </a:gs>
                <a:gs pos="71429">
                  <a:srgbClr val="A4898D">
                    <a:alpha val="1926"/>
                  </a:srgbClr>
                </a:gs>
                <a:gs pos="85714">
                  <a:srgbClr val="A4898D">
                    <a:alpha val="766"/>
                  </a:srgbClr>
                </a:gs>
                <a:gs pos="100000">
                  <a:srgbClr val="A4898D">
                    <a:alpha val="2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0" name="Splat 190"/>
            <p:cNvSpPr>
              <a:spLocks noGrp="1"/>
            </p:cNvSpPr>
            <p:nvPr/>
          </p:nvSpPr>
          <p:spPr>
            <a:xfrm rot="8932904">
              <a:off x="1134843" y="1182603"/>
              <a:ext cx="581162" cy="15931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1" name="Splat 191"/>
            <p:cNvSpPr>
              <a:spLocks noGrp="1"/>
            </p:cNvSpPr>
            <p:nvPr/>
          </p:nvSpPr>
          <p:spPr>
            <a:xfrm rot="-8517485">
              <a:off x="2242898" y="276169"/>
              <a:ext cx="295338" cy="1113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2" name="Splat 192"/>
            <p:cNvSpPr>
              <a:spLocks noGrp="1"/>
            </p:cNvSpPr>
            <p:nvPr/>
          </p:nvSpPr>
          <p:spPr>
            <a:xfrm rot="8440877">
              <a:off x="784606" y="1168908"/>
              <a:ext cx="70803" cy="20513"/>
            </a:xfrm>
            <a:prstGeom prst="ellipse">
              <a:avLst/>
            </a:prstGeom>
            <a:gradFill>
              <a:gsLst>
                <a:gs pos="0">
                  <a:srgbClr val="000000">
                    <a:alpha val="18754"/>
                  </a:srgbClr>
                </a:gs>
                <a:gs pos="14286">
                  <a:srgbClr val="000000">
                    <a:alpha val="17377"/>
                  </a:srgbClr>
                </a:gs>
                <a:gs pos="28571">
                  <a:srgbClr val="000000">
                    <a:alpha val="13775"/>
                  </a:srgbClr>
                </a:gs>
                <a:gs pos="42857">
                  <a:srgbClr val="000000">
                    <a:alpha val="9264"/>
                  </a:srgbClr>
                </a:gs>
                <a:gs pos="57143">
                  <a:srgbClr val="000000">
                    <a:alpha val="5244"/>
                  </a:srgbClr>
                </a:gs>
                <a:gs pos="71429">
                  <a:srgbClr val="000000">
                    <a:alpha val="2490"/>
                  </a:srgbClr>
                </a:gs>
                <a:gs pos="85714">
                  <a:srgbClr val="000000">
                    <a:alpha val="992"/>
                  </a:srgbClr>
                </a:gs>
                <a:gs pos="100000">
                  <a:srgbClr val="000000">
                    <a:alpha val="3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3" name="Splat 193"/>
            <p:cNvSpPr>
              <a:spLocks noGrp="1"/>
            </p:cNvSpPr>
            <p:nvPr/>
          </p:nvSpPr>
          <p:spPr>
            <a:xfrm rot="-10338935">
              <a:off x="3317281" y="644538"/>
              <a:ext cx="70810" cy="20476"/>
            </a:xfrm>
            <a:prstGeom prst="ellipse">
              <a:avLst/>
            </a:prstGeom>
            <a:gradFill>
              <a:gsLst>
                <a:gs pos="0">
                  <a:srgbClr val="FEF2F7">
                    <a:alpha val="18763"/>
                  </a:srgbClr>
                </a:gs>
                <a:gs pos="14286">
                  <a:srgbClr val="FEF2F7">
                    <a:alpha val="17386"/>
                  </a:srgbClr>
                </a:gs>
                <a:gs pos="28571">
                  <a:srgbClr val="FEF2F7">
                    <a:alpha val="13783"/>
                  </a:srgbClr>
                </a:gs>
                <a:gs pos="42857">
                  <a:srgbClr val="FEF2F7">
                    <a:alpha val="9269"/>
                  </a:srgbClr>
                </a:gs>
                <a:gs pos="57143">
                  <a:srgbClr val="FEF2F7">
                    <a:alpha val="5247"/>
                  </a:srgbClr>
                </a:gs>
                <a:gs pos="71429">
                  <a:srgbClr val="FEF2F7">
                    <a:alpha val="2491"/>
                  </a:srgbClr>
                </a:gs>
                <a:gs pos="85714">
                  <a:srgbClr val="FEF2F7">
                    <a:alpha val="993"/>
                  </a:srgbClr>
                </a:gs>
                <a:gs pos="100000">
                  <a:srgbClr val="FEF2F7">
                    <a:alpha val="3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4" name="Splat 194"/>
            <p:cNvSpPr>
              <a:spLocks noGrp="1"/>
            </p:cNvSpPr>
            <p:nvPr/>
          </p:nvSpPr>
          <p:spPr>
            <a:xfrm rot="5837597">
              <a:off x="2245876" y="1242958"/>
              <a:ext cx="484326" cy="426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5" name="Splat 195"/>
            <p:cNvSpPr>
              <a:spLocks noGrp="1"/>
            </p:cNvSpPr>
            <p:nvPr/>
          </p:nvSpPr>
          <p:spPr>
            <a:xfrm rot="3968002">
              <a:off x="2515536" y="1694089"/>
              <a:ext cx="512527" cy="858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6" name="Splat 196"/>
            <p:cNvSpPr>
              <a:spLocks noGrp="1"/>
            </p:cNvSpPr>
            <p:nvPr/>
          </p:nvSpPr>
          <p:spPr>
            <a:xfrm rot="6321248">
              <a:off x="1417358" y="1564615"/>
              <a:ext cx="475230" cy="548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7" name="Splat 197"/>
            <p:cNvSpPr>
              <a:spLocks noGrp="1"/>
            </p:cNvSpPr>
            <p:nvPr/>
          </p:nvSpPr>
          <p:spPr>
            <a:xfrm rot="8645584">
              <a:off x="755826" y="1263818"/>
              <a:ext cx="618719" cy="2227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8" name="Splat 198"/>
            <p:cNvSpPr>
              <a:spLocks noGrp="1"/>
            </p:cNvSpPr>
            <p:nvPr/>
          </p:nvSpPr>
          <p:spPr>
            <a:xfrm rot="-9996355">
              <a:off x="2776572" y="1278701"/>
              <a:ext cx="70469" cy="20424"/>
            </a:xfrm>
            <a:prstGeom prst="ellipse">
              <a:avLst/>
            </a:prstGeom>
            <a:gradFill>
              <a:gsLst>
                <a:gs pos="0">
                  <a:srgbClr val="759F9D">
                    <a:alpha val="18138"/>
                  </a:srgbClr>
                </a:gs>
                <a:gs pos="14286">
                  <a:srgbClr val="759F9D">
                    <a:alpha val="16802"/>
                  </a:srgbClr>
                </a:gs>
                <a:gs pos="28571">
                  <a:srgbClr val="759F9D">
                    <a:alpha val="13310"/>
                  </a:srgbClr>
                </a:gs>
                <a:gs pos="42857">
                  <a:srgbClr val="759F9D">
                    <a:alpha val="8943"/>
                  </a:srgbClr>
                </a:gs>
                <a:gs pos="57143">
                  <a:srgbClr val="759F9D">
                    <a:alpha val="5059"/>
                  </a:srgbClr>
                </a:gs>
                <a:gs pos="71429">
                  <a:srgbClr val="759F9D">
                    <a:alpha val="2401"/>
                  </a:srgbClr>
                </a:gs>
                <a:gs pos="85714">
                  <a:srgbClr val="759F9D">
                    <a:alpha val="956"/>
                  </a:srgbClr>
                </a:gs>
                <a:gs pos="100000">
                  <a:srgbClr val="759F9D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9" name="Splat 199"/>
            <p:cNvSpPr>
              <a:spLocks noGrp="1"/>
            </p:cNvSpPr>
            <p:nvPr/>
          </p:nvSpPr>
          <p:spPr>
            <a:xfrm rot="4943469">
              <a:off x="1679444" y="392506"/>
              <a:ext cx="68741" cy="20425"/>
            </a:xfrm>
            <a:prstGeom prst="ellipse">
              <a:avLst/>
            </a:prstGeom>
            <a:gradFill>
              <a:gsLst>
                <a:gs pos="0">
                  <a:srgbClr val="807A00">
                    <a:alpha val="17326"/>
                  </a:srgbClr>
                </a:gs>
                <a:gs pos="14286">
                  <a:srgbClr val="807A00">
                    <a:alpha val="16044"/>
                  </a:srgbClr>
                </a:gs>
                <a:gs pos="28571">
                  <a:srgbClr val="807A00">
                    <a:alpha val="12697"/>
                  </a:srgbClr>
                </a:gs>
                <a:gs pos="42857">
                  <a:srgbClr val="807A00">
                    <a:alpha val="8521"/>
                  </a:srgbClr>
                </a:gs>
                <a:gs pos="57143">
                  <a:srgbClr val="807A00">
                    <a:alpha val="4815"/>
                  </a:srgbClr>
                </a:gs>
                <a:gs pos="71429">
                  <a:srgbClr val="807A00">
                    <a:alpha val="2284"/>
                  </a:srgbClr>
                </a:gs>
                <a:gs pos="85714">
                  <a:srgbClr val="807A00">
                    <a:alpha val="909"/>
                  </a:srgbClr>
                </a:gs>
                <a:gs pos="100000">
                  <a:srgbClr val="807A00">
                    <a:alpha val="3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0" name="Splat 200"/>
            <p:cNvSpPr>
              <a:spLocks noGrp="1"/>
            </p:cNvSpPr>
            <p:nvPr/>
          </p:nvSpPr>
          <p:spPr>
            <a:xfrm rot="6743139">
              <a:off x="1172685" y="1584066"/>
              <a:ext cx="70088" cy="19659"/>
            </a:xfrm>
            <a:prstGeom prst="ellipse">
              <a:avLst/>
            </a:prstGeom>
            <a:gradFill>
              <a:gsLst>
                <a:gs pos="0">
                  <a:srgbClr val="125772">
                    <a:alpha val="17730"/>
                  </a:srgbClr>
                </a:gs>
                <a:gs pos="14286">
                  <a:srgbClr val="125772">
                    <a:alpha val="16421"/>
                  </a:srgbClr>
                </a:gs>
                <a:gs pos="28571">
                  <a:srgbClr val="125772">
                    <a:alpha val="13001"/>
                  </a:srgbClr>
                </a:gs>
                <a:gs pos="42857">
                  <a:srgbClr val="125772">
                    <a:alpha val="8730"/>
                  </a:srgbClr>
                </a:gs>
                <a:gs pos="57143">
                  <a:srgbClr val="125772">
                    <a:alpha val="4936"/>
                  </a:srgbClr>
                </a:gs>
                <a:gs pos="71429">
                  <a:srgbClr val="125772">
                    <a:alpha val="2342"/>
                  </a:srgbClr>
                </a:gs>
                <a:gs pos="85714">
                  <a:srgbClr val="125772">
                    <a:alpha val="933"/>
                  </a:srgbClr>
                </a:gs>
                <a:gs pos="100000">
                  <a:srgbClr val="125772">
                    <a:alpha val="3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1" name="Splat 201"/>
            <p:cNvSpPr>
              <a:spLocks noGrp="1"/>
            </p:cNvSpPr>
            <p:nvPr/>
          </p:nvSpPr>
          <p:spPr>
            <a:xfrm rot="10658265">
              <a:off x="3249088" y="580813"/>
              <a:ext cx="70195" cy="20263"/>
            </a:xfrm>
            <a:prstGeom prst="ellipse">
              <a:avLst/>
            </a:prstGeom>
            <a:gradFill>
              <a:gsLst>
                <a:gs pos="0">
                  <a:srgbClr val="9E9100">
                    <a:alpha val="18243"/>
                  </a:srgbClr>
                </a:gs>
                <a:gs pos="14286">
                  <a:srgbClr val="9E9100">
                    <a:alpha val="16900"/>
                  </a:srgbClr>
                </a:gs>
                <a:gs pos="28571">
                  <a:srgbClr val="9E9100">
                    <a:alpha val="13389"/>
                  </a:srgbClr>
                </a:gs>
                <a:gs pos="42857">
                  <a:srgbClr val="9E9100">
                    <a:alpha val="8998"/>
                  </a:srgbClr>
                </a:gs>
                <a:gs pos="57143">
                  <a:srgbClr val="9E9100">
                    <a:alpha val="5090"/>
                  </a:srgbClr>
                </a:gs>
                <a:gs pos="71429">
                  <a:srgbClr val="9E9100">
                    <a:alpha val="2416"/>
                  </a:srgbClr>
                </a:gs>
                <a:gs pos="85714">
                  <a:srgbClr val="9E9100">
                    <a:alpha val="962"/>
                  </a:srgbClr>
                </a:gs>
                <a:gs pos="100000">
                  <a:srgbClr val="9E9100">
                    <a:alpha val="3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2" name="Splat 202"/>
            <p:cNvSpPr>
              <a:spLocks noGrp="1"/>
            </p:cNvSpPr>
            <p:nvPr/>
          </p:nvSpPr>
          <p:spPr>
            <a:xfrm rot="5735006">
              <a:off x="983140" y="1409681"/>
              <a:ext cx="586827" cy="838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3" name="Splat 203"/>
            <p:cNvSpPr>
              <a:spLocks noGrp="1"/>
            </p:cNvSpPr>
            <p:nvPr/>
          </p:nvSpPr>
          <p:spPr>
            <a:xfrm rot="-10353472">
              <a:off x="1861324" y="1193613"/>
              <a:ext cx="503681" cy="75679"/>
            </a:xfrm>
            <a:prstGeom prst="ellipse">
              <a:avLst/>
            </a:prstGeom>
            <a:gradFill>
              <a:gsLst>
                <a:gs pos="0">
                  <a:srgbClr val="FFFFD0">
                    <a:alpha val="32968"/>
                  </a:srgbClr>
                </a:gs>
                <a:gs pos="14286">
                  <a:srgbClr val="FFFFD0">
                    <a:alpha val="30764"/>
                  </a:srgbClr>
                </a:gs>
                <a:gs pos="28571">
                  <a:srgbClr val="FFFFD0">
                    <a:alpha val="24833"/>
                  </a:srgbClr>
                </a:gs>
                <a:gs pos="42857">
                  <a:srgbClr val="FFFFD0">
                    <a:alpha val="17075"/>
                  </a:srgbClr>
                </a:gs>
                <a:gs pos="57143">
                  <a:srgbClr val="FFFFD0">
                    <a:alpha val="9855"/>
                  </a:srgbClr>
                </a:gs>
                <a:gs pos="71429">
                  <a:srgbClr val="FFFFD0">
                    <a:alpha val="4740"/>
                  </a:srgbClr>
                </a:gs>
                <a:gs pos="85714">
                  <a:srgbClr val="FFFFD0">
                    <a:alpha val="1902"/>
                  </a:srgbClr>
                </a:gs>
                <a:gs pos="100000">
                  <a:srgbClr val="FFFFD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4" name="Splat 204"/>
            <p:cNvSpPr>
              <a:spLocks noGrp="1"/>
            </p:cNvSpPr>
            <p:nvPr/>
          </p:nvSpPr>
          <p:spPr>
            <a:xfrm rot="5196568">
              <a:off x="2333509" y="1156086"/>
              <a:ext cx="665853" cy="332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5" name="Splat 205"/>
            <p:cNvSpPr>
              <a:spLocks noGrp="1"/>
            </p:cNvSpPr>
            <p:nvPr/>
          </p:nvSpPr>
          <p:spPr>
            <a:xfrm rot="4804291">
              <a:off x="2275539" y="848915"/>
              <a:ext cx="552752" cy="3973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6" name="Splat 206"/>
            <p:cNvSpPr>
              <a:spLocks noGrp="1"/>
            </p:cNvSpPr>
            <p:nvPr/>
          </p:nvSpPr>
          <p:spPr>
            <a:xfrm rot="10449590">
              <a:off x="3121007" y="1903794"/>
              <a:ext cx="68964" cy="17646"/>
            </a:xfrm>
            <a:prstGeom prst="ellipse">
              <a:avLst/>
            </a:prstGeom>
            <a:gradFill>
              <a:gsLst>
                <a:gs pos="0">
                  <a:srgbClr val="8E7800">
                    <a:alpha val="16731"/>
                  </a:srgbClr>
                </a:gs>
                <a:gs pos="14286">
                  <a:srgbClr val="8E7800">
                    <a:alpha val="15489"/>
                  </a:srgbClr>
                </a:gs>
                <a:gs pos="28571">
                  <a:srgbClr val="8E7800">
                    <a:alpha val="12249"/>
                  </a:srgbClr>
                </a:gs>
                <a:gs pos="42857">
                  <a:srgbClr val="8E7800">
                    <a:alpha val="8214"/>
                  </a:srgbClr>
                </a:gs>
                <a:gs pos="57143">
                  <a:srgbClr val="8E7800">
                    <a:alpha val="4638"/>
                  </a:srgbClr>
                </a:gs>
                <a:gs pos="71429">
                  <a:srgbClr val="8E7800">
                    <a:alpha val="2198"/>
                  </a:srgbClr>
                </a:gs>
                <a:gs pos="85714">
                  <a:srgbClr val="8E7800">
                    <a:alpha val="875"/>
                  </a:srgbClr>
                </a:gs>
                <a:gs pos="100000">
                  <a:srgbClr val="8E7800">
                    <a:alpha val="2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7" name="Splat 207"/>
            <p:cNvSpPr>
              <a:spLocks noGrp="1"/>
            </p:cNvSpPr>
            <p:nvPr/>
          </p:nvSpPr>
          <p:spPr>
            <a:xfrm rot="7422153">
              <a:off x="658742" y="1313519"/>
              <a:ext cx="70599" cy="20636"/>
            </a:xfrm>
            <a:prstGeom prst="ellipse">
              <a:avLst/>
            </a:prstGeom>
            <a:gradFill>
              <a:gsLst>
                <a:gs pos="0">
                  <a:srgbClr val="91B2B9">
                    <a:alpha val="18472"/>
                  </a:srgbClr>
                </a:gs>
                <a:gs pos="14286">
                  <a:srgbClr val="91B2B9">
                    <a:alpha val="17114"/>
                  </a:srgbClr>
                </a:gs>
                <a:gs pos="28571">
                  <a:srgbClr val="91B2B9">
                    <a:alpha val="13562"/>
                  </a:srgbClr>
                </a:gs>
                <a:gs pos="42857">
                  <a:srgbClr val="91B2B9">
                    <a:alpha val="9117"/>
                  </a:srgbClr>
                </a:gs>
                <a:gs pos="57143">
                  <a:srgbClr val="91B2B9">
                    <a:alpha val="5159"/>
                  </a:srgbClr>
                </a:gs>
                <a:gs pos="71429">
                  <a:srgbClr val="91B2B9">
                    <a:alpha val="2449"/>
                  </a:srgbClr>
                </a:gs>
                <a:gs pos="85714">
                  <a:srgbClr val="91B2B9">
                    <a:alpha val="976"/>
                  </a:srgbClr>
                </a:gs>
                <a:gs pos="100000">
                  <a:srgbClr val="91B2B9">
                    <a:alpha val="3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8" name="Splat 208"/>
            <p:cNvSpPr>
              <a:spLocks noGrp="1"/>
            </p:cNvSpPr>
            <p:nvPr/>
          </p:nvSpPr>
          <p:spPr>
            <a:xfrm rot="-10485811">
              <a:off x="1888319" y="1414458"/>
              <a:ext cx="382197" cy="175283"/>
            </a:xfrm>
            <a:prstGeom prst="ellipse">
              <a:avLst/>
            </a:prstGeom>
            <a:gradFill>
              <a:gsLst>
                <a:gs pos="0">
                  <a:srgbClr val="0098FF">
                    <a:alpha val="6864"/>
                  </a:srgbClr>
                </a:gs>
                <a:gs pos="14286">
                  <a:srgbClr val="0098FF">
                    <a:alpha val="6327"/>
                  </a:srgbClr>
                </a:gs>
                <a:gs pos="28571">
                  <a:srgbClr val="0098FF">
                    <a:alpha val="4948"/>
                  </a:srgbClr>
                </a:gs>
                <a:gs pos="42857">
                  <a:srgbClr val="0098FF">
                    <a:alpha val="3274"/>
                  </a:srgbClr>
                </a:gs>
                <a:gs pos="57143">
                  <a:srgbClr val="0098FF">
                    <a:alpha val="1828"/>
                  </a:srgbClr>
                </a:gs>
                <a:gs pos="71429">
                  <a:srgbClr val="0098FF">
                    <a:alpha val="860"/>
                  </a:srgbClr>
                </a:gs>
                <a:gs pos="85714">
                  <a:srgbClr val="0098FF">
                    <a:alpha val="341"/>
                  </a:srgbClr>
                </a:gs>
                <a:gs pos="100000">
                  <a:srgbClr val="0098FF">
                    <a:alpha val="1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9" name="Splat 209"/>
            <p:cNvSpPr>
              <a:spLocks noGrp="1"/>
            </p:cNvSpPr>
            <p:nvPr/>
          </p:nvSpPr>
          <p:spPr>
            <a:xfrm rot="10286551">
              <a:off x="391603" y="698640"/>
              <a:ext cx="571127" cy="940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0" name="Splat 210"/>
            <p:cNvSpPr>
              <a:spLocks noGrp="1"/>
            </p:cNvSpPr>
            <p:nvPr/>
          </p:nvSpPr>
          <p:spPr>
            <a:xfrm rot="5466768">
              <a:off x="1420635" y="420981"/>
              <a:ext cx="66411" cy="16221"/>
            </a:xfrm>
            <a:prstGeom prst="ellipse">
              <a:avLst/>
            </a:prstGeom>
            <a:gradFill>
              <a:gsLst>
                <a:gs pos="0">
                  <a:srgbClr val="ACADC1">
                    <a:alpha val="13587"/>
                  </a:srgbClr>
                </a:gs>
                <a:gs pos="14286">
                  <a:srgbClr val="ACADC1">
                    <a:alpha val="12560"/>
                  </a:srgbClr>
                </a:gs>
                <a:gs pos="28571">
                  <a:srgbClr val="ACADC1">
                    <a:alpha val="9897"/>
                  </a:srgbClr>
                </a:gs>
                <a:gs pos="42857">
                  <a:srgbClr val="ACADC1">
                    <a:alpha val="6607"/>
                  </a:srgbClr>
                </a:gs>
                <a:gs pos="57143">
                  <a:srgbClr val="ACADC1">
                    <a:alpha val="3717"/>
                  </a:srgbClr>
                </a:gs>
                <a:gs pos="71429">
                  <a:srgbClr val="ACADC1">
                    <a:alpha val="1757"/>
                  </a:srgbClr>
                </a:gs>
                <a:gs pos="85714">
                  <a:srgbClr val="ACADC1">
                    <a:alpha val="699"/>
                  </a:srgbClr>
                </a:gs>
                <a:gs pos="100000">
                  <a:srgbClr val="ACADC1">
                    <a:alpha val="2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1" name="Splat 211"/>
            <p:cNvSpPr>
              <a:spLocks noGrp="1"/>
            </p:cNvSpPr>
            <p:nvPr/>
          </p:nvSpPr>
          <p:spPr>
            <a:xfrm rot="7670676">
              <a:off x="2265453" y="378968"/>
              <a:ext cx="510681" cy="79202"/>
            </a:xfrm>
            <a:prstGeom prst="ellipse">
              <a:avLst/>
            </a:prstGeom>
            <a:gradFill>
              <a:gsLst>
                <a:gs pos="0">
                  <a:srgbClr val="0000FF">
                    <a:alpha val="29275"/>
                  </a:srgbClr>
                </a:gs>
                <a:gs pos="14286">
                  <a:srgbClr val="0000FF">
                    <a:alpha val="27266"/>
                  </a:srgbClr>
                </a:gs>
                <a:gs pos="28571">
                  <a:srgbClr val="0000FF">
                    <a:alpha val="21901"/>
                  </a:srgbClr>
                </a:gs>
                <a:gs pos="42857">
                  <a:srgbClr val="0000FF">
                    <a:alpha val="14968"/>
                  </a:srgbClr>
                </a:gs>
                <a:gs pos="57143">
                  <a:srgbClr val="0000FF">
                    <a:alpha val="8592"/>
                  </a:srgbClr>
                </a:gs>
                <a:gs pos="71429">
                  <a:srgbClr val="0000FF">
                    <a:alpha val="4118"/>
                  </a:srgbClr>
                </a:gs>
                <a:gs pos="85714">
                  <a:srgbClr val="0000FF">
                    <a:alpha val="1649"/>
                  </a:srgbClr>
                </a:gs>
                <a:gs pos="100000">
                  <a:srgbClr val="0000FF">
                    <a:alpha val="5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2" name="Splat 212"/>
            <p:cNvSpPr>
              <a:spLocks noGrp="1"/>
            </p:cNvSpPr>
            <p:nvPr/>
          </p:nvSpPr>
          <p:spPr>
            <a:xfrm rot="5571501">
              <a:off x="523257" y="1524183"/>
              <a:ext cx="487844" cy="704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3" name="Splat 213"/>
            <p:cNvSpPr>
              <a:spLocks noGrp="1"/>
            </p:cNvSpPr>
            <p:nvPr/>
          </p:nvSpPr>
          <p:spPr>
            <a:xfrm rot="5487611">
              <a:off x="1668152" y="54215"/>
              <a:ext cx="70751" cy="20301"/>
            </a:xfrm>
            <a:prstGeom prst="ellipse">
              <a:avLst/>
            </a:prstGeom>
            <a:gradFill>
              <a:gsLst>
                <a:gs pos="0">
                  <a:srgbClr val="ADB7C4">
                    <a:alpha val="18712"/>
                  </a:srgbClr>
                </a:gs>
                <a:gs pos="14286">
                  <a:srgbClr val="ADB7C4">
                    <a:alpha val="17338"/>
                  </a:srgbClr>
                </a:gs>
                <a:gs pos="28571">
                  <a:srgbClr val="ADB7C4">
                    <a:alpha val="13744"/>
                  </a:srgbClr>
                </a:gs>
                <a:gs pos="42857">
                  <a:srgbClr val="ADB7C4">
                    <a:alpha val="9242"/>
                  </a:srgbClr>
                </a:gs>
                <a:gs pos="57143">
                  <a:srgbClr val="ADB7C4">
                    <a:alpha val="5232"/>
                  </a:srgbClr>
                </a:gs>
                <a:gs pos="71429">
                  <a:srgbClr val="ADB7C4">
                    <a:alpha val="2484"/>
                  </a:srgbClr>
                </a:gs>
                <a:gs pos="85714">
                  <a:srgbClr val="ADB7C4">
                    <a:alpha val="990"/>
                  </a:srgbClr>
                </a:gs>
                <a:gs pos="100000">
                  <a:srgbClr val="ADB7C4">
                    <a:alpha val="3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4" name="Splat 214"/>
            <p:cNvSpPr>
              <a:spLocks noGrp="1"/>
            </p:cNvSpPr>
            <p:nvPr/>
          </p:nvSpPr>
          <p:spPr>
            <a:xfrm rot="-9426008">
              <a:off x="829162" y="1521156"/>
              <a:ext cx="577898" cy="929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5" name="Splat 215"/>
            <p:cNvSpPr>
              <a:spLocks noGrp="1"/>
            </p:cNvSpPr>
            <p:nvPr/>
          </p:nvSpPr>
          <p:spPr>
            <a:xfrm rot="10799320">
              <a:off x="2768757" y="1441057"/>
              <a:ext cx="39255" cy="39056"/>
            </a:xfrm>
            <a:prstGeom prst="ellipse">
              <a:avLst/>
            </a:prstGeom>
            <a:gradFill>
              <a:gsLst>
                <a:gs pos="0">
                  <a:srgbClr val="0E0000">
                    <a:alpha val="18501"/>
                  </a:srgbClr>
                </a:gs>
                <a:gs pos="14286">
                  <a:srgbClr val="0E0000">
                    <a:alpha val="17141"/>
                  </a:srgbClr>
                </a:gs>
                <a:gs pos="28571">
                  <a:srgbClr val="0E0000">
                    <a:alpha val="13584"/>
                  </a:srgbClr>
                </a:gs>
                <a:gs pos="42857">
                  <a:srgbClr val="0E0000">
                    <a:alpha val="9132"/>
                  </a:srgbClr>
                </a:gs>
                <a:gs pos="57143">
                  <a:srgbClr val="0E0000">
                    <a:alpha val="5168"/>
                  </a:srgbClr>
                </a:gs>
                <a:gs pos="71429">
                  <a:srgbClr val="0E0000">
                    <a:alpha val="2453"/>
                  </a:srgbClr>
                </a:gs>
                <a:gs pos="85714">
                  <a:srgbClr val="0E0000">
                    <a:alpha val="977"/>
                  </a:srgbClr>
                </a:gs>
                <a:gs pos="100000">
                  <a:srgbClr val="0E0000">
                    <a:alpha val="3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6" name="Splat 216"/>
            <p:cNvSpPr>
              <a:spLocks noGrp="1"/>
            </p:cNvSpPr>
            <p:nvPr/>
          </p:nvSpPr>
          <p:spPr>
            <a:xfrm rot="5387742">
              <a:off x="250545" y="836399"/>
              <a:ext cx="70672" cy="16246"/>
            </a:xfrm>
            <a:prstGeom prst="ellipse">
              <a:avLst/>
            </a:prstGeom>
            <a:gradFill>
              <a:gsLst>
                <a:gs pos="0">
                  <a:srgbClr val="B20000">
                    <a:alpha val="18443"/>
                  </a:srgbClr>
                </a:gs>
                <a:gs pos="14286">
                  <a:srgbClr val="B20000">
                    <a:alpha val="17087"/>
                  </a:srgbClr>
                </a:gs>
                <a:gs pos="28571">
                  <a:srgbClr val="B20000">
                    <a:alpha val="13540"/>
                  </a:srgbClr>
                </a:gs>
                <a:gs pos="42857">
                  <a:srgbClr val="B20000">
                    <a:alpha val="9102"/>
                  </a:srgbClr>
                </a:gs>
                <a:gs pos="57143">
                  <a:srgbClr val="B20000">
                    <a:alpha val="5150"/>
                  </a:srgbClr>
                </a:gs>
                <a:gs pos="71429">
                  <a:srgbClr val="B20000">
                    <a:alpha val="2445"/>
                  </a:srgbClr>
                </a:gs>
                <a:gs pos="85714">
                  <a:srgbClr val="B20000">
                    <a:alpha val="974"/>
                  </a:srgbClr>
                </a:gs>
                <a:gs pos="100000">
                  <a:srgbClr val="B20000">
                    <a:alpha val="3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7" name="Splat 217"/>
            <p:cNvSpPr>
              <a:spLocks noGrp="1"/>
            </p:cNvSpPr>
            <p:nvPr/>
          </p:nvSpPr>
          <p:spPr>
            <a:xfrm rot="6844109">
              <a:off x="1101873" y="793757"/>
              <a:ext cx="629460" cy="909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8" name="Splat 218"/>
            <p:cNvSpPr>
              <a:spLocks noGrp="1"/>
            </p:cNvSpPr>
            <p:nvPr/>
          </p:nvSpPr>
          <p:spPr>
            <a:xfrm rot="-10721724">
              <a:off x="2100677" y="41648"/>
              <a:ext cx="594264" cy="343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9" name="Splat 219"/>
            <p:cNvSpPr>
              <a:spLocks noGrp="1"/>
            </p:cNvSpPr>
            <p:nvPr/>
          </p:nvSpPr>
          <p:spPr>
            <a:xfrm rot="6006826">
              <a:off x="1570261" y="1561912"/>
              <a:ext cx="291725" cy="783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0" name="Splat 220"/>
            <p:cNvSpPr>
              <a:spLocks noGrp="1"/>
            </p:cNvSpPr>
            <p:nvPr/>
          </p:nvSpPr>
          <p:spPr>
            <a:xfrm rot="-10597940">
              <a:off x="2783278" y="160913"/>
              <a:ext cx="70791" cy="20757"/>
            </a:xfrm>
            <a:prstGeom prst="ellipse">
              <a:avLst/>
            </a:prstGeom>
            <a:gradFill>
              <a:gsLst>
                <a:gs pos="0">
                  <a:srgbClr val="EBC4A9">
                    <a:alpha val="18521"/>
                  </a:srgbClr>
                </a:gs>
                <a:gs pos="14286">
                  <a:srgbClr val="EBC4A9">
                    <a:alpha val="17160"/>
                  </a:srgbClr>
                </a:gs>
                <a:gs pos="28571">
                  <a:srgbClr val="EBC4A9">
                    <a:alpha val="13599"/>
                  </a:srgbClr>
                </a:gs>
                <a:gs pos="42857">
                  <a:srgbClr val="EBC4A9">
                    <a:alpha val="9142"/>
                  </a:srgbClr>
                </a:gs>
                <a:gs pos="57143">
                  <a:srgbClr val="EBC4A9">
                    <a:alpha val="5174"/>
                  </a:srgbClr>
                </a:gs>
                <a:gs pos="71429">
                  <a:srgbClr val="EBC4A9">
                    <a:alpha val="2456"/>
                  </a:srgbClr>
                </a:gs>
                <a:gs pos="85714">
                  <a:srgbClr val="EBC4A9">
                    <a:alpha val="979"/>
                  </a:srgbClr>
                </a:gs>
                <a:gs pos="100000">
                  <a:srgbClr val="EBC4A9">
                    <a:alpha val="3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1" name="Splat 221"/>
            <p:cNvSpPr>
              <a:spLocks noGrp="1"/>
            </p:cNvSpPr>
            <p:nvPr/>
          </p:nvSpPr>
          <p:spPr>
            <a:xfrm rot="10597050">
              <a:off x="319354" y="525127"/>
              <a:ext cx="678589" cy="486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2" name="Splat 222"/>
            <p:cNvSpPr>
              <a:spLocks noGrp="1"/>
            </p:cNvSpPr>
            <p:nvPr/>
          </p:nvSpPr>
          <p:spPr>
            <a:xfrm rot="-10551674">
              <a:off x="2094969" y="1171674"/>
              <a:ext cx="70753" cy="20582"/>
            </a:xfrm>
            <a:prstGeom prst="ellipse">
              <a:avLst/>
            </a:prstGeom>
            <a:gradFill>
              <a:gsLst>
                <a:gs pos="0">
                  <a:srgbClr val="CD5F00">
                    <a:alpha val="18576"/>
                  </a:srgbClr>
                </a:gs>
                <a:gs pos="14286">
                  <a:srgbClr val="CD5F00">
                    <a:alpha val="17211"/>
                  </a:srgbClr>
                </a:gs>
                <a:gs pos="28571">
                  <a:srgbClr val="CD5F00">
                    <a:alpha val="13640"/>
                  </a:srgbClr>
                </a:gs>
                <a:gs pos="42857">
                  <a:srgbClr val="CD5F00">
                    <a:alpha val="9171"/>
                  </a:srgbClr>
                </a:gs>
                <a:gs pos="57143">
                  <a:srgbClr val="CD5F00">
                    <a:alpha val="5190"/>
                  </a:srgbClr>
                </a:gs>
                <a:gs pos="71429">
                  <a:srgbClr val="CD5F00">
                    <a:alpha val="2464"/>
                  </a:srgbClr>
                </a:gs>
                <a:gs pos="85714">
                  <a:srgbClr val="CD5F00">
                    <a:alpha val="982"/>
                  </a:srgbClr>
                </a:gs>
                <a:gs pos="100000">
                  <a:srgbClr val="CD5F00">
                    <a:alpha val="3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3" name="Splat 223"/>
            <p:cNvSpPr>
              <a:spLocks noGrp="1"/>
            </p:cNvSpPr>
            <p:nvPr/>
          </p:nvSpPr>
          <p:spPr>
            <a:xfrm rot="5866441">
              <a:off x="2205350" y="1232000"/>
              <a:ext cx="568655" cy="424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4" name="Splat 224"/>
            <p:cNvSpPr>
              <a:spLocks noGrp="1"/>
            </p:cNvSpPr>
            <p:nvPr/>
          </p:nvSpPr>
          <p:spPr>
            <a:xfrm rot="-10780643">
              <a:off x="3318021" y="487644"/>
              <a:ext cx="38253" cy="33688"/>
            </a:xfrm>
            <a:prstGeom prst="ellipse">
              <a:avLst/>
            </a:prstGeom>
            <a:gradFill>
              <a:gsLst>
                <a:gs pos="0">
                  <a:srgbClr val="F5A93E">
                    <a:alpha val="18843"/>
                  </a:srgbClr>
                </a:gs>
                <a:gs pos="14286">
                  <a:srgbClr val="F5A93E">
                    <a:alpha val="17461"/>
                  </a:srgbClr>
                </a:gs>
                <a:gs pos="28571">
                  <a:srgbClr val="F5A93E">
                    <a:alpha val="13843"/>
                  </a:srgbClr>
                </a:gs>
                <a:gs pos="42857">
                  <a:srgbClr val="F5A93E">
                    <a:alpha val="9311"/>
                  </a:srgbClr>
                </a:gs>
                <a:gs pos="57143">
                  <a:srgbClr val="F5A93E">
                    <a:alpha val="5271"/>
                  </a:srgbClr>
                </a:gs>
                <a:gs pos="71429">
                  <a:srgbClr val="F5A93E">
                    <a:alpha val="2503"/>
                  </a:srgbClr>
                </a:gs>
                <a:gs pos="85714">
                  <a:srgbClr val="F5A93E">
                    <a:alpha val="997"/>
                  </a:srgbClr>
                </a:gs>
                <a:gs pos="100000">
                  <a:srgbClr val="F5A93E">
                    <a:alpha val="3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5" name="Splat 225"/>
            <p:cNvSpPr>
              <a:spLocks noGrp="1"/>
            </p:cNvSpPr>
            <p:nvPr/>
          </p:nvSpPr>
          <p:spPr>
            <a:xfrm rot="10386478">
              <a:off x="1617121" y="413202"/>
              <a:ext cx="460554" cy="440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6" name="Splat 226"/>
            <p:cNvSpPr>
              <a:spLocks noGrp="1"/>
            </p:cNvSpPr>
            <p:nvPr/>
          </p:nvSpPr>
          <p:spPr>
            <a:xfrm rot="-10799998">
              <a:off x="2942713" y="125044"/>
              <a:ext cx="38965" cy="38950"/>
            </a:xfrm>
            <a:prstGeom prst="ellipse">
              <a:avLst/>
            </a:prstGeom>
            <a:gradFill>
              <a:gsLst>
                <a:gs pos="0">
                  <a:srgbClr val="D89200">
                    <a:alpha val="18565"/>
                  </a:srgbClr>
                </a:gs>
                <a:gs pos="14286">
                  <a:srgbClr val="D89200">
                    <a:alpha val="17201"/>
                  </a:srgbClr>
                </a:gs>
                <a:gs pos="28571">
                  <a:srgbClr val="D89200">
                    <a:alpha val="13632"/>
                  </a:srgbClr>
                </a:gs>
                <a:gs pos="42857">
                  <a:srgbClr val="D89200">
                    <a:alpha val="9165"/>
                  </a:srgbClr>
                </a:gs>
                <a:gs pos="57143">
                  <a:srgbClr val="D89200">
                    <a:alpha val="5187"/>
                  </a:srgbClr>
                </a:gs>
                <a:gs pos="71429">
                  <a:srgbClr val="D89200">
                    <a:alpha val="2462"/>
                  </a:srgbClr>
                </a:gs>
                <a:gs pos="85714">
                  <a:srgbClr val="D89200">
                    <a:alpha val="981"/>
                  </a:srgbClr>
                </a:gs>
                <a:gs pos="100000">
                  <a:srgbClr val="D89200">
                    <a:alpha val="3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7" name="Splat 227"/>
            <p:cNvSpPr>
              <a:spLocks noGrp="1"/>
            </p:cNvSpPr>
            <p:nvPr/>
          </p:nvSpPr>
          <p:spPr>
            <a:xfrm rot="10664313">
              <a:off x="2421507" y="137972"/>
              <a:ext cx="508526" cy="7591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8" name="Splat 228"/>
            <p:cNvSpPr>
              <a:spLocks noGrp="1"/>
            </p:cNvSpPr>
            <p:nvPr/>
          </p:nvSpPr>
          <p:spPr>
            <a:xfrm rot="10698177">
              <a:off x="1244195" y="1967763"/>
              <a:ext cx="584946" cy="659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9" name="Splat 229"/>
            <p:cNvSpPr>
              <a:spLocks noGrp="1"/>
            </p:cNvSpPr>
            <p:nvPr/>
          </p:nvSpPr>
          <p:spPr>
            <a:xfrm rot="-9000836">
              <a:off x="946383" y="1655512"/>
              <a:ext cx="170879" cy="467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0" name="Splat 230"/>
            <p:cNvSpPr>
              <a:spLocks noGrp="1"/>
            </p:cNvSpPr>
            <p:nvPr/>
          </p:nvSpPr>
          <p:spPr>
            <a:xfrm rot="-10398644">
              <a:off x="2422932" y="2118825"/>
              <a:ext cx="570818" cy="55768"/>
            </a:xfrm>
            <a:prstGeom prst="ellipse">
              <a:avLst/>
            </a:prstGeom>
            <a:gradFill>
              <a:gsLst>
                <a:gs pos="0">
                  <a:srgbClr val="FFFF00">
                    <a:alpha val="19044"/>
                  </a:srgbClr>
                </a:gs>
                <a:gs pos="14286">
                  <a:srgbClr val="FFFF00">
                    <a:alpha val="17649"/>
                  </a:srgbClr>
                </a:gs>
                <a:gs pos="28571">
                  <a:srgbClr val="FFFF00">
                    <a:alpha val="13995"/>
                  </a:srgbClr>
                </a:gs>
                <a:gs pos="42857">
                  <a:srgbClr val="FFFF00">
                    <a:alpha val="9416"/>
                  </a:srgbClr>
                </a:gs>
                <a:gs pos="57143">
                  <a:srgbClr val="FFFF00">
                    <a:alpha val="5332"/>
                  </a:srgbClr>
                </a:gs>
                <a:gs pos="71429">
                  <a:srgbClr val="FFFF00">
                    <a:alpha val="2532"/>
                  </a:srgbClr>
                </a:gs>
                <a:gs pos="85714">
                  <a:srgbClr val="FFFF00">
                    <a:alpha val="1009"/>
                  </a:srgbClr>
                </a:gs>
                <a:gs pos="100000">
                  <a:srgbClr val="FFFF00">
                    <a:alpha val="3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1" name="Splat 231"/>
            <p:cNvSpPr>
              <a:spLocks noGrp="1"/>
            </p:cNvSpPr>
            <p:nvPr/>
          </p:nvSpPr>
          <p:spPr>
            <a:xfrm rot="9295114">
              <a:off x="1656748" y="522585"/>
              <a:ext cx="414956" cy="132330"/>
            </a:xfrm>
            <a:prstGeom prst="ellipse">
              <a:avLst/>
            </a:prstGeom>
            <a:gradFill>
              <a:gsLst>
                <a:gs pos="0">
                  <a:srgbClr val="FF0000">
                    <a:alpha val="19824"/>
                  </a:srgbClr>
                </a:gs>
                <a:gs pos="14286">
                  <a:srgbClr val="FF0000">
                    <a:alpha val="18378"/>
                  </a:srgbClr>
                </a:gs>
                <a:gs pos="28571">
                  <a:srgbClr val="FF0000">
                    <a:alpha val="14588"/>
                  </a:srgbClr>
                </a:gs>
                <a:gs pos="42857">
                  <a:srgbClr val="FF0000">
                    <a:alpha val="9826"/>
                  </a:srgbClr>
                </a:gs>
                <a:gs pos="57143">
                  <a:srgbClr val="FF0000">
                    <a:alpha val="5570"/>
                  </a:srgbClr>
                </a:gs>
                <a:gs pos="71429">
                  <a:srgbClr val="FF0000">
                    <a:alpha val="2647"/>
                  </a:srgbClr>
                </a:gs>
                <a:gs pos="85714">
                  <a:srgbClr val="FF0000">
                    <a:alpha val="1055"/>
                  </a:srgbClr>
                </a:gs>
                <a:gs pos="100000">
                  <a:srgbClr val="FF0000">
                    <a:alpha val="3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2" name="Splat 232"/>
            <p:cNvSpPr>
              <a:spLocks noGrp="1"/>
            </p:cNvSpPr>
            <p:nvPr/>
          </p:nvSpPr>
          <p:spPr>
            <a:xfrm rot="4739417">
              <a:off x="1357943" y="692488"/>
              <a:ext cx="548494" cy="1063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3" name="Splat 233"/>
            <p:cNvSpPr>
              <a:spLocks noGrp="1"/>
            </p:cNvSpPr>
            <p:nvPr/>
          </p:nvSpPr>
          <p:spPr>
            <a:xfrm rot="3664309">
              <a:off x="2383720" y="1428945"/>
              <a:ext cx="536412" cy="958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4" name="Splat 234"/>
            <p:cNvSpPr>
              <a:spLocks noGrp="1"/>
            </p:cNvSpPr>
            <p:nvPr/>
          </p:nvSpPr>
          <p:spPr>
            <a:xfrm rot="9712125">
              <a:off x="1529651" y="-65501"/>
              <a:ext cx="601893" cy="4157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5" name="Splat 235"/>
            <p:cNvSpPr>
              <a:spLocks noGrp="1"/>
            </p:cNvSpPr>
            <p:nvPr/>
          </p:nvSpPr>
          <p:spPr>
            <a:xfrm rot="-10592278">
              <a:off x="826110" y="1852445"/>
              <a:ext cx="612407" cy="2253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6" name="Splat 236"/>
            <p:cNvSpPr>
              <a:spLocks noGrp="1"/>
            </p:cNvSpPr>
            <p:nvPr/>
          </p:nvSpPr>
          <p:spPr>
            <a:xfrm rot="-10449508">
              <a:off x="310428" y="552789"/>
              <a:ext cx="548953" cy="2592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7" name="Splat 237"/>
            <p:cNvSpPr>
              <a:spLocks noGrp="1"/>
            </p:cNvSpPr>
            <p:nvPr/>
          </p:nvSpPr>
          <p:spPr>
            <a:xfrm rot="-8899435">
              <a:off x="932237" y="786960"/>
              <a:ext cx="605875" cy="2563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8" name="Splat 238"/>
            <p:cNvSpPr>
              <a:spLocks noGrp="1"/>
            </p:cNvSpPr>
            <p:nvPr/>
          </p:nvSpPr>
          <p:spPr>
            <a:xfrm rot="8510708">
              <a:off x="2022906" y="810257"/>
              <a:ext cx="764852" cy="35546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9" name="Splat 239"/>
            <p:cNvSpPr>
              <a:spLocks noGrp="1"/>
            </p:cNvSpPr>
            <p:nvPr/>
          </p:nvSpPr>
          <p:spPr>
            <a:xfrm rot="6698442">
              <a:off x="1158190" y="457751"/>
              <a:ext cx="542688" cy="1680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0" name="Splat 240"/>
            <p:cNvSpPr>
              <a:spLocks noGrp="1"/>
            </p:cNvSpPr>
            <p:nvPr/>
          </p:nvSpPr>
          <p:spPr>
            <a:xfrm rot="-10508224">
              <a:off x="1624456" y="505279"/>
              <a:ext cx="443709" cy="559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1" name="Splat 241"/>
            <p:cNvSpPr>
              <a:spLocks noGrp="1"/>
            </p:cNvSpPr>
            <p:nvPr/>
          </p:nvSpPr>
          <p:spPr>
            <a:xfrm rot="5310342">
              <a:off x="1785540" y="1248798"/>
              <a:ext cx="447949" cy="395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2" name="Splat 242"/>
            <p:cNvSpPr>
              <a:spLocks noGrp="1"/>
            </p:cNvSpPr>
            <p:nvPr/>
          </p:nvSpPr>
          <p:spPr>
            <a:xfrm rot="-9207007">
              <a:off x="1909452" y="319093"/>
              <a:ext cx="311810" cy="15809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3" name="Splat 243"/>
            <p:cNvSpPr>
              <a:spLocks noGrp="1"/>
            </p:cNvSpPr>
            <p:nvPr/>
          </p:nvSpPr>
          <p:spPr>
            <a:xfrm rot="-10577380">
              <a:off x="1821549" y="2038236"/>
              <a:ext cx="668502" cy="1354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4" name="Splat 244"/>
            <p:cNvSpPr>
              <a:spLocks noGrp="1"/>
            </p:cNvSpPr>
            <p:nvPr/>
          </p:nvSpPr>
          <p:spPr>
            <a:xfrm rot="7950170">
              <a:off x="352616" y="1042285"/>
              <a:ext cx="604134" cy="1053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5" name="Splat 245"/>
            <p:cNvSpPr>
              <a:spLocks noGrp="1"/>
            </p:cNvSpPr>
            <p:nvPr/>
          </p:nvSpPr>
          <p:spPr>
            <a:xfrm rot="-9810641">
              <a:off x="976839" y="1681058"/>
              <a:ext cx="572441" cy="571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6" name="Splat 246"/>
            <p:cNvSpPr>
              <a:spLocks noGrp="1"/>
            </p:cNvSpPr>
            <p:nvPr/>
          </p:nvSpPr>
          <p:spPr>
            <a:xfrm rot="-10679895">
              <a:off x="2009869" y="413611"/>
              <a:ext cx="539316" cy="487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7" name="Splat 247"/>
            <p:cNvSpPr>
              <a:spLocks noGrp="1"/>
            </p:cNvSpPr>
            <p:nvPr/>
          </p:nvSpPr>
          <p:spPr>
            <a:xfrm rot="2991759">
              <a:off x="2501786" y="135402"/>
              <a:ext cx="335597" cy="2245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8" name="Splat 248"/>
            <p:cNvSpPr>
              <a:spLocks noGrp="1"/>
            </p:cNvSpPr>
            <p:nvPr/>
          </p:nvSpPr>
          <p:spPr>
            <a:xfrm rot="5319617">
              <a:off x="600370" y="299489"/>
              <a:ext cx="600519" cy="280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9" name="Splat 249"/>
            <p:cNvSpPr>
              <a:spLocks noGrp="1"/>
            </p:cNvSpPr>
            <p:nvPr/>
          </p:nvSpPr>
          <p:spPr>
            <a:xfrm rot="-10325305">
              <a:off x="616800" y="944781"/>
              <a:ext cx="665373" cy="1394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0" name="Splat 250"/>
            <p:cNvSpPr>
              <a:spLocks noGrp="1"/>
            </p:cNvSpPr>
            <p:nvPr/>
          </p:nvSpPr>
          <p:spPr>
            <a:xfrm rot="4119965">
              <a:off x="2262041" y="1703631"/>
              <a:ext cx="657482" cy="9690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1" name="Splat 251"/>
            <p:cNvSpPr>
              <a:spLocks noGrp="1"/>
            </p:cNvSpPr>
            <p:nvPr/>
          </p:nvSpPr>
          <p:spPr>
            <a:xfrm rot="-8482689">
              <a:off x="2552411" y="1934763"/>
              <a:ext cx="555580" cy="706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2" name="Splat 252"/>
            <p:cNvSpPr>
              <a:spLocks noGrp="1"/>
            </p:cNvSpPr>
            <p:nvPr/>
          </p:nvSpPr>
          <p:spPr>
            <a:xfrm rot="9787997">
              <a:off x="2126454" y="268324"/>
              <a:ext cx="295205" cy="225935"/>
            </a:xfrm>
            <a:prstGeom prst="ellipse">
              <a:avLst/>
            </a:prstGeom>
            <a:gradFill>
              <a:gsLst>
                <a:gs pos="0">
                  <a:srgbClr val="0039FF">
                    <a:alpha val="27422"/>
                  </a:srgbClr>
                </a:gs>
                <a:gs pos="14286">
                  <a:srgbClr val="0039FF">
                    <a:alpha val="25516"/>
                  </a:srgbClr>
                </a:gs>
                <a:gs pos="28571">
                  <a:srgbClr val="0039FF">
                    <a:alpha val="20446"/>
                  </a:srgbClr>
                </a:gs>
                <a:gs pos="42857">
                  <a:srgbClr val="0039FF">
                    <a:alpha val="13932"/>
                  </a:srgbClr>
                </a:gs>
                <a:gs pos="57143">
                  <a:srgbClr val="0039FF">
                    <a:alpha val="7977"/>
                  </a:srgbClr>
                </a:gs>
                <a:gs pos="71429">
                  <a:srgbClr val="0039FF">
                    <a:alpha val="3817"/>
                  </a:srgbClr>
                </a:gs>
                <a:gs pos="85714">
                  <a:srgbClr val="0039FF">
                    <a:alpha val="1527"/>
                  </a:srgbClr>
                </a:gs>
                <a:gs pos="100000">
                  <a:srgbClr val="0039FF">
                    <a:alpha val="5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3" name="Splat 253"/>
            <p:cNvSpPr>
              <a:spLocks noGrp="1"/>
            </p:cNvSpPr>
            <p:nvPr/>
          </p:nvSpPr>
          <p:spPr>
            <a:xfrm rot="5741681">
              <a:off x="422296" y="1467490"/>
              <a:ext cx="559294" cy="704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4" name="Splat 254"/>
            <p:cNvSpPr>
              <a:spLocks noGrp="1"/>
            </p:cNvSpPr>
            <p:nvPr/>
          </p:nvSpPr>
          <p:spPr>
            <a:xfrm rot="-10667651">
              <a:off x="1654330" y="447988"/>
              <a:ext cx="627228" cy="55302"/>
            </a:xfrm>
            <a:prstGeom prst="ellipse">
              <a:avLst/>
            </a:prstGeom>
            <a:gradFill>
              <a:gsLst>
                <a:gs pos="0">
                  <a:srgbClr val="0039A4">
                    <a:alpha val="32968"/>
                  </a:srgbClr>
                </a:gs>
                <a:gs pos="14286">
                  <a:srgbClr val="0039A4">
                    <a:alpha val="30764"/>
                  </a:srgbClr>
                </a:gs>
                <a:gs pos="28571">
                  <a:srgbClr val="0039A4">
                    <a:alpha val="24833"/>
                  </a:srgbClr>
                </a:gs>
                <a:gs pos="42857">
                  <a:srgbClr val="0039A4">
                    <a:alpha val="17075"/>
                  </a:srgbClr>
                </a:gs>
                <a:gs pos="57143">
                  <a:srgbClr val="0039A4">
                    <a:alpha val="9855"/>
                  </a:srgbClr>
                </a:gs>
                <a:gs pos="71429">
                  <a:srgbClr val="0039A4">
                    <a:alpha val="4740"/>
                  </a:srgbClr>
                </a:gs>
                <a:gs pos="85714">
                  <a:srgbClr val="0039A4">
                    <a:alpha val="1902"/>
                  </a:srgbClr>
                </a:gs>
                <a:gs pos="100000">
                  <a:srgbClr val="0039A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5" name="Splat 255"/>
            <p:cNvSpPr>
              <a:spLocks noGrp="1"/>
            </p:cNvSpPr>
            <p:nvPr/>
          </p:nvSpPr>
          <p:spPr>
            <a:xfrm rot="5174030">
              <a:off x="-31035" y="736874"/>
              <a:ext cx="638927" cy="492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6" name="Splat 256"/>
            <p:cNvSpPr>
              <a:spLocks noGrp="1"/>
            </p:cNvSpPr>
            <p:nvPr/>
          </p:nvSpPr>
          <p:spPr>
            <a:xfrm rot="5147825">
              <a:off x="-64457" y="714589"/>
              <a:ext cx="702469" cy="4954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7" name="Splat 257"/>
            <p:cNvSpPr>
              <a:spLocks noGrp="1"/>
            </p:cNvSpPr>
            <p:nvPr/>
          </p:nvSpPr>
          <p:spPr>
            <a:xfrm rot="-9786936">
              <a:off x="2712581" y="2142172"/>
              <a:ext cx="628078" cy="288241"/>
            </a:xfrm>
            <a:prstGeom prst="ellipse">
              <a:avLst/>
            </a:prstGeom>
            <a:gradFill>
              <a:gsLst>
                <a:gs pos="0">
                  <a:srgbClr val="FFB59A">
                    <a:alpha val="32968"/>
                  </a:srgbClr>
                </a:gs>
                <a:gs pos="14286">
                  <a:srgbClr val="FFB59A">
                    <a:alpha val="30764"/>
                  </a:srgbClr>
                </a:gs>
                <a:gs pos="28571">
                  <a:srgbClr val="FFB59A">
                    <a:alpha val="24833"/>
                  </a:srgbClr>
                </a:gs>
                <a:gs pos="42857">
                  <a:srgbClr val="FFB59A">
                    <a:alpha val="17075"/>
                  </a:srgbClr>
                </a:gs>
                <a:gs pos="57143">
                  <a:srgbClr val="FFB59A">
                    <a:alpha val="9855"/>
                  </a:srgbClr>
                </a:gs>
                <a:gs pos="71429">
                  <a:srgbClr val="FFB59A">
                    <a:alpha val="4740"/>
                  </a:srgbClr>
                </a:gs>
                <a:gs pos="85714">
                  <a:srgbClr val="FFB59A">
                    <a:alpha val="1902"/>
                  </a:srgbClr>
                </a:gs>
                <a:gs pos="100000">
                  <a:srgbClr val="FFB59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8" name="Splat 258"/>
            <p:cNvSpPr>
              <a:spLocks noGrp="1"/>
            </p:cNvSpPr>
            <p:nvPr/>
          </p:nvSpPr>
          <p:spPr>
            <a:xfrm rot="-9799573">
              <a:off x="1052292" y="1700994"/>
              <a:ext cx="552480" cy="548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9" name="Splat 259"/>
            <p:cNvSpPr>
              <a:spLocks noGrp="1"/>
            </p:cNvSpPr>
            <p:nvPr/>
          </p:nvSpPr>
          <p:spPr>
            <a:xfrm rot="-10532473">
              <a:off x="1950670" y="512992"/>
              <a:ext cx="217461" cy="415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0" name="Splat 260"/>
            <p:cNvSpPr>
              <a:spLocks noGrp="1"/>
            </p:cNvSpPr>
            <p:nvPr/>
          </p:nvSpPr>
          <p:spPr>
            <a:xfrm rot="5770660">
              <a:off x="816716" y="1642656"/>
              <a:ext cx="135963" cy="286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1" name="Splat 261"/>
            <p:cNvSpPr>
              <a:spLocks noGrp="1"/>
            </p:cNvSpPr>
            <p:nvPr/>
          </p:nvSpPr>
          <p:spPr>
            <a:xfrm rot="10621777">
              <a:off x="2326190" y="2114165"/>
              <a:ext cx="635830" cy="10848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2" name="Splat 262"/>
            <p:cNvSpPr>
              <a:spLocks noGrp="1"/>
            </p:cNvSpPr>
            <p:nvPr/>
          </p:nvSpPr>
          <p:spPr>
            <a:xfrm rot="-10456325">
              <a:off x="2584998" y="743256"/>
              <a:ext cx="193731" cy="1115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3" name="Splat 263"/>
            <p:cNvSpPr>
              <a:spLocks noGrp="1"/>
            </p:cNvSpPr>
            <p:nvPr/>
          </p:nvSpPr>
          <p:spPr>
            <a:xfrm rot="3563000">
              <a:off x="2143300" y="1469777"/>
              <a:ext cx="211157" cy="5356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4" name="Splat 264"/>
            <p:cNvSpPr>
              <a:spLocks noGrp="1"/>
            </p:cNvSpPr>
            <p:nvPr/>
          </p:nvSpPr>
          <p:spPr>
            <a:xfrm rot="9939292">
              <a:off x="2228728" y="1112536"/>
              <a:ext cx="314928" cy="16331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5" name="Splat 265"/>
            <p:cNvSpPr>
              <a:spLocks noGrp="1"/>
            </p:cNvSpPr>
            <p:nvPr/>
          </p:nvSpPr>
          <p:spPr>
            <a:xfrm rot="6519713">
              <a:off x="1482890" y="1527433"/>
              <a:ext cx="507464" cy="769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6" name="Splat 266"/>
            <p:cNvSpPr>
              <a:spLocks noGrp="1"/>
            </p:cNvSpPr>
            <p:nvPr/>
          </p:nvSpPr>
          <p:spPr>
            <a:xfrm rot="-10671956">
              <a:off x="708114" y="382784"/>
              <a:ext cx="549163" cy="740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7" name="Splat 267"/>
            <p:cNvSpPr>
              <a:spLocks noGrp="1"/>
            </p:cNvSpPr>
            <p:nvPr/>
          </p:nvSpPr>
          <p:spPr>
            <a:xfrm rot="3961715">
              <a:off x="2319232" y="1362053"/>
              <a:ext cx="507110" cy="3616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8" name="Splat 268"/>
            <p:cNvSpPr>
              <a:spLocks noGrp="1"/>
            </p:cNvSpPr>
            <p:nvPr/>
          </p:nvSpPr>
          <p:spPr>
            <a:xfrm rot="10690477">
              <a:off x="939943" y="735683"/>
              <a:ext cx="458370" cy="1345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9" name="Splat 269"/>
            <p:cNvSpPr>
              <a:spLocks noGrp="1"/>
            </p:cNvSpPr>
            <p:nvPr/>
          </p:nvSpPr>
          <p:spPr>
            <a:xfrm rot="7508373">
              <a:off x="1865944" y="642339"/>
              <a:ext cx="92192" cy="4244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0" name="Splat 270"/>
            <p:cNvSpPr>
              <a:spLocks noGrp="1"/>
            </p:cNvSpPr>
            <p:nvPr/>
          </p:nvSpPr>
          <p:spPr>
            <a:xfrm rot="3967242">
              <a:off x="2144650" y="993102"/>
              <a:ext cx="571674" cy="250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1" name="Splat 271"/>
            <p:cNvSpPr>
              <a:spLocks noGrp="1"/>
            </p:cNvSpPr>
            <p:nvPr/>
          </p:nvSpPr>
          <p:spPr>
            <a:xfrm rot="-10069766">
              <a:off x="2888725" y="545854"/>
              <a:ext cx="462185" cy="1301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2" name="Splat 272"/>
            <p:cNvSpPr>
              <a:spLocks noGrp="1"/>
            </p:cNvSpPr>
            <p:nvPr/>
          </p:nvSpPr>
          <p:spPr>
            <a:xfrm rot="3195676">
              <a:off x="1923452" y="532327"/>
              <a:ext cx="655287" cy="2021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3" name="Splat 273"/>
            <p:cNvSpPr>
              <a:spLocks noGrp="1"/>
            </p:cNvSpPr>
            <p:nvPr/>
          </p:nvSpPr>
          <p:spPr>
            <a:xfrm rot="5790685">
              <a:off x="2267271" y="113352"/>
              <a:ext cx="392613" cy="646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4" name="Splat 274"/>
            <p:cNvSpPr>
              <a:spLocks noGrp="1"/>
            </p:cNvSpPr>
            <p:nvPr/>
          </p:nvSpPr>
          <p:spPr>
            <a:xfrm rot="4226607">
              <a:off x="2455957" y="1399728"/>
              <a:ext cx="512618" cy="11908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5" name="Splat 275"/>
            <p:cNvSpPr>
              <a:spLocks noGrp="1"/>
            </p:cNvSpPr>
            <p:nvPr/>
          </p:nvSpPr>
          <p:spPr>
            <a:xfrm rot="-10588290">
              <a:off x="1644995" y="1813180"/>
              <a:ext cx="579298" cy="809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6" name="Splat 276"/>
            <p:cNvSpPr>
              <a:spLocks noGrp="1"/>
            </p:cNvSpPr>
            <p:nvPr/>
          </p:nvSpPr>
          <p:spPr>
            <a:xfrm rot="-10522810">
              <a:off x="3043353" y="828532"/>
              <a:ext cx="549139" cy="420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7" name="Splat 277"/>
            <p:cNvSpPr>
              <a:spLocks noGrp="1"/>
            </p:cNvSpPr>
            <p:nvPr/>
          </p:nvSpPr>
          <p:spPr>
            <a:xfrm rot="5411115">
              <a:off x="2471168" y="1080316"/>
              <a:ext cx="299199" cy="12497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8" name="Splat 278"/>
            <p:cNvSpPr>
              <a:spLocks noGrp="1"/>
            </p:cNvSpPr>
            <p:nvPr/>
          </p:nvSpPr>
          <p:spPr>
            <a:xfrm rot="10568904">
              <a:off x="1928367" y="765432"/>
              <a:ext cx="294984" cy="688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9" name="Splat 279"/>
            <p:cNvSpPr>
              <a:spLocks noGrp="1"/>
            </p:cNvSpPr>
            <p:nvPr/>
          </p:nvSpPr>
          <p:spPr>
            <a:xfrm rot="-10382178">
              <a:off x="3271736" y="228996"/>
              <a:ext cx="240818" cy="155938"/>
            </a:xfrm>
            <a:prstGeom prst="ellipse">
              <a:avLst/>
            </a:prstGeom>
            <a:gradFill>
              <a:gsLst>
                <a:gs pos="0">
                  <a:srgbClr val="FFFF00">
                    <a:alpha val="30716"/>
                  </a:srgbClr>
                </a:gs>
                <a:gs pos="14286">
                  <a:srgbClr val="FFFF00">
                    <a:alpha val="28629"/>
                  </a:srgbClr>
                </a:gs>
                <a:gs pos="28571">
                  <a:srgbClr val="FFFF00">
                    <a:alpha val="23039"/>
                  </a:srgbClr>
                </a:gs>
                <a:gs pos="42857">
                  <a:srgbClr val="FFFF00">
                    <a:alpha val="15783"/>
                  </a:srgbClr>
                </a:gs>
                <a:gs pos="57143">
                  <a:srgbClr val="FFFF00">
                    <a:alpha val="9079"/>
                  </a:srgbClr>
                </a:gs>
                <a:gs pos="71429">
                  <a:srgbClr val="FFFF00">
                    <a:alpha val="4357"/>
                  </a:srgbClr>
                </a:gs>
                <a:gs pos="85714">
                  <a:srgbClr val="FFFF00">
                    <a:alpha val="1746"/>
                  </a:srgbClr>
                </a:gs>
                <a:gs pos="100000">
                  <a:srgbClr val="FFFF00">
                    <a:alpha val="5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0" name="Splat 280"/>
            <p:cNvSpPr>
              <a:spLocks noGrp="1"/>
            </p:cNvSpPr>
            <p:nvPr/>
          </p:nvSpPr>
          <p:spPr>
            <a:xfrm rot="-10775724">
              <a:off x="3037181" y="45137"/>
              <a:ext cx="705142" cy="5496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1" name="Splat 281"/>
            <p:cNvSpPr>
              <a:spLocks noGrp="1"/>
            </p:cNvSpPr>
            <p:nvPr/>
          </p:nvSpPr>
          <p:spPr>
            <a:xfrm rot="7306745">
              <a:off x="551536" y="114663"/>
              <a:ext cx="562034" cy="1729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2" name="Splat 282"/>
            <p:cNvSpPr>
              <a:spLocks noGrp="1"/>
            </p:cNvSpPr>
            <p:nvPr/>
          </p:nvSpPr>
          <p:spPr>
            <a:xfrm rot="6385268">
              <a:off x="1218519" y="345351"/>
              <a:ext cx="697538" cy="262561"/>
            </a:xfrm>
            <a:prstGeom prst="ellipse">
              <a:avLst/>
            </a:prstGeom>
            <a:gradFill>
              <a:gsLst>
                <a:gs pos="0">
                  <a:srgbClr val="FFA900">
                    <a:alpha val="32968"/>
                  </a:srgbClr>
                </a:gs>
                <a:gs pos="14286">
                  <a:srgbClr val="FFA900">
                    <a:alpha val="30764"/>
                  </a:srgbClr>
                </a:gs>
                <a:gs pos="28571">
                  <a:srgbClr val="FFA900">
                    <a:alpha val="24833"/>
                  </a:srgbClr>
                </a:gs>
                <a:gs pos="42857">
                  <a:srgbClr val="FFA900">
                    <a:alpha val="17075"/>
                  </a:srgbClr>
                </a:gs>
                <a:gs pos="57143">
                  <a:srgbClr val="FFA900">
                    <a:alpha val="9855"/>
                  </a:srgbClr>
                </a:gs>
                <a:gs pos="71429">
                  <a:srgbClr val="FFA900">
                    <a:alpha val="4740"/>
                  </a:srgbClr>
                </a:gs>
                <a:gs pos="85714">
                  <a:srgbClr val="FFA900">
                    <a:alpha val="1902"/>
                  </a:srgbClr>
                </a:gs>
                <a:gs pos="100000">
                  <a:srgbClr val="FFA9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3" name="Splat 283"/>
            <p:cNvSpPr>
              <a:spLocks noGrp="1"/>
            </p:cNvSpPr>
            <p:nvPr/>
          </p:nvSpPr>
          <p:spPr>
            <a:xfrm rot="5587551">
              <a:off x="2324151" y="311720"/>
              <a:ext cx="585696" cy="4108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4" name="Splat 284"/>
            <p:cNvSpPr>
              <a:spLocks noGrp="1"/>
            </p:cNvSpPr>
            <p:nvPr/>
          </p:nvSpPr>
          <p:spPr>
            <a:xfrm rot="5480472">
              <a:off x="1283451" y="415531"/>
              <a:ext cx="670005" cy="706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5" name="Splat 285"/>
            <p:cNvSpPr>
              <a:spLocks noGrp="1"/>
            </p:cNvSpPr>
            <p:nvPr/>
          </p:nvSpPr>
          <p:spPr>
            <a:xfrm rot="5336650">
              <a:off x="1693313" y="599494"/>
              <a:ext cx="552567" cy="585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6" name="Splat 286"/>
            <p:cNvSpPr>
              <a:spLocks noGrp="1"/>
            </p:cNvSpPr>
            <p:nvPr/>
          </p:nvSpPr>
          <p:spPr>
            <a:xfrm rot="9750496">
              <a:off x="1460954" y="1996274"/>
              <a:ext cx="522538" cy="12553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7" name="Splat 287"/>
            <p:cNvSpPr>
              <a:spLocks noGrp="1"/>
            </p:cNvSpPr>
            <p:nvPr/>
          </p:nvSpPr>
          <p:spPr>
            <a:xfrm rot="4048727">
              <a:off x="2524170" y="810141"/>
              <a:ext cx="201268" cy="11855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8" name="Splat 288"/>
            <p:cNvSpPr>
              <a:spLocks noGrp="1"/>
            </p:cNvSpPr>
            <p:nvPr/>
          </p:nvSpPr>
          <p:spPr>
            <a:xfrm rot="4927334">
              <a:off x="1335599" y="719153"/>
              <a:ext cx="599862" cy="1072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9" name="Splat 289"/>
            <p:cNvSpPr>
              <a:spLocks noGrp="1"/>
            </p:cNvSpPr>
            <p:nvPr/>
          </p:nvSpPr>
          <p:spPr>
            <a:xfrm rot="10473899">
              <a:off x="2006901" y="351181"/>
              <a:ext cx="641674" cy="947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0" name="Splat 290"/>
            <p:cNvSpPr>
              <a:spLocks noGrp="1"/>
            </p:cNvSpPr>
            <p:nvPr/>
          </p:nvSpPr>
          <p:spPr>
            <a:xfrm rot="9374362">
              <a:off x="1574632" y="391839"/>
              <a:ext cx="477979" cy="504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1" name="Splat 291"/>
            <p:cNvSpPr>
              <a:spLocks noGrp="1"/>
            </p:cNvSpPr>
            <p:nvPr/>
          </p:nvSpPr>
          <p:spPr>
            <a:xfrm rot="-10541677">
              <a:off x="2877690" y="673932"/>
              <a:ext cx="597323" cy="320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2" name="Splat 292"/>
            <p:cNvSpPr>
              <a:spLocks noGrp="1"/>
            </p:cNvSpPr>
            <p:nvPr/>
          </p:nvSpPr>
          <p:spPr>
            <a:xfrm rot="4180756">
              <a:off x="2446424" y="1401404"/>
              <a:ext cx="534120" cy="1199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3" name="Splat 293"/>
            <p:cNvSpPr>
              <a:spLocks noGrp="1"/>
            </p:cNvSpPr>
            <p:nvPr/>
          </p:nvSpPr>
          <p:spPr>
            <a:xfrm rot="5321313">
              <a:off x="1361565" y="44845"/>
              <a:ext cx="607375" cy="570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4" name="Splat 294"/>
            <p:cNvSpPr>
              <a:spLocks noGrp="1"/>
            </p:cNvSpPr>
            <p:nvPr/>
          </p:nvSpPr>
          <p:spPr>
            <a:xfrm rot="-8986867">
              <a:off x="2732046" y="1509532"/>
              <a:ext cx="340026" cy="31518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5" name="Splat 295"/>
            <p:cNvSpPr>
              <a:spLocks noGrp="1"/>
            </p:cNvSpPr>
            <p:nvPr/>
          </p:nvSpPr>
          <p:spPr>
            <a:xfrm rot="5402611">
              <a:off x="2202653" y="1681745"/>
              <a:ext cx="48304" cy="48248"/>
            </a:xfrm>
            <a:prstGeom prst="ellipse">
              <a:avLst/>
            </a:prstGeom>
            <a:gradFill>
              <a:gsLst>
                <a:gs pos="0">
                  <a:srgbClr val="D2E9F8">
                    <a:alpha val="14107"/>
                  </a:srgbClr>
                </a:gs>
                <a:gs pos="14286">
                  <a:srgbClr val="D2E9F8">
                    <a:alpha val="13044"/>
                  </a:srgbClr>
                </a:gs>
                <a:gs pos="28571">
                  <a:srgbClr val="D2E9F8">
                    <a:alpha val="10284"/>
                  </a:srgbClr>
                </a:gs>
                <a:gs pos="42857">
                  <a:srgbClr val="D2E9F8">
                    <a:alpha val="6871"/>
                  </a:srgbClr>
                </a:gs>
                <a:gs pos="57143">
                  <a:srgbClr val="D2E9F8">
                    <a:alpha val="3868"/>
                  </a:srgbClr>
                </a:gs>
                <a:gs pos="71429">
                  <a:srgbClr val="D2E9F8">
                    <a:alpha val="1829"/>
                  </a:srgbClr>
                </a:gs>
                <a:gs pos="85714">
                  <a:srgbClr val="D2E9F8">
                    <a:alpha val="727"/>
                  </a:srgbClr>
                </a:gs>
                <a:gs pos="100000">
                  <a:srgbClr val="D2E9F8">
                    <a:alpha val="2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6" name="Splat 296"/>
            <p:cNvSpPr>
              <a:spLocks noGrp="1"/>
            </p:cNvSpPr>
            <p:nvPr/>
          </p:nvSpPr>
          <p:spPr>
            <a:xfrm rot="10607412">
              <a:off x="744850" y="1776969"/>
              <a:ext cx="669892" cy="986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7" name="Splat 297"/>
            <p:cNvSpPr>
              <a:spLocks noGrp="1"/>
            </p:cNvSpPr>
            <p:nvPr/>
          </p:nvSpPr>
          <p:spPr>
            <a:xfrm rot="3966183">
              <a:off x="2311069" y="1458646"/>
              <a:ext cx="660793" cy="432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8" name="Splat 298"/>
            <p:cNvSpPr>
              <a:spLocks noGrp="1"/>
            </p:cNvSpPr>
            <p:nvPr/>
          </p:nvSpPr>
          <p:spPr>
            <a:xfrm rot="4804775">
              <a:off x="1740105" y="103515"/>
              <a:ext cx="765532" cy="820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9" name="Splat 299"/>
            <p:cNvSpPr>
              <a:spLocks noGrp="1"/>
            </p:cNvSpPr>
            <p:nvPr/>
          </p:nvSpPr>
          <p:spPr>
            <a:xfrm rot="-10480003">
              <a:off x="2705679" y="635324"/>
              <a:ext cx="736821" cy="678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0" name="Splat 300"/>
            <p:cNvSpPr>
              <a:spLocks noGrp="1"/>
            </p:cNvSpPr>
            <p:nvPr/>
          </p:nvSpPr>
          <p:spPr>
            <a:xfrm rot="-10421304">
              <a:off x="2649062" y="632577"/>
              <a:ext cx="765415" cy="645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1" name="Splat 301"/>
            <p:cNvSpPr>
              <a:spLocks noGrp="1"/>
            </p:cNvSpPr>
            <p:nvPr/>
          </p:nvSpPr>
          <p:spPr>
            <a:xfrm rot="-10164260">
              <a:off x="2797799" y="618877"/>
              <a:ext cx="238238" cy="681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2" name="Splat 302"/>
            <p:cNvSpPr>
              <a:spLocks noGrp="1"/>
            </p:cNvSpPr>
            <p:nvPr/>
          </p:nvSpPr>
          <p:spPr>
            <a:xfrm rot="-10392632">
              <a:off x="2628411" y="-174912"/>
              <a:ext cx="620993" cy="349910"/>
            </a:xfrm>
            <a:prstGeom prst="ellipse">
              <a:avLst/>
            </a:prstGeom>
            <a:gradFill>
              <a:gsLst>
                <a:gs pos="0">
                  <a:srgbClr val="CDCEFF">
                    <a:alpha val="26548"/>
                  </a:srgbClr>
                </a:gs>
                <a:gs pos="14286">
                  <a:srgbClr val="CDCEFF">
                    <a:alpha val="24692"/>
                  </a:srgbClr>
                </a:gs>
                <a:gs pos="28571">
                  <a:srgbClr val="CDCEFF">
                    <a:alpha val="19763"/>
                  </a:srgbClr>
                </a:gs>
                <a:gs pos="42857">
                  <a:srgbClr val="CDCEFF">
                    <a:alpha val="13448"/>
                  </a:srgbClr>
                </a:gs>
                <a:gs pos="57143">
                  <a:srgbClr val="CDCEFF">
                    <a:alpha val="7691"/>
                  </a:srgbClr>
                </a:gs>
                <a:gs pos="71429">
                  <a:srgbClr val="CDCEFF">
                    <a:alpha val="3677"/>
                  </a:srgbClr>
                </a:gs>
                <a:gs pos="85714">
                  <a:srgbClr val="CDCEFF">
                    <a:alpha val="1470"/>
                  </a:srgbClr>
                </a:gs>
                <a:gs pos="100000">
                  <a:srgbClr val="CDCEFF">
                    <a:alpha val="4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3" name="Splat 303"/>
            <p:cNvSpPr>
              <a:spLocks noGrp="1"/>
            </p:cNvSpPr>
            <p:nvPr/>
          </p:nvSpPr>
          <p:spPr>
            <a:xfrm rot="-10023948">
              <a:off x="616845" y="1074162"/>
              <a:ext cx="565176" cy="256784"/>
            </a:xfrm>
            <a:prstGeom prst="ellipse">
              <a:avLst/>
            </a:prstGeom>
            <a:gradFill>
              <a:gsLst>
                <a:gs pos="0">
                  <a:srgbClr val="38FFFF">
                    <a:alpha val="32968"/>
                  </a:srgbClr>
                </a:gs>
                <a:gs pos="14286">
                  <a:srgbClr val="38FFFF">
                    <a:alpha val="30764"/>
                  </a:srgbClr>
                </a:gs>
                <a:gs pos="28571">
                  <a:srgbClr val="38FFFF">
                    <a:alpha val="24833"/>
                  </a:srgbClr>
                </a:gs>
                <a:gs pos="42857">
                  <a:srgbClr val="38FFFF">
                    <a:alpha val="17075"/>
                  </a:srgbClr>
                </a:gs>
                <a:gs pos="57143">
                  <a:srgbClr val="38FFFF">
                    <a:alpha val="9855"/>
                  </a:srgbClr>
                </a:gs>
                <a:gs pos="71429">
                  <a:srgbClr val="38FFFF">
                    <a:alpha val="4740"/>
                  </a:srgbClr>
                </a:gs>
                <a:gs pos="85714">
                  <a:srgbClr val="38FFFF">
                    <a:alpha val="1902"/>
                  </a:srgbClr>
                </a:gs>
                <a:gs pos="100000">
                  <a:srgbClr val="38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4" name="Splat 304"/>
            <p:cNvSpPr>
              <a:spLocks noGrp="1"/>
            </p:cNvSpPr>
            <p:nvPr/>
          </p:nvSpPr>
          <p:spPr>
            <a:xfrm rot="10797791">
              <a:off x="2115784" y="1753195"/>
              <a:ext cx="54958" cy="54909"/>
            </a:xfrm>
            <a:prstGeom prst="ellipse">
              <a:avLst/>
            </a:prstGeom>
            <a:gradFill>
              <a:gsLst>
                <a:gs pos="0">
                  <a:srgbClr val="C9CDF1">
                    <a:alpha val="14430"/>
                  </a:srgbClr>
                </a:gs>
                <a:gs pos="14286">
                  <a:srgbClr val="C9CDF1">
                    <a:alpha val="13344"/>
                  </a:srgbClr>
                </a:gs>
                <a:gs pos="28571">
                  <a:srgbClr val="C9CDF1">
                    <a:alpha val="10525"/>
                  </a:srgbClr>
                </a:gs>
                <a:gs pos="42857">
                  <a:srgbClr val="C9CDF1">
                    <a:alpha val="7035"/>
                  </a:srgbClr>
                </a:gs>
                <a:gs pos="57143">
                  <a:srgbClr val="C9CDF1">
                    <a:alpha val="3961"/>
                  </a:srgbClr>
                </a:gs>
                <a:gs pos="71429">
                  <a:srgbClr val="C9CDF1">
                    <a:alpha val="1874"/>
                  </a:srgbClr>
                </a:gs>
                <a:gs pos="85714">
                  <a:srgbClr val="C9CDF1">
                    <a:alpha val="745"/>
                  </a:srgbClr>
                </a:gs>
                <a:gs pos="100000">
                  <a:srgbClr val="C9CDF1">
                    <a:alpha val="2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5" name="Splat 305"/>
            <p:cNvSpPr>
              <a:spLocks noGrp="1"/>
            </p:cNvSpPr>
            <p:nvPr/>
          </p:nvSpPr>
          <p:spPr>
            <a:xfrm rot="4193412">
              <a:off x="2677964" y="704215"/>
              <a:ext cx="270203" cy="1131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6" name="Splat 306"/>
            <p:cNvSpPr>
              <a:spLocks noGrp="1"/>
            </p:cNvSpPr>
            <p:nvPr/>
          </p:nvSpPr>
          <p:spPr>
            <a:xfrm rot="-10123306">
              <a:off x="2194418" y="734838"/>
              <a:ext cx="253321" cy="451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7" name="Splat 307"/>
            <p:cNvSpPr>
              <a:spLocks noGrp="1"/>
            </p:cNvSpPr>
            <p:nvPr/>
          </p:nvSpPr>
          <p:spPr>
            <a:xfrm rot="10605471">
              <a:off x="782229" y="1666383"/>
              <a:ext cx="486201" cy="435912"/>
            </a:xfrm>
            <a:prstGeom prst="ellipse">
              <a:avLst/>
            </a:prstGeom>
            <a:gradFill>
              <a:gsLst>
                <a:gs pos="0">
                  <a:srgbClr val="0097E1">
                    <a:alpha val="2183"/>
                  </a:srgbClr>
                </a:gs>
                <a:gs pos="14286">
                  <a:srgbClr val="0097E1">
                    <a:alpha val="2009"/>
                  </a:srgbClr>
                </a:gs>
                <a:gs pos="28571">
                  <a:srgbClr val="0097E1">
                    <a:alpha val="1563"/>
                  </a:srgbClr>
                </a:gs>
                <a:gs pos="42857">
                  <a:srgbClr val="0097E1">
                    <a:alpha val="1028"/>
                  </a:srgbClr>
                </a:gs>
                <a:gs pos="57143">
                  <a:srgbClr val="0097E1">
                    <a:alpha val="571"/>
                  </a:srgbClr>
                </a:gs>
                <a:gs pos="71429">
                  <a:srgbClr val="0097E1">
                    <a:alpha val="268"/>
                  </a:srgbClr>
                </a:gs>
                <a:gs pos="85714">
                  <a:srgbClr val="0097E1">
                    <a:alpha val="106"/>
                  </a:srgbClr>
                </a:gs>
                <a:gs pos="100000">
                  <a:srgbClr val="0097E1">
                    <a:alpha val="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8" name="Splat 308"/>
            <p:cNvSpPr>
              <a:spLocks noGrp="1"/>
            </p:cNvSpPr>
            <p:nvPr/>
          </p:nvSpPr>
          <p:spPr>
            <a:xfrm rot="-10190997">
              <a:off x="2393837" y="1236666"/>
              <a:ext cx="670501" cy="684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9" name="Splat 309"/>
            <p:cNvSpPr>
              <a:spLocks noGrp="1"/>
            </p:cNvSpPr>
            <p:nvPr/>
          </p:nvSpPr>
          <p:spPr>
            <a:xfrm rot="-10539606">
              <a:off x="2790896" y="635503"/>
              <a:ext cx="704688" cy="754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0" name="Splat 310"/>
            <p:cNvSpPr>
              <a:spLocks noGrp="1"/>
            </p:cNvSpPr>
            <p:nvPr/>
          </p:nvSpPr>
          <p:spPr>
            <a:xfrm rot="4984244">
              <a:off x="2218800" y="740272"/>
              <a:ext cx="703184" cy="669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1" name="Splat 311"/>
            <p:cNvSpPr>
              <a:spLocks noGrp="1"/>
            </p:cNvSpPr>
            <p:nvPr/>
          </p:nvSpPr>
          <p:spPr>
            <a:xfrm rot="5400756">
              <a:off x="656633" y="1029506"/>
              <a:ext cx="59351" cy="59343"/>
            </a:xfrm>
            <a:prstGeom prst="ellipse">
              <a:avLst/>
            </a:prstGeom>
            <a:gradFill>
              <a:gsLst>
                <a:gs pos="0">
                  <a:srgbClr val="FFF8F9">
                    <a:alpha val="17290"/>
                  </a:srgbClr>
                </a:gs>
                <a:gs pos="14286">
                  <a:srgbClr val="FFF8F9">
                    <a:alpha val="16010"/>
                  </a:srgbClr>
                </a:gs>
                <a:gs pos="28571">
                  <a:srgbClr val="FFF8F9">
                    <a:alpha val="12670"/>
                  </a:srgbClr>
                </a:gs>
                <a:gs pos="42857">
                  <a:srgbClr val="FFF8F9">
                    <a:alpha val="8502"/>
                  </a:srgbClr>
                </a:gs>
                <a:gs pos="57143">
                  <a:srgbClr val="FFF8F9">
                    <a:alpha val="4804"/>
                  </a:srgbClr>
                </a:gs>
                <a:gs pos="71429">
                  <a:srgbClr val="FFF8F9">
                    <a:alpha val="2278"/>
                  </a:srgbClr>
                </a:gs>
                <a:gs pos="85714">
                  <a:srgbClr val="FFF8F9">
                    <a:alpha val="907"/>
                  </a:srgbClr>
                </a:gs>
                <a:gs pos="100000">
                  <a:srgbClr val="FFF8F9">
                    <a:alpha val="3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2" name="Splat 312"/>
            <p:cNvSpPr>
              <a:spLocks noGrp="1"/>
            </p:cNvSpPr>
            <p:nvPr/>
          </p:nvSpPr>
          <p:spPr>
            <a:xfrm rot="-9556487">
              <a:off x="799724" y="1697225"/>
              <a:ext cx="446125" cy="433740"/>
            </a:xfrm>
            <a:prstGeom prst="ellipse">
              <a:avLst/>
            </a:prstGeom>
            <a:gradFill>
              <a:gsLst>
                <a:gs pos="0">
                  <a:srgbClr val="00002E">
                    <a:alpha val="5238"/>
                  </a:srgbClr>
                </a:gs>
                <a:gs pos="14286">
                  <a:srgbClr val="00002E">
                    <a:alpha val="4825"/>
                  </a:srgbClr>
                </a:gs>
                <a:gs pos="28571">
                  <a:srgbClr val="00002E">
                    <a:alpha val="3767"/>
                  </a:srgbClr>
                </a:gs>
                <a:gs pos="42857">
                  <a:srgbClr val="00002E">
                    <a:alpha val="2487"/>
                  </a:srgbClr>
                </a:gs>
                <a:gs pos="57143">
                  <a:srgbClr val="00002E">
                    <a:alpha val="1386"/>
                  </a:srgbClr>
                </a:gs>
                <a:gs pos="71429">
                  <a:srgbClr val="00002E">
                    <a:alpha val="651"/>
                  </a:srgbClr>
                </a:gs>
                <a:gs pos="85714">
                  <a:srgbClr val="00002E">
                    <a:alpha val="258"/>
                  </a:srgbClr>
                </a:gs>
                <a:gs pos="100000">
                  <a:srgbClr val="00002E">
                    <a:alpha val="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3" name="Splat 313"/>
            <p:cNvSpPr>
              <a:spLocks noGrp="1"/>
            </p:cNvSpPr>
            <p:nvPr/>
          </p:nvSpPr>
          <p:spPr>
            <a:xfrm rot="5637437">
              <a:off x="2375395" y="744169"/>
              <a:ext cx="339427" cy="510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4" name="Splat 314"/>
            <p:cNvSpPr>
              <a:spLocks noGrp="1"/>
            </p:cNvSpPr>
            <p:nvPr/>
          </p:nvSpPr>
          <p:spPr>
            <a:xfrm rot="5382133">
              <a:off x="2941324" y="1646131"/>
              <a:ext cx="55862" cy="54701"/>
            </a:xfrm>
            <a:prstGeom prst="ellipse">
              <a:avLst/>
            </a:prstGeom>
            <a:gradFill>
              <a:gsLst>
                <a:gs pos="0">
                  <a:srgbClr val="C9CBD6">
                    <a:alpha val="18243"/>
                  </a:srgbClr>
                </a:gs>
                <a:gs pos="14286">
                  <a:srgbClr val="C9CBD6">
                    <a:alpha val="16900"/>
                  </a:srgbClr>
                </a:gs>
                <a:gs pos="28571">
                  <a:srgbClr val="C9CBD6">
                    <a:alpha val="13389"/>
                  </a:srgbClr>
                </a:gs>
                <a:gs pos="42857">
                  <a:srgbClr val="C9CBD6">
                    <a:alpha val="8998"/>
                  </a:srgbClr>
                </a:gs>
                <a:gs pos="57143">
                  <a:srgbClr val="C9CBD6">
                    <a:alpha val="5090"/>
                  </a:srgbClr>
                </a:gs>
                <a:gs pos="71429">
                  <a:srgbClr val="C9CBD6">
                    <a:alpha val="2416"/>
                  </a:srgbClr>
                </a:gs>
                <a:gs pos="85714">
                  <a:srgbClr val="C9CBD6">
                    <a:alpha val="962"/>
                  </a:srgbClr>
                </a:gs>
                <a:gs pos="100000">
                  <a:srgbClr val="C9CBD6">
                    <a:alpha val="3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5" name="Splat 315"/>
            <p:cNvSpPr>
              <a:spLocks noGrp="1"/>
            </p:cNvSpPr>
            <p:nvPr/>
          </p:nvSpPr>
          <p:spPr>
            <a:xfrm rot="9583750">
              <a:off x="1999152" y="1295712"/>
              <a:ext cx="539413" cy="512905"/>
            </a:xfrm>
            <a:prstGeom prst="ellipse">
              <a:avLst/>
            </a:prstGeom>
            <a:gradFill>
              <a:gsLst>
                <a:gs pos="0">
                  <a:srgbClr val="FFA900">
                    <a:alpha val="21118"/>
                  </a:srgbClr>
                </a:gs>
                <a:gs pos="14286">
                  <a:srgbClr val="FFA900">
                    <a:alpha val="19590"/>
                  </a:srgbClr>
                </a:gs>
                <a:gs pos="28571">
                  <a:srgbClr val="FFA900">
                    <a:alpha val="15574"/>
                  </a:srgbClr>
                </a:gs>
                <a:gs pos="42857">
                  <a:srgbClr val="FFA900">
                    <a:alpha val="10510"/>
                  </a:srgbClr>
                </a:gs>
                <a:gs pos="57143">
                  <a:srgbClr val="FFA900">
                    <a:alpha val="5967"/>
                  </a:srgbClr>
                </a:gs>
                <a:gs pos="71429">
                  <a:srgbClr val="FFA900">
                    <a:alpha val="2839"/>
                  </a:srgbClr>
                </a:gs>
                <a:gs pos="85714">
                  <a:srgbClr val="FFA900">
                    <a:alpha val="1132"/>
                  </a:srgbClr>
                </a:gs>
                <a:gs pos="100000">
                  <a:srgbClr val="FFA900">
                    <a:alpha val="3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6" name="Splat 316"/>
            <p:cNvSpPr>
              <a:spLocks noGrp="1"/>
            </p:cNvSpPr>
            <p:nvPr/>
          </p:nvSpPr>
          <p:spPr>
            <a:xfrm rot="-10526786">
              <a:off x="333773" y="948792"/>
              <a:ext cx="1022866" cy="388229"/>
            </a:xfrm>
            <a:prstGeom prst="ellipse">
              <a:avLst/>
            </a:prstGeom>
            <a:gradFill>
              <a:gsLst>
                <a:gs pos="0">
                  <a:srgbClr val="FF3B35">
                    <a:alpha val="32871"/>
                  </a:srgbClr>
                </a:gs>
                <a:gs pos="14286">
                  <a:srgbClr val="FF3B35">
                    <a:alpha val="30672"/>
                  </a:srgbClr>
                </a:gs>
                <a:gs pos="28571">
                  <a:srgbClr val="FF3B35">
                    <a:alpha val="24756"/>
                  </a:srgbClr>
                </a:gs>
                <a:gs pos="42857">
                  <a:srgbClr val="FF3B35">
                    <a:alpha val="17019"/>
                  </a:srgbClr>
                </a:gs>
                <a:gs pos="57143">
                  <a:srgbClr val="FF3B35">
                    <a:alpha val="9821"/>
                  </a:srgbClr>
                </a:gs>
                <a:gs pos="71429">
                  <a:srgbClr val="FF3B35">
                    <a:alpha val="4724"/>
                  </a:srgbClr>
                </a:gs>
                <a:gs pos="85714">
                  <a:srgbClr val="FF3B35">
                    <a:alpha val="1895"/>
                  </a:srgbClr>
                </a:gs>
                <a:gs pos="100000">
                  <a:srgbClr val="FF3B35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7" name="Splat 317"/>
            <p:cNvSpPr>
              <a:spLocks noGrp="1"/>
            </p:cNvSpPr>
            <p:nvPr/>
          </p:nvSpPr>
          <p:spPr>
            <a:xfrm rot="10712388">
              <a:off x="1544146" y="1545547"/>
              <a:ext cx="56397" cy="52549"/>
            </a:xfrm>
            <a:prstGeom prst="ellipse">
              <a:avLst/>
            </a:prstGeom>
            <a:gradFill>
              <a:gsLst>
                <a:gs pos="0">
                  <a:srgbClr val="D4D6DC">
                    <a:alpha val="18105"/>
                  </a:srgbClr>
                </a:gs>
                <a:gs pos="14286">
                  <a:srgbClr val="D4D6DC">
                    <a:alpha val="16772"/>
                  </a:srgbClr>
                </a:gs>
                <a:gs pos="28571">
                  <a:srgbClr val="D4D6DC">
                    <a:alpha val="13285"/>
                  </a:srgbClr>
                </a:gs>
                <a:gs pos="42857">
                  <a:srgbClr val="D4D6DC">
                    <a:alpha val="8926"/>
                  </a:srgbClr>
                </a:gs>
                <a:gs pos="57143">
                  <a:srgbClr val="D4D6DC">
                    <a:alpha val="5049"/>
                  </a:srgbClr>
                </a:gs>
                <a:gs pos="71429">
                  <a:srgbClr val="D4D6DC">
                    <a:alpha val="2396"/>
                  </a:srgbClr>
                </a:gs>
                <a:gs pos="85714">
                  <a:srgbClr val="D4D6DC">
                    <a:alpha val="954"/>
                  </a:srgbClr>
                </a:gs>
                <a:gs pos="100000">
                  <a:srgbClr val="D4D6DC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8" name="Splat 318"/>
            <p:cNvSpPr>
              <a:spLocks noGrp="1"/>
            </p:cNvSpPr>
            <p:nvPr/>
          </p:nvSpPr>
          <p:spPr>
            <a:xfrm rot="-8975899">
              <a:off x="2689603" y="2031356"/>
              <a:ext cx="409148" cy="666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9" name="Splat 319"/>
            <p:cNvSpPr>
              <a:spLocks noGrp="1"/>
            </p:cNvSpPr>
            <p:nvPr/>
          </p:nvSpPr>
          <p:spPr>
            <a:xfrm rot="10753538">
              <a:off x="2821010" y="627191"/>
              <a:ext cx="720602" cy="437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0" name="Splat 320"/>
            <p:cNvSpPr>
              <a:spLocks noGrp="1"/>
            </p:cNvSpPr>
            <p:nvPr/>
          </p:nvSpPr>
          <p:spPr>
            <a:xfrm rot="10619972">
              <a:off x="2899324" y="617753"/>
              <a:ext cx="694716" cy="834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1" name="Splat 321"/>
            <p:cNvSpPr>
              <a:spLocks noGrp="1"/>
            </p:cNvSpPr>
            <p:nvPr/>
          </p:nvSpPr>
          <p:spPr>
            <a:xfrm rot="6447244">
              <a:off x="2451759" y="539957"/>
              <a:ext cx="432568" cy="412749"/>
            </a:xfrm>
            <a:prstGeom prst="ellipse">
              <a:avLst/>
            </a:prstGeom>
            <a:gradFill>
              <a:gsLst>
                <a:gs pos="0">
                  <a:srgbClr val="FFED00">
                    <a:alpha val="1699"/>
                  </a:srgbClr>
                </a:gs>
                <a:gs pos="14286">
                  <a:srgbClr val="FFED00">
                    <a:alpha val="1562"/>
                  </a:srgbClr>
                </a:gs>
                <a:gs pos="28571">
                  <a:srgbClr val="FFED00">
                    <a:alpha val="1215"/>
                  </a:srgbClr>
                </a:gs>
                <a:gs pos="42857">
                  <a:srgbClr val="FFED00">
                    <a:alpha val="799"/>
                  </a:srgbClr>
                </a:gs>
                <a:gs pos="57143">
                  <a:srgbClr val="FFED00">
                    <a:alpha val="443"/>
                  </a:srgbClr>
                </a:gs>
                <a:gs pos="71429">
                  <a:srgbClr val="FFED00">
                    <a:alpha val="208"/>
                  </a:srgbClr>
                </a:gs>
                <a:gs pos="85714">
                  <a:srgbClr val="FFED00">
                    <a:alpha val="82"/>
                  </a:srgbClr>
                </a:gs>
                <a:gs pos="100000">
                  <a:srgbClr val="FFED00">
                    <a:alpha val="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2" name="Splat 322"/>
            <p:cNvSpPr>
              <a:spLocks noGrp="1"/>
            </p:cNvSpPr>
            <p:nvPr/>
          </p:nvSpPr>
          <p:spPr>
            <a:xfrm rot="10690979">
              <a:off x="2014865" y="1074555"/>
              <a:ext cx="459371" cy="432544"/>
            </a:xfrm>
            <a:prstGeom prst="ellipse">
              <a:avLst/>
            </a:prstGeom>
            <a:gradFill>
              <a:gsLst>
                <a:gs pos="0">
                  <a:srgbClr val="00FF00">
                    <a:alpha val="4904"/>
                  </a:srgbClr>
                </a:gs>
                <a:gs pos="14286">
                  <a:srgbClr val="00FF00">
                    <a:alpha val="4517"/>
                  </a:srgbClr>
                </a:gs>
                <a:gs pos="28571">
                  <a:srgbClr val="00FF00">
                    <a:alpha val="3525"/>
                  </a:srgbClr>
                </a:gs>
                <a:gs pos="42857">
                  <a:srgbClr val="00FF00">
                    <a:alpha val="2326"/>
                  </a:srgbClr>
                </a:gs>
                <a:gs pos="57143">
                  <a:srgbClr val="00FF00">
                    <a:alpha val="1296"/>
                  </a:srgbClr>
                </a:gs>
                <a:gs pos="71429">
                  <a:srgbClr val="00FF00">
                    <a:alpha val="609"/>
                  </a:srgbClr>
                </a:gs>
                <a:gs pos="85714">
                  <a:srgbClr val="00FF00">
                    <a:alpha val="241"/>
                  </a:srgbClr>
                </a:gs>
                <a:gs pos="100000">
                  <a:srgbClr val="00FF00">
                    <a:alpha val="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3" name="Splat 323"/>
            <p:cNvSpPr>
              <a:spLocks noGrp="1"/>
            </p:cNvSpPr>
            <p:nvPr/>
          </p:nvSpPr>
          <p:spPr>
            <a:xfrm rot="5400354">
              <a:off x="713749" y="1125042"/>
              <a:ext cx="58879" cy="58841"/>
            </a:xfrm>
            <a:prstGeom prst="ellipse">
              <a:avLst/>
            </a:prstGeom>
            <a:gradFill>
              <a:gsLst>
                <a:gs pos="0">
                  <a:srgbClr val="FFAC00">
                    <a:alpha val="17477"/>
                  </a:srgbClr>
                </a:gs>
                <a:gs pos="14286">
                  <a:srgbClr val="FFAC00">
                    <a:alpha val="16185"/>
                  </a:srgbClr>
                </a:gs>
                <a:gs pos="28571">
                  <a:srgbClr val="FFAC00">
                    <a:alpha val="12810"/>
                  </a:srgbClr>
                </a:gs>
                <a:gs pos="42857">
                  <a:srgbClr val="FFAC00">
                    <a:alpha val="8599"/>
                  </a:srgbClr>
                </a:gs>
                <a:gs pos="57143">
                  <a:srgbClr val="FFAC00">
                    <a:alpha val="4860"/>
                  </a:srgbClr>
                </a:gs>
                <a:gs pos="71429">
                  <a:srgbClr val="FFAC00">
                    <a:alpha val="2305"/>
                  </a:srgbClr>
                </a:gs>
                <a:gs pos="85714">
                  <a:srgbClr val="FFAC00">
                    <a:alpha val="918"/>
                  </a:srgbClr>
                </a:gs>
                <a:gs pos="100000">
                  <a:srgbClr val="FFAC00">
                    <a:alpha val="3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4" name="Splat 324"/>
            <p:cNvSpPr>
              <a:spLocks noGrp="1"/>
            </p:cNvSpPr>
            <p:nvPr/>
          </p:nvSpPr>
          <p:spPr>
            <a:xfrm rot="10495394">
              <a:off x="1720610" y="-134549"/>
              <a:ext cx="699696" cy="58346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5" name="Splat 325"/>
            <p:cNvSpPr>
              <a:spLocks noGrp="1"/>
            </p:cNvSpPr>
            <p:nvPr/>
          </p:nvSpPr>
          <p:spPr>
            <a:xfrm rot="-10154706">
              <a:off x="694345" y="886542"/>
              <a:ext cx="461139" cy="625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6" name="Splat 326"/>
            <p:cNvSpPr>
              <a:spLocks noGrp="1"/>
            </p:cNvSpPr>
            <p:nvPr/>
          </p:nvSpPr>
          <p:spPr>
            <a:xfrm rot="5395325">
              <a:off x="3096085" y="455438"/>
              <a:ext cx="57998" cy="57851"/>
            </a:xfrm>
            <a:prstGeom prst="ellipse">
              <a:avLst/>
            </a:prstGeom>
            <a:gradFill>
              <a:gsLst>
                <a:gs pos="0">
                  <a:srgbClr val="000000">
                    <a:alpha val="17693"/>
                  </a:srgbClr>
                </a:gs>
                <a:gs pos="14286">
                  <a:srgbClr val="000000">
                    <a:alpha val="16386"/>
                  </a:srgbClr>
                </a:gs>
                <a:gs pos="28571">
                  <a:srgbClr val="000000">
                    <a:alpha val="12973"/>
                  </a:srgbClr>
                </a:gs>
                <a:gs pos="42857">
                  <a:srgbClr val="000000">
                    <a:alpha val="8711"/>
                  </a:srgbClr>
                </a:gs>
                <a:gs pos="57143">
                  <a:srgbClr val="000000">
                    <a:alpha val="4925"/>
                  </a:srgbClr>
                </a:gs>
                <a:gs pos="71429">
                  <a:srgbClr val="000000">
                    <a:alpha val="2336"/>
                  </a:srgbClr>
                </a:gs>
                <a:gs pos="85714">
                  <a:srgbClr val="000000">
                    <a:alpha val="930"/>
                  </a:srgbClr>
                </a:gs>
                <a:gs pos="100000">
                  <a:srgbClr val="000000">
                    <a:alpha val="3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" name="Splat 327"/>
            <p:cNvSpPr>
              <a:spLocks noGrp="1"/>
            </p:cNvSpPr>
            <p:nvPr/>
          </p:nvSpPr>
          <p:spPr>
            <a:xfrm rot="5441607">
              <a:off x="3096523" y="431735"/>
              <a:ext cx="57747" cy="54449"/>
            </a:xfrm>
            <a:prstGeom prst="ellipse">
              <a:avLst/>
            </a:prstGeom>
            <a:gradFill>
              <a:gsLst>
                <a:gs pos="0">
                  <a:srgbClr val="000000">
                    <a:alpha val="17765"/>
                  </a:srgbClr>
                </a:gs>
                <a:gs pos="14286">
                  <a:srgbClr val="000000">
                    <a:alpha val="16454"/>
                  </a:srgbClr>
                </a:gs>
                <a:gs pos="28571">
                  <a:srgbClr val="000000">
                    <a:alpha val="13028"/>
                  </a:srgbClr>
                </a:gs>
                <a:gs pos="42857">
                  <a:srgbClr val="000000">
                    <a:alpha val="8749"/>
                  </a:srgbClr>
                </a:gs>
                <a:gs pos="57143">
                  <a:srgbClr val="000000">
                    <a:alpha val="4947"/>
                  </a:srgbClr>
                </a:gs>
                <a:gs pos="71429">
                  <a:srgbClr val="000000">
                    <a:alpha val="2347"/>
                  </a:srgbClr>
                </a:gs>
                <a:gs pos="85714">
                  <a:srgbClr val="000000">
                    <a:alpha val="935"/>
                  </a:srgbClr>
                </a:gs>
                <a:gs pos="100000">
                  <a:srgbClr val="000000">
                    <a:alpha val="3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" name="Splat 328"/>
            <p:cNvSpPr>
              <a:spLocks noGrp="1"/>
            </p:cNvSpPr>
            <p:nvPr/>
          </p:nvSpPr>
          <p:spPr>
            <a:xfrm rot="3568745">
              <a:off x="2617489" y="1586402"/>
              <a:ext cx="268472" cy="142338"/>
            </a:xfrm>
            <a:prstGeom prst="ellipse">
              <a:avLst/>
            </a:prstGeom>
            <a:gradFill>
              <a:gsLst>
                <a:gs pos="0">
                  <a:srgbClr val="FF6500">
                    <a:alpha val="11338"/>
                  </a:srgbClr>
                </a:gs>
                <a:gs pos="14286">
                  <a:srgbClr val="FF6500">
                    <a:alpha val="10471"/>
                  </a:srgbClr>
                </a:gs>
                <a:gs pos="28571">
                  <a:srgbClr val="FF6500">
                    <a:alpha val="8230"/>
                  </a:srgbClr>
                </a:gs>
                <a:gs pos="42857">
                  <a:srgbClr val="FF6500">
                    <a:alpha val="5477"/>
                  </a:srgbClr>
                </a:gs>
                <a:gs pos="57143">
                  <a:srgbClr val="FF6500">
                    <a:alpha val="3073"/>
                  </a:srgbClr>
                </a:gs>
                <a:gs pos="71429">
                  <a:srgbClr val="FF6500">
                    <a:alpha val="1450"/>
                  </a:srgbClr>
                </a:gs>
                <a:gs pos="85714">
                  <a:srgbClr val="FF6500">
                    <a:alpha val="576"/>
                  </a:srgbClr>
                </a:gs>
                <a:gs pos="100000">
                  <a:srgbClr val="FF6500">
                    <a:alpha val="1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9" name="Splat 329"/>
            <p:cNvSpPr>
              <a:spLocks noGrp="1"/>
            </p:cNvSpPr>
            <p:nvPr/>
          </p:nvSpPr>
          <p:spPr>
            <a:xfrm rot="8024550">
              <a:off x="1897307" y="1506184"/>
              <a:ext cx="170705" cy="604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0" name="Splat 330"/>
            <p:cNvSpPr>
              <a:spLocks noGrp="1"/>
            </p:cNvSpPr>
            <p:nvPr/>
          </p:nvSpPr>
          <p:spPr>
            <a:xfrm rot="5313401">
              <a:off x="1179149" y="1431024"/>
              <a:ext cx="60250" cy="56203"/>
            </a:xfrm>
            <a:prstGeom prst="ellipse">
              <a:avLst/>
            </a:prstGeom>
            <a:gradFill>
              <a:gsLst>
                <a:gs pos="0">
                  <a:srgbClr val="EAEBED">
                    <a:alpha val="16945"/>
                  </a:srgbClr>
                </a:gs>
                <a:gs pos="14286">
                  <a:srgbClr val="EAEBED">
                    <a:alpha val="15688"/>
                  </a:srgbClr>
                </a:gs>
                <a:gs pos="28571">
                  <a:srgbClr val="EAEBED">
                    <a:alpha val="12410"/>
                  </a:srgbClr>
                </a:gs>
                <a:gs pos="42857">
                  <a:srgbClr val="EAEBED">
                    <a:alpha val="8324"/>
                  </a:srgbClr>
                </a:gs>
                <a:gs pos="57143">
                  <a:srgbClr val="EAEBED">
                    <a:alpha val="4702"/>
                  </a:srgbClr>
                </a:gs>
                <a:gs pos="71429">
                  <a:srgbClr val="EAEBED">
                    <a:alpha val="2229"/>
                  </a:srgbClr>
                </a:gs>
                <a:gs pos="85714">
                  <a:srgbClr val="EAEBED">
                    <a:alpha val="887"/>
                  </a:srgbClr>
                </a:gs>
                <a:gs pos="100000">
                  <a:srgbClr val="EAEBED">
                    <a:alpha val="2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1" name="Splat 331"/>
            <p:cNvSpPr>
              <a:spLocks noGrp="1"/>
            </p:cNvSpPr>
            <p:nvPr/>
          </p:nvSpPr>
          <p:spPr>
            <a:xfrm rot="-8781325">
              <a:off x="493164" y="850640"/>
              <a:ext cx="658111" cy="84292"/>
            </a:xfrm>
            <a:prstGeom prst="ellipse">
              <a:avLst/>
            </a:prstGeom>
            <a:gradFill>
              <a:gsLst>
                <a:gs pos="0">
                  <a:srgbClr val="FDFFFF">
                    <a:alpha val="32968"/>
                  </a:srgbClr>
                </a:gs>
                <a:gs pos="14286">
                  <a:srgbClr val="FDFFFF">
                    <a:alpha val="30764"/>
                  </a:srgbClr>
                </a:gs>
                <a:gs pos="28571">
                  <a:srgbClr val="FDFFFF">
                    <a:alpha val="24833"/>
                  </a:srgbClr>
                </a:gs>
                <a:gs pos="42857">
                  <a:srgbClr val="FDFFFF">
                    <a:alpha val="17075"/>
                  </a:srgbClr>
                </a:gs>
                <a:gs pos="57143">
                  <a:srgbClr val="FDFFFF">
                    <a:alpha val="9855"/>
                  </a:srgbClr>
                </a:gs>
                <a:gs pos="71429">
                  <a:srgbClr val="FDFFFF">
                    <a:alpha val="4740"/>
                  </a:srgbClr>
                </a:gs>
                <a:gs pos="85714">
                  <a:srgbClr val="FDFFFF">
                    <a:alpha val="1902"/>
                  </a:srgbClr>
                </a:gs>
                <a:gs pos="100000">
                  <a:srgbClr val="FD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2" name="Splat 332"/>
            <p:cNvSpPr>
              <a:spLocks noGrp="1"/>
            </p:cNvSpPr>
            <p:nvPr/>
          </p:nvSpPr>
          <p:spPr>
            <a:xfrm rot="3167924">
              <a:off x="1588523" y="320959"/>
              <a:ext cx="553797" cy="1011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3" name="Splat 333"/>
            <p:cNvSpPr>
              <a:spLocks noGrp="1"/>
            </p:cNvSpPr>
            <p:nvPr/>
          </p:nvSpPr>
          <p:spPr>
            <a:xfrm rot="4801092">
              <a:off x="2520352" y="1265535"/>
              <a:ext cx="244657" cy="783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4" name="Splat 334"/>
            <p:cNvSpPr>
              <a:spLocks noGrp="1"/>
            </p:cNvSpPr>
            <p:nvPr/>
          </p:nvSpPr>
          <p:spPr>
            <a:xfrm rot="10799412">
              <a:off x="1378782" y="1208260"/>
              <a:ext cx="61152" cy="61139"/>
            </a:xfrm>
            <a:prstGeom prst="ellipse">
              <a:avLst/>
            </a:prstGeom>
            <a:gradFill>
              <a:gsLst>
                <a:gs pos="0">
                  <a:srgbClr val="FF9BA3">
                    <a:alpha val="16861"/>
                  </a:srgbClr>
                </a:gs>
                <a:gs pos="14286">
                  <a:srgbClr val="FF9BA3">
                    <a:alpha val="15610"/>
                  </a:srgbClr>
                </a:gs>
                <a:gs pos="28571">
                  <a:srgbClr val="FF9BA3">
                    <a:alpha val="12346"/>
                  </a:srgbClr>
                </a:gs>
                <a:gs pos="42857">
                  <a:srgbClr val="FF9BA3">
                    <a:alpha val="8280"/>
                  </a:srgbClr>
                </a:gs>
                <a:gs pos="57143">
                  <a:srgbClr val="FF9BA3">
                    <a:alpha val="4677"/>
                  </a:srgbClr>
                </a:gs>
                <a:gs pos="71429">
                  <a:srgbClr val="FF9BA3">
                    <a:alpha val="2217"/>
                  </a:srgbClr>
                </a:gs>
                <a:gs pos="85714">
                  <a:srgbClr val="FF9BA3">
                    <a:alpha val="883"/>
                  </a:srgbClr>
                </a:gs>
                <a:gs pos="100000">
                  <a:srgbClr val="FF9BA3">
                    <a:alpha val="2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5" name="Splat 335"/>
            <p:cNvSpPr>
              <a:spLocks noGrp="1"/>
            </p:cNvSpPr>
            <p:nvPr/>
          </p:nvSpPr>
          <p:spPr>
            <a:xfrm rot="10799956">
              <a:off x="1550767" y="1104552"/>
              <a:ext cx="61069" cy="61066"/>
            </a:xfrm>
            <a:prstGeom prst="ellipse">
              <a:avLst/>
            </a:prstGeom>
            <a:gradFill>
              <a:gsLst>
                <a:gs pos="0">
                  <a:srgbClr val="FF0000">
                    <a:alpha val="16875"/>
                  </a:srgbClr>
                </a:gs>
                <a:gs pos="14286">
                  <a:srgbClr val="FF0000">
                    <a:alpha val="15623"/>
                  </a:srgbClr>
                </a:gs>
                <a:gs pos="28571">
                  <a:srgbClr val="FF0000">
                    <a:alpha val="12357"/>
                  </a:srgbClr>
                </a:gs>
                <a:gs pos="42857">
                  <a:srgbClr val="FF0000">
                    <a:alpha val="8288"/>
                  </a:srgbClr>
                </a:gs>
                <a:gs pos="57143">
                  <a:srgbClr val="FF0000">
                    <a:alpha val="4681"/>
                  </a:srgbClr>
                </a:gs>
                <a:gs pos="71429">
                  <a:srgbClr val="FF0000">
                    <a:alpha val="2219"/>
                  </a:srgbClr>
                </a:gs>
                <a:gs pos="85714">
                  <a:srgbClr val="FF0000">
                    <a:alpha val="883"/>
                  </a:srgbClr>
                </a:gs>
                <a:gs pos="100000">
                  <a:srgbClr val="FF0000">
                    <a:alpha val="2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6" name="Splat 336"/>
            <p:cNvSpPr>
              <a:spLocks noGrp="1"/>
            </p:cNvSpPr>
            <p:nvPr/>
          </p:nvSpPr>
          <p:spPr>
            <a:xfrm rot="5370629">
              <a:off x="3512150" y="142321"/>
              <a:ext cx="60662" cy="55859"/>
            </a:xfrm>
            <a:prstGeom prst="ellipse">
              <a:avLst/>
            </a:prstGeom>
            <a:gradFill>
              <a:gsLst>
                <a:gs pos="0">
                  <a:srgbClr val="EDC966">
                    <a:alpha val="16988"/>
                  </a:srgbClr>
                </a:gs>
                <a:gs pos="14286">
                  <a:srgbClr val="EDC966">
                    <a:alpha val="15729"/>
                  </a:srgbClr>
                </a:gs>
                <a:gs pos="28571">
                  <a:srgbClr val="EDC966">
                    <a:alpha val="12442"/>
                  </a:srgbClr>
                </a:gs>
                <a:gs pos="42857">
                  <a:srgbClr val="EDC966">
                    <a:alpha val="8346"/>
                  </a:srgbClr>
                </a:gs>
                <a:gs pos="57143">
                  <a:srgbClr val="EDC966">
                    <a:alpha val="4714"/>
                  </a:srgbClr>
                </a:gs>
                <a:gs pos="71429">
                  <a:srgbClr val="EDC966">
                    <a:alpha val="2235"/>
                  </a:srgbClr>
                </a:gs>
                <a:gs pos="85714">
                  <a:srgbClr val="EDC966">
                    <a:alpha val="890"/>
                  </a:srgbClr>
                </a:gs>
                <a:gs pos="100000">
                  <a:srgbClr val="EDC966">
                    <a:alpha val="2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7" name="Splat 337"/>
            <p:cNvSpPr>
              <a:spLocks noGrp="1"/>
            </p:cNvSpPr>
            <p:nvPr/>
          </p:nvSpPr>
          <p:spPr>
            <a:xfrm rot="-10731174">
              <a:off x="2397624" y="334512"/>
              <a:ext cx="60986" cy="56240"/>
            </a:xfrm>
            <a:prstGeom prst="ellipse">
              <a:avLst/>
            </a:prstGeom>
            <a:gradFill>
              <a:gsLst>
                <a:gs pos="0">
                  <a:srgbClr val="AECFDC">
                    <a:alpha val="16893"/>
                  </a:srgbClr>
                </a:gs>
                <a:gs pos="14286">
                  <a:srgbClr val="AECFDC">
                    <a:alpha val="15640"/>
                  </a:srgbClr>
                </a:gs>
                <a:gs pos="28571">
                  <a:srgbClr val="AECFDC">
                    <a:alpha val="12370"/>
                  </a:srgbClr>
                </a:gs>
                <a:gs pos="42857">
                  <a:srgbClr val="AECFDC">
                    <a:alpha val="8297"/>
                  </a:srgbClr>
                </a:gs>
                <a:gs pos="57143">
                  <a:srgbClr val="AECFDC">
                    <a:alpha val="4686"/>
                  </a:srgbClr>
                </a:gs>
                <a:gs pos="71429">
                  <a:srgbClr val="AECFDC">
                    <a:alpha val="2222"/>
                  </a:srgbClr>
                </a:gs>
                <a:gs pos="85714">
                  <a:srgbClr val="AECFDC">
                    <a:alpha val="884"/>
                  </a:srgbClr>
                </a:gs>
                <a:gs pos="100000">
                  <a:srgbClr val="AECFDC">
                    <a:alpha val="2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" name="Splat 338"/>
            <p:cNvSpPr>
              <a:spLocks noGrp="1"/>
            </p:cNvSpPr>
            <p:nvPr/>
          </p:nvSpPr>
          <p:spPr>
            <a:xfrm rot="-9239873">
              <a:off x="729222" y="1598073"/>
              <a:ext cx="670793" cy="9702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9" name="Splat 339"/>
            <p:cNvSpPr>
              <a:spLocks noGrp="1"/>
            </p:cNvSpPr>
            <p:nvPr/>
          </p:nvSpPr>
          <p:spPr>
            <a:xfrm rot="-10799421">
              <a:off x="2672643" y="870756"/>
              <a:ext cx="61283" cy="61199"/>
            </a:xfrm>
            <a:prstGeom prst="ellipse">
              <a:avLst/>
            </a:prstGeom>
            <a:gradFill>
              <a:gsLst>
                <a:gs pos="0">
                  <a:srgbClr val="FF000F">
                    <a:alpha val="16814"/>
                  </a:srgbClr>
                </a:gs>
                <a:gs pos="14286">
                  <a:srgbClr val="FF000F">
                    <a:alpha val="15566"/>
                  </a:srgbClr>
                </a:gs>
                <a:gs pos="28571">
                  <a:srgbClr val="FF000F">
                    <a:alpha val="12311"/>
                  </a:srgbClr>
                </a:gs>
                <a:gs pos="42857">
                  <a:srgbClr val="FF000F">
                    <a:alpha val="8256"/>
                  </a:srgbClr>
                </a:gs>
                <a:gs pos="57143">
                  <a:srgbClr val="FF000F">
                    <a:alpha val="4663"/>
                  </a:srgbClr>
                </a:gs>
                <a:gs pos="71429">
                  <a:srgbClr val="FF000F">
                    <a:alpha val="2210"/>
                  </a:srgbClr>
                </a:gs>
                <a:gs pos="85714">
                  <a:srgbClr val="FF000F">
                    <a:alpha val="880"/>
                  </a:srgbClr>
                </a:gs>
                <a:gs pos="100000">
                  <a:srgbClr val="FF000F">
                    <a:alpha val="2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0" name="Splat 340"/>
            <p:cNvSpPr>
              <a:spLocks noGrp="1"/>
            </p:cNvSpPr>
            <p:nvPr/>
          </p:nvSpPr>
          <p:spPr>
            <a:xfrm rot="10581314">
              <a:off x="2748030" y="610265"/>
              <a:ext cx="366115" cy="2725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1" name="Splat 341"/>
            <p:cNvSpPr>
              <a:spLocks noGrp="1"/>
            </p:cNvSpPr>
            <p:nvPr/>
          </p:nvSpPr>
          <p:spPr>
            <a:xfrm rot="9452841">
              <a:off x="2618354" y="1242266"/>
              <a:ext cx="253995" cy="71860"/>
            </a:xfrm>
            <a:prstGeom prst="ellipse">
              <a:avLst/>
            </a:prstGeom>
            <a:gradFill>
              <a:gsLst>
                <a:gs pos="0">
                  <a:srgbClr val="FFFFE0">
                    <a:alpha val="32968"/>
                  </a:srgbClr>
                </a:gs>
                <a:gs pos="14286">
                  <a:srgbClr val="FFFFE0">
                    <a:alpha val="30764"/>
                  </a:srgbClr>
                </a:gs>
                <a:gs pos="28571">
                  <a:srgbClr val="FFFFE0">
                    <a:alpha val="24833"/>
                  </a:srgbClr>
                </a:gs>
                <a:gs pos="42857">
                  <a:srgbClr val="FFFFE0">
                    <a:alpha val="17075"/>
                  </a:srgbClr>
                </a:gs>
                <a:gs pos="57143">
                  <a:srgbClr val="FFFFE0">
                    <a:alpha val="9855"/>
                  </a:srgbClr>
                </a:gs>
                <a:gs pos="71429">
                  <a:srgbClr val="FFFFE0">
                    <a:alpha val="4740"/>
                  </a:srgbClr>
                </a:gs>
                <a:gs pos="85714">
                  <a:srgbClr val="FFFFE0">
                    <a:alpha val="1902"/>
                  </a:srgbClr>
                </a:gs>
                <a:gs pos="100000">
                  <a:srgbClr val="FFFFE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2" name="Splat 342"/>
            <p:cNvSpPr>
              <a:spLocks noGrp="1"/>
            </p:cNvSpPr>
            <p:nvPr/>
          </p:nvSpPr>
          <p:spPr>
            <a:xfrm rot="-9293544">
              <a:off x="791790" y="1328190"/>
              <a:ext cx="608170" cy="481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3" name="Splat 343"/>
            <p:cNvSpPr>
              <a:spLocks noGrp="1"/>
            </p:cNvSpPr>
            <p:nvPr/>
          </p:nvSpPr>
          <p:spPr>
            <a:xfrm rot="-10448776">
              <a:off x="2832757" y="628685"/>
              <a:ext cx="267218" cy="611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4" name="Splat 344"/>
            <p:cNvSpPr>
              <a:spLocks noGrp="1"/>
            </p:cNvSpPr>
            <p:nvPr/>
          </p:nvSpPr>
          <p:spPr>
            <a:xfrm rot="5400008">
              <a:off x="1181277" y="1178627"/>
              <a:ext cx="61971" cy="61970"/>
            </a:xfrm>
            <a:prstGeom prst="ellipse">
              <a:avLst/>
            </a:prstGeom>
            <a:gradFill>
              <a:gsLst>
                <a:gs pos="0">
                  <a:srgbClr val="FF0000">
                    <a:alpha val="16652"/>
                  </a:srgbClr>
                </a:gs>
                <a:gs pos="14286">
                  <a:srgbClr val="FF0000">
                    <a:alpha val="15415"/>
                  </a:srgbClr>
                </a:gs>
                <a:gs pos="28571">
                  <a:srgbClr val="FF0000">
                    <a:alpha val="12190"/>
                  </a:srgbClr>
                </a:gs>
                <a:gs pos="42857">
                  <a:srgbClr val="FF0000">
                    <a:alpha val="8173"/>
                  </a:srgbClr>
                </a:gs>
                <a:gs pos="57143">
                  <a:srgbClr val="FF0000">
                    <a:alpha val="4615"/>
                  </a:srgbClr>
                </a:gs>
                <a:gs pos="71429">
                  <a:srgbClr val="FF0000">
                    <a:alpha val="2187"/>
                  </a:srgbClr>
                </a:gs>
                <a:gs pos="85714">
                  <a:srgbClr val="FF0000">
                    <a:alpha val="871"/>
                  </a:srgbClr>
                </a:gs>
                <a:gs pos="100000">
                  <a:srgbClr val="FF0000">
                    <a:alpha val="2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5" name="Splat 345"/>
            <p:cNvSpPr>
              <a:spLocks noGrp="1"/>
            </p:cNvSpPr>
            <p:nvPr/>
          </p:nvSpPr>
          <p:spPr>
            <a:xfrm rot="-10504810">
              <a:off x="2915599" y="657359"/>
              <a:ext cx="725546" cy="631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6" name="Splat 346"/>
            <p:cNvSpPr>
              <a:spLocks noGrp="1"/>
            </p:cNvSpPr>
            <p:nvPr/>
          </p:nvSpPr>
          <p:spPr>
            <a:xfrm rot="10798982">
              <a:off x="628164" y="1111531"/>
              <a:ext cx="62316" cy="62228"/>
            </a:xfrm>
            <a:prstGeom prst="ellipse">
              <a:avLst/>
            </a:prstGeom>
            <a:gradFill>
              <a:gsLst>
                <a:gs pos="0">
                  <a:srgbClr val="FF6441">
                    <a:alpha val="16571"/>
                  </a:srgbClr>
                </a:gs>
                <a:gs pos="14286">
                  <a:srgbClr val="FF6441">
                    <a:alpha val="15339"/>
                  </a:srgbClr>
                </a:gs>
                <a:gs pos="28571">
                  <a:srgbClr val="FF6441">
                    <a:alpha val="12128"/>
                  </a:srgbClr>
                </a:gs>
                <a:gs pos="42857">
                  <a:srgbClr val="FF6441">
                    <a:alpha val="8131"/>
                  </a:srgbClr>
                </a:gs>
                <a:gs pos="57143">
                  <a:srgbClr val="FF6441">
                    <a:alpha val="4590"/>
                  </a:srgbClr>
                </a:gs>
                <a:gs pos="71429">
                  <a:srgbClr val="FF6441">
                    <a:alpha val="2176"/>
                  </a:srgbClr>
                </a:gs>
                <a:gs pos="85714">
                  <a:srgbClr val="FF6441">
                    <a:alpha val="866"/>
                  </a:srgbClr>
                </a:gs>
                <a:gs pos="100000">
                  <a:srgbClr val="FF6441">
                    <a:alpha val="2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7" name="Splat 347"/>
            <p:cNvSpPr>
              <a:spLocks noGrp="1"/>
            </p:cNvSpPr>
            <p:nvPr/>
          </p:nvSpPr>
          <p:spPr>
            <a:xfrm rot="10098662">
              <a:off x="2686416" y="614463"/>
              <a:ext cx="433678" cy="2661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8" name="Splat 348"/>
            <p:cNvSpPr>
              <a:spLocks noGrp="1"/>
            </p:cNvSpPr>
            <p:nvPr/>
          </p:nvSpPr>
          <p:spPr>
            <a:xfrm rot="10796756">
              <a:off x="2034781" y="359865"/>
              <a:ext cx="62469" cy="62423"/>
            </a:xfrm>
            <a:prstGeom prst="ellipse">
              <a:avLst/>
            </a:prstGeom>
            <a:gradFill>
              <a:gsLst>
                <a:gs pos="0">
                  <a:srgbClr val="FF0000">
                    <a:alpha val="16498"/>
                  </a:srgbClr>
                </a:gs>
                <a:gs pos="14286">
                  <a:srgbClr val="FF0000">
                    <a:alpha val="15272"/>
                  </a:srgbClr>
                </a:gs>
                <a:gs pos="28571">
                  <a:srgbClr val="FF0000">
                    <a:alpha val="12074"/>
                  </a:srgbClr>
                </a:gs>
                <a:gs pos="42857">
                  <a:srgbClr val="FF0000">
                    <a:alpha val="8093"/>
                  </a:srgbClr>
                </a:gs>
                <a:gs pos="57143">
                  <a:srgbClr val="FF0000">
                    <a:alpha val="4569"/>
                  </a:srgbClr>
                </a:gs>
                <a:gs pos="71429">
                  <a:srgbClr val="FF0000">
                    <a:alpha val="2165"/>
                  </a:srgbClr>
                </a:gs>
                <a:gs pos="85714">
                  <a:srgbClr val="FF0000">
                    <a:alpha val="862"/>
                  </a:srgbClr>
                </a:gs>
                <a:gs pos="100000">
                  <a:srgbClr val="FF0000">
                    <a:alpha val="2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9" name="Splat 349"/>
            <p:cNvSpPr>
              <a:spLocks noGrp="1"/>
            </p:cNvSpPr>
            <p:nvPr/>
          </p:nvSpPr>
          <p:spPr>
            <a:xfrm rot="5472269">
              <a:off x="2415377" y="1020059"/>
              <a:ext cx="63210" cy="58460"/>
            </a:xfrm>
            <a:prstGeom prst="ellipse">
              <a:avLst/>
            </a:prstGeom>
            <a:gradFill>
              <a:gsLst>
                <a:gs pos="0">
                  <a:srgbClr val="CED0D8">
                    <a:alpha val="16254"/>
                  </a:srgbClr>
                </a:gs>
                <a:gs pos="14286">
                  <a:srgbClr val="CED0D8">
                    <a:alpha val="15044"/>
                  </a:srgbClr>
                </a:gs>
                <a:gs pos="28571">
                  <a:srgbClr val="CED0D8">
                    <a:alpha val="11890"/>
                  </a:srgbClr>
                </a:gs>
                <a:gs pos="42857">
                  <a:srgbClr val="CED0D8">
                    <a:alpha val="7968"/>
                  </a:srgbClr>
                </a:gs>
                <a:gs pos="57143">
                  <a:srgbClr val="CED0D8">
                    <a:alpha val="4497"/>
                  </a:srgbClr>
                </a:gs>
                <a:gs pos="71429">
                  <a:srgbClr val="CED0D8">
                    <a:alpha val="2131"/>
                  </a:srgbClr>
                </a:gs>
                <a:gs pos="85714">
                  <a:srgbClr val="CED0D8">
                    <a:alpha val="848"/>
                  </a:srgbClr>
                </a:gs>
                <a:gs pos="100000">
                  <a:srgbClr val="CED0D8">
                    <a:alpha val="2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0" name="Splat 350"/>
            <p:cNvSpPr>
              <a:spLocks noGrp="1"/>
            </p:cNvSpPr>
            <p:nvPr/>
          </p:nvSpPr>
          <p:spPr>
            <a:xfrm rot="-8810154">
              <a:off x="1708703" y="260724"/>
              <a:ext cx="437859" cy="1982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1" name="Splat 351"/>
            <p:cNvSpPr>
              <a:spLocks noGrp="1"/>
            </p:cNvSpPr>
            <p:nvPr/>
          </p:nvSpPr>
          <p:spPr>
            <a:xfrm rot="-9238176">
              <a:off x="2596938" y="1251198"/>
              <a:ext cx="701285" cy="994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2" name="Splat 352"/>
            <p:cNvSpPr>
              <a:spLocks noGrp="1"/>
            </p:cNvSpPr>
            <p:nvPr/>
          </p:nvSpPr>
          <p:spPr>
            <a:xfrm rot="4967387">
              <a:off x="1173643" y="641390"/>
              <a:ext cx="353615" cy="304672"/>
            </a:xfrm>
            <a:prstGeom prst="ellipse">
              <a:avLst/>
            </a:prstGeom>
            <a:gradFill>
              <a:gsLst>
                <a:gs pos="0">
                  <a:srgbClr val="FFBAC1">
                    <a:alpha val="24165"/>
                  </a:srgbClr>
                </a:gs>
                <a:gs pos="14286">
                  <a:srgbClr val="FFBAC1">
                    <a:alpha val="22449"/>
                  </a:srgbClr>
                </a:gs>
                <a:gs pos="28571">
                  <a:srgbClr val="FFBAC1">
                    <a:alpha val="17914"/>
                  </a:srgbClr>
                </a:gs>
                <a:gs pos="42857">
                  <a:srgbClr val="FFBAC1">
                    <a:alpha val="12145"/>
                  </a:srgbClr>
                </a:gs>
                <a:gs pos="57143">
                  <a:srgbClr val="FFBAC1">
                    <a:alpha val="6923"/>
                  </a:srgbClr>
                </a:gs>
                <a:gs pos="71429">
                  <a:srgbClr val="FFBAC1">
                    <a:alpha val="3303"/>
                  </a:srgbClr>
                </a:gs>
                <a:gs pos="85714">
                  <a:srgbClr val="FFBAC1">
                    <a:alpha val="1319"/>
                  </a:srgbClr>
                </a:gs>
                <a:gs pos="100000">
                  <a:srgbClr val="FFBAC1">
                    <a:alpha val="4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3" name="Splat 353"/>
            <p:cNvSpPr>
              <a:spLocks noGrp="1"/>
            </p:cNvSpPr>
            <p:nvPr/>
          </p:nvSpPr>
          <p:spPr>
            <a:xfrm rot="-9484465">
              <a:off x="634095" y="630738"/>
              <a:ext cx="596293" cy="218885"/>
            </a:xfrm>
            <a:prstGeom prst="ellipse">
              <a:avLst/>
            </a:prstGeom>
            <a:gradFill>
              <a:gsLst>
                <a:gs pos="0">
                  <a:srgbClr val="FFD897">
                    <a:alpha val="32968"/>
                  </a:srgbClr>
                </a:gs>
                <a:gs pos="14286">
                  <a:srgbClr val="FFD897">
                    <a:alpha val="30764"/>
                  </a:srgbClr>
                </a:gs>
                <a:gs pos="28571">
                  <a:srgbClr val="FFD897">
                    <a:alpha val="24833"/>
                  </a:srgbClr>
                </a:gs>
                <a:gs pos="42857">
                  <a:srgbClr val="FFD897">
                    <a:alpha val="17075"/>
                  </a:srgbClr>
                </a:gs>
                <a:gs pos="57143">
                  <a:srgbClr val="FFD897">
                    <a:alpha val="9855"/>
                  </a:srgbClr>
                </a:gs>
                <a:gs pos="71429">
                  <a:srgbClr val="FFD897">
                    <a:alpha val="4740"/>
                  </a:srgbClr>
                </a:gs>
                <a:gs pos="85714">
                  <a:srgbClr val="FFD897">
                    <a:alpha val="1902"/>
                  </a:srgbClr>
                </a:gs>
                <a:gs pos="100000">
                  <a:srgbClr val="FFD89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4" name="Splat 354"/>
            <p:cNvSpPr>
              <a:spLocks noGrp="1"/>
            </p:cNvSpPr>
            <p:nvPr/>
          </p:nvSpPr>
          <p:spPr>
            <a:xfrm rot="-10791962">
              <a:off x="1930482" y="370042"/>
              <a:ext cx="61718" cy="61496"/>
            </a:xfrm>
            <a:prstGeom prst="ellipse">
              <a:avLst/>
            </a:prstGeom>
            <a:gradFill>
              <a:gsLst>
                <a:gs pos="0">
                  <a:srgbClr val="88679E">
                    <a:alpha val="16567"/>
                  </a:srgbClr>
                </a:gs>
                <a:gs pos="14286">
                  <a:srgbClr val="88679E">
                    <a:alpha val="15336"/>
                  </a:srgbClr>
                </a:gs>
                <a:gs pos="28571">
                  <a:srgbClr val="88679E">
                    <a:alpha val="12125"/>
                  </a:srgbClr>
                </a:gs>
                <a:gs pos="42857">
                  <a:srgbClr val="88679E">
                    <a:alpha val="8129"/>
                  </a:srgbClr>
                </a:gs>
                <a:gs pos="57143">
                  <a:srgbClr val="88679E">
                    <a:alpha val="4589"/>
                  </a:srgbClr>
                </a:gs>
                <a:gs pos="71429">
                  <a:srgbClr val="88679E">
                    <a:alpha val="2175"/>
                  </a:srgbClr>
                </a:gs>
                <a:gs pos="85714">
                  <a:srgbClr val="88679E">
                    <a:alpha val="866"/>
                  </a:srgbClr>
                </a:gs>
                <a:gs pos="100000">
                  <a:srgbClr val="88679E">
                    <a:alpha val="2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5" name="Splat 355"/>
            <p:cNvSpPr>
              <a:spLocks noGrp="1"/>
            </p:cNvSpPr>
            <p:nvPr/>
          </p:nvSpPr>
          <p:spPr>
            <a:xfrm rot="-9123397">
              <a:off x="1780638" y="1239047"/>
              <a:ext cx="466490" cy="3278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6" name="Splat 356"/>
            <p:cNvSpPr>
              <a:spLocks noGrp="1"/>
            </p:cNvSpPr>
            <p:nvPr/>
          </p:nvSpPr>
          <p:spPr>
            <a:xfrm rot="-10527918">
              <a:off x="2803629" y="639187"/>
              <a:ext cx="771687" cy="758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7" name="Splat 357"/>
            <p:cNvSpPr>
              <a:spLocks noGrp="1"/>
            </p:cNvSpPr>
            <p:nvPr/>
          </p:nvSpPr>
          <p:spPr>
            <a:xfrm rot="10483769">
              <a:off x="3052276" y="333912"/>
              <a:ext cx="409273" cy="209757"/>
            </a:xfrm>
            <a:prstGeom prst="ellipse">
              <a:avLst/>
            </a:prstGeom>
            <a:gradFill>
              <a:gsLst>
                <a:gs pos="0">
                  <a:srgbClr val="FFFF36">
                    <a:alpha val="32968"/>
                  </a:srgbClr>
                </a:gs>
                <a:gs pos="14286">
                  <a:srgbClr val="FFFF36">
                    <a:alpha val="30764"/>
                  </a:srgbClr>
                </a:gs>
                <a:gs pos="28571">
                  <a:srgbClr val="FFFF36">
                    <a:alpha val="24833"/>
                  </a:srgbClr>
                </a:gs>
                <a:gs pos="42857">
                  <a:srgbClr val="FFFF36">
                    <a:alpha val="17075"/>
                  </a:srgbClr>
                </a:gs>
                <a:gs pos="57143">
                  <a:srgbClr val="FFFF36">
                    <a:alpha val="9855"/>
                  </a:srgbClr>
                </a:gs>
                <a:gs pos="71429">
                  <a:srgbClr val="FFFF36">
                    <a:alpha val="4740"/>
                  </a:srgbClr>
                </a:gs>
                <a:gs pos="85714">
                  <a:srgbClr val="FFFF36">
                    <a:alpha val="1902"/>
                  </a:srgbClr>
                </a:gs>
                <a:gs pos="100000">
                  <a:srgbClr val="FFFF3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8" name="Splat 358"/>
            <p:cNvSpPr>
              <a:spLocks noGrp="1"/>
            </p:cNvSpPr>
            <p:nvPr/>
          </p:nvSpPr>
          <p:spPr>
            <a:xfrm rot="-10799954">
              <a:off x="2931147" y="688657"/>
              <a:ext cx="67423" cy="67411"/>
            </a:xfrm>
            <a:prstGeom prst="ellipse">
              <a:avLst/>
            </a:prstGeom>
            <a:gradFill>
              <a:gsLst>
                <a:gs pos="0">
                  <a:srgbClr val="FFFFFF">
                    <a:alpha val="15241"/>
                  </a:srgbClr>
                </a:gs>
                <a:gs pos="14286">
                  <a:srgbClr val="FFFFFF">
                    <a:alpha val="14100"/>
                  </a:srgbClr>
                </a:gs>
                <a:gs pos="28571">
                  <a:srgbClr val="FFFFFF">
                    <a:alpha val="11131"/>
                  </a:srgbClr>
                </a:gs>
                <a:gs pos="42857">
                  <a:srgbClr val="FFFFFF">
                    <a:alpha val="7448"/>
                  </a:srgbClr>
                </a:gs>
                <a:gs pos="57143">
                  <a:srgbClr val="FFFFFF">
                    <a:alpha val="4198"/>
                  </a:srgbClr>
                </a:gs>
                <a:gs pos="71429">
                  <a:srgbClr val="FFFFFF">
                    <a:alpha val="1988"/>
                  </a:srgbClr>
                </a:gs>
                <a:gs pos="85714">
                  <a:srgbClr val="FFFFFF">
                    <a:alpha val="791"/>
                  </a:srgbClr>
                </a:gs>
                <a:gs pos="100000">
                  <a:srgbClr val="FFFFFF">
                    <a:alpha val="2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9" name="Splat 359"/>
            <p:cNvSpPr>
              <a:spLocks noGrp="1"/>
            </p:cNvSpPr>
            <p:nvPr/>
          </p:nvSpPr>
          <p:spPr>
            <a:xfrm rot="10794335">
              <a:off x="1647448" y="1244714"/>
              <a:ext cx="521931" cy="122966"/>
            </a:xfrm>
            <a:prstGeom prst="ellipse">
              <a:avLst/>
            </a:prstGeom>
            <a:gradFill>
              <a:gsLst>
                <a:gs pos="0">
                  <a:srgbClr val="FFFFF1">
                    <a:alpha val="32968"/>
                  </a:srgbClr>
                </a:gs>
                <a:gs pos="14286">
                  <a:srgbClr val="FFFFF1">
                    <a:alpha val="30764"/>
                  </a:srgbClr>
                </a:gs>
                <a:gs pos="28571">
                  <a:srgbClr val="FFFFF1">
                    <a:alpha val="24833"/>
                  </a:srgbClr>
                </a:gs>
                <a:gs pos="42857">
                  <a:srgbClr val="FFFFF1">
                    <a:alpha val="17075"/>
                  </a:srgbClr>
                </a:gs>
                <a:gs pos="57143">
                  <a:srgbClr val="FFFFF1">
                    <a:alpha val="9855"/>
                  </a:srgbClr>
                </a:gs>
                <a:gs pos="71429">
                  <a:srgbClr val="FFFFF1">
                    <a:alpha val="4740"/>
                  </a:srgbClr>
                </a:gs>
                <a:gs pos="85714">
                  <a:srgbClr val="FFFFF1">
                    <a:alpha val="1902"/>
                  </a:srgbClr>
                </a:gs>
                <a:gs pos="100000">
                  <a:srgbClr val="FFFFF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0" name="Splat 360"/>
            <p:cNvSpPr>
              <a:spLocks noGrp="1"/>
            </p:cNvSpPr>
            <p:nvPr/>
          </p:nvSpPr>
          <p:spPr>
            <a:xfrm rot="5399945">
              <a:off x="1254454" y="1262488"/>
              <a:ext cx="63768" cy="63756"/>
            </a:xfrm>
            <a:prstGeom prst="ellipse">
              <a:avLst/>
            </a:prstGeom>
            <a:gradFill>
              <a:gsLst>
                <a:gs pos="0">
                  <a:srgbClr val="FF0000">
                    <a:alpha val="16192"/>
                  </a:srgbClr>
                </a:gs>
                <a:gs pos="14286">
                  <a:srgbClr val="FF0000">
                    <a:alpha val="14986"/>
                  </a:srgbClr>
                </a:gs>
                <a:gs pos="28571">
                  <a:srgbClr val="FF0000">
                    <a:alpha val="11844"/>
                  </a:srgbClr>
                </a:gs>
                <a:gs pos="42857">
                  <a:srgbClr val="FF0000">
                    <a:alpha val="7936"/>
                  </a:srgbClr>
                </a:gs>
                <a:gs pos="57143">
                  <a:srgbClr val="FF0000">
                    <a:alpha val="4478"/>
                  </a:srgbClr>
                </a:gs>
                <a:gs pos="71429">
                  <a:srgbClr val="FF0000">
                    <a:alpha val="2122"/>
                  </a:srgbClr>
                </a:gs>
                <a:gs pos="85714">
                  <a:srgbClr val="FF0000">
                    <a:alpha val="844"/>
                  </a:srgbClr>
                </a:gs>
                <a:gs pos="100000">
                  <a:srgbClr val="FF0000">
                    <a:alpha val="2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1" name="Splat 361"/>
            <p:cNvSpPr>
              <a:spLocks noGrp="1"/>
            </p:cNvSpPr>
            <p:nvPr/>
          </p:nvSpPr>
          <p:spPr>
            <a:xfrm rot="10799995">
              <a:off x="3024219" y="322589"/>
              <a:ext cx="64228" cy="64225"/>
            </a:xfrm>
            <a:prstGeom prst="ellipse">
              <a:avLst/>
            </a:prstGeom>
            <a:gradFill>
              <a:gsLst>
                <a:gs pos="0">
                  <a:srgbClr val="FFE5D7">
                    <a:alpha val="16080"/>
                  </a:srgbClr>
                </a:gs>
                <a:gs pos="14286">
                  <a:srgbClr val="FFE5D7">
                    <a:alpha val="14881"/>
                  </a:srgbClr>
                </a:gs>
                <a:gs pos="28571">
                  <a:srgbClr val="FFE5D7">
                    <a:alpha val="11759"/>
                  </a:srgbClr>
                </a:gs>
                <a:gs pos="42857">
                  <a:srgbClr val="FFE5D7">
                    <a:alpha val="7878"/>
                  </a:srgbClr>
                </a:gs>
                <a:gs pos="57143">
                  <a:srgbClr val="FFE5D7">
                    <a:alpha val="4445"/>
                  </a:srgbClr>
                </a:gs>
                <a:gs pos="71429">
                  <a:srgbClr val="FFE5D7">
                    <a:alpha val="2106"/>
                  </a:srgbClr>
                </a:gs>
                <a:gs pos="85714">
                  <a:srgbClr val="FFE5D7">
                    <a:alpha val="838"/>
                  </a:srgbClr>
                </a:gs>
                <a:gs pos="100000">
                  <a:srgbClr val="FFE5D7">
                    <a:alpha val="2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2" name="Splat 362"/>
            <p:cNvSpPr>
              <a:spLocks noGrp="1"/>
            </p:cNvSpPr>
            <p:nvPr/>
          </p:nvSpPr>
          <p:spPr>
            <a:xfrm rot="9944740">
              <a:off x="821067" y="1795052"/>
              <a:ext cx="545197" cy="6206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3" name="Splat 363"/>
            <p:cNvSpPr>
              <a:spLocks noGrp="1"/>
            </p:cNvSpPr>
            <p:nvPr/>
          </p:nvSpPr>
          <p:spPr>
            <a:xfrm rot="5401319">
              <a:off x="23909" y="654742"/>
              <a:ext cx="63833" cy="63813"/>
            </a:xfrm>
            <a:prstGeom prst="ellipse">
              <a:avLst/>
            </a:prstGeom>
            <a:gradFill>
              <a:gsLst>
                <a:gs pos="0">
                  <a:srgbClr val="C4BDC4">
                    <a:alpha val="16204"/>
                  </a:srgbClr>
                </a:gs>
                <a:gs pos="14286">
                  <a:srgbClr val="C4BDC4">
                    <a:alpha val="14997"/>
                  </a:srgbClr>
                </a:gs>
                <a:gs pos="28571">
                  <a:srgbClr val="C4BDC4">
                    <a:alpha val="11853"/>
                  </a:srgbClr>
                </a:gs>
                <a:gs pos="42857">
                  <a:srgbClr val="C4BDC4">
                    <a:alpha val="7942"/>
                  </a:srgbClr>
                </a:gs>
                <a:gs pos="57143">
                  <a:srgbClr val="C4BDC4">
                    <a:alpha val="4482"/>
                  </a:srgbClr>
                </a:gs>
                <a:gs pos="71429">
                  <a:srgbClr val="C4BDC4">
                    <a:alpha val="2123"/>
                  </a:srgbClr>
                </a:gs>
                <a:gs pos="85714">
                  <a:srgbClr val="C4BDC4">
                    <a:alpha val="845"/>
                  </a:srgbClr>
                </a:gs>
                <a:gs pos="100000">
                  <a:srgbClr val="C4BDC4">
                    <a:alpha val="2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4" name="Splat 364"/>
            <p:cNvSpPr>
              <a:spLocks noGrp="1"/>
            </p:cNvSpPr>
            <p:nvPr/>
          </p:nvSpPr>
          <p:spPr>
            <a:xfrm rot="5463618">
              <a:off x="785361" y="1684262"/>
              <a:ext cx="63293" cy="58719"/>
            </a:xfrm>
            <a:prstGeom prst="ellipse">
              <a:avLst/>
            </a:prstGeom>
            <a:gradFill>
              <a:gsLst>
                <a:gs pos="0">
                  <a:srgbClr val="C0BCB9">
                    <a:alpha val="16281"/>
                  </a:srgbClr>
                </a:gs>
                <a:gs pos="14286">
                  <a:srgbClr val="C0BCB9">
                    <a:alpha val="15069"/>
                  </a:srgbClr>
                </a:gs>
                <a:gs pos="28571">
                  <a:srgbClr val="C0BCB9">
                    <a:alpha val="11911"/>
                  </a:srgbClr>
                </a:gs>
                <a:gs pos="42857">
                  <a:srgbClr val="C0BCB9">
                    <a:alpha val="7982"/>
                  </a:srgbClr>
                </a:gs>
                <a:gs pos="57143">
                  <a:srgbClr val="C0BCB9">
                    <a:alpha val="4505"/>
                  </a:srgbClr>
                </a:gs>
                <a:gs pos="71429">
                  <a:srgbClr val="C0BCB9">
                    <a:alpha val="2134"/>
                  </a:srgbClr>
                </a:gs>
                <a:gs pos="85714">
                  <a:srgbClr val="C0BCB9">
                    <a:alpha val="850"/>
                  </a:srgbClr>
                </a:gs>
                <a:gs pos="100000">
                  <a:srgbClr val="C0BCB9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5" name="Splat 365"/>
            <p:cNvSpPr>
              <a:spLocks noGrp="1"/>
            </p:cNvSpPr>
            <p:nvPr/>
          </p:nvSpPr>
          <p:spPr>
            <a:xfrm rot="3902212">
              <a:off x="1754146" y="1485868"/>
              <a:ext cx="461135" cy="394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6" name="Splat 366"/>
            <p:cNvSpPr>
              <a:spLocks noGrp="1"/>
            </p:cNvSpPr>
            <p:nvPr/>
          </p:nvSpPr>
          <p:spPr>
            <a:xfrm rot="-10799032">
              <a:off x="2079515" y="557519"/>
              <a:ext cx="64732" cy="64718"/>
            </a:xfrm>
            <a:prstGeom prst="ellipse">
              <a:avLst/>
            </a:prstGeom>
            <a:gradFill>
              <a:gsLst>
                <a:gs pos="0">
                  <a:srgbClr val="DAD5F8">
                    <a:alpha val="15963"/>
                  </a:srgbClr>
                </a:gs>
                <a:gs pos="14286">
                  <a:srgbClr val="DAD5F8">
                    <a:alpha val="14773"/>
                  </a:srgbClr>
                </a:gs>
                <a:gs pos="28571">
                  <a:srgbClr val="DAD5F8">
                    <a:alpha val="11672"/>
                  </a:srgbClr>
                </a:gs>
                <a:gs pos="42857">
                  <a:srgbClr val="DAD5F8">
                    <a:alpha val="7818"/>
                  </a:srgbClr>
                </a:gs>
                <a:gs pos="57143">
                  <a:srgbClr val="DAD5F8">
                    <a:alpha val="4411"/>
                  </a:srgbClr>
                </a:gs>
                <a:gs pos="71429">
                  <a:srgbClr val="DAD5F8">
                    <a:alpha val="2089"/>
                  </a:srgbClr>
                </a:gs>
                <a:gs pos="85714">
                  <a:srgbClr val="DAD5F8">
                    <a:alpha val="831"/>
                  </a:srgbClr>
                </a:gs>
                <a:gs pos="100000">
                  <a:srgbClr val="DAD5F8">
                    <a:alpha val="2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7" name="Splat 367"/>
            <p:cNvSpPr>
              <a:spLocks noGrp="1"/>
            </p:cNvSpPr>
            <p:nvPr/>
          </p:nvSpPr>
          <p:spPr>
            <a:xfrm rot="7433902">
              <a:off x="2299636" y="737917"/>
              <a:ext cx="573905" cy="159547"/>
            </a:xfrm>
            <a:prstGeom prst="ellipse">
              <a:avLst/>
            </a:prstGeom>
            <a:gradFill>
              <a:gsLst>
                <a:gs pos="0">
                  <a:srgbClr val="760000">
                    <a:alpha val="15098"/>
                  </a:srgbClr>
                </a:gs>
                <a:gs pos="14286">
                  <a:srgbClr val="760000">
                    <a:alpha val="13967"/>
                  </a:srgbClr>
                </a:gs>
                <a:gs pos="28571">
                  <a:srgbClr val="760000">
                    <a:alpha val="11024"/>
                  </a:srgbClr>
                </a:gs>
                <a:gs pos="42857">
                  <a:srgbClr val="760000">
                    <a:alpha val="7375"/>
                  </a:srgbClr>
                </a:gs>
                <a:gs pos="57143">
                  <a:srgbClr val="760000">
                    <a:alpha val="4156"/>
                  </a:srgbClr>
                </a:gs>
                <a:gs pos="71429">
                  <a:srgbClr val="760000">
                    <a:alpha val="1968"/>
                  </a:srgbClr>
                </a:gs>
                <a:gs pos="85714">
                  <a:srgbClr val="760000">
                    <a:alpha val="783"/>
                  </a:srgbClr>
                </a:gs>
                <a:gs pos="100000">
                  <a:srgbClr val="760000">
                    <a:alpha val="2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8" name="Splat 368"/>
            <p:cNvSpPr>
              <a:spLocks noGrp="1"/>
            </p:cNvSpPr>
            <p:nvPr/>
          </p:nvSpPr>
          <p:spPr>
            <a:xfrm rot="10798881">
              <a:off x="2471223" y="460703"/>
              <a:ext cx="63874" cy="63862"/>
            </a:xfrm>
            <a:prstGeom prst="ellipse">
              <a:avLst/>
            </a:prstGeom>
            <a:gradFill>
              <a:gsLst>
                <a:gs pos="0">
                  <a:srgbClr val="B5BAC2">
                    <a:alpha val="16174"/>
                  </a:srgbClr>
                </a:gs>
                <a:gs pos="14286">
                  <a:srgbClr val="B5BAC2">
                    <a:alpha val="14970"/>
                  </a:srgbClr>
                </a:gs>
                <a:gs pos="28571">
                  <a:srgbClr val="B5BAC2">
                    <a:alpha val="11830"/>
                  </a:srgbClr>
                </a:gs>
                <a:gs pos="42857">
                  <a:srgbClr val="B5BAC2">
                    <a:alpha val="7927"/>
                  </a:srgbClr>
                </a:gs>
                <a:gs pos="57143">
                  <a:srgbClr val="B5BAC2">
                    <a:alpha val="4473"/>
                  </a:srgbClr>
                </a:gs>
                <a:gs pos="71429">
                  <a:srgbClr val="B5BAC2">
                    <a:alpha val="2119"/>
                  </a:srgbClr>
                </a:gs>
                <a:gs pos="85714">
                  <a:srgbClr val="B5BAC2">
                    <a:alpha val="843"/>
                  </a:srgbClr>
                </a:gs>
                <a:gs pos="100000">
                  <a:srgbClr val="B5BAC2">
                    <a:alpha val="2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9" name="Splat 369"/>
            <p:cNvSpPr>
              <a:spLocks noGrp="1"/>
            </p:cNvSpPr>
            <p:nvPr/>
          </p:nvSpPr>
          <p:spPr>
            <a:xfrm rot="-10799955">
              <a:off x="1050711" y="1112262"/>
              <a:ext cx="64510" cy="64502"/>
            </a:xfrm>
            <a:prstGeom prst="ellipse">
              <a:avLst/>
            </a:prstGeom>
            <a:gradFill>
              <a:gsLst>
                <a:gs pos="0">
                  <a:srgbClr val="FF0000">
                    <a:alpha val="15988"/>
                  </a:srgbClr>
                </a:gs>
                <a:gs pos="14286">
                  <a:srgbClr val="FF0000">
                    <a:alpha val="14796"/>
                  </a:srgbClr>
                </a:gs>
                <a:gs pos="28571">
                  <a:srgbClr val="FF0000">
                    <a:alpha val="11691"/>
                  </a:srgbClr>
                </a:gs>
                <a:gs pos="42857">
                  <a:srgbClr val="FF0000">
                    <a:alpha val="7831"/>
                  </a:srgbClr>
                </a:gs>
                <a:gs pos="57143">
                  <a:srgbClr val="FF0000">
                    <a:alpha val="4418"/>
                  </a:srgbClr>
                </a:gs>
                <a:gs pos="71429">
                  <a:srgbClr val="FF0000">
                    <a:alpha val="2093"/>
                  </a:srgbClr>
                </a:gs>
                <a:gs pos="85714">
                  <a:srgbClr val="FF0000">
                    <a:alpha val="833"/>
                  </a:srgbClr>
                </a:gs>
                <a:gs pos="100000">
                  <a:srgbClr val="FF0000">
                    <a:alpha val="2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0" name="Splat 370"/>
            <p:cNvSpPr>
              <a:spLocks noGrp="1"/>
            </p:cNvSpPr>
            <p:nvPr/>
          </p:nvSpPr>
          <p:spPr>
            <a:xfrm rot="10799930">
              <a:off x="1329737" y="1251898"/>
              <a:ext cx="64882" cy="64867"/>
            </a:xfrm>
            <a:prstGeom prst="ellipse">
              <a:avLst/>
            </a:prstGeom>
            <a:gradFill>
              <a:gsLst>
                <a:gs pos="0">
                  <a:srgbClr val="FF7584">
                    <a:alpha val="15911"/>
                  </a:srgbClr>
                </a:gs>
                <a:gs pos="14286">
                  <a:srgbClr val="FF7584">
                    <a:alpha val="14724"/>
                  </a:srgbClr>
                </a:gs>
                <a:gs pos="28571">
                  <a:srgbClr val="FF7584">
                    <a:alpha val="11633"/>
                  </a:srgbClr>
                </a:gs>
                <a:gs pos="42857">
                  <a:srgbClr val="FF7584">
                    <a:alpha val="7791"/>
                  </a:srgbClr>
                </a:gs>
                <a:gs pos="57143">
                  <a:srgbClr val="FF7584">
                    <a:alpha val="4395"/>
                  </a:srgbClr>
                </a:gs>
                <a:gs pos="71429">
                  <a:srgbClr val="FF7584">
                    <a:alpha val="2082"/>
                  </a:srgbClr>
                </a:gs>
                <a:gs pos="85714">
                  <a:srgbClr val="FF7584">
                    <a:alpha val="829"/>
                  </a:srgbClr>
                </a:gs>
                <a:gs pos="100000">
                  <a:srgbClr val="FF7584">
                    <a:alpha val="2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1" name="Splat 371"/>
            <p:cNvSpPr>
              <a:spLocks noGrp="1"/>
            </p:cNvSpPr>
            <p:nvPr/>
          </p:nvSpPr>
          <p:spPr>
            <a:xfrm rot="-10741904">
              <a:off x="2995365" y="628506"/>
              <a:ext cx="397418" cy="357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2" name="Splat 372"/>
            <p:cNvSpPr>
              <a:spLocks noGrp="1"/>
            </p:cNvSpPr>
            <p:nvPr/>
          </p:nvSpPr>
          <p:spPr>
            <a:xfrm rot="-9744312">
              <a:off x="2058716" y="1235489"/>
              <a:ext cx="398479" cy="390254"/>
            </a:xfrm>
            <a:prstGeom prst="ellipse">
              <a:avLst/>
            </a:prstGeom>
            <a:gradFill>
              <a:gsLst>
                <a:gs pos="0">
                  <a:srgbClr val="390071">
                    <a:alpha val="16151"/>
                  </a:srgbClr>
                </a:gs>
                <a:gs pos="14286">
                  <a:srgbClr val="390071">
                    <a:alpha val="14948"/>
                  </a:srgbClr>
                </a:gs>
                <a:gs pos="28571">
                  <a:srgbClr val="390071">
                    <a:alpha val="11813"/>
                  </a:srgbClr>
                </a:gs>
                <a:gs pos="42857">
                  <a:srgbClr val="390071">
                    <a:alpha val="7915"/>
                  </a:srgbClr>
                </a:gs>
                <a:gs pos="57143">
                  <a:srgbClr val="390071">
                    <a:alpha val="4466"/>
                  </a:srgbClr>
                </a:gs>
                <a:gs pos="71429">
                  <a:srgbClr val="390071">
                    <a:alpha val="2116"/>
                  </a:srgbClr>
                </a:gs>
                <a:gs pos="85714">
                  <a:srgbClr val="390071">
                    <a:alpha val="842"/>
                  </a:srgbClr>
                </a:gs>
                <a:gs pos="100000">
                  <a:srgbClr val="390071">
                    <a:alpha val="2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3" name="Splat 373"/>
            <p:cNvSpPr>
              <a:spLocks noGrp="1"/>
            </p:cNvSpPr>
            <p:nvPr/>
          </p:nvSpPr>
          <p:spPr>
            <a:xfrm rot="8902770">
              <a:off x="1531207" y="340840"/>
              <a:ext cx="673084" cy="11068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4" name="Splat 374"/>
            <p:cNvSpPr>
              <a:spLocks noGrp="1"/>
            </p:cNvSpPr>
            <p:nvPr/>
          </p:nvSpPr>
          <p:spPr>
            <a:xfrm rot="-8805820">
              <a:off x="1699436" y="267968"/>
              <a:ext cx="466755" cy="1885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5" name="Splat 375"/>
            <p:cNvSpPr>
              <a:spLocks noGrp="1"/>
            </p:cNvSpPr>
            <p:nvPr/>
          </p:nvSpPr>
          <p:spPr>
            <a:xfrm rot="6714907">
              <a:off x="1432512" y="265554"/>
              <a:ext cx="431058" cy="322613"/>
            </a:xfrm>
            <a:prstGeom prst="ellipse">
              <a:avLst/>
            </a:prstGeom>
            <a:gradFill>
              <a:gsLst>
                <a:gs pos="0">
                  <a:srgbClr val="850000">
                    <a:alpha val="12155"/>
                  </a:srgbClr>
                </a:gs>
                <a:gs pos="14286">
                  <a:srgbClr val="850000">
                    <a:alpha val="11230"/>
                  </a:srgbClr>
                </a:gs>
                <a:gs pos="28571">
                  <a:srgbClr val="850000">
                    <a:alpha val="8834"/>
                  </a:srgbClr>
                </a:gs>
                <a:gs pos="42857">
                  <a:srgbClr val="850000">
                    <a:alpha val="5886"/>
                  </a:srgbClr>
                </a:gs>
                <a:gs pos="57143">
                  <a:srgbClr val="850000">
                    <a:alpha val="3306"/>
                  </a:srgbClr>
                </a:gs>
                <a:gs pos="71429">
                  <a:srgbClr val="850000">
                    <a:alpha val="1561"/>
                  </a:srgbClr>
                </a:gs>
                <a:gs pos="85714">
                  <a:srgbClr val="850000">
                    <a:alpha val="620"/>
                  </a:srgbClr>
                </a:gs>
                <a:gs pos="100000">
                  <a:srgbClr val="850000">
                    <a:alpha val="2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6" name="Splat 376"/>
            <p:cNvSpPr>
              <a:spLocks noGrp="1"/>
            </p:cNvSpPr>
            <p:nvPr/>
          </p:nvSpPr>
          <p:spPr>
            <a:xfrm rot="-10746416">
              <a:off x="2625807" y="115243"/>
              <a:ext cx="64931" cy="60125"/>
            </a:xfrm>
            <a:prstGeom prst="ellipse">
              <a:avLst/>
            </a:prstGeom>
            <a:gradFill>
              <a:gsLst>
                <a:gs pos="0">
                  <a:srgbClr val="000000">
                    <a:alpha val="15919"/>
                  </a:srgbClr>
                </a:gs>
                <a:gs pos="14286">
                  <a:srgbClr val="000000">
                    <a:alpha val="14731"/>
                  </a:srgbClr>
                </a:gs>
                <a:gs pos="28571">
                  <a:srgbClr val="000000">
                    <a:alpha val="11639"/>
                  </a:srgbClr>
                </a:gs>
                <a:gs pos="42857">
                  <a:srgbClr val="000000">
                    <a:alpha val="7795"/>
                  </a:srgbClr>
                </a:gs>
                <a:gs pos="57143">
                  <a:srgbClr val="000000">
                    <a:alpha val="4398"/>
                  </a:srgbClr>
                </a:gs>
                <a:gs pos="71429">
                  <a:srgbClr val="000000">
                    <a:alpha val="2083"/>
                  </a:srgbClr>
                </a:gs>
                <a:gs pos="85714">
                  <a:srgbClr val="000000">
                    <a:alpha val="829"/>
                  </a:srgbClr>
                </a:gs>
                <a:gs pos="100000">
                  <a:srgbClr val="000000">
                    <a:alpha val="2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7" name="Splat 377"/>
            <p:cNvSpPr>
              <a:spLocks noGrp="1"/>
            </p:cNvSpPr>
            <p:nvPr/>
          </p:nvSpPr>
          <p:spPr>
            <a:xfrm rot="5423072">
              <a:off x="2999038" y="1276529"/>
              <a:ext cx="64272" cy="61137"/>
            </a:xfrm>
            <a:prstGeom prst="ellipse">
              <a:avLst/>
            </a:prstGeom>
            <a:gradFill>
              <a:gsLst>
                <a:gs pos="0">
                  <a:srgbClr val="520000">
                    <a:alpha val="16064"/>
                  </a:srgbClr>
                </a:gs>
                <a:gs pos="14286">
                  <a:srgbClr val="520000">
                    <a:alpha val="14867"/>
                  </a:srgbClr>
                </a:gs>
                <a:gs pos="28571">
                  <a:srgbClr val="520000">
                    <a:alpha val="11748"/>
                  </a:srgbClr>
                </a:gs>
                <a:gs pos="42857">
                  <a:srgbClr val="520000">
                    <a:alpha val="7870"/>
                  </a:srgbClr>
                </a:gs>
                <a:gs pos="57143">
                  <a:srgbClr val="520000">
                    <a:alpha val="4441"/>
                  </a:srgbClr>
                </a:gs>
                <a:gs pos="71429">
                  <a:srgbClr val="520000">
                    <a:alpha val="2104"/>
                  </a:srgbClr>
                </a:gs>
                <a:gs pos="85714">
                  <a:srgbClr val="520000">
                    <a:alpha val="837"/>
                  </a:srgbClr>
                </a:gs>
                <a:gs pos="100000">
                  <a:srgbClr val="520000">
                    <a:alpha val="2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8" name="Splat 378"/>
            <p:cNvSpPr>
              <a:spLocks noGrp="1"/>
            </p:cNvSpPr>
            <p:nvPr/>
          </p:nvSpPr>
          <p:spPr>
            <a:xfrm rot="-10099535">
              <a:off x="1724096" y="602641"/>
              <a:ext cx="307464" cy="696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9" name="Splat 379"/>
            <p:cNvSpPr>
              <a:spLocks noGrp="1"/>
            </p:cNvSpPr>
            <p:nvPr/>
          </p:nvSpPr>
          <p:spPr>
            <a:xfrm rot="-8372684">
              <a:off x="1205299" y="1695546"/>
              <a:ext cx="642979" cy="476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0" name="Splat 380"/>
            <p:cNvSpPr>
              <a:spLocks noGrp="1"/>
            </p:cNvSpPr>
            <p:nvPr/>
          </p:nvSpPr>
          <p:spPr>
            <a:xfrm rot="5399296">
              <a:off x="2837023" y="1231056"/>
              <a:ext cx="66598" cy="66565"/>
            </a:xfrm>
            <a:prstGeom prst="ellipse">
              <a:avLst/>
            </a:prstGeom>
            <a:gradFill>
              <a:gsLst>
                <a:gs pos="0">
                  <a:srgbClr val="FFE6CF">
                    <a:alpha val="15450"/>
                  </a:srgbClr>
                </a:gs>
                <a:gs pos="14286">
                  <a:srgbClr val="FFE6CF">
                    <a:alpha val="14295"/>
                  </a:srgbClr>
                </a:gs>
                <a:gs pos="28571">
                  <a:srgbClr val="FFE6CF">
                    <a:alpha val="11288"/>
                  </a:srgbClr>
                </a:gs>
                <a:gs pos="42857">
                  <a:srgbClr val="FFE6CF">
                    <a:alpha val="7555"/>
                  </a:srgbClr>
                </a:gs>
                <a:gs pos="57143">
                  <a:srgbClr val="FFE6CF">
                    <a:alpha val="4260"/>
                  </a:srgbClr>
                </a:gs>
                <a:gs pos="71429">
                  <a:srgbClr val="FFE6CF">
                    <a:alpha val="2017"/>
                  </a:srgbClr>
                </a:gs>
                <a:gs pos="85714">
                  <a:srgbClr val="FFE6CF">
                    <a:alpha val="803"/>
                  </a:srgbClr>
                </a:gs>
                <a:gs pos="100000">
                  <a:srgbClr val="FFE6CF">
                    <a:alpha val="2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1" name="Splat 381"/>
            <p:cNvSpPr>
              <a:spLocks noGrp="1"/>
            </p:cNvSpPr>
            <p:nvPr/>
          </p:nvSpPr>
          <p:spPr>
            <a:xfrm rot="10799566">
              <a:off x="1996476" y="862706"/>
              <a:ext cx="65601" cy="65568"/>
            </a:xfrm>
            <a:prstGeom prst="ellipse">
              <a:avLst/>
            </a:prstGeom>
            <a:gradFill>
              <a:gsLst>
                <a:gs pos="0">
                  <a:srgbClr val="FF888D">
                    <a:alpha val="15721"/>
                  </a:srgbClr>
                </a:gs>
                <a:gs pos="14286">
                  <a:srgbClr val="FF888D">
                    <a:alpha val="14547"/>
                  </a:srgbClr>
                </a:gs>
                <a:gs pos="28571">
                  <a:srgbClr val="FF888D">
                    <a:alpha val="11490"/>
                  </a:srgbClr>
                </a:gs>
                <a:gs pos="42857">
                  <a:srgbClr val="FF888D">
                    <a:alpha val="7694"/>
                  </a:srgbClr>
                </a:gs>
                <a:gs pos="57143">
                  <a:srgbClr val="FF888D">
                    <a:alpha val="4339"/>
                  </a:srgbClr>
                </a:gs>
                <a:gs pos="71429">
                  <a:srgbClr val="FF888D">
                    <a:alpha val="2055"/>
                  </a:srgbClr>
                </a:gs>
                <a:gs pos="85714">
                  <a:srgbClr val="FF888D">
                    <a:alpha val="818"/>
                  </a:srgbClr>
                </a:gs>
                <a:gs pos="100000">
                  <a:srgbClr val="FF888D">
                    <a:alpha val="2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2" name="Splat 382"/>
            <p:cNvSpPr>
              <a:spLocks noGrp="1"/>
            </p:cNvSpPr>
            <p:nvPr/>
          </p:nvSpPr>
          <p:spPr>
            <a:xfrm rot="10799646">
              <a:off x="1596160" y="1101416"/>
              <a:ext cx="65597" cy="65545"/>
            </a:xfrm>
            <a:prstGeom prst="ellipse">
              <a:avLst/>
            </a:prstGeom>
            <a:gradFill>
              <a:gsLst>
                <a:gs pos="0">
                  <a:srgbClr val="FF007B">
                    <a:alpha val="15696"/>
                  </a:srgbClr>
                </a:gs>
                <a:gs pos="14286">
                  <a:srgbClr val="FF007B">
                    <a:alpha val="14523"/>
                  </a:srgbClr>
                </a:gs>
                <a:gs pos="28571">
                  <a:srgbClr val="FF007B">
                    <a:alpha val="11471"/>
                  </a:srgbClr>
                </a:gs>
                <a:gs pos="42857">
                  <a:srgbClr val="FF007B">
                    <a:alpha val="7681"/>
                  </a:srgbClr>
                </a:gs>
                <a:gs pos="57143">
                  <a:srgbClr val="FF007B">
                    <a:alpha val="4332"/>
                  </a:srgbClr>
                </a:gs>
                <a:gs pos="71429">
                  <a:srgbClr val="FF007B">
                    <a:alpha val="2052"/>
                  </a:srgbClr>
                </a:gs>
                <a:gs pos="85714">
                  <a:srgbClr val="FF007B">
                    <a:alpha val="816"/>
                  </a:srgbClr>
                </a:gs>
                <a:gs pos="100000">
                  <a:srgbClr val="FF007B">
                    <a:alpha val="2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3" name="Splat 383"/>
            <p:cNvSpPr>
              <a:spLocks noGrp="1"/>
            </p:cNvSpPr>
            <p:nvPr/>
          </p:nvSpPr>
          <p:spPr>
            <a:xfrm rot="5400543">
              <a:off x="2831895" y="70875"/>
              <a:ext cx="65760" cy="65707"/>
            </a:xfrm>
            <a:prstGeom prst="ellipse">
              <a:avLst/>
            </a:prstGeom>
            <a:gradFill>
              <a:gsLst>
                <a:gs pos="0">
                  <a:srgbClr val="FDC4AB">
                    <a:alpha val="15688"/>
                  </a:srgbClr>
                </a:gs>
                <a:gs pos="14286">
                  <a:srgbClr val="FDC4AB">
                    <a:alpha val="14516"/>
                  </a:srgbClr>
                </a:gs>
                <a:gs pos="28571">
                  <a:srgbClr val="FDC4AB">
                    <a:alpha val="11465"/>
                  </a:srgbClr>
                </a:gs>
                <a:gs pos="42857">
                  <a:srgbClr val="FDC4AB">
                    <a:alpha val="7677"/>
                  </a:srgbClr>
                </a:gs>
                <a:gs pos="57143">
                  <a:srgbClr val="FDC4AB">
                    <a:alpha val="4329"/>
                  </a:srgbClr>
                </a:gs>
                <a:gs pos="71429">
                  <a:srgbClr val="FDC4AB">
                    <a:alpha val="2050"/>
                  </a:srgbClr>
                </a:gs>
                <a:gs pos="85714">
                  <a:srgbClr val="FDC4AB">
                    <a:alpha val="816"/>
                  </a:srgbClr>
                </a:gs>
                <a:gs pos="100000">
                  <a:srgbClr val="FDC4AB">
                    <a:alpha val="2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4" name="Splat 384"/>
            <p:cNvSpPr>
              <a:spLocks noGrp="1"/>
            </p:cNvSpPr>
            <p:nvPr/>
          </p:nvSpPr>
          <p:spPr>
            <a:xfrm rot="-10799819">
              <a:off x="958700" y="1075428"/>
              <a:ext cx="65645" cy="65610"/>
            </a:xfrm>
            <a:prstGeom prst="ellipse">
              <a:avLst/>
            </a:prstGeom>
            <a:gradFill>
              <a:gsLst>
                <a:gs pos="0">
                  <a:srgbClr val="FF0000">
                    <a:alpha val="15686"/>
                  </a:srgbClr>
                </a:gs>
                <a:gs pos="14286">
                  <a:srgbClr val="FF0000">
                    <a:alpha val="14514"/>
                  </a:srgbClr>
                </a:gs>
                <a:gs pos="28571">
                  <a:srgbClr val="FF0000">
                    <a:alpha val="11464"/>
                  </a:srgbClr>
                </a:gs>
                <a:gs pos="42857">
                  <a:srgbClr val="FF0000">
                    <a:alpha val="7676"/>
                  </a:srgbClr>
                </a:gs>
                <a:gs pos="57143">
                  <a:srgbClr val="FF0000">
                    <a:alpha val="4329"/>
                  </a:srgbClr>
                </a:gs>
                <a:gs pos="71429">
                  <a:srgbClr val="FF0000">
                    <a:alpha val="2050"/>
                  </a:srgbClr>
                </a:gs>
                <a:gs pos="85714">
                  <a:srgbClr val="FF0000">
                    <a:alpha val="816"/>
                  </a:srgbClr>
                </a:gs>
                <a:gs pos="100000">
                  <a:srgbClr val="FF0000">
                    <a:alpha val="2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5" name="Splat 385"/>
            <p:cNvSpPr>
              <a:spLocks noGrp="1"/>
            </p:cNvSpPr>
            <p:nvPr/>
          </p:nvSpPr>
          <p:spPr>
            <a:xfrm rot="10798835">
              <a:off x="807714" y="1059951"/>
              <a:ext cx="65837" cy="65706"/>
            </a:xfrm>
            <a:prstGeom prst="ellipse">
              <a:avLst/>
            </a:prstGeom>
            <a:gradFill>
              <a:gsLst>
                <a:gs pos="0">
                  <a:srgbClr val="FF0031">
                    <a:alpha val="15626"/>
                  </a:srgbClr>
                </a:gs>
                <a:gs pos="14286">
                  <a:srgbClr val="FF0031">
                    <a:alpha val="14458"/>
                  </a:srgbClr>
                </a:gs>
                <a:gs pos="28571">
                  <a:srgbClr val="FF0031">
                    <a:alpha val="11419"/>
                  </a:srgbClr>
                </a:gs>
                <a:gs pos="42857">
                  <a:srgbClr val="FF0031">
                    <a:alpha val="7645"/>
                  </a:srgbClr>
                </a:gs>
                <a:gs pos="57143">
                  <a:srgbClr val="FF0031">
                    <a:alpha val="4311"/>
                  </a:srgbClr>
                </a:gs>
                <a:gs pos="71429">
                  <a:srgbClr val="FF0031">
                    <a:alpha val="2042"/>
                  </a:srgbClr>
                </a:gs>
                <a:gs pos="85714">
                  <a:srgbClr val="FF0031">
                    <a:alpha val="812"/>
                  </a:srgbClr>
                </a:gs>
                <a:gs pos="100000">
                  <a:srgbClr val="FF0031">
                    <a:alpha val="2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6" name="Splat 386"/>
            <p:cNvSpPr>
              <a:spLocks noGrp="1"/>
            </p:cNvSpPr>
            <p:nvPr/>
          </p:nvSpPr>
          <p:spPr>
            <a:xfrm rot="10765016">
              <a:off x="750059" y="1055378"/>
              <a:ext cx="65927" cy="62175"/>
            </a:xfrm>
            <a:prstGeom prst="ellipse">
              <a:avLst/>
            </a:prstGeom>
            <a:gradFill>
              <a:gsLst>
                <a:gs pos="0">
                  <a:srgbClr val="FF004A">
                    <a:alpha val="15536"/>
                  </a:srgbClr>
                </a:gs>
                <a:gs pos="14286">
                  <a:srgbClr val="FF004A">
                    <a:alpha val="14374"/>
                  </a:srgbClr>
                </a:gs>
                <a:gs pos="28571">
                  <a:srgbClr val="FF004A">
                    <a:alpha val="11352"/>
                  </a:srgbClr>
                </a:gs>
                <a:gs pos="42857">
                  <a:srgbClr val="FF004A">
                    <a:alpha val="7599"/>
                  </a:srgbClr>
                </a:gs>
                <a:gs pos="57143">
                  <a:srgbClr val="FF004A">
                    <a:alpha val="4285"/>
                  </a:srgbClr>
                </a:gs>
                <a:gs pos="71429">
                  <a:srgbClr val="FF004A">
                    <a:alpha val="2029"/>
                  </a:srgbClr>
                </a:gs>
                <a:gs pos="85714">
                  <a:srgbClr val="FF004A">
                    <a:alpha val="807"/>
                  </a:srgbClr>
                </a:gs>
                <a:gs pos="100000">
                  <a:srgbClr val="FF004A">
                    <a:alpha val="2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7" name="Splat 387"/>
            <p:cNvSpPr>
              <a:spLocks noGrp="1"/>
            </p:cNvSpPr>
            <p:nvPr/>
          </p:nvSpPr>
          <p:spPr>
            <a:xfrm rot="5399963">
              <a:off x="878734" y="1031819"/>
              <a:ext cx="65984" cy="65983"/>
            </a:xfrm>
            <a:prstGeom prst="ellipse">
              <a:avLst/>
            </a:prstGeom>
            <a:gradFill>
              <a:gsLst>
                <a:gs pos="0">
                  <a:srgbClr val="FF7D00">
                    <a:alpha val="15622"/>
                  </a:srgbClr>
                </a:gs>
                <a:gs pos="14286">
                  <a:srgbClr val="FF7D00">
                    <a:alpha val="14454"/>
                  </a:srgbClr>
                </a:gs>
                <a:gs pos="28571">
                  <a:srgbClr val="FF7D00">
                    <a:alpha val="11416"/>
                  </a:srgbClr>
                </a:gs>
                <a:gs pos="42857">
                  <a:srgbClr val="FF7D00">
                    <a:alpha val="7643"/>
                  </a:srgbClr>
                </a:gs>
                <a:gs pos="57143">
                  <a:srgbClr val="FF7D00">
                    <a:alpha val="4310"/>
                  </a:srgbClr>
                </a:gs>
                <a:gs pos="71429">
                  <a:srgbClr val="FF7D00">
                    <a:alpha val="2041"/>
                  </a:srgbClr>
                </a:gs>
                <a:gs pos="85714">
                  <a:srgbClr val="FF7D00">
                    <a:alpha val="812"/>
                  </a:srgbClr>
                </a:gs>
                <a:gs pos="100000">
                  <a:srgbClr val="FF7D00">
                    <a:alpha val="2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8" name="Splat 388"/>
            <p:cNvSpPr>
              <a:spLocks noGrp="1"/>
            </p:cNvSpPr>
            <p:nvPr/>
          </p:nvSpPr>
          <p:spPr>
            <a:xfrm rot="10799984">
              <a:off x="1899035" y="956997"/>
              <a:ext cx="66013" cy="66007"/>
            </a:xfrm>
            <a:prstGeom prst="ellipse">
              <a:avLst/>
            </a:prstGeom>
            <a:gradFill>
              <a:gsLst>
                <a:gs pos="0">
                  <a:srgbClr val="FF8CAD">
                    <a:alpha val="15601"/>
                  </a:srgbClr>
                </a:gs>
                <a:gs pos="14286">
                  <a:srgbClr val="FF8CAD">
                    <a:alpha val="14435"/>
                  </a:srgbClr>
                </a:gs>
                <a:gs pos="28571">
                  <a:srgbClr val="FF8CAD">
                    <a:alpha val="11400"/>
                  </a:srgbClr>
                </a:gs>
                <a:gs pos="42857">
                  <a:srgbClr val="FF8CAD">
                    <a:alpha val="7632"/>
                  </a:srgbClr>
                </a:gs>
                <a:gs pos="57143">
                  <a:srgbClr val="FF8CAD">
                    <a:alpha val="4304"/>
                  </a:srgbClr>
                </a:gs>
                <a:gs pos="71429">
                  <a:srgbClr val="FF8CAD">
                    <a:alpha val="2038"/>
                  </a:srgbClr>
                </a:gs>
                <a:gs pos="85714">
                  <a:srgbClr val="FF8CAD">
                    <a:alpha val="811"/>
                  </a:srgbClr>
                </a:gs>
                <a:gs pos="100000">
                  <a:srgbClr val="FF8CAD">
                    <a:alpha val="2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9" name="Splat 389"/>
            <p:cNvSpPr>
              <a:spLocks noGrp="1"/>
            </p:cNvSpPr>
            <p:nvPr/>
          </p:nvSpPr>
          <p:spPr>
            <a:xfrm rot="-9662066">
              <a:off x="357584" y="1117726"/>
              <a:ext cx="740247" cy="2865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0" name="Splat 390"/>
            <p:cNvSpPr>
              <a:spLocks noGrp="1"/>
            </p:cNvSpPr>
            <p:nvPr/>
          </p:nvSpPr>
          <p:spPr>
            <a:xfrm rot="-10784809">
              <a:off x="2778746" y="872426"/>
              <a:ext cx="66353" cy="61692"/>
            </a:xfrm>
            <a:prstGeom prst="ellipse">
              <a:avLst/>
            </a:prstGeom>
            <a:gradFill>
              <a:gsLst>
                <a:gs pos="0">
                  <a:srgbClr val="FF7E00">
                    <a:alpha val="15515"/>
                  </a:srgbClr>
                </a:gs>
                <a:gs pos="14286">
                  <a:srgbClr val="FF7E00">
                    <a:alpha val="14355"/>
                  </a:srgbClr>
                </a:gs>
                <a:gs pos="28571">
                  <a:srgbClr val="FF7E00">
                    <a:alpha val="11336"/>
                  </a:srgbClr>
                </a:gs>
                <a:gs pos="42857">
                  <a:srgbClr val="FF7E00">
                    <a:alpha val="7589"/>
                  </a:srgbClr>
                </a:gs>
                <a:gs pos="57143">
                  <a:srgbClr val="FF7E00">
                    <a:alpha val="4279"/>
                  </a:srgbClr>
                </a:gs>
                <a:gs pos="71429">
                  <a:srgbClr val="FF7E00">
                    <a:alpha val="2026"/>
                  </a:srgbClr>
                </a:gs>
                <a:gs pos="85714">
                  <a:srgbClr val="FF7E00">
                    <a:alpha val="806"/>
                  </a:srgbClr>
                </a:gs>
                <a:gs pos="100000">
                  <a:srgbClr val="FF7E00">
                    <a:alpha val="2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1" name="Splat 391"/>
            <p:cNvSpPr>
              <a:spLocks noGrp="1"/>
            </p:cNvSpPr>
            <p:nvPr/>
          </p:nvSpPr>
          <p:spPr>
            <a:xfrm rot="10799927">
              <a:off x="1302461" y="1350323"/>
              <a:ext cx="66239" cy="66235"/>
            </a:xfrm>
            <a:prstGeom prst="ellipse">
              <a:avLst/>
            </a:prstGeom>
            <a:gradFill>
              <a:gsLst>
                <a:gs pos="0">
                  <a:srgbClr val="D60000">
                    <a:alpha val="15482"/>
                  </a:srgbClr>
                </a:gs>
                <a:gs pos="14286">
                  <a:srgbClr val="D60000">
                    <a:alpha val="14324"/>
                  </a:srgbClr>
                </a:gs>
                <a:gs pos="28571">
                  <a:srgbClr val="D60000">
                    <a:alpha val="11311"/>
                  </a:srgbClr>
                </a:gs>
                <a:gs pos="42857">
                  <a:srgbClr val="D60000">
                    <a:alpha val="7572"/>
                  </a:srgbClr>
                </a:gs>
                <a:gs pos="57143">
                  <a:srgbClr val="D60000">
                    <a:alpha val="4269"/>
                  </a:srgbClr>
                </a:gs>
                <a:gs pos="71429">
                  <a:srgbClr val="D60000">
                    <a:alpha val="2021"/>
                  </a:srgbClr>
                </a:gs>
                <a:gs pos="85714">
                  <a:srgbClr val="D60000">
                    <a:alpha val="804"/>
                  </a:srgbClr>
                </a:gs>
                <a:gs pos="100000">
                  <a:srgbClr val="D60000">
                    <a:alpha val="2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2" name="Splat 392"/>
            <p:cNvSpPr>
              <a:spLocks noGrp="1"/>
            </p:cNvSpPr>
            <p:nvPr/>
          </p:nvSpPr>
          <p:spPr>
            <a:xfrm rot="10798759">
              <a:off x="725437" y="164207"/>
              <a:ext cx="66321" cy="66269"/>
            </a:xfrm>
            <a:prstGeom prst="ellipse">
              <a:avLst/>
            </a:prstGeom>
            <a:gradFill>
              <a:gsLst>
                <a:gs pos="0">
                  <a:srgbClr val="000089">
                    <a:alpha val="15547"/>
                  </a:srgbClr>
                </a:gs>
                <a:gs pos="14286">
                  <a:srgbClr val="000089">
                    <a:alpha val="14385"/>
                  </a:srgbClr>
                </a:gs>
                <a:gs pos="28571">
                  <a:srgbClr val="000089">
                    <a:alpha val="11360"/>
                  </a:srgbClr>
                </a:gs>
                <a:gs pos="42857">
                  <a:srgbClr val="000089">
                    <a:alpha val="7605"/>
                  </a:srgbClr>
                </a:gs>
                <a:gs pos="57143">
                  <a:srgbClr val="000089">
                    <a:alpha val="4288"/>
                  </a:srgbClr>
                </a:gs>
                <a:gs pos="71429">
                  <a:srgbClr val="000089">
                    <a:alpha val="2031"/>
                  </a:srgbClr>
                </a:gs>
                <a:gs pos="85714">
                  <a:srgbClr val="000089">
                    <a:alpha val="808"/>
                  </a:srgbClr>
                </a:gs>
                <a:gs pos="100000">
                  <a:srgbClr val="000089">
                    <a:alpha val="2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3" name="Splat 393"/>
            <p:cNvSpPr>
              <a:spLocks noGrp="1"/>
            </p:cNvSpPr>
            <p:nvPr/>
          </p:nvSpPr>
          <p:spPr>
            <a:xfrm rot="-10799780">
              <a:off x="3217577" y="450870"/>
              <a:ext cx="66827" cy="66804"/>
            </a:xfrm>
            <a:prstGeom prst="ellipse">
              <a:avLst/>
            </a:prstGeom>
            <a:gradFill>
              <a:gsLst>
                <a:gs pos="0">
                  <a:srgbClr val="FFE8A9">
                    <a:alpha val="15403"/>
                  </a:srgbClr>
                </a:gs>
                <a:gs pos="14286">
                  <a:srgbClr val="FFE8A9">
                    <a:alpha val="14251"/>
                  </a:srgbClr>
                </a:gs>
                <a:gs pos="28571">
                  <a:srgbClr val="FFE8A9">
                    <a:alpha val="11252"/>
                  </a:srgbClr>
                </a:gs>
                <a:gs pos="42857">
                  <a:srgbClr val="FFE8A9">
                    <a:alpha val="7531"/>
                  </a:srgbClr>
                </a:gs>
                <a:gs pos="57143">
                  <a:srgbClr val="FFE8A9">
                    <a:alpha val="4246"/>
                  </a:srgbClr>
                </a:gs>
                <a:gs pos="71429">
                  <a:srgbClr val="FFE8A9">
                    <a:alpha val="2010"/>
                  </a:srgbClr>
                </a:gs>
                <a:gs pos="85714">
                  <a:srgbClr val="FFE8A9">
                    <a:alpha val="800"/>
                  </a:srgbClr>
                </a:gs>
                <a:gs pos="100000">
                  <a:srgbClr val="FFE8A9">
                    <a:alpha val="2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4" name="Splat 394"/>
            <p:cNvSpPr>
              <a:spLocks noGrp="1"/>
            </p:cNvSpPr>
            <p:nvPr/>
          </p:nvSpPr>
          <p:spPr>
            <a:xfrm rot="5343579">
              <a:off x="1916966" y="1405576"/>
              <a:ext cx="66492" cy="61833"/>
            </a:xfrm>
            <a:prstGeom prst="ellipse">
              <a:avLst/>
            </a:prstGeom>
            <a:gradFill>
              <a:gsLst>
                <a:gs pos="0">
                  <a:srgbClr val="C2C2C2">
                    <a:alpha val="15453"/>
                  </a:srgbClr>
                </a:gs>
                <a:gs pos="14286">
                  <a:srgbClr val="C2C2C2">
                    <a:alpha val="14297"/>
                  </a:srgbClr>
                </a:gs>
                <a:gs pos="28571">
                  <a:srgbClr val="C2C2C2">
                    <a:alpha val="11290"/>
                  </a:srgbClr>
                </a:gs>
                <a:gs pos="42857">
                  <a:srgbClr val="C2C2C2">
                    <a:alpha val="7557"/>
                  </a:srgbClr>
                </a:gs>
                <a:gs pos="57143">
                  <a:srgbClr val="C2C2C2">
                    <a:alpha val="4260"/>
                  </a:srgbClr>
                </a:gs>
                <a:gs pos="71429">
                  <a:srgbClr val="C2C2C2">
                    <a:alpha val="2017"/>
                  </a:srgbClr>
                </a:gs>
                <a:gs pos="85714">
                  <a:srgbClr val="C2C2C2">
                    <a:alpha val="803"/>
                  </a:srgbClr>
                </a:gs>
                <a:gs pos="100000">
                  <a:srgbClr val="C2C2C2">
                    <a:alpha val="2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5" name="Splat 395"/>
            <p:cNvSpPr>
              <a:spLocks noGrp="1"/>
            </p:cNvSpPr>
            <p:nvPr/>
          </p:nvSpPr>
          <p:spPr>
            <a:xfrm rot="-10783406">
              <a:off x="1699798" y="543367"/>
              <a:ext cx="66388" cy="61732"/>
            </a:xfrm>
            <a:prstGeom prst="ellipse">
              <a:avLst/>
            </a:prstGeom>
            <a:gradFill>
              <a:gsLst>
                <a:gs pos="0">
                  <a:srgbClr val="B8A49D">
                    <a:alpha val="15442"/>
                  </a:srgbClr>
                </a:gs>
                <a:gs pos="14286">
                  <a:srgbClr val="B8A49D">
                    <a:alpha val="14287"/>
                  </a:srgbClr>
                </a:gs>
                <a:gs pos="28571">
                  <a:srgbClr val="B8A49D">
                    <a:alpha val="11282"/>
                  </a:srgbClr>
                </a:gs>
                <a:gs pos="42857">
                  <a:srgbClr val="B8A49D">
                    <a:alpha val="7551"/>
                  </a:srgbClr>
                </a:gs>
                <a:gs pos="57143">
                  <a:srgbClr val="B8A49D">
                    <a:alpha val="4257"/>
                  </a:srgbClr>
                </a:gs>
                <a:gs pos="71429">
                  <a:srgbClr val="B8A49D">
                    <a:alpha val="2016"/>
                  </a:srgbClr>
                </a:gs>
                <a:gs pos="85714">
                  <a:srgbClr val="B8A49D">
                    <a:alpha val="802"/>
                  </a:srgbClr>
                </a:gs>
                <a:gs pos="100000">
                  <a:srgbClr val="B8A49D">
                    <a:alpha val="2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6" name="Splat 396"/>
            <p:cNvSpPr>
              <a:spLocks noGrp="1"/>
            </p:cNvSpPr>
            <p:nvPr/>
          </p:nvSpPr>
          <p:spPr>
            <a:xfrm rot="5399768">
              <a:off x="1915624" y="27280"/>
              <a:ext cx="66487" cy="66449"/>
            </a:xfrm>
            <a:prstGeom prst="ellipse">
              <a:avLst/>
            </a:prstGeom>
            <a:gradFill>
              <a:gsLst>
                <a:gs pos="0">
                  <a:srgbClr val="DEAB22">
                    <a:alpha val="15492"/>
                  </a:srgbClr>
                </a:gs>
                <a:gs pos="14286">
                  <a:srgbClr val="DEAB22">
                    <a:alpha val="14334"/>
                  </a:srgbClr>
                </a:gs>
                <a:gs pos="28571">
                  <a:srgbClr val="DEAB22">
                    <a:alpha val="11319"/>
                  </a:srgbClr>
                </a:gs>
                <a:gs pos="42857">
                  <a:srgbClr val="DEAB22">
                    <a:alpha val="7577"/>
                  </a:srgbClr>
                </a:gs>
                <a:gs pos="57143">
                  <a:srgbClr val="DEAB22">
                    <a:alpha val="4272"/>
                  </a:srgbClr>
                </a:gs>
                <a:gs pos="71429">
                  <a:srgbClr val="DEAB22">
                    <a:alpha val="2023"/>
                  </a:srgbClr>
                </a:gs>
                <a:gs pos="85714">
                  <a:srgbClr val="DEAB22">
                    <a:alpha val="805"/>
                  </a:srgbClr>
                </a:gs>
                <a:gs pos="100000">
                  <a:srgbClr val="DEAB22">
                    <a:alpha val="2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7" name="Splat 397"/>
            <p:cNvSpPr>
              <a:spLocks noGrp="1"/>
            </p:cNvSpPr>
            <p:nvPr/>
          </p:nvSpPr>
          <p:spPr>
            <a:xfrm rot="-9380026">
              <a:off x="2853069" y="382655"/>
              <a:ext cx="757216" cy="1244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8" name="Splat 398"/>
            <p:cNvSpPr>
              <a:spLocks noGrp="1"/>
            </p:cNvSpPr>
            <p:nvPr/>
          </p:nvSpPr>
          <p:spPr>
            <a:xfrm rot="5399979">
              <a:off x="2807019" y="1139451"/>
              <a:ext cx="66771" cy="66767"/>
            </a:xfrm>
            <a:prstGeom prst="ellipse">
              <a:avLst/>
            </a:prstGeom>
            <a:gradFill>
              <a:gsLst>
                <a:gs pos="0">
                  <a:srgbClr val="FF652A">
                    <a:alpha val="15402"/>
                  </a:srgbClr>
                </a:gs>
                <a:gs pos="14286">
                  <a:srgbClr val="FF652A">
                    <a:alpha val="14249"/>
                  </a:srgbClr>
                </a:gs>
                <a:gs pos="28571">
                  <a:srgbClr val="FF652A">
                    <a:alpha val="11251"/>
                  </a:srgbClr>
                </a:gs>
                <a:gs pos="42857">
                  <a:srgbClr val="FF652A">
                    <a:alpha val="7530"/>
                  </a:srgbClr>
                </a:gs>
                <a:gs pos="57143">
                  <a:srgbClr val="FF652A">
                    <a:alpha val="4245"/>
                  </a:srgbClr>
                </a:gs>
                <a:gs pos="71429">
                  <a:srgbClr val="FF652A">
                    <a:alpha val="2010"/>
                  </a:srgbClr>
                </a:gs>
                <a:gs pos="85714">
                  <a:srgbClr val="FF652A">
                    <a:alpha val="800"/>
                  </a:srgbClr>
                </a:gs>
                <a:gs pos="100000">
                  <a:srgbClr val="FF652A">
                    <a:alpha val="2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9" name="Splat 399"/>
            <p:cNvSpPr>
              <a:spLocks noGrp="1"/>
            </p:cNvSpPr>
            <p:nvPr/>
          </p:nvSpPr>
          <p:spPr>
            <a:xfrm rot="5399994">
              <a:off x="1557474" y="1139335"/>
              <a:ext cx="66948" cy="66948"/>
            </a:xfrm>
            <a:prstGeom prst="ellipse">
              <a:avLst/>
            </a:prstGeom>
            <a:gradFill>
              <a:gsLst>
                <a:gs pos="0">
                  <a:srgbClr val="FF0000">
                    <a:alpha val="15341"/>
                  </a:srgbClr>
                </a:gs>
                <a:gs pos="14286">
                  <a:srgbClr val="FF0000">
                    <a:alpha val="14193"/>
                  </a:srgbClr>
                </a:gs>
                <a:gs pos="28571">
                  <a:srgbClr val="FF0000">
                    <a:alpha val="11206"/>
                  </a:srgbClr>
                </a:gs>
                <a:gs pos="42857">
                  <a:srgbClr val="FF0000">
                    <a:alpha val="7499"/>
                  </a:srgbClr>
                </a:gs>
                <a:gs pos="57143">
                  <a:srgbClr val="FF0000">
                    <a:alpha val="4227"/>
                  </a:srgbClr>
                </a:gs>
                <a:gs pos="71429">
                  <a:srgbClr val="FF0000">
                    <a:alpha val="2002"/>
                  </a:srgbClr>
                </a:gs>
                <a:gs pos="85714">
                  <a:srgbClr val="FF0000">
                    <a:alpha val="796"/>
                  </a:srgbClr>
                </a:gs>
                <a:gs pos="100000">
                  <a:srgbClr val="FF0000">
                    <a:alpha val="2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0" name="Splat 400"/>
            <p:cNvSpPr>
              <a:spLocks noGrp="1"/>
            </p:cNvSpPr>
            <p:nvPr/>
          </p:nvSpPr>
          <p:spPr>
            <a:xfrm rot="5443792">
              <a:off x="3213721" y="109534"/>
              <a:ext cx="66920" cy="64339"/>
            </a:xfrm>
            <a:prstGeom prst="ellipse">
              <a:avLst/>
            </a:prstGeom>
            <a:gradFill>
              <a:gsLst>
                <a:gs pos="0">
                  <a:srgbClr val="E5AC00">
                    <a:alpha val="15385"/>
                  </a:srgbClr>
                </a:gs>
                <a:gs pos="14286">
                  <a:srgbClr val="E5AC00">
                    <a:alpha val="14234"/>
                  </a:srgbClr>
                </a:gs>
                <a:gs pos="28571">
                  <a:srgbClr val="E5AC00">
                    <a:alpha val="11239"/>
                  </a:srgbClr>
                </a:gs>
                <a:gs pos="42857">
                  <a:srgbClr val="E5AC00">
                    <a:alpha val="7522"/>
                  </a:srgbClr>
                </a:gs>
                <a:gs pos="57143">
                  <a:srgbClr val="E5AC00">
                    <a:alpha val="4241"/>
                  </a:srgbClr>
                </a:gs>
                <a:gs pos="71429">
                  <a:srgbClr val="E5AC00">
                    <a:alpha val="2008"/>
                  </a:srgbClr>
                </a:gs>
                <a:gs pos="85714">
                  <a:srgbClr val="E5AC00">
                    <a:alpha val="799"/>
                  </a:srgbClr>
                </a:gs>
                <a:gs pos="100000">
                  <a:srgbClr val="E5AC00">
                    <a:alpha val="2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1" name="Splat 401"/>
            <p:cNvSpPr>
              <a:spLocks noGrp="1"/>
            </p:cNvSpPr>
            <p:nvPr/>
          </p:nvSpPr>
          <p:spPr>
            <a:xfrm rot="10520389">
              <a:off x="2032555" y="1332508"/>
              <a:ext cx="476526" cy="146526"/>
            </a:xfrm>
            <a:prstGeom prst="ellipse">
              <a:avLst/>
            </a:prstGeom>
            <a:gradFill>
              <a:gsLst>
                <a:gs pos="0">
                  <a:srgbClr val="FFCB00">
                    <a:alpha val="16817"/>
                  </a:srgbClr>
                </a:gs>
                <a:gs pos="14286">
                  <a:srgbClr val="FFCB00">
                    <a:alpha val="15569"/>
                  </a:srgbClr>
                </a:gs>
                <a:gs pos="28571">
                  <a:srgbClr val="FFCB00">
                    <a:alpha val="12314"/>
                  </a:srgbClr>
                </a:gs>
                <a:gs pos="42857">
                  <a:srgbClr val="FFCB00">
                    <a:alpha val="8258"/>
                  </a:srgbClr>
                </a:gs>
                <a:gs pos="57143">
                  <a:srgbClr val="FFCB00">
                    <a:alpha val="4664"/>
                  </a:srgbClr>
                </a:gs>
                <a:gs pos="71429">
                  <a:srgbClr val="FFCB00">
                    <a:alpha val="2211"/>
                  </a:srgbClr>
                </a:gs>
                <a:gs pos="85714">
                  <a:srgbClr val="FFCB00">
                    <a:alpha val="880"/>
                  </a:srgbClr>
                </a:gs>
                <a:gs pos="100000">
                  <a:srgbClr val="FFCB00">
                    <a:alpha val="2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2" name="Splat 402"/>
            <p:cNvSpPr>
              <a:spLocks noGrp="1"/>
            </p:cNvSpPr>
            <p:nvPr/>
          </p:nvSpPr>
          <p:spPr>
            <a:xfrm rot="5482415">
              <a:off x="1816754" y="139305"/>
              <a:ext cx="633738" cy="587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3" name="Splat 403"/>
            <p:cNvSpPr>
              <a:spLocks noGrp="1"/>
            </p:cNvSpPr>
            <p:nvPr/>
          </p:nvSpPr>
          <p:spPr>
            <a:xfrm rot="5983490">
              <a:off x="2036802" y="537806"/>
              <a:ext cx="193940" cy="8277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4" name="Splat 404"/>
            <p:cNvSpPr>
              <a:spLocks noGrp="1"/>
            </p:cNvSpPr>
            <p:nvPr/>
          </p:nvSpPr>
          <p:spPr>
            <a:xfrm rot="4180594">
              <a:off x="1939750" y="1252339"/>
              <a:ext cx="435850" cy="340982"/>
            </a:xfrm>
            <a:prstGeom prst="ellipse">
              <a:avLst/>
            </a:prstGeom>
            <a:gradFill>
              <a:gsLst>
                <a:gs pos="0">
                  <a:srgbClr val="000000">
                    <a:alpha val="32836"/>
                  </a:srgbClr>
                </a:gs>
                <a:gs pos="14286">
                  <a:srgbClr val="000000">
                    <a:alpha val="30639"/>
                  </a:srgbClr>
                </a:gs>
                <a:gs pos="28571">
                  <a:srgbClr val="000000">
                    <a:alpha val="24728"/>
                  </a:srgbClr>
                </a:gs>
                <a:gs pos="42857">
                  <a:srgbClr val="000000">
                    <a:alpha val="16999"/>
                  </a:srgbClr>
                </a:gs>
                <a:gs pos="57143">
                  <a:srgbClr val="000000">
                    <a:alpha val="9809"/>
                  </a:srgbClr>
                </a:gs>
                <a:gs pos="71429">
                  <a:srgbClr val="000000">
                    <a:alpha val="4718"/>
                  </a:srgbClr>
                </a:gs>
                <a:gs pos="85714">
                  <a:srgbClr val="000000">
                    <a:alpha val="1893"/>
                  </a:srgbClr>
                </a:gs>
                <a:gs pos="100000">
                  <a:srgbClr val="000000">
                    <a:alpha val="6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5" name="Splat 405"/>
            <p:cNvSpPr>
              <a:spLocks noGrp="1"/>
            </p:cNvSpPr>
            <p:nvPr/>
          </p:nvSpPr>
          <p:spPr>
            <a:xfrm rot="-10797754">
              <a:off x="711061" y="50639"/>
              <a:ext cx="67062" cy="65736"/>
            </a:xfrm>
            <a:prstGeom prst="ellipse">
              <a:avLst/>
            </a:prstGeom>
            <a:gradFill>
              <a:gsLst>
                <a:gs pos="0">
                  <a:srgbClr val="000077">
                    <a:alpha val="15325"/>
                  </a:srgbClr>
                </a:gs>
                <a:gs pos="14286">
                  <a:srgbClr val="000077">
                    <a:alpha val="14178"/>
                  </a:srgbClr>
                </a:gs>
                <a:gs pos="28571">
                  <a:srgbClr val="000077">
                    <a:alpha val="11194"/>
                  </a:srgbClr>
                </a:gs>
                <a:gs pos="42857">
                  <a:srgbClr val="000077">
                    <a:alpha val="7491"/>
                  </a:srgbClr>
                </a:gs>
                <a:gs pos="57143">
                  <a:srgbClr val="000077">
                    <a:alpha val="4223"/>
                  </a:srgbClr>
                </a:gs>
                <a:gs pos="71429">
                  <a:srgbClr val="000077">
                    <a:alpha val="1999"/>
                  </a:srgbClr>
                </a:gs>
                <a:gs pos="85714">
                  <a:srgbClr val="000077">
                    <a:alpha val="795"/>
                  </a:srgbClr>
                </a:gs>
                <a:gs pos="100000">
                  <a:srgbClr val="000077">
                    <a:alpha val="2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6" name="Splat 406"/>
            <p:cNvSpPr>
              <a:spLocks noGrp="1"/>
            </p:cNvSpPr>
            <p:nvPr/>
          </p:nvSpPr>
          <p:spPr>
            <a:xfrm rot="5399409">
              <a:off x="2318451" y="1347450"/>
              <a:ext cx="67300" cy="67287"/>
            </a:xfrm>
            <a:prstGeom prst="ellipse">
              <a:avLst/>
            </a:prstGeom>
            <a:gradFill>
              <a:gsLst>
                <a:gs pos="0">
                  <a:srgbClr val="CFC1BA">
                    <a:alpha val="15277"/>
                  </a:srgbClr>
                </a:gs>
                <a:gs pos="14286">
                  <a:srgbClr val="CFC1BA">
                    <a:alpha val="14133"/>
                  </a:srgbClr>
                </a:gs>
                <a:gs pos="28571">
                  <a:srgbClr val="CFC1BA">
                    <a:alpha val="11158"/>
                  </a:srgbClr>
                </a:gs>
                <a:gs pos="42857">
                  <a:srgbClr val="CFC1BA">
                    <a:alpha val="7467"/>
                  </a:srgbClr>
                </a:gs>
                <a:gs pos="57143">
                  <a:srgbClr val="CFC1BA">
                    <a:alpha val="4209"/>
                  </a:srgbClr>
                </a:gs>
                <a:gs pos="71429">
                  <a:srgbClr val="CFC1BA">
                    <a:alpha val="1993"/>
                  </a:srgbClr>
                </a:gs>
                <a:gs pos="85714">
                  <a:srgbClr val="CFC1BA">
                    <a:alpha val="793"/>
                  </a:srgbClr>
                </a:gs>
                <a:gs pos="100000">
                  <a:srgbClr val="CFC1BA">
                    <a:alpha val="2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7" name="Splat 407"/>
            <p:cNvSpPr>
              <a:spLocks noGrp="1"/>
            </p:cNvSpPr>
            <p:nvPr/>
          </p:nvSpPr>
          <p:spPr>
            <a:xfrm rot="5547811">
              <a:off x="1252545" y="383443"/>
              <a:ext cx="795115" cy="320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8" name="Splat 408"/>
            <p:cNvSpPr>
              <a:spLocks noGrp="1"/>
            </p:cNvSpPr>
            <p:nvPr/>
          </p:nvSpPr>
          <p:spPr>
            <a:xfrm rot="10251181">
              <a:off x="1606127" y="1621544"/>
              <a:ext cx="461185" cy="290770"/>
            </a:xfrm>
            <a:prstGeom prst="ellipse">
              <a:avLst/>
            </a:prstGeom>
            <a:gradFill>
              <a:gsLst>
                <a:gs pos="0">
                  <a:srgbClr val="FFFFE1">
                    <a:alpha val="32968"/>
                  </a:srgbClr>
                </a:gs>
                <a:gs pos="14286">
                  <a:srgbClr val="FFFFE1">
                    <a:alpha val="30764"/>
                  </a:srgbClr>
                </a:gs>
                <a:gs pos="28571">
                  <a:srgbClr val="FFFFE1">
                    <a:alpha val="24833"/>
                  </a:srgbClr>
                </a:gs>
                <a:gs pos="42857">
                  <a:srgbClr val="FFFFE1">
                    <a:alpha val="17075"/>
                  </a:srgbClr>
                </a:gs>
                <a:gs pos="57143">
                  <a:srgbClr val="FFFFE1">
                    <a:alpha val="9855"/>
                  </a:srgbClr>
                </a:gs>
                <a:gs pos="71429">
                  <a:srgbClr val="FFFFE1">
                    <a:alpha val="4740"/>
                  </a:srgbClr>
                </a:gs>
                <a:gs pos="85714">
                  <a:srgbClr val="FFFFE1">
                    <a:alpha val="1902"/>
                  </a:srgbClr>
                </a:gs>
                <a:gs pos="100000">
                  <a:srgbClr val="FFFFE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9" name="Splat 409"/>
            <p:cNvSpPr>
              <a:spLocks noGrp="1"/>
            </p:cNvSpPr>
            <p:nvPr/>
          </p:nvSpPr>
          <p:spPr>
            <a:xfrm rot="10089389">
              <a:off x="3033609" y="352829"/>
              <a:ext cx="438939" cy="1778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0" name="Splat 410"/>
            <p:cNvSpPr>
              <a:spLocks noGrp="1"/>
            </p:cNvSpPr>
            <p:nvPr/>
          </p:nvSpPr>
          <p:spPr>
            <a:xfrm rot="-10391722">
              <a:off x="2310066" y="-143671"/>
              <a:ext cx="763286" cy="287431"/>
            </a:xfrm>
            <a:prstGeom prst="ellipse">
              <a:avLst/>
            </a:prstGeom>
            <a:gradFill>
              <a:gsLst>
                <a:gs pos="0">
                  <a:srgbClr val="A1D9FF">
                    <a:alpha val="32968"/>
                  </a:srgbClr>
                </a:gs>
                <a:gs pos="14286">
                  <a:srgbClr val="A1D9FF">
                    <a:alpha val="30764"/>
                  </a:srgbClr>
                </a:gs>
                <a:gs pos="28571">
                  <a:srgbClr val="A1D9FF">
                    <a:alpha val="24833"/>
                  </a:srgbClr>
                </a:gs>
                <a:gs pos="42857">
                  <a:srgbClr val="A1D9FF">
                    <a:alpha val="17075"/>
                  </a:srgbClr>
                </a:gs>
                <a:gs pos="57143">
                  <a:srgbClr val="A1D9FF">
                    <a:alpha val="9855"/>
                  </a:srgbClr>
                </a:gs>
                <a:gs pos="71429">
                  <a:srgbClr val="A1D9FF">
                    <a:alpha val="4740"/>
                  </a:srgbClr>
                </a:gs>
                <a:gs pos="85714">
                  <a:srgbClr val="A1D9FF">
                    <a:alpha val="1902"/>
                  </a:srgbClr>
                </a:gs>
                <a:gs pos="100000">
                  <a:srgbClr val="A1D9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1" name="Splat 411"/>
            <p:cNvSpPr>
              <a:spLocks noGrp="1"/>
            </p:cNvSpPr>
            <p:nvPr/>
          </p:nvSpPr>
          <p:spPr>
            <a:xfrm rot="-9687042">
              <a:off x="2822160" y="2066575"/>
              <a:ext cx="292474" cy="6831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2" name="Splat 412"/>
            <p:cNvSpPr>
              <a:spLocks noGrp="1"/>
            </p:cNvSpPr>
            <p:nvPr/>
          </p:nvSpPr>
          <p:spPr>
            <a:xfrm rot="3678360">
              <a:off x="780852" y="1716362"/>
              <a:ext cx="401736" cy="354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3" name="Splat 413"/>
            <p:cNvSpPr>
              <a:spLocks noGrp="1"/>
            </p:cNvSpPr>
            <p:nvPr/>
          </p:nvSpPr>
          <p:spPr>
            <a:xfrm rot="10631390">
              <a:off x="3025804" y="-132017"/>
              <a:ext cx="586168" cy="264034"/>
            </a:xfrm>
            <a:prstGeom prst="ellipse">
              <a:avLst/>
            </a:prstGeom>
            <a:gradFill>
              <a:gsLst>
                <a:gs pos="0">
                  <a:srgbClr val="00FFFF">
                    <a:alpha val="10206"/>
                  </a:srgbClr>
                </a:gs>
                <a:gs pos="14286">
                  <a:srgbClr val="00FFFF">
                    <a:alpha val="9421"/>
                  </a:srgbClr>
                </a:gs>
                <a:gs pos="28571">
                  <a:srgbClr val="00FFFF">
                    <a:alpha val="7395"/>
                  </a:srgbClr>
                </a:gs>
                <a:gs pos="42857">
                  <a:srgbClr val="00FFFF">
                    <a:alpha val="4914"/>
                  </a:srgbClr>
                </a:gs>
                <a:gs pos="57143">
                  <a:srgbClr val="00FFFF">
                    <a:alpha val="2754"/>
                  </a:srgbClr>
                </a:gs>
                <a:gs pos="71429">
                  <a:srgbClr val="00FFFF">
                    <a:alpha val="1299"/>
                  </a:srgbClr>
                </a:gs>
                <a:gs pos="85714">
                  <a:srgbClr val="00FFFF">
                    <a:alpha val="516"/>
                  </a:srgbClr>
                </a:gs>
                <a:gs pos="100000">
                  <a:srgbClr val="00FFFF">
                    <a:alpha val="1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4" name="Splat 414"/>
            <p:cNvSpPr>
              <a:spLocks noGrp="1"/>
            </p:cNvSpPr>
            <p:nvPr/>
          </p:nvSpPr>
          <p:spPr>
            <a:xfrm rot="8852859">
              <a:off x="2880084" y="-176744"/>
              <a:ext cx="554178" cy="355663"/>
            </a:xfrm>
            <a:prstGeom prst="ellipse">
              <a:avLst/>
            </a:prstGeom>
            <a:gradFill>
              <a:gsLst>
                <a:gs pos="0">
                  <a:srgbClr val="00FFFF">
                    <a:alpha val="2411"/>
                  </a:srgbClr>
                </a:gs>
                <a:gs pos="14286">
                  <a:srgbClr val="00FFFF">
                    <a:alpha val="2218"/>
                  </a:srgbClr>
                </a:gs>
                <a:gs pos="28571">
                  <a:srgbClr val="00FFFF">
                    <a:alpha val="1726"/>
                  </a:srgbClr>
                </a:gs>
                <a:gs pos="42857">
                  <a:srgbClr val="00FFFF">
                    <a:alpha val="1136"/>
                  </a:srgbClr>
                </a:gs>
                <a:gs pos="57143">
                  <a:srgbClr val="00FFFF">
                    <a:alpha val="631"/>
                  </a:srgbClr>
                </a:gs>
                <a:gs pos="71429">
                  <a:srgbClr val="00FFFF">
                    <a:alpha val="296"/>
                  </a:srgbClr>
                </a:gs>
                <a:gs pos="85714">
                  <a:srgbClr val="00FFFF">
                    <a:alpha val="117"/>
                  </a:srgbClr>
                </a:gs>
                <a:gs pos="100000">
                  <a:srgbClr val="00FFFF">
                    <a:alpha val="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5" name="Splat 415"/>
            <p:cNvSpPr>
              <a:spLocks noGrp="1"/>
            </p:cNvSpPr>
            <p:nvPr/>
          </p:nvSpPr>
          <p:spPr>
            <a:xfrm rot="-10750413">
              <a:off x="3226980" y="664739"/>
              <a:ext cx="258039" cy="609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6" name="Splat 416"/>
            <p:cNvSpPr>
              <a:spLocks noGrp="1"/>
            </p:cNvSpPr>
            <p:nvPr/>
          </p:nvSpPr>
          <p:spPr>
            <a:xfrm rot="-9957613">
              <a:off x="1516041" y="1487393"/>
              <a:ext cx="641673" cy="16423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7" name="Splat 417"/>
            <p:cNvSpPr>
              <a:spLocks noGrp="1"/>
            </p:cNvSpPr>
            <p:nvPr/>
          </p:nvSpPr>
          <p:spPr>
            <a:xfrm rot="4680832">
              <a:off x="378807" y="1018434"/>
              <a:ext cx="273866" cy="495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8" name="Splat 418"/>
            <p:cNvSpPr>
              <a:spLocks noGrp="1"/>
            </p:cNvSpPr>
            <p:nvPr/>
          </p:nvSpPr>
          <p:spPr>
            <a:xfrm rot="9107378">
              <a:off x="1693202" y="604046"/>
              <a:ext cx="565861" cy="4392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9" name="Splat 419"/>
            <p:cNvSpPr>
              <a:spLocks noGrp="1"/>
            </p:cNvSpPr>
            <p:nvPr/>
          </p:nvSpPr>
          <p:spPr>
            <a:xfrm rot="3512465">
              <a:off x="2768982" y="1070247"/>
              <a:ext cx="429755" cy="33589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0" name="Splat 420"/>
            <p:cNvSpPr>
              <a:spLocks noGrp="1"/>
            </p:cNvSpPr>
            <p:nvPr/>
          </p:nvSpPr>
          <p:spPr>
            <a:xfrm rot="9981835">
              <a:off x="2667089" y="617060"/>
              <a:ext cx="455072" cy="2635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1" name="Splat 421"/>
            <p:cNvSpPr>
              <a:spLocks noGrp="1"/>
            </p:cNvSpPr>
            <p:nvPr/>
          </p:nvSpPr>
          <p:spPr>
            <a:xfrm rot="4926524">
              <a:off x="3144664" y="14252"/>
              <a:ext cx="763485" cy="732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2" name="Splat 422"/>
            <p:cNvSpPr>
              <a:spLocks noGrp="1"/>
            </p:cNvSpPr>
            <p:nvPr/>
          </p:nvSpPr>
          <p:spPr>
            <a:xfrm rot="6559493">
              <a:off x="2816166" y="-153326"/>
              <a:ext cx="526446" cy="357090"/>
            </a:xfrm>
            <a:prstGeom prst="ellipse">
              <a:avLst/>
            </a:prstGeom>
            <a:gradFill>
              <a:gsLst>
                <a:gs pos="0">
                  <a:srgbClr val="004530">
                    <a:alpha val="8366"/>
                  </a:srgbClr>
                </a:gs>
                <a:gs pos="14286">
                  <a:srgbClr val="004530">
                    <a:alpha val="7716"/>
                  </a:srgbClr>
                </a:gs>
                <a:gs pos="28571">
                  <a:srgbClr val="004530">
                    <a:alpha val="6044"/>
                  </a:srgbClr>
                </a:gs>
                <a:gs pos="42857">
                  <a:srgbClr val="004530">
                    <a:alpha val="4007"/>
                  </a:srgbClr>
                </a:gs>
                <a:gs pos="57143">
                  <a:srgbClr val="004530">
                    <a:alpha val="2241"/>
                  </a:srgbClr>
                </a:gs>
                <a:gs pos="71429">
                  <a:srgbClr val="004530">
                    <a:alpha val="1055"/>
                  </a:srgbClr>
                </a:gs>
                <a:gs pos="85714">
                  <a:srgbClr val="004530">
                    <a:alpha val="419"/>
                  </a:srgbClr>
                </a:gs>
                <a:gs pos="100000">
                  <a:srgbClr val="004530">
                    <a:alpha val="1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3" name="Splat 423"/>
            <p:cNvSpPr>
              <a:spLocks noGrp="1"/>
            </p:cNvSpPr>
            <p:nvPr/>
          </p:nvSpPr>
          <p:spPr>
            <a:xfrm rot="-9861150">
              <a:off x="709771" y="1615949"/>
              <a:ext cx="666394" cy="55289"/>
            </a:xfrm>
            <a:prstGeom prst="ellipse">
              <a:avLst/>
            </a:prstGeom>
            <a:gradFill>
              <a:gsLst>
                <a:gs pos="0">
                  <a:srgbClr val="FAFFFF">
                    <a:alpha val="32968"/>
                  </a:srgbClr>
                </a:gs>
                <a:gs pos="14286">
                  <a:srgbClr val="FAFFFF">
                    <a:alpha val="30764"/>
                  </a:srgbClr>
                </a:gs>
                <a:gs pos="28571">
                  <a:srgbClr val="FAFFFF">
                    <a:alpha val="24833"/>
                  </a:srgbClr>
                </a:gs>
                <a:gs pos="42857">
                  <a:srgbClr val="FAFFFF">
                    <a:alpha val="17075"/>
                  </a:srgbClr>
                </a:gs>
                <a:gs pos="57143">
                  <a:srgbClr val="FAFFFF">
                    <a:alpha val="9855"/>
                  </a:srgbClr>
                </a:gs>
                <a:gs pos="71429">
                  <a:srgbClr val="FAFFFF">
                    <a:alpha val="4740"/>
                  </a:srgbClr>
                </a:gs>
                <a:gs pos="85714">
                  <a:srgbClr val="FAFFFF">
                    <a:alpha val="1902"/>
                  </a:srgbClr>
                </a:gs>
                <a:gs pos="100000">
                  <a:srgbClr val="FA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4" name="Splat 424"/>
            <p:cNvSpPr>
              <a:spLocks noGrp="1"/>
            </p:cNvSpPr>
            <p:nvPr/>
          </p:nvSpPr>
          <p:spPr>
            <a:xfrm rot="-10591598">
              <a:off x="3167231" y="486806"/>
              <a:ext cx="476303" cy="4281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5" name="Splat 425"/>
            <p:cNvSpPr>
              <a:spLocks noGrp="1"/>
            </p:cNvSpPr>
            <p:nvPr/>
          </p:nvSpPr>
          <p:spPr>
            <a:xfrm rot="8430892">
              <a:off x="380773" y="1119212"/>
              <a:ext cx="604746" cy="3062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6" name="Splat 426"/>
            <p:cNvSpPr>
              <a:spLocks noGrp="1"/>
            </p:cNvSpPr>
            <p:nvPr/>
          </p:nvSpPr>
          <p:spPr>
            <a:xfrm rot="9293830">
              <a:off x="1566862" y="1667077"/>
              <a:ext cx="961795" cy="782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7" name="Splat 427"/>
            <p:cNvSpPr>
              <a:spLocks noGrp="1"/>
            </p:cNvSpPr>
            <p:nvPr/>
          </p:nvSpPr>
          <p:spPr>
            <a:xfrm rot="-8368967">
              <a:off x="1761519" y="1590102"/>
              <a:ext cx="623734" cy="433513"/>
            </a:xfrm>
            <a:prstGeom prst="ellipse">
              <a:avLst/>
            </a:prstGeom>
            <a:gradFill>
              <a:gsLst>
                <a:gs pos="0">
                  <a:srgbClr val="392A00">
                    <a:alpha val="32968"/>
                  </a:srgbClr>
                </a:gs>
                <a:gs pos="14286">
                  <a:srgbClr val="392A00">
                    <a:alpha val="30764"/>
                  </a:srgbClr>
                </a:gs>
                <a:gs pos="28571">
                  <a:srgbClr val="392A00">
                    <a:alpha val="24833"/>
                  </a:srgbClr>
                </a:gs>
                <a:gs pos="42857">
                  <a:srgbClr val="392A00">
                    <a:alpha val="17075"/>
                  </a:srgbClr>
                </a:gs>
                <a:gs pos="57143">
                  <a:srgbClr val="392A00">
                    <a:alpha val="9855"/>
                  </a:srgbClr>
                </a:gs>
                <a:gs pos="71429">
                  <a:srgbClr val="392A00">
                    <a:alpha val="4740"/>
                  </a:srgbClr>
                </a:gs>
                <a:gs pos="85714">
                  <a:srgbClr val="392A00">
                    <a:alpha val="1902"/>
                  </a:srgbClr>
                </a:gs>
                <a:gs pos="100000">
                  <a:srgbClr val="392A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8" name="Splat 428"/>
            <p:cNvSpPr>
              <a:spLocks noGrp="1"/>
            </p:cNvSpPr>
            <p:nvPr/>
          </p:nvSpPr>
          <p:spPr>
            <a:xfrm rot="7719488">
              <a:off x="362685" y="1235481"/>
              <a:ext cx="755879" cy="151668"/>
            </a:xfrm>
            <a:prstGeom prst="ellipse">
              <a:avLst/>
            </a:prstGeom>
            <a:gradFill>
              <a:gsLst>
                <a:gs pos="0">
                  <a:srgbClr val="CBE6FF">
                    <a:alpha val="32968"/>
                  </a:srgbClr>
                </a:gs>
                <a:gs pos="14286">
                  <a:srgbClr val="CBE6FF">
                    <a:alpha val="30764"/>
                  </a:srgbClr>
                </a:gs>
                <a:gs pos="28571">
                  <a:srgbClr val="CBE6FF">
                    <a:alpha val="24833"/>
                  </a:srgbClr>
                </a:gs>
                <a:gs pos="42857">
                  <a:srgbClr val="CBE6FF">
                    <a:alpha val="17075"/>
                  </a:srgbClr>
                </a:gs>
                <a:gs pos="57143">
                  <a:srgbClr val="CBE6FF">
                    <a:alpha val="9855"/>
                  </a:srgbClr>
                </a:gs>
                <a:gs pos="71429">
                  <a:srgbClr val="CBE6FF">
                    <a:alpha val="4740"/>
                  </a:srgbClr>
                </a:gs>
                <a:gs pos="85714">
                  <a:srgbClr val="CBE6FF">
                    <a:alpha val="1902"/>
                  </a:srgbClr>
                </a:gs>
                <a:gs pos="100000">
                  <a:srgbClr val="CBE6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9" name="Splat 429"/>
            <p:cNvSpPr>
              <a:spLocks noGrp="1"/>
            </p:cNvSpPr>
            <p:nvPr/>
          </p:nvSpPr>
          <p:spPr>
            <a:xfrm rot="-10321739">
              <a:off x="1908726" y="539005"/>
              <a:ext cx="317039" cy="33349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0" name="Splat 430"/>
            <p:cNvSpPr>
              <a:spLocks noGrp="1"/>
            </p:cNvSpPr>
            <p:nvPr/>
          </p:nvSpPr>
          <p:spPr>
            <a:xfrm rot="-10363064">
              <a:off x="3206493" y="22899"/>
              <a:ext cx="439792" cy="83202"/>
            </a:xfrm>
            <a:prstGeom prst="ellipse">
              <a:avLst/>
            </a:prstGeom>
            <a:gradFill>
              <a:gsLst>
                <a:gs pos="0">
                  <a:srgbClr val="0000FF">
                    <a:alpha val="6473"/>
                  </a:srgbClr>
                </a:gs>
                <a:gs pos="14286">
                  <a:srgbClr val="0000FF">
                    <a:alpha val="5965"/>
                  </a:srgbClr>
                </a:gs>
                <a:gs pos="28571">
                  <a:srgbClr val="0000FF">
                    <a:alpha val="4663"/>
                  </a:srgbClr>
                </a:gs>
                <a:gs pos="42857">
                  <a:srgbClr val="0000FF">
                    <a:alpha val="3084"/>
                  </a:srgbClr>
                </a:gs>
                <a:gs pos="57143">
                  <a:srgbClr val="0000FF">
                    <a:alpha val="1721"/>
                  </a:srgbClr>
                </a:gs>
                <a:gs pos="71429">
                  <a:srgbClr val="0000FF">
                    <a:alpha val="809"/>
                  </a:srgbClr>
                </a:gs>
                <a:gs pos="85714">
                  <a:srgbClr val="0000FF">
                    <a:alpha val="321"/>
                  </a:srgbClr>
                </a:gs>
                <a:gs pos="100000">
                  <a:srgbClr val="0000FF">
                    <a:alpha val="1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1" name="Splat 431"/>
            <p:cNvSpPr>
              <a:spLocks noGrp="1"/>
            </p:cNvSpPr>
            <p:nvPr/>
          </p:nvSpPr>
          <p:spPr>
            <a:xfrm rot="-10113209">
              <a:off x="2546110" y="759196"/>
              <a:ext cx="298890" cy="959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2" name="Splat 432"/>
            <p:cNvSpPr>
              <a:spLocks noGrp="1"/>
            </p:cNvSpPr>
            <p:nvPr/>
          </p:nvSpPr>
          <p:spPr>
            <a:xfrm rot="-10581054">
              <a:off x="790196" y="1438805"/>
              <a:ext cx="343363" cy="869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3" name="Splat 433"/>
            <p:cNvSpPr>
              <a:spLocks noGrp="1"/>
            </p:cNvSpPr>
            <p:nvPr/>
          </p:nvSpPr>
          <p:spPr>
            <a:xfrm rot="8420409">
              <a:off x="766414" y="1417684"/>
              <a:ext cx="716286" cy="859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4" name="Splat 434"/>
            <p:cNvSpPr>
              <a:spLocks noGrp="1"/>
            </p:cNvSpPr>
            <p:nvPr/>
          </p:nvSpPr>
          <p:spPr>
            <a:xfrm rot="8310303">
              <a:off x="841531" y="1416734"/>
              <a:ext cx="574301" cy="852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5" name="Splat 435"/>
            <p:cNvSpPr>
              <a:spLocks noGrp="1"/>
            </p:cNvSpPr>
            <p:nvPr/>
          </p:nvSpPr>
          <p:spPr>
            <a:xfrm rot="-9089958">
              <a:off x="1975759" y="262854"/>
              <a:ext cx="373547" cy="194942"/>
            </a:xfrm>
            <a:prstGeom prst="ellipse">
              <a:avLst/>
            </a:prstGeom>
            <a:gradFill>
              <a:gsLst>
                <a:gs pos="0">
                  <a:srgbClr val="000000">
                    <a:alpha val="18542"/>
                  </a:srgbClr>
                </a:gs>
                <a:gs pos="14286">
                  <a:srgbClr val="000000">
                    <a:alpha val="17179"/>
                  </a:srgbClr>
                </a:gs>
                <a:gs pos="28571">
                  <a:srgbClr val="000000">
                    <a:alpha val="13615"/>
                  </a:srgbClr>
                </a:gs>
                <a:gs pos="42857">
                  <a:srgbClr val="000000">
                    <a:alpha val="9153"/>
                  </a:srgbClr>
                </a:gs>
                <a:gs pos="57143">
                  <a:srgbClr val="000000">
                    <a:alpha val="5180"/>
                  </a:srgbClr>
                </a:gs>
                <a:gs pos="71429">
                  <a:srgbClr val="000000">
                    <a:alpha val="2459"/>
                  </a:srgbClr>
                </a:gs>
                <a:gs pos="85714">
                  <a:srgbClr val="000000">
                    <a:alpha val="980"/>
                  </a:srgbClr>
                </a:gs>
                <a:gs pos="100000">
                  <a:srgbClr val="000000">
                    <a:alpha val="3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6" name="Splat 436"/>
            <p:cNvSpPr>
              <a:spLocks noGrp="1"/>
            </p:cNvSpPr>
            <p:nvPr/>
          </p:nvSpPr>
          <p:spPr>
            <a:xfrm rot="4036127">
              <a:off x="447843" y="663371"/>
              <a:ext cx="561969" cy="1002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7" name="Splat 437"/>
            <p:cNvSpPr>
              <a:spLocks noGrp="1"/>
            </p:cNvSpPr>
            <p:nvPr/>
          </p:nvSpPr>
          <p:spPr>
            <a:xfrm rot="4713405">
              <a:off x="778205" y="1649468"/>
              <a:ext cx="205189" cy="270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8" name="Splat 438"/>
            <p:cNvSpPr>
              <a:spLocks noGrp="1"/>
            </p:cNvSpPr>
            <p:nvPr/>
          </p:nvSpPr>
          <p:spPr>
            <a:xfrm rot="-8230126">
              <a:off x="1406949" y="1724971"/>
              <a:ext cx="310697" cy="505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9" name="Splat 439"/>
            <p:cNvSpPr>
              <a:spLocks noGrp="1"/>
            </p:cNvSpPr>
            <p:nvPr/>
          </p:nvSpPr>
          <p:spPr>
            <a:xfrm rot="7622461">
              <a:off x="1362654" y="1546229"/>
              <a:ext cx="707235" cy="1068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0" name="Splat 440"/>
            <p:cNvSpPr>
              <a:spLocks noGrp="1"/>
            </p:cNvSpPr>
            <p:nvPr/>
          </p:nvSpPr>
          <p:spPr>
            <a:xfrm rot="7252243">
              <a:off x="1767338" y="1485575"/>
              <a:ext cx="548923" cy="347197"/>
            </a:xfrm>
            <a:prstGeom prst="ellipse">
              <a:avLst/>
            </a:prstGeom>
            <a:gradFill>
              <a:gsLst>
                <a:gs pos="0">
                  <a:srgbClr val="FFD19C">
                    <a:alpha val="28414"/>
                  </a:srgbClr>
                </a:gs>
                <a:gs pos="14286">
                  <a:srgbClr val="FFD19C">
                    <a:alpha val="26452"/>
                  </a:srgbClr>
                </a:gs>
                <a:gs pos="28571">
                  <a:srgbClr val="FFD19C">
                    <a:alpha val="21223"/>
                  </a:srgbClr>
                </a:gs>
                <a:gs pos="42857">
                  <a:srgbClr val="FFD19C">
                    <a:alpha val="14484"/>
                  </a:srgbClr>
                </a:gs>
                <a:gs pos="57143">
                  <a:srgbClr val="FFD19C">
                    <a:alpha val="8305"/>
                  </a:srgbClr>
                </a:gs>
                <a:gs pos="71429">
                  <a:srgbClr val="FFD19C">
                    <a:alpha val="3977"/>
                  </a:srgbClr>
                </a:gs>
                <a:gs pos="85714">
                  <a:srgbClr val="FFD19C">
                    <a:alpha val="1592"/>
                  </a:srgbClr>
                </a:gs>
                <a:gs pos="100000">
                  <a:srgbClr val="FFD19C">
                    <a:alpha val="5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1" name="Splat 441"/>
            <p:cNvSpPr>
              <a:spLocks noGrp="1"/>
            </p:cNvSpPr>
            <p:nvPr/>
          </p:nvSpPr>
          <p:spPr>
            <a:xfrm rot="9282903">
              <a:off x="1595867" y="1487058"/>
              <a:ext cx="226227" cy="442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2" name="Splat 442"/>
            <p:cNvSpPr>
              <a:spLocks noGrp="1"/>
            </p:cNvSpPr>
            <p:nvPr/>
          </p:nvSpPr>
          <p:spPr>
            <a:xfrm rot="7704765">
              <a:off x="426708" y="1095747"/>
              <a:ext cx="556048" cy="428970"/>
            </a:xfrm>
            <a:prstGeom prst="ellipse">
              <a:avLst/>
            </a:prstGeom>
            <a:gradFill>
              <a:gsLst>
                <a:gs pos="0">
                  <a:srgbClr val="000000">
                    <a:alpha val="16094"/>
                  </a:srgbClr>
                </a:gs>
                <a:gs pos="14286">
                  <a:srgbClr val="000000">
                    <a:alpha val="14894"/>
                  </a:srgbClr>
                </a:gs>
                <a:gs pos="28571">
                  <a:srgbClr val="000000">
                    <a:alpha val="11770"/>
                  </a:srgbClr>
                </a:gs>
                <a:gs pos="42857">
                  <a:srgbClr val="000000">
                    <a:alpha val="7885"/>
                  </a:srgbClr>
                </a:gs>
                <a:gs pos="57143">
                  <a:srgbClr val="000000">
                    <a:alpha val="4449"/>
                  </a:srgbClr>
                </a:gs>
                <a:gs pos="71429">
                  <a:srgbClr val="000000">
                    <a:alpha val="2108"/>
                  </a:srgbClr>
                </a:gs>
                <a:gs pos="85714">
                  <a:srgbClr val="000000">
                    <a:alpha val="839"/>
                  </a:srgbClr>
                </a:gs>
                <a:gs pos="100000">
                  <a:srgbClr val="000000">
                    <a:alpha val="2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3" name="Splat 443"/>
            <p:cNvSpPr>
              <a:spLocks noGrp="1"/>
            </p:cNvSpPr>
            <p:nvPr/>
          </p:nvSpPr>
          <p:spPr>
            <a:xfrm rot="-9318386">
              <a:off x="3154669" y="525632"/>
              <a:ext cx="290886" cy="2466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4" name="Splat 444"/>
            <p:cNvSpPr>
              <a:spLocks noGrp="1"/>
            </p:cNvSpPr>
            <p:nvPr/>
          </p:nvSpPr>
          <p:spPr>
            <a:xfrm rot="8660793">
              <a:off x="931193" y="1729313"/>
              <a:ext cx="418617" cy="2481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5" name="Splat 445"/>
            <p:cNvSpPr>
              <a:spLocks noGrp="1"/>
            </p:cNvSpPr>
            <p:nvPr/>
          </p:nvSpPr>
          <p:spPr>
            <a:xfrm rot="10618490">
              <a:off x="3264838" y="482851"/>
              <a:ext cx="324668" cy="436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6" name="Splat 446"/>
            <p:cNvSpPr>
              <a:spLocks noGrp="1"/>
            </p:cNvSpPr>
            <p:nvPr/>
          </p:nvSpPr>
          <p:spPr>
            <a:xfrm rot="10091359">
              <a:off x="1752451" y="542359"/>
              <a:ext cx="291221" cy="33966"/>
            </a:xfrm>
            <a:prstGeom prst="ellipse">
              <a:avLst/>
            </a:prstGeom>
            <a:gradFill>
              <a:gsLst>
                <a:gs pos="0">
                  <a:srgbClr val="FFFFBC">
                    <a:alpha val="32968"/>
                  </a:srgbClr>
                </a:gs>
                <a:gs pos="14286">
                  <a:srgbClr val="FFFFBC">
                    <a:alpha val="30764"/>
                  </a:srgbClr>
                </a:gs>
                <a:gs pos="28571">
                  <a:srgbClr val="FFFFBC">
                    <a:alpha val="24833"/>
                  </a:srgbClr>
                </a:gs>
                <a:gs pos="42857">
                  <a:srgbClr val="FFFFBC">
                    <a:alpha val="17075"/>
                  </a:srgbClr>
                </a:gs>
                <a:gs pos="57143">
                  <a:srgbClr val="FFFFBC">
                    <a:alpha val="9855"/>
                  </a:srgbClr>
                </a:gs>
                <a:gs pos="71429">
                  <a:srgbClr val="FFFFBC">
                    <a:alpha val="4740"/>
                  </a:srgbClr>
                </a:gs>
                <a:gs pos="85714">
                  <a:srgbClr val="FFFFBC">
                    <a:alpha val="1902"/>
                  </a:srgbClr>
                </a:gs>
                <a:gs pos="100000">
                  <a:srgbClr val="FFFFB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7" name="Splat 447"/>
            <p:cNvSpPr>
              <a:spLocks noGrp="1"/>
            </p:cNvSpPr>
            <p:nvPr/>
          </p:nvSpPr>
          <p:spPr>
            <a:xfrm rot="3284835">
              <a:off x="1095623" y="1629472"/>
              <a:ext cx="678112" cy="336746"/>
            </a:xfrm>
            <a:prstGeom prst="ellipse">
              <a:avLst/>
            </a:prstGeom>
            <a:gradFill>
              <a:gsLst>
                <a:gs pos="0">
                  <a:srgbClr val="900000">
                    <a:alpha val="32968"/>
                  </a:srgbClr>
                </a:gs>
                <a:gs pos="14286">
                  <a:srgbClr val="900000">
                    <a:alpha val="30764"/>
                  </a:srgbClr>
                </a:gs>
                <a:gs pos="28571">
                  <a:srgbClr val="900000">
                    <a:alpha val="24833"/>
                  </a:srgbClr>
                </a:gs>
                <a:gs pos="42857">
                  <a:srgbClr val="900000">
                    <a:alpha val="17075"/>
                  </a:srgbClr>
                </a:gs>
                <a:gs pos="57143">
                  <a:srgbClr val="900000">
                    <a:alpha val="9855"/>
                  </a:srgbClr>
                </a:gs>
                <a:gs pos="71429">
                  <a:srgbClr val="900000">
                    <a:alpha val="4740"/>
                  </a:srgbClr>
                </a:gs>
                <a:gs pos="85714">
                  <a:srgbClr val="900000">
                    <a:alpha val="1902"/>
                  </a:srgbClr>
                </a:gs>
                <a:gs pos="100000">
                  <a:srgbClr val="9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8" name="Splat 448"/>
            <p:cNvSpPr>
              <a:spLocks noGrp="1"/>
            </p:cNvSpPr>
            <p:nvPr/>
          </p:nvSpPr>
          <p:spPr>
            <a:xfrm rot="10101026">
              <a:off x="3010453" y="354741"/>
              <a:ext cx="474283" cy="1757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9" name="Splat 449"/>
            <p:cNvSpPr>
              <a:spLocks noGrp="1"/>
            </p:cNvSpPr>
            <p:nvPr/>
          </p:nvSpPr>
          <p:spPr>
            <a:xfrm rot="10350372">
              <a:off x="920920" y="1483707"/>
              <a:ext cx="394778" cy="292245"/>
            </a:xfrm>
            <a:prstGeom prst="ellipse">
              <a:avLst/>
            </a:prstGeom>
            <a:gradFill>
              <a:gsLst>
                <a:gs pos="0">
                  <a:srgbClr val="FFD3C5">
                    <a:alpha val="24652"/>
                  </a:srgbClr>
                </a:gs>
                <a:gs pos="14286">
                  <a:srgbClr val="FFD3C5">
                    <a:alpha val="22907"/>
                  </a:srgbClr>
                </a:gs>
                <a:gs pos="28571">
                  <a:srgbClr val="FFD3C5">
                    <a:alpha val="18290"/>
                  </a:srgbClr>
                </a:gs>
                <a:gs pos="42857">
                  <a:srgbClr val="FFD3C5">
                    <a:alpha val="12409"/>
                  </a:srgbClr>
                </a:gs>
                <a:gs pos="57143">
                  <a:srgbClr val="FFD3C5">
                    <a:alpha val="7079"/>
                  </a:srgbClr>
                </a:gs>
                <a:gs pos="71429">
                  <a:srgbClr val="FFD3C5">
                    <a:alpha val="3378"/>
                  </a:srgbClr>
                </a:gs>
                <a:gs pos="85714">
                  <a:srgbClr val="FFD3C5">
                    <a:alpha val="1350"/>
                  </a:srgbClr>
                </a:gs>
                <a:gs pos="100000">
                  <a:srgbClr val="FFD3C5">
                    <a:alpha val="4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0" name="Splat 450"/>
            <p:cNvSpPr>
              <a:spLocks noGrp="1"/>
            </p:cNvSpPr>
            <p:nvPr/>
          </p:nvSpPr>
          <p:spPr>
            <a:xfrm rot="6200547">
              <a:off x="1089298" y="777884"/>
              <a:ext cx="767335" cy="37761"/>
            </a:xfrm>
            <a:prstGeom prst="ellipse">
              <a:avLst/>
            </a:prstGeom>
            <a:gradFill>
              <a:gsLst>
                <a:gs pos="0">
                  <a:srgbClr val="FFFFB5">
                    <a:alpha val="32968"/>
                  </a:srgbClr>
                </a:gs>
                <a:gs pos="14286">
                  <a:srgbClr val="FFFFB5">
                    <a:alpha val="30764"/>
                  </a:srgbClr>
                </a:gs>
                <a:gs pos="28571">
                  <a:srgbClr val="FFFFB5">
                    <a:alpha val="24833"/>
                  </a:srgbClr>
                </a:gs>
                <a:gs pos="42857">
                  <a:srgbClr val="FFFFB5">
                    <a:alpha val="17075"/>
                  </a:srgbClr>
                </a:gs>
                <a:gs pos="57143">
                  <a:srgbClr val="FFFFB5">
                    <a:alpha val="9855"/>
                  </a:srgbClr>
                </a:gs>
                <a:gs pos="71429">
                  <a:srgbClr val="FFFFB5">
                    <a:alpha val="4740"/>
                  </a:srgbClr>
                </a:gs>
                <a:gs pos="85714">
                  <a:srgbClr val="FFFFB5">
                    <a:alpha val="1902"/>
                  </a:srgbClr>
                </a:gs>
                <a:gs pos="100000">
                  <a:srgbClr val="FFFFB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1" name="Splat 451"/>
            <p:cNvSpPr>
              <a:spLocks noGrp="1"/>
            </p:cNvSpPr>
            <p:nvPr/>
          </p:nvSpPr>
          <p:spPr>
            <a:xfrm rot="10026915">
              <a:off x="2392060" y="-108839"/>
              <a:ext cx="659164" cy="346848"/>
            </a:xfrm>
            <a:prstGeom prst="ellipse">
              <a:avLst/>
            </a:prstGeom>
            <a:gradFill>
              <a:gsLst>
                <a:gs pos="0">
                  <a:srgbClr val="000000">
                    <a:alpha val="23334"/>
                  </a:srgbClr>
                </a:gs>
                <a:gs pos="14286">
                  <a:srgbClr val="000000">
                    <a:alpha val="21668"/>
                  </a:srgbClr>
                </a:gs>
                <a:gs pos="28571">
                  <a:srgbClr val="000000">
                    <a:alpha val="17273"/>
                  </a:srgbClr>
                </a:gs>
                <a:gs pos="42857">
                  <a:srgbClr val="000000">
                    <a:alpha val="11695"/>
                  </a:srgbClr>
                </a:gs>
                <a:gs pos="57143">
                  <a:srgbClr val="000000">
                    <a:alpha val="6660"/>
                  </a:srgbClr>
                </a:gs>
                <a:gs pos="71429">
                  <a:srgbClr val="000000">
                    <a:alpha val="3174"/>
                  </a:srgbClr>
                </a:gs>
                <a:gs pos="85714">
                  <a:srgbClr val="000000">
                    <a:alpha val="1268"/>
                  </a:srgbClr>
                </a:gs>
                <a:gs pos="100000">
                  <a:srgbClr val="000000">
                    <a:alpha val="4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2" name="Splat 452"/>
            <p:cNvSpPr>
              <a:spLocks noGrp="1"/>
            </p:cNvSpPr>
            <p:nvPr/>
          </p:nvSpPr>
          <p:spPr>
            <a:xfrm rot="-10431057">
              <a:off x="2535008" y="1235533"/>
              <a:ext cx="737053" cy="1052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3" name="Splat 453"/>
            <p:cNvSpPr>
              <a:spLocks noGrp="1"/>
            </p:cNvSpPr>
            <p:nvPr/>
          </p:nvSpPr>
          <p:spPr>
            <a:xfrm rot="-10234040">
              <a:off x="466621" y="1005406"/>
              <a:ext cx="753787" cy="1318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4" name="Splat 454"/>
            <p:cNvSpPr>
              <a:spLocks noGrp="1"/>
            </p:cNvSpPr>
            <p:nvPr/>
          </p:nvSpPr>
          <p:spPr>
            <a:xfrm rot="5580840">
              <a:off x="2005310" y="1287365"/>
              <a:ext cx="445085" cy="5562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5" name="Splat 455"/>
            <p:cNvSpPr>
              <a:spLocks noGrp="1"/>
            </p:cNvSpPr>
            <p:nvPr/>
          </p:nvSpPr>
          <p:spPr>
            <a:xfrm rot="5109273">
              <a:off x="1763577" y="1327137"/>
              <a:ext cx="622858" cy="655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6" name="Splat 456"/>
            <p:cNvSpPr>
              <a:spLocks noGrp="1"/>
            </p:cNvSpPr>
            <p:nvPr/>
          </p:nvSpPr>
          <p:spPr>
            <a:xfrm rot="9339697">
              <a:off x="3229353" y="2134700"/>
              <a:ext cx="744239" cy="494371"/>
            </a:xfrm>
            <a:prstGeom prst="ellipse">
              <a:avLst/>
            </a:prstGeom>
            <a:gradFill>
              <a:gsLst>
                <a:gs pos="0">
                  <a:srgbClr val="FFFFEA">
                    <a:alpha val="32915"/>
                  </a:srgbClr>
                </a:gs>
                <a:gs pos="14286">
                  <a:srgbClr val="FFFFEA">
                    <a:alpha val="30713"/>
                  </a:srgbClr>
                </a:gs>
                <a:gs pos="28571">
                  <a:srgbClr val="FFFFEA">
                    <a:alpha val="24790"/>
                  </a:srgbClr>
                </a:gs>
                <a:gs pos="42857">
                  <a:srgbClr val="FFFFEA">
                    <a:alpha val="17044"/>
                  </a:srgbClr>
                </a:gs>
                <a:gs pos="57143">
                  <a:srgbClr val="FFFFEA">
                    <a:alpha val="9836"/>
                  </a:srgbClr>
                </a:gs>
                <a:gs pos="71429">
                  <a:srgbClr val="FFFFEA">
                    <a:alpha val="4731"/>
                  </a:srgbClr>
                </a:gs>
                <a:gs pos="85714">
                  <a:srgbClr val="FFFFEA">
                    <a:alpha val="1898"/>
                  </a:srgbClr>
                </a:gs>
                <a:gs pos="100000">
                  <a:srgbClr val="FFFFEA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7" name="Splat 457"/>
            <p:cNvSpPr>
              <a:spLocks noGrp="1"/>
            </p:cNvSpPr>
            <p:nvPr/>
          </p:nvSpPr>
          <p:spPr>
            <a:xfrm rot="3585523">
              <a:off x="2273619" y="-46095"/>
              <a:ext cx="724464" cy="64904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8" name="Splat 458"/>
            <p:cNvSpPr>
              <a:spLocks noGrp="1"/>
            </p:cNvSpPr>
            <p:nvPr/>
          </p:nvSpPr>
          <p:spPr>
            <a:xfrm rot="-10059583">
              <a:off x="1450491" y="1771258"/>
              <a:ext cx="781858" cy="469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9" name="Splat 459"/>
            <p:cNvSpPr>
              <a:spLocks noGrp="1"/>
            </p:cNvSpPr>
            <p:nvPr/>
          </p:nvSpPr>
          <p:spPr>
            <a:xfrm rot="3888646">
              <a:off x="1596697" y="668887"/>
              <a:ext cx="400563" cy="2121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0" name="Splat 460"/>
            <p:cNvSpPr>
              <a:spLocks noGrp="1"/>
            </p:cNvSpPr>
            <p:nvPr/>
          </p:nvSpPr>
          <p:spPr>
            <a:xfrm rot="3909665">
              <a:off x="1351251" y="1656605"/>
              <a:ext cx="279592" cy="394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1" name="Splat 461"/>
            <p:cNvSpPr>
              <a:spLocks noGrp="1"/>
            </p:cNvSpPr>
            <p:nvPr/>
          </p:nvSpPr>
          <p:spPr>
            <a:xfrm rot="4124816">
              <a:off x="1089081" y="1445029"/>
              <a:ext cx="268545" cy="594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2" name="Splat 462"/>
            <p:cNvSpPr>
              <a:spLocks noGrp="1"/>
            </p:cNvSpPr>
            <p:nvPr/>
          </p:nvSpPr>
          <p:spPr>
            <a:xfrm rot="-9399511">
              <a:off x="2060776" y="1446969"/>
              <a:ext cx="363092" cy="10459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3" name="Splat 463"/>
            <p:cNvSpPr>
              <a:spLocks noGrp="1"/>
            </p:cNvSpPr>
            <p:nvPr/>
          </p:nvSpPr>
          <p:spPr>
            <a:xfrm rot="8505776">
              <a:off x="1528740" y="489740"/>
              <a:ext cx="368687" cy="256347"/>
            </a:xfrm>
            <a:prstGeom prst="ellipse">
              <a:avLst/>
            </a:prstGeom>
            <a:gradFill>
              <a:gsLst>
                <a:gs pos="0">
                  <a:srgbClr val="FF9D00">
                    <a:alpha val="21827"/>
                  </a:srgbClr>
                </a:gs>
                <a:gs pos="14286">
                  <a:srgbClr val="FF9D00">
                    <a:alpha val="20254"/>
                  </a:srgbClr>
                </a:gs>
                <a:gs pos="28571">
                  <a:srgbClr val="FF9D00">
                    <a:alpha val="16116"/>
                  </a:srgbClr>
                </a:gs>
                <a:gs pos="42857">
                  <a:srgbClr val="FF9D00">
                    <a:alpha val="10887"/>
                  </a:srgbClr>
                </a:gs>
                <a:gs pos="57143">
                  <a:srgbClr val="FF9D00">
                    <a:alpha val="6187"/>
                  </a:srgbClr>
                </a:gs>
                <a:gs pos="71429">
                  <a:srgbClr val="FF9D00">
                    <a:alpha val="2945"/>
                  </a:srgbClr>
                </a:gs>
                <a:gs pos="85714">
                  <a:srgbClr val="FF9D00">
                    <a:alpha val="1175"/>
                  </a:srgbClr>
                </a:gs>
                <a:gs pos="100000">
                  <a:srgbClr val="FF9D00">
                    <a:alpha val="3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4" name="Splat 464"/>
            <p:cNvSpPr>
              <a:spLocks noGrp="1"/>
            </p:cNvSpPr>
            <p:nvPr/>
          </p:nvSpPr>
          <p:spPr>
            <a:xfrm rot="-9260635">
              <a:off x="798164" y="1214367"/>
              <a:ext cx="362992" cy="263572"/>
            </a:xfrm>
            <a:prstGeom prst="ellipse">
              <a:avLst/>
            </a:prstGeom>
            <a:gradFill>
              <a:gsLst>
                <a:gs pos="0">
                  <a:srgbClr val="390000">
                    <a:alpha val="23992"/>
                  </a:srgbClr>
                </a:gs>
                <a:gs pos="14286">
                  <a:srgbClr val="390000">
                    <a:alpha val="22287"/>
                  </a:srgbClr>
                </a:gs>
                <a:gs pos="28571">
                  <a:srgbClr val="390000">
                    <a:alpha val="17780"/>
                  </a:srgbClr>
                </a:gs>
                <a:gs pos="42857">
                  <a:srgbClr val="390000">
                    <a:alpha val="12051"/>
                  </a:srgbClr>
                </a:gs>
                <a:gs pos="57143">
                  <a:srgbClr val="390000">
                    <a:alpha val="6868"/>
                  </a:srgbClr>
                </a:gs>
                <a:gs pos="71429">
                  <a:srgbClr val="390000">
                    <a:alpha val="3276"/>
                  </a:srgbClr>
                </a:gs>
                <a:gs pos="85714">
                  <a:srgbClr val="390000">
                    <a:alpha val="1308"/>
                  </a:srgbClr>
                </a:gs>
                <a:gs pos="100000">
                  <a:srgbClr val="390000">
                    <a:alpha val="4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5" name="Splat 465"/>
            <p:cNvSpPr>
              <a:spLocks noGrp="1"/>
            </p:cNvSpPr>
            <p:nvPr/>
          </p:nvSpPr>
          <p:spPr>
            <a:xfrm rot="-8611622">
              <a:off x="1285866" y="1594968"/>
              <a:ext cx="474486" cy="438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6" name="Splat 466"/>
            <p:cNvSpPr>
              <a:spLocks noGrp="1"/>
            </p:cNvSpPr>
            <p:nvPr/>
          </p:nvSpPr>
          <p:spPr>
            <a:xfrm rot="8685681">
              <a:off x="379599" y="1104063"/>
              <a:ext cx="479461" cy="9817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7" name="Splat 467"/>
            <p:cNvSpPr>
              <a:spLocks noGrp="1"/>
            </p:cNvSpPr>
            <p:nvPr/>
          </p:nvSpPr>
          <p:spPr>
            <a:xfrm rot="-8186368">
              <a:off x="569073" y="935574"/>
              <a:ext cx="444125" cy="493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8" name="Splat 468"/>
            <p:cNvSpPr>
              <a:spLocks noGrp="1"/>
            </p:cNvSpPr>
            <p:nvPr/>
          </p:nvSpPr>
          <p:spPr>
            <a:xfrm rot="4097180">
              <a:off x="1933775" y="1521447"/>
              <a:ext cx="539495" cy="692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9" name="Splat 469"/>
            <p:cNvSpPr>
              <a:spLocks noGrp="1"/>
            </p:cNvSpPr>
            <p:nvPr/>
          </p:nvSpPr>
          <p:spPr>
            <a:xfrm rot="-10661282">
              <a:off x="363089" y="926226"/>
              <a:ext cx="274016" cy="19753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0" name="Splat 470"/>
            <p:cNvSpPr>
              <a:spLocks noGrp="1"/>
            </p:cNvSpPr>
            <p:nvPr/>
          </p:nvSpPr>
          <p:spPr>
            <a:xfrm rot="-8260495">
              <a:off x="704085" y="1730469"/>
              <a:ext cx="483203" cy="78373"/>
            </a:xfrm>
            <a:prstGeom prst="ellipse">
              <a:avLst/>
            </a:prstGeom>
            <a:gradFill>
              <a:gsLst>
                <a:gs pos="0">
                  <a:srgbClr val="FFEEFF">
                    <a:alpha val="30782"/>
                  </a:srgbClr>
                </a:gs>
                <a:gs pos="14286">
                  <a:srgbClr val="FFEEFF">
                    <a:alpha val="28691"/>
                  </a:srgbClr>
                </a:gs>
                <a:gs pos="28571">
                  <a:srgbClr val="FFEEFF">
                    <a:alpha val="23091"/>
                  </a:srgbClr>
                </a:gs>
                <a:gs pos="42857">
                  <a:srgbClr val="FFEEFF">
                    <a:alpha val="15820"/>
                  </a:srgbClr>
                </a:gs>
                <a:gs pos="57143">
                  <a:srgbClr val="FFEEFF">
                    <a:alpha val="9101"/>
                  </a:srgbClr>
                </a:gs>
                <a:gs pos="71429">
                  <a:srgbClr val="FFEEFF">
                    <a:alpha val="4368"/>
                  </a:srgbClr>
                </a:gs>
                <a:gs pos="85714">
                  <a:srgbClr val="FFEEFF">
                    <a:alpha val="1751"/>
                  </a:srgbClr>
                </a:gs>
                <a:gs pos="100000">
                  <a:srgbClr val="FFEEFF">
                    <a:alpha val="5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1" name="Splat 471"/>
            <p:cNvSpPr>
              <a:spLocks noGrp="1"/>
            </p:cNvSpPr>
            <p:nvPr/>
          </p:nvSpPr>
          <p:spPr>
            <a:xfrm rot="2781431">
              <a:off x="2503087" y="1242258"/>
              <a:ext cx="241318" cy="6922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2" name="Splat 472"/>
            <p:cNvSpPr>
              <a:spLocks noGrp="1"/>
            </p:cNvSpPr>
            <p:nvPr/>
          </p:nvSpPr>
          <p:spPr>
            <a:xfrm rot="-10777245">
              <a:off x="752908" y="1300895"/>
              <a:ext cx="439209" cy="363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3" name="Splat 473"/>
            <p:cNvSpPr>
              <a:spLocks noGrp="1"/>
            </p:cNvSpPr>
            <p:nvPr/>
          </p:nvSpPr>
          <p:spPr>
            <a:xfrm rot="3909477">
              <a:off x="2522366" y="1466213"/>
              <a:ext cx="300056" cy="31733"/>
            </a:xfrm>
            <a:prstGeom prst="ellipse">
              <a:avLst/>
            </a:prstGeom>
            <a:gradFill>
              <a:gsLst>
                <a:gs pos="0">
                  <a:srgbClr val="FFFFD4">
                    <a:alpha val="32968"/>
                  </a:srgbClr>
                </a:gs>
                <a:gs pos="14286">
                  <a:srgbClr val="FFFFD4">
                    <a:alpha val="30764"/>
                  </a:srgbClr>
                </a:gs>
                <a:gs pos="28571">
                  <a:srgbClr val="FFFFD4">
                    <a:alpha val="24833"/>
                  </a:srgbClr>
                </a:gs>
                <a:gs pos="42857">
                  <a:srgbClr val="FFFFD4">
                    <a:alpha val="17075"/>
                  </a:srgbClr>
                </a:gs>
                <a:gs pos="57143">
                  <a:srgbClr val="FFFFD4">
                    <a:alpha val="9855"/>
                  </a:srgbClr>
                </a:gs>
                <a:gs pos="71429">
                  <a:srgbClr val="FFFFD4">
                    <a:alpha val="4740"/>
                  </a:srgbClr>
                </a:gs>
                <a:gs pos="85714">
                  <a:srgbClr val="FFFFD4">
                    <a:alpha val="1902"/>
                  </a:srgbClr>
                </a:gs>
                <a:gs pos="100000">
                  <a:srgbClr val="FFFFD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4" name="Splat 474"/>
            <p:cNvSpPr>
              <a:spLocks noGrp="1"/>
            </p:cNvSpPr>
            <p:nvPr/>
          </p:nvSpPr>
          <p:spPr>
            <a:xfrm rot="5076504">
              <a:off x="1829504" y="1536588"/>
              <a:ext cx="338814" cy="247628"/>
            </a:xfrm>
            <a:prstGeom prst="ellipse">
              <a:avLst/>
            </a:prstGeom>
            <a:gradFill>
              <a:gsLst>
                <a:gs pos="0">
                  <a:srgbClr val="000000">
                    <a:alpha val="32945"/>
                  </a:srgbClr>
                </a:gs>
                <a:gs pos="14286">
                  <a:srgbClr val="000000">
                    <a:alpha val="30742"/>
                  </a:srgbClr>
                </a:gs>
                <a:gs pos="28571">
                  <a:srgbClr val="000000">
                    <a:alpha val="24815"/>
                  </a:srgbClr>
                </a:gs>
                <a:gs pos="42857">
                  <a:srgbClr val="000000">
                    <a:alpha val="17062"/>
                  </a:srgbClr>
                </a:gs>
                <a:gs pos="57143">
                  <a:srgbClr val="000000">
                    <a:alpha val="9847"/>
                  </a:srgbClr>
                </a:gs>
                <a:gs pos="71429">
                  <a:srgbClr val="000000">
                    <a:alpha val="4736"/>
                  </a:srgbClr>
                </a:gs>
                <a:gs pos="85714">
                  <a:srgbClr val="000000">
                    <a:alpha val="1900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5" name="Splat 475"/>
            <p:cNvSpPr>
              <a:spLocks noGrp="1"/>
            </p:cNvSpPr>
            <p:nvPr/>
          </p:nvSpPr>
          <p:spPr>
            <a:xfrm rot="8976957">
              <a:off x="1190848" y="1151854"/>
              <a:ext cx="434871" cy="246469"/>
            </a:xfrm>
            <a:prstGeom prst="ellipse">
              <a:avLst/>
            </a:prstGeom>
            <a:gradFill>
              <a:gsLst>
                <a:gs pos="0">
                  <a:srgbClr val="FF00F7">
                    <a:alpha val="32968"/>
                  </a:srgbClr>
                </a:gs>
                <a:gs pos="14286">
                  <a:srgbClr val="FF00F7">
                    <a:alpha val="30764"/>
                  </a:srgbClr>
                </a:gs>
                <a:gs pos="28571">
                  <a:srgbClr val="FF00F7">
                    <a:alpha val="24833"/>
                  </a:srgbClr>
                </a:gs>
                <a:gs pos="42857">
                  <a:srgbClr val="FF00F7">
                    <a:alpha val="17075"/>
                  </a:srgbClr>
                </a:gs>
                <a:gs pos="57143">
                  <a:srgbClr val="FF00F7">
                    <a:alpha val="9855"/>
                  </a:srgbClr>
                </a:gs>
                <a:gs pos="71429">
                  <a:srgbClr val="FF00F7">
                    <a:alpha val="4740"/>
                  </a:srgbClr>
                </a:gs>
                <a:gs pos="85714">
                  <a:srgbClr val="FF00F7">
                    <a:alpha val="1902"/>
                  </a:srgbClr>
                </a:gs>
                <a:gs pos="100000">
                  <a:srgbClr val="FF00F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6" name="Splat 476"/>
            <p:cNvSpPr>
              <a:spLocks noGrp="1"/>
            </p:cNvSpPr>
            <p:nvPr/>
          </p:nvSpPr>
          <p:spPr>
            <a:xfrm rot="-9631249">
              <a:off x="3152079" y="533158"/>
              <a:ext cx="300830" cy="2326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7" name="Splat 477"/>
            <p:cNvSpPr>
              <a:spLocks noGrp="1"/>
            </p:cNvSpPr>
            <p:nvPr/>
          </p:nvSpPr>
          <p:spPr>
            <a:xfrm rot="-10267687">
              <a:off x="1593113" y="350028"/>
              <a:ext cx="304204" cy="89277"/>
            </a:xfrm>
            <a:prstGeom prst="ellipse">
              <a:avLst/>
            </a:prstGeom>
            <a:gradFill>
              <a:gsLst>
                <a:gs pos="0">
                  <a:srgbClr val="000000">
                    <a:alpha val="26097"/>
                  </a:srgbClr>
                </a:gs>
                <a:gs pos="14286">
                  <a:srgbClr val="000000">
                    <a:alpha val="24267"/>
                  </a:srgbClr>
                </a:gs>
                <a:gs pos="28571">
                  <a:srgbClr val="000000">
                    <a:alpha val="19412"/>
                  </a:srgbClr>
                </a:gs>
                <a:gs pos="42857">
                  <a:srgbClr val="000000">
                    <a:alpha val="13200"/>
                  </a:srgbClr>
                </a:gs>
                <a:gs pos="57143">
                  <a:srgbClr val="000000">
                    <a:alpha val="7544"/>
                  </a:srgbClr>
                </a:gs>
                <a:gs pos="71429">
                  <a:srgbClr val="000000">
                    <a:alpha val="3605"/>
                  </a:srgbClr>
                </a:gs>
                <a:gs pos="85714">
                  <a:srgbClr val="000000">
                    <a:alpha val="1441"/>
                  </a:srgbClr>
                </a:gs>
                <a:gs pos="100000">
                  <a:srgbClr val="000000">
                    <a:alpha val="4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8" name="Splat 478"/>
            <p:cNvSpPr>
              <a:spLocks noGrp="1"/>
            </p:cNvSpPr>
            <p:nvPr/>
          </p:nvSpPr>
          <p:spPr>
            <a:xfrm rot="10193024">
              <a:off x="2910947" y="-163566"/>
              <a:ext cx="506085" cy="398365"/>
            </a:xfrm>
            <a:prstGeom prst="ellipse">
              <a:avLst/>
            </a:prstGeom>
            <a:gradFill>
              <a:gsLst>
                <a:gs pos="0">
                  <a:srgbClr val="FF00FF">
                    <a:alpha val="4045"/>
                  </a:srgbClr>
                </a:gs>
                <a:gs pos="14286">
                  <a:srgbClr val="FF00FF">
                    <a:alpha val="3724"/>
                  </a:srgbClr>
                </a:gs>
                <a:gs pos="28571">
                  <a:srgbClr val="FF00FF">
                    <a:alpha val="2904"/>
                  </a:srgbClr>
                </a:gs>
                <a:gs pos="42857">
                  <a:srgbClr val="FF00FF">
                    <a:alpha val="1914"/>
                  </a:srgbClr>
                </a:gs>
                <a:gs pos="57143">
                  <a:srgbClr val="FF00FF">
                    <a:alpha val="1065"/>
                  </a:srgbClr>
                </a:gs>
                <a:gs pos="71429">
                  <a:srgbClr val="FF00FF">
                    <a:alpha val="500"/>
                  </a:srgbClr>
                </a:gs>
                <a:gs pos="85714">
                  <a:srgbClr val="FF00FF">
                    <a:alpha val="198"/>
                  </a:srgbClr>
                </a:gs>
                <a:gs pos="100000">
                  <a:srgbClr val="FF00FF">
                    <a:alpha val="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9" name="Splat 479"/>
            <p:cNvSpPr>
              <a:spLocks noGrp="1"/>
            </p:cNvSpPr>
            <p:nvPr/>
          </p:nvSpPr>
          <p:spPr>
            <a:xfrm rot="-10241953">
              <a:off x="803095" y="1118817"/>
              <a:ext cx="422390" cy="317926"/>
            </a:xfrm>
            <a:prstGeom prst="ellipse">
              <a:avLst/>
            </a:prstGeom>
            <a:gradFill>
              <a:gsLst>
                <a:gs pos="0">
                  <a:srgbClr val="0000FF">
                    <a:alpha val="1937"/>
                  </a:srgbClr>
                </a:gs>
                <a:gs pos="14286">
                  <a:srgbClr val="0000FF">
                    <a:alpha val="1781"/>
                  </a:srgbClr>
                </a:gs>
                <a:gs pos="28571">
                  <a:srgbClr val="0000FF">
                    <a:alpha val="1386"/>
                  </a:srgbClr>
                </a:gs>
                <a:gs pos="42857">
                  <a:srgbClr val="0000FF">
                    <a:alpha val="911"/>
                  </a:srgbClr>
                </a:gs>
                <a:gs pos="57143">
                  <a:srgbClr val="0000FF">
                    <a:alpha val="506"/>
                  </a:srgbClr>
                </a:gs>
                <a:gs pos="71429">
                  <a:srgbClr val="0000FF">
                    <a:alpha val="237"/>
                  </a:srgbClr>
                </a:gs>
                <a:gs pos="85714">
                  <a:srgbClr val="0000FF">
                    <a:alpha val="94"/>
                  </a:srgbClr>
                </a:gs>
                <a:gs pos="100000">
                  <a:srgbClr val="0000FF">
                    <a:alpha val="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0" name="Splat 480"/>
            <p:cNvSpPr>
              <a:spLocks noGrp="1"/>
            </p:cNvSpPr>
            <p:nvPr/>
          </p:nvSpPr>
          <p:spPr>
            <a:xfrm rot="-8588534">
              <a:off x="2920001" y="1914525"/>
              <a:ext cx="429161" cy="372841"/>
            </a:xfrm>
            <a:prstGeom prst="ellipse">
              <a:avLst/>
            </a:prstGeom>
            <a:gradFill>
              <a:gsLst>
                <a:gs pos="0">
                  <a:srgbClr val="37006C">
                    <a:alpha val="17992"/>
                  </a:srgbClr>
                </a:gs>
                <a:gs pos="14286">
                  <a:srgbClr val="37006C">
                    <a:alpha val="16666"/>
                  </a:srgbClr>
                </a:gs>
                <a:gs pos="28571">
                  <a:srgbClr val="37006C">
                    <a:alpha val="13199"/>
                  </a:srgbClr>
                </a:gs>
                <a:gs pos="42857">
                  <a:srgbClr val="37006C">
                    <a:alpha val="8867"/>
                  </a:srgbClr>
                </a:gs>
                <a:gs pos="57143">
                  <a:srgbClr val="37006C">
                    <a:alpha val="5015"/>
                  </a:srgbClr>
                </a:gs>
                <a:gs pos="71429">
                  <a:srgbClr val="37006C">
                    <a:alpha val="2380"/>
                  </a:srgbClr>
                </a:gs>
                <a:gs pos="85714">
                  <a:srgbClr val="37006C">
                    <a:alpha val="948"/>
                  </a:srgbClr>
                </a:gs>
                <a:gs pos="100000">
                  <a:srgbClr val="37006C">
                    <a:alpha val="3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1" name="Splat 481"/>
            <p:cNvSpPr>
              <a:spLocks noGrp="1"/>
            </p:cNvSpPr>
            <p:nvPr/>
          </p:nvSpPr>
          <p:spPr>
            <a:xfrm rot="-9462290">
              <a:off x="1166204" y="1651006"/>
              <a:ext cx="416443" cy="2496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2" name="Splat 482"/>
            <p:cNvSpPr>
              <a:spLocks noGrp="1"/>
            </p:cNvSpPr>
            <p:nvPr/>
          </p:nvSpPr>
          <p:spPr>
            <a:xfrm rot="5484730">
              <a:off x="2144089" y="-84798"/>
              <a:ext cx="398184" cy="338764"/>
            </a:xfrm>
            <a:prstGeom prst="ellipse">
              <a:avLst/>
            </a:prstGeom>
            <a:gradFill>
              <a:gsLst>
                <a:gs pos="0">
                  <a:srgbClr val="FF2FD4">
                    <a:alpha val="2881"/>
                  </a:srgbClr>
                </a:gs>
                <a:gs pos="14286">
                  <a:srgbClr val="FF2FD4">
                    <a:alpha val="2651"/>
                  </a:srgbClr>
                </a:gs>
                <a:gs pos="28571">
                  <a:srgbClr val="FF2FD4">
                    <a:alpha val="2065"/>
                  </a:srgbClr>
                </a:gs>
                <a:gs pos="42857">
                  <a:srgbClr val="FF2FD4">
                    <a:alpha val="1359"/>
                  </a:srgbClr>
                </a:gs>
                <a:gs pos="57143">
                  <a:srgbClr val="FF2FD4">
                    <a:alpha val="755"/>
                  </a:srgbClr>
                </a:gs>
                <a:gs pos="71429">
                  <a:srgbClr val="FF2FD4">
                    <a:alpha val="354"/>
                  </a:srgbClr>
                </a:gs>
                <a:gs pos="85714">
                  <a:srgbClr val="FF2FD4">
                    <a:alpha val="140"/>
                  </a:srgbClr>
                </a:gs>
                <a:gs pos="100000">
                  <a:srgbClr val="FF2FD4">
                    <a:alpha val="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3" name="Splat 483"/>
            <p:cNvSpPr>
              <a:spLocks noGrp="1"/>
            </p:cNvSpPr>
            <p:nvPr/>
          </p:nvSpPr>
          <p:spPr>
            <a:xfrm rot="3242459">
              <a:off x="730513" y="1291973"/>
              <a:ext cx="766489" cy="81571"/>
            </a:xfrm>
            <a:prstGeom prst="ellipse">
              <a:avLst/>
            </a:prstGeom>
            <a:gradFill>
              <a:gsLst>
                <a:gs pos="0">
                  <a:srgbClr val="F7FFFF">
                    <a:alpha val="32968"/>
                  </a:srgbClr>
                </a:gs>
                <a:gs pos="14286">
                  <a:srgbClr val="F7FFFF">
                    <a:alpha val="30764"/>
                  </a:srgbClr>
                </a:gs>
                <a:gs pos="28571">
                  <a:srgbClr val="F7FFFF">
                    <a:alpha val="24833"/>
                  </a:srgbClr>
                </a:gs>
                <a:gs pos="42857">
                  <a:srgbClr val="F7FFFF">
                    <a:alpha val="17075"/>
                  </a:srgbClr>
                </a:gs>
                <a:gs pos="57143">
                  <a:srgbClr val="F7FFFF">
                    <a:alpha val="9855"/>
                  </a:srgbClr>
                </a:gs>
                <a:gs pos="71429">
                  <a:srgbClr val="F7FFFF">
                    <a:alpha val="4740"/>
                  </a:srgbClr>
                </a:gs>
                <a:gs pos="85714">
                  <a:srgbClr val="F7FFFF">
                    <a:alpha val="1902"/>
                  </a:srgbClr>
                </a:gs>
                <a:gs pos="100000">
                  <a:srgbClr val="F7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4" name="Splat 484"/>
            <p:cNvSpPr>
              <a:spLocks noGrp="1"/>
            </p:cNvSpPr>
            <p:nvPr/>
          </p:nvSpPr>
          <p:spPr>
            <a:xfrm rot="8840149">
              <a:off x="1896357" y="171695"/>
              <a:ext cx="548350" cy="193508"/>
            </a:xfrm>
            <a:prstGeom prst="ellipse">
              <a:avLst/>
            </a:prstGeom>
            <a:gradFill>
              <a:gsLst>
                <a:gs pos="0">
                  <a:srgbClr val="FF0000">
                    <a:alpha val="10040"/>
                  </a:srgbClr>
                </a:gs>
                <a:gs pos="14286">
                  <a:srgbClr val="FF0000">
                    <a:alpha val="9267"/>
                  </a:srgbClr>
                </a:gs>
                <a:gs pos="28571">
                  <a:srgbClr val="FF0000">
                    <a:alpha val="7273"/>
                  </a:srgbClr>
                </a:gs>
                <a:gs pos="42857">
                  <a:srgbClr val="FF0000">
                    <a:alpha val="4832"/>
                  </a:srgbClr>
                </a:gs>
                <a:gs pos="57143">
                  <a:srgbClr val="FF0000">
                    <a:alpha val="2707"/>
                  </a:srgbClr>
                </a:gs>
                <a:gs pos="71429">
                  <a:srgbClr val="FF0000">
                    <a:alpha val="1276"/>
                  </a:srgbClr>
                </a:gs>
                <a:gs pos="85714">
                  <a:srgbClr val="FF0000">
                    <a:alpha val="507"/>
                  </a:srgbClr>
                </a:gs>
                <a:gs pos="100000">
                  <a:srgbClr val="FF0000">
                    <a:alpha val="1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5" name="Splat 485"/>
            <p:cNvSpPr>
              <a:spLocks noGrp="1"/>
            </p:cNvSpPr>
            <p:nvPr/>
          </p:nvSpPr>
          <p:spPr>
            <a:xfrm rot="5238420">
              <a:off x="2215371" y="1147335"/>
              <a:ext cx="655329" cy="98334"/>
            </a:xfrm>
            <a:prstGeom prst="ellipse">
              <a:avLst/>
            </a:prstGeom>
            <a:gradFill>
              <a:gsLst>
                <a:gs pos="0">
                  <a:srgbClr val="00FF00">
                    <a:alpha val="3489"/>
                  </a:srgbClr>
                </a:gs>
                <a:gs pos="14286">
                  <a:srgbClr val="00FF00">
                    <a:alpha val="3211"/>
                  </a:srgbClr>
                </a:gs>
                <a:gs pos="28571">
                  <a:srgbClr val="00FF00">
                    <a:alpha val="2503"/>
                  </a:srgbClr>
                </a:gs>
                <a:gs pos="42857">
                  <a:srgbClr val="00FF00">
                    <a:alpha val="1649"/>
                  </a:srgbClr>
                </a:gs>
                <a:gs pos="57143">
                  <a:srgbClr val="00FF00">
                    <a:alpha val="917"/>
                  </a:srgbClr>
                </a:gs>
                <a:gs pos="71429">
                  <a:srgbClr val="00FF00">
                    <a:alpha val="430"/>
                  </a:srgbClr>
                </a:gs>
                <a:gs pos="85714">
                  <a:srgbClr val="00FF00">
                    <a:alpha val="170"/>
                  </a:srgbClr>
                </a:gs>
                <a:gs pos="100000">
                  <a:srgbClr val="00FF00">
                    <a:alpha val="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6" name="Splat 486"/>
            <p:cNvSpPr>
              <a:spLocks noGrp="1"/>
            </p:cNvSpPr>
            <p:nvPr/>
          </p:nvSpPr>
          <p:spPr>
            <a:xfrm rot="-10720558">
              <a:off x="1460438" y="2100467"/>
              <a:ext cx="389129" cy="6238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7" name="Splat 487"/>
            <p:cNvSpPr>
              <a:spLocks noGrp="1"/>
            </p:cNvSpPr>
            <p:nvPr/>
          </p:nvSpPr>
          <p:spPr>
            <a:xfrm rot="3425417">
              <a:off x="3248311" y="603079"/>
              <a:ext cx="264260" cy="972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8" name="Splat 488"/>
            <p:cNvSpPr>
              <a:spLocks noGrp="1"/>
            </p:cNvSpPr>
            <p:nvPr/>
          </p:nvSpPr>
          <p:spPr>
            <a:xfrm rot="-10352858">
              <a:off x="1470161" y="461894"/>
              <a:ext cx="362798" cy="255784"/>
            </a:xfrm>
            <a:prstGeom prst="ellipse">
              <a:avLst/>
            </a:prstGeom>
            <a:gradFill>
              <a:gsLst>
                <a:gs pos="0">
                  <a:srgbClr val="420000">
                    <a:alpha val="20798"/>
                  </a:srgbClr>
                </a:gs>
                <a:gs pos="14286">
                  <a:srgbClr val="420000">
                    <a:alpha val="19290"/>
                  </a:srgbClr>
                </a:gs>
                <a:gs pos="28571">
                  <a:srgbClr val="420000">
                    <a:alpha val="15329"/>
                  </a:srgbClr>
                </a:gs>
                <a:gs pos="42857">
                  <a:srgbClr val="420000">
                    <a:alpha val="10340"/>
                  </a:srgbClr>
                </a:gs>
                <a:gs pos="57143">
                  <a:srgbClr val="420000">
                    <a:alpha val="5869"/>
                  </a:srgbClr>
                </a:gs>
                <a:gs pos="71429">
                  <a:srgbClr val="420000">
                    <a:alpha val="2791"/>
                  </a:srgbClr>
                </a:gs>
                <a:gs pos="85714">
                  <a:srgbClr val="420000">
                    <a:alpha val="1113"/>
                  </a:srgbClr>
                </a:gs>
                <a:gs pos="100000">
                  <a:srgbClr val="420000">
                    <a:alpha val="3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9" name="Splat 489"/>
            <p:cNvSpPr>
              <a:spLocks noGrp="1"/>
            </p:cNvSpPr>
            <p:nvPr/>
          </p:nvSpPr>
          <p:spPr>
            <a:xfrm rot="-9879736">
              <a:off x="829335" y="1309304"/>
              <a:ext cx="443923" cy="445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0" name="Splat 490"/>
            <p:cNvSpPr>
              <a:spLocks noGrp="1"/>
            </p:cNvSpPr>
            <p:nvPr/>
          </p:nvSpPr>
          <p:spPr>
            <a:xfrm rot="3777498">
              <a:off x="1688074" y="1460781"/>
              <a:ext cx="435340" cy="175543"/>
            </a:xfrm>
            <a:prstGeom prst="ellipse">
              <a:avLst/>
            </a:prstGeom>
            <a:gradFill>
              <a:gsLst>
                <a:gs pos="0">
                  <a:srgbClr val="FFB400">
                    <a:alpha val="13430"/>
                  </a:srgbClr>
                </a:gs>
                <a:gs pos="14286">
                  <a:srgbClr val="FFB400">
                    <a:alpha val="12414"/>
                  </a:srgbClr>
                </a:gs>
                <a:gs pos="28571">
                  <a:srgbClr val="FFB400">
                    <a:alpha val="9780"/>
                  </a:srgbClr>
                </a:gs>
                <a:gs pos="42857">
                  <a:srgbClr val="FFB400">
                    <a:alpha val="6528"/>
                  </a:srgbClr>
                </a:gs>
                <a:gs pos="57143">
                  <a:srgbClr val="FFB400">
                    <a:alpha val="3671"/>
                  </a:srgbClr>
                </a:gs>
                <a:gs pos="71429">
                  <a:srgbClr val="FFB400">
                    <a:alpha val="1736"/>
                  </a:srgbClr>
                </a:gs>
                <a:gs pos="85714">
                  <a:srgbClr val="FFB400">
                    <a:alpha val="690"/>
                  </a:srgbClr>
                </a:gs>
                <a:gs pos="100000">
                  <a:srgbClr val="FFB400">
                    <a:alpha val="2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1" name="Splat 491"/>
            <p:cNvSpPr>
              <a:spLocks noGrp="1"/>
            </p:cNvSpPr>
            <p:nvPr/>
          </p:nvSpPr>
          <p:spPr>
            <a:xfrm rot="6816456">
              <a:off x="1854163" y="1502044"/>
              <a:ext cx="264324" cy="275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2" name="Splat 492"/>
            <p:cNvSpPr>
              <a:spLocks noGrp="1"/>
            </p:cNvSpPr>
            <p:nvPr/>
          </p:nvSpPr>
          <p:spPr>
            <a:xfrm rot="8497469">
              <a:off x="1635534" y="1529528"/>
              <a:ext cx="624604" cy="517073"/>
            </a:xfrm>
            <a:prstGeom prst="ellipse">
              <a:avLst/>
            </a:prstGeom>
            <a:gradFill>
              <a:gsLst>
                <a:gs pos="0">
                  <a:srgbClr val="BBC800">
                    <a:alpha val="4128"/>
                  </a:srgbClr>
                </a:gs>
                <a:gs pos="14286">
                  <a:srgbClr val="BBC800">
                    <a:alpha val="3801"/>
                  </a:srgbClr>
                </a:gs>
                <a:gs pos="28571">
                  <a:srgbClr val="BBC800">
                    <a:alpha val="2964"/>
                  </a:srgbClr>
                </a:gs>
                <a:gs pos="42857">
                  <a:srgbClr val="BBC800">
                    <a:alpha val="1954"/>
                  </a:srgbClr>
                </a:gs>
                <a:gs pos="57143">
                  <a:srgbClr val="BBC800">
                    <a:alpha val="1087"/>
                  </a:srgbClr>
                </a:gs>
                <a:gs pos="71429">
                  <a:srgbClr val="BBC800">
                    <a:alpha val="511"/>
                  </a:srgbClr>
                </a:gs>
                <a:gs pos="85714">
                  <a:srgbClr val="BBC800">
                    <a:alpha val="202"/>
                  </a:srgbClr>
                </a:gs>
                <a:gs pos="100000">
                  <a:srgbClr val="BBC800">
                    <a:alpha val="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3" name="Splat 493"/>
            <p:cNvSpPr>
              <a:spLocks noGrp="1"/>
            </p:cNvSpPr>
            <p:nvPr/>
          </p:nvSpPr>
          <p:spPr>
            <a:xfrm rot="4105340">
              <a:off x="593636" y="1340097"/>
              <a:ext cx="414276" cy="334913"/>
            </a:xfrm>
            <a:prstGeom prst="ellipse">
              <a:avLst/>
            </a:prstGeom>
            <a:gradFill>
              <a:gsLst>
                <a:gs pos="0">
                  <a:srgbClr val="970000">
                    <a:alpha val="5574"/>
                  </a:srgbClr>
                </a:gs>
                <a:gs pos="14286">
                  <a:srgbClr val="970000">
                    <a:alpha val="5135"/>
                  </a:srgbClr>
                </a:gs>
                <a:gs pos="28571">
                  <a:srgbClr val="970000">
                    <a:alpha val="4010"/>
                  </a:srgbClr>
                </a:gs>
                <a:gs pos="42857">
                  <a:srgbClr val="970000">
                    <a:alpha val="2649"/>
                  </a:srgbClr>
                </a:gs>
                <a:gs pos="57143">
                  <a:srgbClr val="970000">
                    <a:alpha val="1477"/>
                  </a:srgbClr>
                </a:gs>
                <a:gs pos="71429">
                  <a:srgbClr val="970000">
                    <a:alpha val="694"/>
                  </a:srgbClr>
                </a:gs>
                <a:gs pos="85714">
                  <a:srgbClr val="970000">
                    <a:alpha val="275"/>
                  </a:srgbClr>
                </a:gs>
                <a:gs pos="100000">
                  <a:srgbClr val="970000">
                    <a:alpha val="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4" name="Splat 494"/>
            <p:cNvSpPr>
              <a:spLocks noGrp="1"/>
            </p:cNvSpPr>
            <p:nvPr/>
          </p:nvSpPr>
          <p:spPr>
            <a:xfrm rot="4197138">
              <a:off x="1158871" y="772534"/>
              <a:ext cx="338153" cy="884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5" name="Splat 495"/>
            <p:cNvSpPr>
              <a:spLocks noGrp="1"/>
            </p:cNvSpPr>
            <p:nvPr/>
          </p:nvSpPr>
          <p:spPr>
            <a:xfrm rot="4781996">
              <a:off x="2340917" y="1139335"/>
              <a:ext cx="552568" cy="95550"/>
            </a:xfrm>
            <a:prstGeom prst="ellipse">
              <a:avLst/>
            </a:prstGeom>
            <a:gradFill>
              <a:gsLst>
                <a:gs pos="0">
                  <a:srgbClr val="FFFFFA">
                    <a:alpha val="32968"/>
                  </a:srgbClr>
                </a:gs>
                <a:gs pos="14286">
                  <a:srgbClr val="FFFFFA">
                    <a:alpha val="30764"/>
                  </a:srgbClr>
                </a:gs>
                <a:gs pos="28571">
                  <a:srgbClr val="FFFFFA">
                    <a:alpha val="24833"/>
                  </a:srgbClr>
                </a:gs>
                <a:gs pos="42857">
                  <a:srgbClr val="FFFFFA">
                    <a:alpha val="17075"/>
                  </a:srgbClr>
                </a:gs>
                <a:gs pos="57143">
                  <a:srgbClr val="FFFFFA">
                    <a:alpha val="9855"/>
                  </a:srgbClr>
                </a:gs>
                <a:gs pos="71429">
                  <a:srgbClr val="FFFFFA">
                    <a:alpha val="4740"/>
                  </a:srgbClr>
                </a:gs>
                <a:gs pos="85714">
                  <a:srgbClr val="FFFFFA">
                    <a:alpha val="1902"/>
                  </a:srgbClr>
                </a:gs>
                <a:gs pos="100000">
                  <a:srgbClr val="FFFFF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6" name="Splat 496"/>
            <p:cNvSpPr>
              <a:spLocks noGrp="1"/>
            </p:cNvSpPr>
            <p:nvPr/>
          </p:nvSpPr>
          <p:spPr>
            <a:xfrm rot="6862459">
              <a:off x="794111" y="1640827"/>
              <a:ext cx="175638" cy="437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7" name="Splat 497"/>
            <p:cNvSpPr>
              <a:spLocks noGrp="1"/>
            </p:cNvSpPr>
            <p:nvPr/>
          </p:nvSpPr>
          <p:spPr>
            <a:xfrm rot="3581504">
              <a:off x="1204989" y="1310605"/>
              <a:ext cx="363382" cy="3154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8" name="Splat 498"/>
            <p:cNvSpPr>
              <a:spLocks noGrp="1"/>
            </p:cNvSpPr>
            <p:nvPr/>
          </p:nvSpPr>
          <p:spPr>
            <a:xfrm rot="6197049">
              <a:off x="1847104" y="1295694"/>
              <a:ext cx="334893" cy="715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9" name="Splat 499"/>
            <p:cNvSpPr>
              <a:spLocks noGrp="1"/>
            </p:cNvSpPr>
            <p:nvPr/>
          </p:nvSpPr>
          <p:spPr>
            <a:xfrm rot="-9119065">
              <a:off x="1360890" y="866224"/>
              <a:ext cx="122285" cy="112208"/>
            </a:xfrm>
            <a:prstGeom prst="ellipse">
              <a:avLst/>
            </a:prstGeom>
            <a:gradFill>
              <a:gsLst>
                <a:gs pos="0">
                  <a:srgbClr val="FFFF75">
                    <a:alpha val="32968"/>
                  </a:srgbClr>
                </a:gs>
                <a:gs pos="14286">
                  <a:srgbClr val="FFFF75">
                    <a:alpha val="30764"/>
                  </a:srgbClr>
                </a:gs>
                <a:gs pos="28571">
                  <a:srgbClr val="FFFF75">
                    <a:alpha val="24833"/>
                  </a:srgbClr>
                </a:gs>
                <a:gs pos="42857">
                  <a:srgbClr val="FFFF75">
                    <a:alpha val="17075"/>
                  </a:srgbClr>
                </a:gs>
                <a:gs pos="57143">
                  <a:srgbClr val="FFFF75">
                    <a:alpha val="9855"/>
                  </a:srgbClr>
                </a:gs>
                <a:gs pos="71429">
                  <a:srgbClr val="FFFF75">
                    <a:alpha val="4740"/>
                  </a:srgbClr>
                </a:gs>
                <a:gs pos="85714">
                  <a:srgbClr val="FFFF75">
                    <a:alpha val="1902"/>
                  </a:srgbClr>
                </a:gs>
                <a:gs pos="100000">
                  <a:srgbClr val="FFFF7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0" name="Splat 500"/>
            <p:cNvSpPr>
              <a:spLocks noGrp="1"/>
            </p:cNvSpPr>
            <p:nvPr/>
          </p:nvSpPr>
          <p:spPr>
            <a:xfrm rot="4378476">
              <a:off x="1411865" y="1733102"/>
              <a:ext cx="372446" cy="31834"/>
            </a:xfrm>
            <a:prstGeom prst="ellipse">
              <a:avLst/>
            </a:prstGeom>
            <a:gradFill>
              <a:gsLst>
                <a:gs pos="0">
                  <a:srgbClr val="0000FF">
                    <a:alpha val="32968"/>
                  </a:srgbClr>
                </a:gs>
                <a:gs pos="14286">
                  <a:srgbClr val="0000FF">
                    <a:alpha val="30764"/>
                  </a:srgbClr>
                </a:gs>
                <a:gs pos="28571">
                  <a:srgbClr val="0000FF">
                    <a:alpha val="24833"/>
                  </a:srgbClr>
                </a:gs>
                <a:gs pos="42857">
                  <a:srgbClr val="0000FF">
                    <a:alpha val="17075"/>
                  </a:srgbClr>
                </a:gs>
                <a:gs pos="57143">
                  <a:srgbClr val="0000FF">
                    <a:alpha val="9855"/>
                  </a:srgbClr>
                </a:gs>
                <a:gs pos="71429">
                  <a:srgbClr val="0000FF">
                    <a:alpha val="4740"/>
                  </a:srgbClr>
                </a:gs>
                <a:gs pos="85714">
                  <a:srgbClr val="0000FF">
                    <a:alpha val="1902"/>
                  </a:srgbClr>
                </a:gs>
                <a:gs pos="100000">
                  <a:srgbClr val="00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1" name="Splat 501"/>
            <p:cNvSpPr>
              <a:spLocks noGrp="1"/>
            </p:cNvSpPr>
            <p:nvPr/>
          </p:nvSpPr>
          <p:spPr>
            <a:xfrm rot="7784987">
              <a:off x="1423460" y="1762313"/>
              <a:ext cx="721172" cy="695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2" name="Splat 502"/>
            <p:cNvSpPr>
              <a:spLocks noGrp="1"/>
            </p:cNvSpPr>
            <p:nvPr/>
          </p:nvSpPr>
          <p:spPr>
            <a:xfrm rot="3928611">
              <a:off x="2320817" y="1582006"/>
              <a:ext cx="749317" cy="346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3" name="Splat 503"/>
            <p:cNvSpPr>
              <a:spLocks noGrp="1"/>
            </p:cNvSpPr>
            <p:nvPr/>
          </p:nvSpPr>
          <p:spPr>
            <a:xfrm rot="-10720765">
              <a:off x="1073878" y="1857321"/>
              <a:ext cx="494082" cy="188233"/>
            </a:xfrm>
            <a:prstGeom prst="ellipse">
              <a:avLst/>
            </a:prstGeom>
            <a:gradFill>
              <a:gsLst>
                <a:gs pos="0">
                  <a:srgbClr val="FF7F00">
                    <a:alpha val="20690"/>
                  </a:srgbClr>
                </a:gs>
                <a:gs pos="14286">
                  <a:srgbClr val="FF7F00">
                    <a:alpha val="19189"/>
                  </a:srgbClr>
                </a:gs>
                <a:gs pos="28571">
                  <a:srgbClr val="FF7F00">
                    <a:alpha val="15247"/>
                  </a:srgbClr>
                </a:gs>
                <a:gs pos="42857">
                  <a:srgbClr val="FF7F00">
                    <a:alpha val="10283"/>
                  </a:srgbClr>
                </a:gs>
                <a:gs pos="57143">
                  <a:srgbClr val="FF7F00">
                    <a:alpha val="5835"/>
                  </a:srgbClr>
                </a:gs>
                <a:gs pos="71429">
                  <a:srgbClr val="FF7F00">
                    <a:alpha val="2775"/>
                  </a:srgbClr>
                </a:gs>
                <a:gs pos="85714">
                  <a:srgbClr val="FF7F00">
                    <a:alpha val="1107"/>
                  </a:srgbClr>
                </a:gs>
                <a:gs pos="100000">
                  <a:srgbClr val="FF7F00">
                    <a:alpha val="3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4" name="Splat 504"/>
            <p:cNvSpPr>
              <a:spLocks noGrp="1"/>
            </p:cNvSpPr>
            <p:nvPr/>
          </p:nvSpPr>
          <p:spPr>
            <a:xfrm rot="6867841">
              <a:off x="2931702" y="709427"/>
              <a:ext cx="289771" cy="1267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5" name="Splat 505"/>
            <p:cNvSpPr>
              <a:spLocks noGrp="1"/>
            </p:cNvSpPr>
            <p:nvPr/>
          </p:nvSpPr>
          <p:spPr>
            <a:xfrm rot="8543744">
              <a:off x="2060537" y="-67346"/>
              <a:ext cx="419106" cy="282756"/>
            </a:xfrm>
            <a:prstGeom prst="ellipse">
              <a:avLst/>
            </a:prstGeom>
            <a:gradFill>
              <a:gsLst>
                <a:gs pos="0">
                  <a:srgbClr val="FF3F00">
                    <a:alpha val="15086"/>
                  </a:srgbClr>
                </a:gs>
                <a:gs pos="14286">
                  <a:srgbClr val="FF3F00">
                    <a:alpha val="13956"/>
                  </a:srgbClr>
                </a:gs>
                <a:gs pos="28571">
                  <a:srgbClr val="FF3F00">
                    <a:alpha val="11015"/>
                  </a:srgbClr>
                </a:gs>
                <a:gs pos="42857">
                  <a:srgbClr val="FF3F00">
                    <a:alpha val="7369"/>
                  </a:srgbClr>
                </a:gs>
                <a:gs pos="57143">
                  <a:srgbClr val="FF3F00">
                    <a:alpha val="4153"/>
                  </a:srgbClr>
                </a:gs>
                <a:gs pos="71429">
                  <a:srgbClr val="FF3F00">
                    <a:alpha val="1966"/>
                  </a:srgbClr>
                </a:gs>
                <a:gs pos="85714">
                  <a:srgbClr val="FF3F00">
                    <a:alpha val="782"/>
                  </a:srgbClr>
                </a:gs>
                <a:gs pos="100000">
                  <a:srgbClr val="FF3F00">
                    <a:alpha val="2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6" name="Splat 506"/>
            <p:cNvSpPr>
              <a:spLocks noGrp="1"/>
            </p:cNvSpPr>
            <p:nvPr/>
          </p:nvSpPr>
          <p:spPr>
            <a:xfrm rot="4823965">
              <a:off x="1992641" y="1251674"/>
              <a:ext cx="247878" cy="1415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7" name="Splat 507"/>
            <p:cNvSpPr>
              <a:spLocks noGrp="1"/>
            </p:cNvSpPr>
            <p:nvPr/>
          </p:nvSpPr>
          <p:spPr>
            <a:xfrm rot="10718640">
              <a:off x="2243854" y="-158723"/>
              <a:ext cx="428896" cy="317446"/>
            </a:xfrm>
            <a:prstGeom prst="ellipse">
              <a:avLst/>
            </a:prstGeom>
            <a:gradFill>
              <a:gsLst>
                <a:gs pos="0">
                  <a:srgbClr val="FF71FF">
                    <a:alpha val="6016"/>
                  </a:srgbClr>
                </a:gs>
                <a:gs pos="14286">
                  <a:srgbClr val="FF71FF">
                    <a:alpha val="5543"/>
                  </a:srgbClr>
                </a:gs>
                <a:gs pos="28571">
                  <a:srgbClr val="FF71FF">
                    <a:alpha val="4331"/>
                  </a:srgbClr>
                </a:gs>
                <a:gs pos="42857">
                  <a:srgbClr val="FF71FF">
                    <a:alpha val="2863"/>
                  </a:srgbClr>
                </a:gs>
                <a:gs pos="57143">
                  <a:srgbClr val="FF71FF">
                    <a:alpha val="1596"/>
                  </a:srgbClr>
                </a:gs>
                <a:gs pos="71429">
                  <a:srgbClr val="FF71FF">
                    <a:alpha val="750"/>
                  </a:srgbClr>
                </a:gs>
                <a:gs pos="85714">
                  <a:srgbClr val="FF71FF">
                    <a:alpha val="297"/>
                  </a:srgbClr>
                </a:gs>
                <a:gs pos="100000">
                  <a:srgbClr val="FF71FF">
                    <a:alpha val="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8" name="Splat 508"/>
            <p:cNvSpPr>
              <a:spLocks noGrp="1"/>
            </p:cNvSpPr>
            <p:nvPr/>
          </p:nvSpPr>
          <p:spPr>
            <a:xfrm rot="5723177">
              <a:off x="2215458" y="139617"/>
              <a:ext cx="491908" cy="641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9" name="Splat 509"/>
            <p:cNvSpPr>
              <a:spLocks noGrp="1"/>
            </p:cNvSpPr>
            <p:nvPr/>
          </p:nvSpPr>
          <p:spPr>
            <a:xfrm rot="5314827">
              <a:off x="1506674" y="538007"/>
              <a:ext cx="450470" cy="737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0" name="Splat 510"/>
            <p:cNvSpPr>
              <a:spLocks noGrp="1"/>
            </p:cNvSpPr>
            <p:nvPr/>
          </p:nvSpPr>
          <p:spPr>
            <a:xfrm rot="5212241">
              <a:off x="3261879" y="383293"/>
              <a:ext cx="751808" cy="1048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1" name="Splat 511"/>
            <p:cNvSpPr>
              <a:spLocks noGrp="1"/>
            </p:cNvSpPr>
            <p:nvPr/>
          </p:nvSpPr>
          <p:spPr>
            <a:xfrm rot="-10540468">
              <a:off x="1641124" y="1327430"/>
              <a:ext cx="460448" cy="1006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2" name="Splat 512"/>
            <p:cNvSpPr>
              <a:spLocks noGrp="1"/>
            </p:cNvSpPr>
            <p:nvPr/>
          </p:nvSpPr>
          <p:spPr>
            <a:xfrm rot="9920865">
              <a:off x="2552391" y="1526432"/>
              <a:ext cx="363139" cy="60491"/>
            </a:xfrm>
            <a:prstGeom prst="ellipse">
              <a:avLst/>
            </a:prstGeom>
            <a:gradFill>
              <a:gsLst>
                <a:gs pos="0">
                  <a:srgbClr val="FFFFFB">
                    <a:alpha val="32968"/>
                  </a:srgbClr>
                </a:gs>
                <a:gs pos="14286">
                  <a:srgbClr val="FFFFFB">
                    <a:alpha val="30764"/>
                  </a:srgbClr>
                </a:gs>
                <a:gs pos="28571">
                  <a:srgbClr val="FFFFFB">
                    <a:alpha val="24833"/>
                  </a:srgbClr>
                </a:gs>
                <a:gs pos="42857">
                  <a:srgbClr val="FFFFFB">
                    <a:alpha val="17075"/>
                  </a:srgbClr>
                </a:gs>
                <a:gs pos="57143">
                  <a:srgbClr val="FFFFFB">
                    <a:alpha val="9855"/>
                  </a:srgbClr>
                </a:gs>
                <a:gs pos="71429">
                  <a:srgbClr val="FFFFFB">
                    <a:alpha val="4740"/>
                  </a:srgbClr>
                </a:gs>
                <a:gs pos="85714">
                  <a:srgbClr val="FFFFFB">
                    <a:alpha val="1902"/>
                  </a:srgbClr>
                </a:gs>
                <a:gs pos="100000">
                  <a:srgbClr val="FFFFF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3" name="Splat 513"/>
            <p:cNvSpPr>
              <a:spLocks noGrp="1"/>
            </p:cNvSpPr>
            <p:nvPr/>
          </p:nvSpPr>
          <p:spPr>
            <a:xfrm rot="10658819">
              <a:off x="1612178" y="1538923"/>
              <a:ext cx="334801" cy="157929"/>
            </a:xfrm>
            <a:prstGeom prst="ellipse">
              <a:avLst/>
            </a:prstGeom>
            <a:gradFill>
              <a:gsLst>
                <a:gs pos="0">
                  <a:srgbClr val="E8CBFF">
                    <a:alpha val="4731"/>
                  </a:srgbClr>
                </a:gs>
                <a:gs pos="14286">
                  <a:srgbClr val="E8CBFF">
                    <a:alpha val="4357"/>
                  </a:srgbClr>
                </a:gs>
                <a:gs pos="28571">
                  <a:srgbClr val="E8CBFF">
                    <a:alpha val="3400"/>
                  </a:srgbClr>
                </a:gs>
                <a:gs pos="42857">
                  <a:srgbClr val="E8CBFF">
                    <a:alpha val="2243"/>
                  </a:srgbClr>
                </a:gs>
                <a:gs pos="57143">
                  <a:srgbClr val="E8CBFF">
                    <a:alpha val="1249"/>
                  </a:srgbClr>
                </a:gs>
                <a:gs pos="71429">
                  <a:srgbClr val="E8CBFF">
                    <a:alpha val="587"/>
                  </a:srgbClr>
                </a:gs>
                <a:gs pos="85714">
                  <a:srgbClr val="E8CBFF">
                    <a:alpha val="232"/>
                  </a:srgbClr>
                </a:gs>
                <a:gs pos="100000">
                  <a:srgbClr val="E8CBFF">
                    <a:alpha val="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4" name="Splat 514"/>
            <p:cNvSpPr>
              <a:spLocks noGrp="1"/>
            </p:cNvSpPr>
            <p:nvPr/>
          </p:nvSpPr>
          <p:spPr>
            <a:xfrm rot="-8988622">
              <a:off x="647702" y="779256"/>
              <a:ext cx="369633" cy="293316"/>
            </a:xfrm>
            <a:prstGeom prst="ellipse">
              <a:avLst/>
            </a:prstGeom>
            <a:gradFill>
              <a:gsLst>
                <a:gs pos="0">
                  <a:srgbClr val="00FAE6">
                    <a:alpha val="4194"/>
                  </a:srgbClr>
                </a:gs>
                <a:gs pos="14286">
                  <a:srgbClr val="00FAE6">
                    <a:alpha val="3862"/>
                  </a:srgbClr>
                </a:gs>
                <a:gs pos="28571">
                  <a:srgbClr val="00FAE6">
                    <a:alpha val="3011"/>
                  </a:srgbClr>
                </a:gs>
                <a:gs pos="42857">
                  <a:srgbClr val="00FAE6">
                    <a:alpha val="1986"/>
                  </a:srgbClr>
                </a:gs>
                <a:gs pos="57143">
                  <a:srgbClr val="00FAE6">
                    <a:alpha val="1105"/>
                  </a:srgbClr>
                </a:gs>
                <a:gs pos="71429">
                  <a:srgbClr val="00FAE6">
                    <a:alpha val="519"/>
                  </a:srgbClr>
                </a:gs>
                <a:gs pos="85714">
                  <a:srgbClr val="00FAE6">
                    <a:alpha val="205"/>
                  </a:srgbClr>
                </a:gs>
                <a:gs pos="100000">
                  <a:srgbClr val="00FAE6">
                    <a:alpha val="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5" name="Splat 515"/>
            <p:cNvSpPr>
              <a:spLocks noGrp="1"/>
            </p:cNvSpPr>
            <p:nvPr/>
          </p:nvSpPr>
          <p:spPr>
            <a:xfrm rot="-10515144">
              <a:off x="411824" y="980249"/>
              <a:ext cx="643667" cy="1835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6" name="Splat 516"/>
            <p:cNvSpPr>
              <a:spLocks noGrp="1"/>
            </p:cNvSpPr>
            <p:nvPr/>
          </p:nvSpPr>
          <p:spPr>
            <a:xfrm rot="-8714267">
              <a:off x="889826" y="1332479"/>
              <a:ext cx="448663" cy="588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7" name="Splat 517"/>
            <p:cNvSpPr>
              <a:spLocks noGrp="1"/>
            </p:cNvSpPr>
            <p:nvPr/>
          </p:nvSpPr>
          <p:spPr>
            <a:xfrm rot="10034276">
              <a:off x="1499275" y="1718842"/>
              <a:ext cx="482479" cy="736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8" name="Splat 518"/>
            <p:cNvSpPr>
              <a:spLocks noGrp="1"/>
            </p:cNvSpPr>
            <p:nvPr/>
          </p:nvSpPr>
          <p:spPr>
            <a:xfrm rot="-10136624">
              <a:off x="747852" y="1787644"/>
              <a:ext cx="502315" cy="953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9" name="Splat 519"/>
            <p:cNvSpPr>
              <a:spLocks noGrp="1"/>
            </p:cNvSpPr>
            <p:nvPr/>
          </p:nvSpPr>
          <p:spPr>
            <a:xfrm rot="6712432">
              <a:off x="1928609" y="1393511"/>
              <a:ext cx="432355" cy="420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0" name="Splat 520"/>
            <p:cNvSpPr>
              <a:spLocks noGrp="1"/>
            </p:cNvSpPr>
            <p:nvPr/>
          </p:nvSpPr>
          <p:spPr>
            <a:xfrm rot="5934896">
              <a:off x="1817793" y="1557671"/>
              <a:ext cx="418776" cy="196450"/>
            </a:xfrm>
            <a:prstGeom prst="ellipse">
              <a:avLst/>
            </a:prstGeom>
            <a:gradFill>
              <a:gsLst>
                <a:gs pos="0">
                  <a:srgbClr val="DEEBFF">
                    <a:alpha val="32968"/>
                  </a:srgbClr>
                </a:gs>
                <a:gs pos="14286">
                  <a:srgbClr val="DEEBFF">
                    <a:alpha val="30764"/>
                  </a:srgbClr>
                </a:gs>
                <a:gs pos="28571">
                  <a:srgbClr val="DEEBFF">
                    <a:alpha val="24833"/>
                  </a:srgbClr>
                </a:gs>
                <a:gs pos="42857">
                  <a:srgbClr val="DEEBFF">
                    <a:alpha val="17075"/>
                  </a:srgbClr>
                </a:gs>
                <a:gs pos="57143">
                  <a:srgbClr val="DEEBFF">
                    <a:alpha val="9855"/>
                  </a:srgbClr>
                </a:gs>
                <a:gs pos="71429">
                  <a:srgbClr val="DEEBFF">
                    <a:alpha val="4740"/>
                  </a:srgbClr>
                </a:gs>
                <a:gs pos="85714">
                  <a:srgbClr val="DEEBFF">
                    <a:alpha val="1902"/>
                  </a:srgbClr>
                </a:gs>
                <a:gs pos="100000">
                  <a:srgbClr val="DEEB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1" name="Splat 521"/>
            <p:cNvSpPr>
              <a:spLocks noGrp="1"/>
            </p:cNvSpPr>
            <p:nvPr/>
          </p:nvSpPr>
          <p:spPr>
            <a:xfrm rot="4087086">
              <a:off x="2236118" y="572069"/>
              <a:ext cx="217838" cy="1359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2" name="Splat 522"/>
            <p:cNvSpPr>
              <a:spLocks noGrp="1"/>
            </p:cNvSpPr>
            <p:nvPr/>
          </p:nvSpPr>
          <p:spPr>
            <a:xfrm rot="-10782923">
              <a:off x="2823137" y="45438"/>
              <a:ext cx="766181" cy="5005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3" name="Splat 523"/>
            <p:cNvSpPr>
              <a:spLocks noGrp="1"/>
            </p:cNvSpPr>
            <p:nvPr/>
          </p:nvSpPr>
          <p:spPr>
            <a:xfrm rot="-8559682">
              <a:off x="757420" y="1701720"/>
              <a:ext cx="334567" cy="81275"/>
            </a:xfrm>
            <a:prstGeom prst="ellipse">
              <a:avLst/>
            </a:prstGeom>
            <a:gradFill>
              <a:gsLst>
                <a:gs pos="0">
                  <a:srgbClr val="FFC400">
                    <a:alpha val="4358"/>
                  </a:srgbClr>
                </a:gs>
                <a:gs pos="14286">
                  <a:srgbClr val="FFC400">
                    <a:alpha val="4013"/>
                  </a:srgbClr>
                </a:gs>
                <a:gs pos="28571">
                  <a:srgbClr val="FFC400">
                    <a:alpha val="3130"/>
                  </a:srgbClr>
                </a:gs>
                <a:gs pos="42857">
                  <a:srgbClr val="FFC400">
                    <a:alpha val="2064"/>
                  </a:srgbClr>
                </a:gs>
                <a:gs pos="57143">
                  <a:srgbClr val="FFC400">
                    <a:alpha val="1149"/>
                  </a:srgbClr>
                </a:gs>
                <a:gs pos="71429">
                  <a:srgbClr val="FFC400">
                    <a:alpha val="540"/>
                  </a:srgbClr>
                </a:gs>
                <a:gs pos="85714">
                  <a:srgbClr val="FFC400">
                    <a:alpha val="214"/>
                  </a:srgbClr>
                </a:gs>
                <a:gs pos="100000">
                  <a:srgbClr val="FFC400">
                    <a:alpha val="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4" name="Splat 524"/>
            <p:cNvSpPr>
              <a:spLocks noGrp="1"/>
            </p:cNvSpPr>
            <p:nvPr/>
          </p:nvSpPr>
          <p:spPr>
            <a:xfrm rot="7827114">
              <a:off x="1005253" y="1476216"/>
              <a:ext cx="269496" cy="925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5" name="Splat 525"/>
            <p:cNvSpPr>
              <a:spLocks noGrp="1"/>
            </p:cNvSpPr>
            <p:nvPr/>
          </p:nvSpPr>
          <p:spPr>
            <a:xfrm rot="-9749478">
              <a:off x="1732545" y="1540554"/>
              <a:ext cx="654251" cy="588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6" name="Splat 526"/>
            <p:cNvSpPr>
              <a:spLocks noGrp="1"/>
            </p:cNvSpPr>
            <p:nvPr/>
          </p:nvSpPr>
          <p:spPr>
            <a:xfrm rot="-8860714">
              <a:off x="1780190" y="1501815"/>
              <a:ext cx="610276" cy="11426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7" name="Splat 527"/>
            <p:cNvSpPr>
              <a:spLocks noGrp="1"/>
            </p:cNvSpPr>
            <p:nvPr/>
          </p:nvSpPr>
          <p:spPr>
            <a:xfrm rot="7073045">
              <a:off x="3317300" y="2089033"/>
              <a:ext cx="609611" cy="367574"/>
            </a:xfrm>
            <a:prstGeom prst="ellipse">
              <a:avLst/>
            </a:prstGeom>
            <a:gradFill>
              <a:gsLst>
                <a:gs pos="0">
                  <a:srgbClr val="790000">
                    <a:alpha val="31998"/>
                  </a:srgbClr>
                </a:gs>
                <a:gs pos="14286">
                  <a:srgbClr val="790000">
                    <a:alpha val="29844"/>
                  </a:srgbClr>
                </a:gs>
                <a:gs pos="28571">
                  <a:srgbClr val="790000">
                    <a:alpha val="24059"/>
                  </a:srgbClr>
                </a:gs>
                <a:gs pos="42857">
                  <a:srgbClr val="790000">
                    <a:alpha val="16516"/>
                  </a:srgbClr>
                </a:gs>
                <a:gs pos="57143">
                  <a:srgbClr val="790000">
                    <a:alpha val="9518"/>
                  </a:srgbClr>
                </a:gs>
                <a:gs pos="71429">
                  <a:srgbClr val="790000">
                    <a:alpha val="4574"/>
                  </a:srgbClr>
                </a:gs>
                <a:gs pos="85714">
                  <a:srgbClr val="790000">
                    <a:alpha val="1834"/>
                  </a:srgbClr>
                </a:gs>
                <a:gs pos="100000">
                  <a:srgbClr val="790000">
                    <a:alpha val="6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8" name="Splat 528"/>
            <p:cNvSpPr>
              <a:spLocks noGrp="1"/>
            </p:cNvSpPr>
            <p:nvPr/>
          </p:nvSpPr>
          <p:spPr>
            <a:xfrm rot="6331055">
              <a:off x="2133103" y="612643"/>
              <a:ext cx="756968" cy="1090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9" name="Splat 529"/>
            <p:cNvSpPr>
              <a:spLocks noGrp="1"/>
            </p:cNvSpPr>
            <p:nvPr/>
          </p:nvSpPr>
          <p:spPr>
            <a:xfrm rot="-8221395">
              <a:off x="2234463" y="50135"/>
              <a:ext cx="481512" cy="106092"/>
            </a:xfrm>
            <a:prstGeom prst="ellipse">
              <a:avLst/>
            </a:prstGeom>
            <a:gradFill>
              <a:gsLst>
                <a:gs pos="0">
                  <a:srgbClr val="4D0000">
                    <a:alpha val="25650"/>
                  </a:srgbClr>
                </a:gs>
                <a:gs pos="14286">
                  <a:srgbClr val="4D0000">
                    <a:alpha val="23846"/>
                  </a:srgbClr>
                </a:gs>
                <a:gs pos="28571">
                  <a:srgbClr val="4D0000">
                    <a:alpha val="19064"/>
                  </a:srgbClr>
                </a:gs>
                <a:gs pos="42857">
                  <a:srgbClr val="4D0000">
                    <a:alpha val="12954"/>
                  </a:srgbClr>
                </a:gs>
                <a:gs pos="57143">
                  <a:srgbClr val="4D0000">
                    <a:alpha val="7399"/>
                  </a:srgbClr>
                </a:gs>
                <a:gs pos="71429">
                  <a:srgbClr val="4D0000">
                    <a:alpha val="3534"/>
                  </a:srgbClr>
                </a:gs>
                <a:gs pos="85714">
                  <a:srgbClr val="4D0000">
                    <a:alpha val="1413"/>
                  </a:srgbClr>
                </a:gs>
                <a:gs pos="100000">
                  <a:srgbClr val="4D0000">
                    <a:alpha val="4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0" name="Splat 530"/>
            <p:cNvSpPr>
              <a:spLocks noGrp="1"/>
            </p:cNvSpPr>
            <p:nvPr/>
          </p:nvSpPr>
          <p:spPr>
            <a:xfrm rot="5919903">
              <a:off x="2187014" y="153631"/>
              <a:ext cx="743850" cy="186176"/>
            </a:xfrm>
            <a:prstGeom prst="ellipse">
              <a:avLst/>
            </a:prstGeom>
            <a:gradFill>
              <a:gsLst>
                <a:gs pos="0">
                  <a:srgbClr val="00849A">
                    <a:alpha val="32968"/>
                  </a:srgbClr>
                </a:gs>
                <a:gs pos="14286">
                  <a:srgbClr val="00849A">
                    <a:alpha val="30764"/>
                  </a:srgbClr>
                </a:gs>
                <a:gs pos="28571">
                  <a:srgbClr val="00849A">
                    <a:alpha val="24833"/>
                  </a:srgbClr>
                </a:gs>
                <a:gs pos="42857">
                  <a:srgbClr val="00849A">
                    <a:alpha val="17075"/>
                  </a:srgbClr>
                </a:gs>
                <a:gs pos="57143">
                  <a:srgbClr val="00849A">
                    <a:alpha val="9855"/>
                  </a:srgbClr>
                </a:gs>
                <a:gs pos="71429">
                  <a:srgbClr val="00849A">
                    <a:alpha val="4740"/>
                  </a:srgbClr>
                </a:gs>
                <a:gs pos="85714">
                  <a:srgbClr val="00849A">
                    <a:alpha val="1902"/>
                  </a:srgbClr>
                </a:gs>
                <a:gs pos="100000">
                  <a:srgbClr val="00849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1" name="Splat 531"/>
            <p:cNvSpPr>
              <a:spLocks noGrp="1"/>
            </p:cNvSpPr>
            <p:nvPr/>
          </p:nvSpPr>
          <p:spPr>
            <a:xfrm rot="9155660">
              <a:off x="1149392" y="1139002"/>
              <a:ext cx="739708" cy="13012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2" name="Splat 532"/>
            <p:cNvSpPr>
              <a:spLocks noGrp="1"/>
            </p:cNvSpPr>
            <p:nvPr/>
          </p:nvSpPr>
          <p:spPr>
            <a:xfrm rot="7864918">
              <a:off x="1946837" y="372133"/>
              <a:ext cx="626892" cy="413270"/>
            </a:xfrm>
            <a:prstGeom prst="ellipse">
              <a:avLst/>
            </a:prstGeom>
            <a:gradFill>
              <a:gsLst>
                <a:gs pos="0">
                  <a:srgbClr val="4A0000">
                    <a:alpha val="32968"/>
                  </a:srgbClr>
                </a:gs>
                <a:gs pos="14286">
                  <a:srgbClr val="4A0000">
                    <a:alpha val="30764"/>
                  </a:srgbClr>
                </a:gs>
                <a:gs pos="28571">
                  <a:srgbClr val="4A0000">
                    <a:alpha val="24833"/>
                  </a:srgbClr>
                </a:gs>
                <a:gs pos="42857">
                  <a:srgbClr val="4A0000">
                    <a:alpha val="17075"/>
                  </a:srgbClr>
                </a:gs>
                <a:gs pos="57143">
                  <a:srgbClr val="4A0000">
                    <a:alpha val="9855"/>
                  </a:srgbClr>
                </a:gs>
                <a:gs pos="71429">
                  <a:srgbClr val="4A0000">
                    <a:alpha val="4740"/>
                  </a:srgbClr>
                </a:gs>
                <a:gs pos="85714">
                  <a:srgbClr val="4A0000">
                    <a:alpha val="1902"/>
                  </a:srgbClr>
                </a:gs>
                <a:gs pos="100000">
                  <a:srgbClr val="4A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3" name="Splat 533"/>
            <p:cNvSpPr>
              <a:spLocks noGrp="1"/>
            </p:cNvSpPr>
            <p:nvPr/>
          </p:nvSpPr>
          <p:spPr>
            <a:xfrm rot="5587617">
              <a:off x="1457933" y="272177"/>
              <a:ext cx="472126" cy="52057"/>
            </a:xfrm>
            <a:prstGeom prst="ellipse">
              <a:avLst/>
            </a:prstGeom>
            <a:gradFill>
              <a:gsLst>
                <a:gs pos="0">
                  <a:srgbClr val="008CFF">
                    <a:alpha val="23351"/>
                  </a:srgbClr>
                </a:gs>
                <a:gs pos="14286">
                  <a:srgbClr val="008CFF">
                    <a:alpha val="21684"/>
                  </a:srgbClr>
                </a:gs>
                <a:gs pos="28571">
                  <a:srgbClr val="008CFF">
                    <a:alpha val="17286"/>
                  </a:srgbClr>
                </a:gs>
                <a:gs pos="42857">
                  <a:srgbClr val="008CFF">
                    <a:alpha val="11704"/>
                  </a:srgbClr>
                </a:gs>
                <a:gs pos="57143">
                  <a:srgbClr val="008CFF">
                    <a:alpha val="6665"/>
                  </a:srgbClr>
                </a:gs>
                <a:gs pos="71429">
                  <a:srgbClr val="008CFF">
                    <a:alpha val="3177"/>
                  </a:srgbClr>
                </a:gs>
                <a:gs pos="85714">
                  <a:srgbClr val="008CFF">
                    <a:alpha val="1269"/>
                  </a:srgbClr>
                </a:gs>
                <a:gs pos="100000">
                  <a:srgbClr val="008CFF">
                    <a:alpha val="4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4" name="Splat 534"/>
            <p:cNvSpPr>
              <a:spLocks noGrp="1"/>
            </p:cNvSpPr>
            <p:nvPr/>
          </p:nvSpPr>
          <p:spPr>
            <a:xfrm rot="-10633941">
              <a:off x="1962706" y="513844"/>
              <a:ext cx="760167" cy="3243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5" name="Splat 535"/>
            <p:cNvSpPr>
              <a:spLocks noGrp="1"/>
            </p:cNvSpPr>
            <p:nvPr/>
          </p:nvSpPr>
          <p:spPr>
            <a:xfrm rot="10210604">
              <a:off x="3292393" y="421462"/>
              <a:ext cx="291417" cy="257440"/>
            </a:xfrm>
            <a:prstGeom prst="ellipse">
              <a:avLst/>
            </a:prstGeom>
            <a:gradFill>
              <a:gsLst>
                <a:gs pos="0">
                  <a:srgbClr val="0086FF">
                    <a:alpha val="10977"/>
                  </a:srgbClr>
                </a:gs>
                <a:gs pos="14286">
                  <a:srgbClr val="0086FF">
                    <a:alpha val="10136"/>
                  </a:srgbClr>
                </a:gs>
                <a:gs pos="28571">
                  <a:srgbClr val="0086FF">
                    <a:alpha val="7963"/>
                  </a:srgbClr>
                </a:gs>
                <a:gs pos="42857">
                  <a:srgbClr val="0086FF">
                    <a:alpha val="5297"/>
                  </a:srgbClr>
                </a:gs>
                <a:gs pos="57143">
                  <a:srgbClr val="0086FF">
                    <a:alpha val="2971"/>
                  </a:srgbClr>
                </a:gs>
                <a:gs pos="71429">
                  <a:srgbClr val="0086FF">
                    <a:alpha val="1402"/>
                  </a:srgbClr>
                </a:gs>
                <a:gs pos="85714">
                  <a:srgbClr val="0086FF">
                    <a:alpha val="557"/>
                  </a:srgbClr>
                </a:gs>
                <a:gs pos="100000">
                  <a:srgbClr val="0086FF">
                    <a:alpha val="1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6" name="Splat 536"/>
            <p:cNvSpPr>
              <a:spLocks noGrp="1"/>
            </p:cNvSpPr>
            <p:nvPr/>
          </p:nvSpPr>
          <p:spPr>
            <a:xfrm rot="5565515">
              <a:off x="2295995" y="38969"/>
              <a:ext cx="518784" cy="272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7" name="Splat 537"/>
            <p:cNvSpPr>
              <a:spLocks noGrp="1"/>
            </p:cNvSpPr>
            <p:nvPr/>
          </p:nvSpPr>
          <p:spPr>
            <a:xfrm rot="-10365958">
              <a:off x="517887" y="1011130"/>
              <a:ext cx="742959" cy="156273"/>
            </a:xfrm>
            <a:prstGeom prst="ellipse">
              <a:avLst/>
            </a:prstGeom>
            <a:gradFill>
              <a:gsLst>
                <a:gs pos="0">
                  <a:srgbClr val="FFCA00">
                    <a:alpha val="32968"/>
                  </a:srgbClr>
                </a:gs>
                <a:gs pos="14286">
                  <a:srgbClr val="FFCA00">
                    <a:alpha val="30764"/>
                  </a:srgbClr>
                </a:gs>
                <a:gs pos="28571">
                  <a:srgbClr val="FFCA00">
                    <a:alpha val="24833"/>
                  </a:srgbClr>
                </a:gs>
                <a:gs pos="42857">
                  <a:srgbClr val="FFCA00">
                    <a:alpha val="17075"/>
                  </a:srgbClr>
                </a:gs>
                <a:gs pos="57143">
                  <a:srgbClr val="FFCA00">
                    <a:alpha val="9855"/>
                  </a:srgbClr>
                </a:gs>
                <a:gs pos="71429">
                  <a:srgbClr val="FFCA00">
                    <a:alpha val="4740"/>
                  </a:srgbClr>
                </a:gs>
                <a:gs pos="85714">
                  <a:srgbClr val="FFCA00">
                    <a:alpha val="1902"/>
                  </a:srgbClr>
                </a:gs>
                <a:gs pos="100000">
                  <a:srgbClr val="FFCA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8" name="Splat 538"/>
            <p:cNvSpPr>
              <a:spLocks noGrp="1"/>
            </p:cNvSpPr>
            <p:nvPr/>
          </p:nvSpPr>
          <p:spPr>
            <a:xfrm rot="5832046">
              <a:off x="2522884" y="288613"/>
              <a:ext cx="772732" cy="712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9" name="Splat 539"/>
            <p:cNvSpPr>
              <a:spLocks noGrp="1"/>
            </p:cNvSpPr>
            <p:nvPr/>
          </p:nvSpPr>
          <p:spPr>
            <a:xfrm rot="-9812007">
              <a:off x="1729931" y="245924"/>
              <a:ext cx="361429" cy="2071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0" name="Splat 540"/>
            <p:cNvSpPr>
              <a:spLocks noGrp="1"/>
            </p:cNvSpPr>
            <p:nvPr/>
          </p:nvSpPr>
          <p:spPr>
            <a:xfrm rot="5456330">
              <a:off x="1505278" y="1526186"/>
              <a:ext cx="480752" cy="1800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1" name="Splat 541"/>
            <p:cNvSpPr>
              <a:spLocks noGrp="1"/>
            </p:cNvSpPr>
            <p:nvPr/>
          </p:nvSpPr>
          <p:spPr>
            <a:xfrm rot="7144215">
              <a:off x="1258382" y="1532527"/>
              <a:ext cx="343269" cy="279989"/>
            </a:xfrm>
            <a:prstGeom prst="ellipse">
              <a:avLst/>
            </a:prstGeom>
            <a:gradFill>
              <a:gsLst>
                <a:gs pos="0">
                  <a:srgbClr val="CADCFF">
                    <a:alpha val="8882"/>
                  </a:srgbClr>
                </a:gs>
                <a:gs pos="14286">
                  <a:srgbClr val="CADCFF">
                    <a:alpha val="8194"/>
                  </a:srgbClr>
                </a:gs>
                <a:gs pos="28571">
                  <a:srgbClr val="CADCFF">
                    <a:alpha val="6422"/>
                  </a:srgbClr>
                </a:gs>
                <a:gs pos="42857">
                  <a:srgbClr val="CADCFF">
                    <a:alpha val="4260"/>
                  </a:srgbClr>
                </a:gs>
                <a:gs pos="57143">
                  <a:srgbClr val="CADCFF">
                    <a:alpha val="2384"/>
                  </a:srgbClr>
                </a:gs>
                <a:gs pos="71429">
                  <a:srgbClr val="CADCFF">
                    <a:alpha val="1123"/>
                  </a:srgbClr>
                </a:gs>
                <a:gs pos="85714">
                  <a:srgbClr val="CADCFF">
                    <a:alpha val="446"/>
                  </a:srgbClr>
                </a:gs>
                <a:gs pos="100000">
                  <a:srgbClr val="CADCFF">
                    <a:alpha val="1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2" name="Splat 542"/>
            <p:cNvSpPr>
              <a:spLocks noGrp="1"/>
            </p:cNvSpPr>
            <p:nvPr/>
          </p:nvSpPr>
          <p:spPr>
            <a:xfrm rot="9245999">
              <a:off x="2157278" y="1050515"/>
              <a:ext cx="565500" cy="4084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3" name="Splat 543"/>
            <p:cNvSpPr>
              <a:spLocks noGrp="1"/>
            </p:cNvSpPr>
            <p:nvPr/>
          </p:nvSpPr>
          <p:spPr>
            <a:xfrm rot="-9123095">
              <a:off x="3033658" y="799664"/>
              <a:ext cx="400672" cy="250034"/>
            </a:xfrm>
            <a:prstGeom prst="ellipse">
              <a:avLst/>
            </a:prstGeom>
            <a:gradFill>
              <a:gsLst>
                <a:gs pos="0">
                  <a:srgbClr val="FFF4FF">
                    <a:alpha val="31041"/>
                  </a:srgbClr>
                </a:gs>
                <a:gs pos="14286">
                  <a:srgbClr val="FFF4FF">
                    <a:alpha val="28937"/>
                  </a:srgbClr>
                </a:gs>
                <a:gs pos="28571">
                  <a:srgbClr val="FFF4FF">
                    <a:alpha val="23297"/>
                  </a:srgbClr>
                </a:gs>
                <a:gs pos="42857">
                  <a:srgbClr val="FFF4FF">
                    <a:alpha val="15968"/>
                  </a:srgbClr>
                </a:gs>
                <a:gs pos="57143">
                  <a:srgbClr val="FFF4FF">
                    <a:alpha val="9190"/>
                  </a:srgbClr>
                </a:gs>
                <a:gs pos="71429">
                  <a:srgbClr val="FFF4FF">
                    <a:alpha val="4412"/>
                  </a:srgbClr>
                </a:gs>
                <a:gs pos="85714">
                  <a:srgbClr val="FFF4FF">
                    <a:alpha val="1769"/>
                  </a:srgbClr>
                </a:gs>
                <a:gs pos="100000">
                  <a:srgbClr val="FFF4FF">
                    <a:alpha val="5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4" name="Splat 544"/>
            <p:cNvSpPr>
              <a:spLocks noGrp="1"/>
            </p:cNvSpPr>
            <p:nvPr/>
          </p:nvSpPr>
          <p:spPr>
            <a:xfrm rot="5524672">
              <a:off x="1796193" y="64619"/>
              <a:ext cx="573562" cy="1105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5" name="Splat 545"/>
            <p:cNvSpPr>
              <a:spLocks noGrp="1"/>
            </p:cNvSpPr>
            <p:nvPr/>
          </p:nvSpPr>
          <p:spPr>
            <a:xfrm rot="-8761134">
              <a:off x="2489351" y="412610"/>
              <a:ext cx="268281" cy="5292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6" name="Splat 546"/>
            <p:cNvSpPr>
              <a:spLocks noGrp="1"/>
            </p:cNvSpPr>
            <p:nvPr/>
          </p:nvSpPr>
          <p:spPr>
            <a:xfrm rot="-9073849">
              <a:off x="2059917" y="1262010"/>
              <a:ext cx="541935" cy="723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7" name="Splat 547"/>
            <p:cNvSpPr>
              <a:spLocks noGrp="1"/>
            </p:cNvSpPr>
            <p:nvPr/>
          </p:nvSpPr>
          <p:spPr>
            <a:xfrm rot="9305182">
              <a:off x="472390" y="1208643"/>
              <a:ext cx="632055" cy="958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8" name="Splat 548"/>
            <p:cNvSpPr>
              <a:spLocks noGrp="1"/>
            </p:cNvSpPr>
            <p:nvPr/>
          </p:nvSpPr>
          <p:spPr>
            <a:xfrm rot="8303503">
              <a:off x="2979997" y="725122"/>
              <a:ext cx="662298" cy="232755"/>
            </a:xfrm>
            <a:prstGeom prst="ellipse">
              <a:avLst/>
            </a:prstGeom>
            <a:gradFill>
              <a:gsLst>
                <a:gs pos="0">
                  <a:srgbClr val="000034">
                    <a:alpha val="32968"/>
                  </a:srgbClr>
                </a:gs>
                <a:gs pos="14286">
                  <a:srgbClr val="000034">
                    <a:alpha val="30764"/>
                  </a:srgbClr>
                </a:gs>
                <a:gs pos="28571">
                  <a:srgbClr val="000034">
                    <a:alpha val="24833"/>
                  </a:srgbClr>
                </a:gs>
                <a:gs pos="42857">
                  <a:srgbClr val="000034">
                    <a:alpha val="17075"/>
                  </a:srgbClr>
                </a:gs>
                <a:gs pos="57143">
                  <a:srgbClr val="000034">
                    <a:alpha val="9855"/>
                  </a:srgbClr>
                </a:gs>
                <a:gs pos="71429">
                  <a:srgbClr val="000034">
                    <a:alpha val="4740"/>
                  </a:srgbClr>
                </a:gs>
                <a:gs pos="85714">
                  <a:srgbClr val="000034">
                    <a:alpha val="1902"/>
                  </a:srgbClr>
                </a:gs>
                <a:gs pos="100000">
                  <a:srgbClr val="00003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9" name="Splat 549"/>
            <p:cNvSpPr>
              <a:spLocks noGrp="1"/>
            </p:cNvSpPr>
            <p:nvPr/>
          </p:nvSpPr>
          <p:spPr>
            <a:xfrm rot="-10601477">
              <a:off x="3141707" y="2247781"/>
              <a:ext cx="645700" cy="183854"/>
            </a:xfrm>
            <a:prstGeom prst="ellipse">
              <a:avLst/>
            </a:prstGeom>
            <a:gradFill>
              <a:gsLst>
                <a:gs pos="0">
                  <a:srgbClr val="94FFFF">
                    <a:alpha val="32968"/>
                  </a:srgbClr>
                </a:gs>
                <a:gs pos="14286">
                  <a:srgbClr val="94FFFF">
                    <a:alpha val="30764"/>
                  </a:srgbClr>
                </a:gs>
                <a:gs pos="28571">
                  <a:srgbClr val="94FFFF">
                    <a:alpha val="24833"/>
                  </a:srgbClr>
                </a:gs>
                <a:gs pos="42857">
                  <a:srgbClr val="94FFFF">
                    <a:alpha val="17075"/>
                  </a:srgbClr>
                </a:gs>
                <a:gs pos="57143">
                  <a:srgbClr val="94FFFF">
                    <a:alpha val="9855"/>
                  </a:srgbClr>
                </a:gs>
                <a:gs pos="71429">
                  <a:srgbClr val="94FFFF">
                    <a:alpha val="4740"/>
                  </a:srgbClr>
                </a:gs>
                <a:gs pos="85714">
                  <a:srgbClr val="94FFFF">
                    <a:alpha val="1902"/>
                  </a:srgbClr>
                </a:gs>
                <a:gs pos="100000">
                  <a:srgbClr val="94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0" name="Splat 550"/>
            <p:cNvSpPr>
              <a:spLocks noGrp="1"/>
            </p:cNvSpPr>
            <p:nvPr/>
          </p:nvSpPr>
          <p:spPr>
            <a:xfrm rot="6326483">
              <a:off x="2698120" y="1094911"/>
              <a:ext cx="591351" cy="1515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1" name="Splat 551"/>
            <p:cNvSpPr>
              <a:spLocks noGrp="1"/>
            </p:cNvSpPr>
            <p:nvPr/>
          </p:nvSpPr>
          <p:spPr>
            <a:xfrm rot="-10557521">
              <a:off x="3286357" y="2225407"/>
              <a:ext cx="641102" cy="1381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2" name="Splat 552"/>
            <p:cNvSpPr>
              <a:spLocks noGrp="1"/>
            </p:cNvSpPr>
            <p:nvPr/>
          </p:nvSpPr>
          <p:spPr>
            <a:xfrm rot="10487185">
              <a:off x="659858" y="1007722"/>
              <a:ext cx="437169" cy="14654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3" name="Splat 553"/>
            <p:cNvSpPr>
              <a:spLocks noGrp="1"/>
            </p:cNvSpPr>
            <p:nvPr/>
          </p:nvSpPr>
          <p:spPr>
            <a:xfrm rot="6258999">
              <a:off x="1890990" y="1159596"/>
              <a:ext cx="357875" cy="274874"/>
            </a:xfrm>
            <a:prstGeom prst="ellipse">
              <a:avLst/>
            </a:prstGeom>
            <a:gradFill>
              <a:gsLst>
                <a:gs pos="0">
                  <a:srgbClr val="FFD400">
                    <a:alpha val="3406"/>
                  </a:srgbClr>
                </a:gs>
                <a:gs pos="14286">
                  <a:srgbClr val="FFD400">
                    <a:alpha val="3135"/>
                  </a:srgbClr>
                </a:gs>
                <a:gs pos="28571">
                  <a:srgbClr val="FFD400">
                    <a:alpha val="2443"/>
                  </a:srgbClr>
                </a:gs>
                <a:gs pos="42857">
                  <a:srgbClr val="FFD400">
                    <a:alpha val="1609"/>
                  </a:srgbClr>
                </a:gs>
                <a:gs pos="57143">
                  <a:srgbClr val="FFD400">
                    <a:alpha val="895"/>
                  </a:srgbClr>
                </a:gs>
                <a:gs pos="71429">
                  <a:srgbClr val="FFD400">
                    <a:alpha val="420"/>
                  </a:srgbClr>
                </a:gs>
                <a:gs pos="85714">
                  <a:srgbClr val="FFD400">
                    <a:alpha val="166"/>
                  </a:srgbClr>
                </a:gs>
                <a:gs pos="100000">
                  <a:srgbClr val="FFD400">
                    <a:alpha val="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4" name="Splat 554"/>
            <p:cNvSpPr>
              <a:spLocks noGrp="1"/>
            </p:cNvSpPr>
            <p:nvPr/>
          </p:nvSpPr>
          <p:spPr>
            <a:xfrm rot="7362222">
              <a:off x="2521251" y="1568909"/>
              <a:ext cx="365635" cy="111100"/>
            </a:xfrm>
            <a:prstGeom prst="ellipse">
              <a:avLst/>
            </a:prstGeom>
            <a:gradFill>
              <a:gsLst>
                <a:gs pos="0">
                  <a:srgbClr val="FFFF00">
                    <a:alpha val="2507"/>
                  </a:srgbClr>
                </a:gs>
                <a:gs pos="14286">
                  <a:srgbClr val="FFFF00">
                    <a:alpha val="2307"/>
                  </a:srgbClr>
                </a:gs>
                <a:gs pos="28571">
                  <a:srgbClr val="FFFF00">
                    <a:alpha val="1796"/>
                  </a:srgbClr>
                </a:gs>
                <a:gs pos="42857">
                  <a:srgbClr val="FFFF00">
                    <a:alpha val="1182"/>
                  </a:srgbClr>
                </a:gs>
                <a:gs pos="57143">
                  <a:srgbClr val="FFFF00">
                    <a:alpha val="656"/>
                  </a:srgbClr>
                </a:gs>
                <a:gs pos="71429">
                  <a:srgbClr val="FFFF00">
                    <a:alpha val="308"/>
                  </a:srgbClr>
                </a:gs>
                <a:gs pos="85714">
                  <a:srgbClr val="FFFF00">
                    <a:alpha val="122"/>
                  </a:srgbClr>
                </a:gs>
                <a:gs pos="100000">
                  <a:srgbClr val="FFFF00">
                    <a:alpha val="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5" name="Splat 555"/>
            <p:cNvSpPr>
              <a:spLocks noGrp="1"/>
            </p:cNvSpPr>
            <p:nvPr/>
          </p:nvSpPr>
          <p:spPr>
            <a:xfrm rot="-9312323">
              <a:off x="677743" y="1814283"/>
              <a:ext cx="423841" cy="4550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6" name="Splat 556"/>
            <p:cNvSpPr>
              <a:spLocks noGrp="1"/>
            </p:cNvSpPr>
            <p:nvPr/>
          </p:nvSpPr>
          <p:spPr>
            <a:xfrm rot="-10725905">
              <a:off x="1869807" y="412322"/>
              <a:ext cx="711391" cy="465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7" name="Splat 557"/>
            <p:cNvSpPr>
              <a:spLocks noGrp="1"/>
            </p:cNvSpPr>
            <p:nvPr/>
          </p:nvSpPr>
          <p:spPr>
            <a:xfrm rot="-9357597">
              <a:off x="2599739" y="1248108"/>
              <a:ext cx="706897" cy="1086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8" name="Splat 558"/>
            <p:cNvSpPr>
              <a:spLocks noGrp="1"/>
            </p:cNvSpPr>
            <p:nvPr/>
          </p:nvSpPr>
          <p:spPr>
            <a:xfrm rot="9121203">
              <a:off x="1265484" y="1119733"/>
              <a:ext cx="483392" cy="26828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9" name="Splat 559"/>
            <p:cNvSpPr>
              <a:spLocks noGrp="1"/>
            </p:cNvSpPr>
            <p:nvPr/>
          </p:nvSpPr>
          <p:spPr>
            <a:xfrm rot="10084970">
              <a:off x="699750" y="1306680"/>
              <a:ext cx="404356" cy="375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0" name="Splat 560"/>
            <p:cNvSpPr>
              <a:spLocks noGrp="1"/>
            </p:cNvSpPr>
            <p:nvPr/>
          </p:nvSpPr>
          <p:spPr>
            <a:xfrm rot="7381793">
              <a:off x="951875" y="1427340"/>
              <a:ext cx="250922" cy="5186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1" name="Splat 561"/>
            <p:cNvSpPr>
              <a:spLocks noGrp="1"/>
            </p:cNvSpPr>
            <p:nvPr/>
          </p:nvSpPr>
          <p:spPr>
            <a:xfrm rot="4504234">
              <a:off x="1491602" y="2051181"/>
              <a:ext cx="301836" cy="772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2" name="Splat 562"/>
            <p:cNvSpPr>
              <a:spLocks noGrp="1"/>
            </p:cNvSpPr>
            <p:nvPr/>
          </p:nvSpPr>
          <p:spPr>
            <a:xfrm rot="4120083">
              <a:off x="1220747" y="1589155"/>
              <a:ext cx="406307" cy="294341"/>
            </a:xfrm>
            <a:prstGeom prst="ellipse">
              <a:avLst/>
            </a:prstGeom>
            <a:gradFill>
              <a:gsLst>
                <a:gs pos="0">
                  <a:srgbClr val="00D600">
                    <a:alpha val="6874"/>
                  </a:srgbClr>
                </a:gs>
                <a:gs pos="14286">
                  <a:srgbClr val="00D600">
                    <a:alpha val="6336"/>
                  </a:srgbClr>
                </a:gs>
                <a:gs pos="28571">
                  <a:srgbClr val="00D600">
                    <a:alpha val="4955"/>
                  </a:srgbClr>
                </a:gs>
                <a:gs pos="42857">
                  <a:srgbClr val="00D600">
                    <a:alpha val="3279"/>
                  </a:srgbClr>
                </a:gs>
                <a:gs pos="57143">
                  <a:srgbClr val="00D600">
                    <a:alpha val="1830"/>
                  </a:srgbClr>
                </a:gs>
                <a:gs pos="71429">
                  <a:srgbClr val="00D600">
                    <a:alpha val="861"/>
                  </a:srgbClr>
                </a:gs>
                <a:gs pos="85714">
                  <a:srgbClr val="00D600">
                    <a:alpha val="341"/>
                  </a:srgbClr>
                </a:gs>
                <a:gs pos="100000">
                  <a:srgbClr val="00D600">
                    <a:alpha val="1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3" name="Splat 563"/>
            <p:cNvSpPr>
              <a:spLocks noGrp="1"/>
            </p:cNvSpPr>
            <p:nvPr/>
          </p:nvSpPr>
          <p:spPr>
            <a:xfrm rot="10515985">
              <a:off x="812320" y="1745416"/>
              <a:ext cx="762156" cy="528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4" name="Splat 564"/>
            <p:cNvSpPr>
              <a:spLocks noGrp="1"/>
            </p:cNvSpPr>
            <p:nvPr/>
          </p:nvSpPr>
          <p:spPr>
            <a:xfrm rot="7960808">
              <a:off x="1566955" y="568052"/>
              <a:ext cx="464501" cy="1108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5" name="Splat 565"/>
            <p:cNvSpPr>
              <a:spLocks noGrp="1"/>
            </p:cNvSpPr>
            <p:nvPr/>
          </p:nvSpPr>
          <p:spPr>
            <a:xfrm rot="7190334">
              <a:off x="2151815" y="862153"/>
              <a:ext cx="354867" cy="6596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6" name="Splat 566"/>
            <p:cNvSpPr>
              <a:spLocks noGrp="1"/>
            </p:cNvSpPr>
            <p:nvPr/>
          </p:nvSpPr>
          <p:spPr>
            <a:xfrm rot="10208004">
              <a:off x="1657486" y="1335134"/>
              <a:ext cx="445820" cy="8035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7" name="Splat 567"/>
            <p:cNvSpPr>
              <a:spLocks noGrp="1"/>
            </p:cNvSpPr>
            <p:nvPr/>
          </p:nvSpPr>
          <p:spPr>
            <a:xfrm rot="5781761">
              <a:off x="1048244" y="638260"/>
              <a:ext cx="538382" cy="287274"/>
            </a:xfrm>
            <a:prstGeom prst="ellipse">
              <a:avLst/>
            </a:prstGeom>
            <a:gradFill>
              <a:gsLst>
                <a:gs pos="0">
                  <a:srgbClr val="FFBA00">
                    <a:alpha val="22066"/>
                  </a:srgbClr>
                </a:gs>
                <a:gs pos="14286">
                  <a:srgbClr val="FFBA00">
                    <a:alpha val="20479"/>
                  </a:srgbClr>
                </a:gs>
                <a:gs pos="28571">
                  <a:srgbClr val="FFBA00">
                    <a:alpha val="16299"/>
                  </a:srgbClr>
                </a:gs>
                <a:gs pos="42857">
                  <a:srgbClr val="FFBA00">
                    <a:alpha val="11015"/>
                  </a:srgbClr>
                </a:gs>
                <a:gs pos="57143">
                  <a:srgbClr val="FFBA00">
                    <a:alpha val="6262"/>
                  </a:srgbClr>
                </a:gs>
                <a:gs pos="71429">
                  <a:srgbClr val="FFBA00">
                    <a:alpha val="2982"/>
                  </a:srgbClr>
                </a:gs>
                <a:gs pos="85714">
                  <a:srgbClr val="FFBA00">
                    <a:alpha val="1190"/>
                  </a:srgbClr>
                </a:gs>
                <a:gs pos="100000">
                  <a:srgbClr val="FFBA00">
                    <a:alpha val="3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8" name="Splat 568"/>
            <p:cNvSpPr>
              <a:spLocks noGrp="1"/>
            </p:cNvSpPr>
            <p:nvPr/>
          </p:nvSpPr>
          <p:spPr>
            <a:xfrm rot="9845530">
              <a:off x="1403623" y="2084103"/>
              <a:ext cx="709161" cy="417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9" name="Splat 569"/>
            <p:cNvSpPr>
              <a:spLocks noGrp="1"/>
            </p:cNvSpPr>
            <p:nvPr/>
          </p:nvSpPr>
          <p:spPr>
            <a:xfrm rot="-9171053">
              <a:off x="2055767" y="1011545"/>
              <a:ext cx="504531" cy="29249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0" name="Splat 570"/>
            <p:cNvSpPr>
              <a:spLocks noGrp="1"/>
            </p:cNvSpPr>
            <p:nvPr/>
          </p:nvSpPr>
          <p:spPr>
            <a:xfrm rot="-9771541">
              <a:off x="2689885" y="1241963"/>
              <a:ext cx="533877" cy="119044"/>
            </a:xfrm>
            <a:prstGeom prst="ellipse">
              <a:avLst/>
            </a:prstGeom>
            <a:gradFill>
              <a:gsLst>
                <a:gs pos="0">
                  <a:srgbClr val="FFFFB2">
                    <a:alpha val="32968"/>
                  </a:srgbClr>
                </a:gs>
                <a:gs pos="14286">
                  <a:srgbClr val="FFFFB2">
                    <a:alpha val="30764"/>
                  </a:srgbClr>
                </a:gs>
                <a:gs pos="28571">
                  <a:srgbClr val="FFFFB2">
                    <a:alpha val="24833"/>
                  </a:srgbClr>
                </a:gs>
                <a:gs pos="42857">
                  <a:srgbClr val="FFFFB2">
                    <a:alpha val="17075"/>
                  </a:srgbClr>
                </a:gs>
                <a:gs pos="57143">
                  <a:srgbClr val="FFFFB2">
                    <a:alpha val="9855"/>
                  </a:srgbClr>
                </a:gs>
                <a:gs pos="71429">
                  <a:srgbClr val="FFFFB2">
                    <a:alpha val="4740"/>
                  </a:srgbClr>
                </a:gs>
                <a:gs pos="85714">
                  <a:srgbClr val="FFFFB2">
                    <a:alpha val="1902"/>
                  </a:srgbClr>
                </a:gs>
                <a:gs pos="100000">
                  <a:srgbClr val="FFFFB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1" name="Splat 571"/>
            <p:cNvSpPr>
              <a:spLocks noGrp="1"/>
            </p:cNvSpPr>
            <p:nvPr/>
          </p:nvSpPr>
          <p:spPr>
            <a:xfrm rot="5475348">
              <a:off x="1222757" y="436161"/>
              <a:ext cx="788571" cy="6677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2" name="Splat 572"/>
            <p:cNvSpPr>
              <a:spLocks noGrp="1"/>
            </p:cNvSpPr>
            <p:nvPr/>
          </p:nvSpPr>
          <p:spPr>
            <a:xfrm rot="4841883">
              <a:off x="473096" y="1561011"/>
              <a:ext cx="600968" cy="863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3" name="Splat 573"/>
            <p:cNvSpPr>
              <a:spLocks noGrp="1"/>
            </p:cNvSpPr>
            <p:nvPr/>
          </p:nvSpPr>
          <p:spPr>
            <a:xfrm rot="2948916">
              <a:off x="2416643" y="365275"/>
              <a:ext cx="505249" cy="1695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4" name="Splat 574"/>
            <p:cNvSpPr>
              <a:spLocks noGrp="1"/>
            </p:cNvSpPr>
            <p:nvPr/>
          </p:nvSpPr>
          <p:spPr>
            <a:xfrm rot="2936216">
              <a:off x="46358" y="1364976"/>
              <a:ext cx="351134" cy="326257"/>
            </a:xfrm>
            <a:prstGeom prst="ellipse">
              <a:avLst/>
            </a:prstGeom>
            <a:gradFill>
              <a:gsLst>
                <a:gs pos="0">
                  <a:srgbClr val="493443">
                    <a:alpha val="16359"/>
                  </a:srgbClr>
                </a:gs>
                <a:gs pos="14286">
                  <a:srgbClr val="493443">
                    <a:alpha val="15142"/>
                  </a:srgbClr>
                </a:gs>
                <a:gs pos="28571">
                  <a:srgbClr val="493443">
                    <a:alpha val="11969"/>
                  </a:srgbClr>
                </a:gs>
                <a:gs pos="42857">
                  <a:srgbClr val="493443">
                    <a:alpha val="8022"/>
                  </a:srgbClr>
                </a:gs>
                <a:gs pos="57143">
                  <a:srgbClr val="493443">
                    <a:alpha val="4528"/>
                  </a:srgbClr>
                </a:gs>
                <a:gs pos="71429">
                  <a:srgbClr val="493443">
                    <a:alpha val="2145"/>
                  </a:srgbClr>
                </a:gs>
                <a:gs pos="85714">
                  <a:srgbClr val="493443">
                    <a:alpha val="854"/>
                  </a:srgbClr>
                </a:gs>
                <a:gs pos="100000">
                  <a:srgbClr val="493443">
                    <a:alpha val="2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5" name="Splat 575"/>
            <p:cNvSpPr>
              <a:spLocks noGrp="1"/>
            </p:cNvSpPr>
            <p:nvPr/>
          </p:nvSpPr>
          <p:spPr>
            <a:xfrm rot="6221365">
              <a:off x="1863746" y="1316648"/>
              <a:ext cx="278820" cy="439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6" name="Splat 576"/>
            <p:cNvSpPr>
              <a:spLocks noGrp="1"/>
            </p:cNvSpPr>
            <p:nvPr/>
          </p:nvSpPr>
          <p:spPr>
            <a:xfrm rot="10407332">
              <a:off x="857707" y="1511551"/>
              <a:ext cx="537714" cy="553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7" name="Splat 577"/>
            <p:cNvSpPr>
              <a:spLocks noGrp="1"/>
            </p:cNvSpPr>
            <p:nvPr/>
          </p:nvSpPr>
          <p:spPr>
            <a:xfrm rot="-9889922">
              <a:off x="1926860" y="1616307"/>
              <a:ext cx="367819" cy="44898"/>
            </a:xfrm>
            <a:prstGeom prst="ellipse">
              <a:avLst/>
            </a:prstGeom>
            <a:gradFill>
              <a:gsLst>
                <a:gs pos="0">
                  <a:srgbClr val="FFFFEC">
                    <a:alpha val="32968"/>
                  </a:srgbClr>
                </a:gs>
                <a:gs pos="14286">
                  <a:srgbClr val="FFFFEC">
                    <a:alpha val="30764"/>
                  </a:srgbClr>
                </a:gs>
                <a:gs pos="28571">
                  <a:srgbClr val="FFFFEC">
                    <a:alpha val="24833"/>
                  </a:srgbClr>
                </a:gs>
                <a:gs pos="42857">
                  <a:srgbClr val="FFFFEC">
                    <a:alpha val="17075"/>
                  </a:srgbClr>
                </a:gs>
                <a:gs pos="57143">
                  <a:srgbClr val="FFFFEC">
                    <a:alpha val="9855"/>
                  </a:srgbClr>
                </a:gs>
                <a:gs pos="71429">
                  <a:srgbClr val="FFFFEC">
                    <a:alpha val="4740"/>
                  </a:srgbClr>
                </a:gs>
                <a:gs pos="85714">
                  <a:srgbClr val="FFFFEC">
                    <a:alpha val="1902"/>
                  </a:srgbClr>
                </a:gs>
                <a:gs pos="100000">
                  <a:srgbClr val="FFFFE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8" name="Splat 578"/>
            <p:cNvSpPr>
              <a:spLocks noGrp="1"/>
            </p:cNvSpPr>
            <p:nvPr/>
          </p:nvSpPr>
          <p:spPr>
            <a:xfrm rot="10520337">
              <a:off x="2139664" y="1218833"/>
              <a:ext cx="636575" cy="325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9" name="Splat 579"/>
            <p:cNvSpPr>
              <a:spLocks noGrp="1"/>
            </p:cNvSpPr>
            <p:nvPr/>
          </p:nvSpPr>
          <p:spPr>
            <a:xfrm rot="3823235">
              <a:off x="320078" y="465750"/>
              <a:ext cx="448404" cy="263471"/>
            </a:xfrm>
            <a:prstGeom prst="ellipse">
              <a:avLst/>
            </a:prstGeom>
            <a:gradFill>
              <a:gsLst>
                <a:gs pos="0">
                  <a:srgbClr val="3C2D00">
                    <a:alpha val="26206"/>
                  </a:srgbClr>
                </a:gs>
                <a:gs pos="14286">
                  <a:srgbClr val="3C2D00">
                    <a:alpha val="24370"/>
                  </a:srgbClr>
                </a:gs>
                <a:gs pos="28571">
                  <a:srgbClr val="3C2D00">
                    <a:alpha val="19497"/>
                  </a:srgbClr>
                </a:gs>
                <a:gs pos="42857">
                  <a:srgbClr val="3C2D00">
                    <a:alpha val="13260"/>
                  </a:srgbClr>
                </a:gs>
                <a:gs pos="57143">
                  <a:srgbClr val="3C2D00">
                    <a:alpha val="7579"/>
                  </a:srgbClr>
                </a:gs>
                <a:gs pos="71429">
                  <a:srgbClr val="3C2D00">
                    <a:alpha val="3622"/>
                  </a:srgbClr>
                </a:gs>
                <a:gs pos="85714">
                  <a:srgbClr val="3C2D00">
                    <a:alpha val="1448"/>
                  </a:srgbClr>
                </a:gs>
                <a:gs pos="100000">
                  <a:srgbClr val="3C2D00">
                    <a:alpha val="4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0" name="Splat 580"/>
            <p:cNvSpPr>
              <a:spLocks noGrp="1"/>
            </p:cNvSpPr>
            <p:nvPr/>
          </p:nvSpPr>
          <p:spPr>
            <a:xfrm rot="10117496">
              <a:off x="773900" y="883989"/>
              <a:ext cx="391829" cy="1140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1" name="Splat 581"/>
            <p:cNvSpPr>
              <a:spLocks noGrp="1"/>
            </p:cNvSpPr>
            <p:nvPr/>
          </p:nvSpPr>
          <p:spPr>
            <a:xfrm rot="5160960">
              <a:off x="1811732" y="1339780"/>
              <a:ext cx="449287" cy="165569"/>
            </a:xfrm>
            <a:prstGeom prst="ellipse">
              <a:avLst/>
            </a:prstGeom>
            <a:gradFill>
              <a:gsLst>
                <a:gs pos="0">
                  <a:srgbClr val="FFFAED">
                    <a:alpha val="32950"/>
                  </a:srgbClr>
                </a:gs>
                <a:gs pos="14286">
                  <a:srgbClr val="FFFAED">
                    <a:alpha val="30747"/>
                  </a:srgbClr>
                </a:gs>
                <a:gs pos="28571">
                  <a:srgbClr val="FFFAED">
                    <a:alpha val="24819"/>
                  </a:srgbClr>
                </a:gs>
                <a:gs pos="42857">
                  <a:srgbClr val="FFFAED">
                    <a:alpha val="17065"/>
                  </a:srgbClr>
                </a:gs>
                <a:gs pos="57143">
                  <a:srgbClr val="FFFAED">
                    <a:alpha val="9849"/>
                  </a:srgbClr>
                </a:gs>
                <a:gs pos="71429">
                  <a:srgbClr val="FFFAED">
                    <a:alpha val="4737"/>
                  </a:srgbClr>
                </a:gs>
                <a:gs pos="85714">
                  <a:srgbClr val="FFFAED">
                    <a:alpha val="1901"/>
                  </a:srgbClr>
                </a:gs>
                <a:gs pos="100000">
                  <a:srgbClr val="FFFAE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2" name="Splat 582"/>
            <p:cNvSpPr>
              <a:spLocks noGrp="1"/>
            </p:cNvSpPr>
            <p:nvPr/>
          </p:nvSpPr>
          <p:spPr>
            <a:xfrm rot="3503262">
              <a:off x="566549" y="523966"/>
              <a:ext cx="329040" cy="206129"/>
            </a:xfrm>
            <a:prstGeom prst="ellipse">
              <a:avLst/>
            </a:prstGeom>
            <a:gradFill>
              <a:gsLst>
                <a:gs pos="0">
                  <a:srgbClr val="FFFFE5">
                    <a:alpha val="30652"/>
                  </a:srgbClr>
                </a:gs>
                <a:gs pos="14286">
                  <a:srgbClr val="FFFFE5">
                    <a:alpha val="28568"/>
                  </a:srgbClr>
                </a:gs>
                <a:gs pos="28571">
                  <a:srgbClr val="FFFFE5">
                    <a:alpha val="22989"/>
                  </a:srgbClr>
                </a:gs>
                <a:gs pos="42857">
                  <a:srgbClr val="FFFFE5">
                    <a:alpha val="15746"/>
                  </a:srgbClr>
                </a:gs>
                <a:gs pos="57143">
                  <a:srgbClr val="FFFFE5">
                    <a:alpha val="9057"/>
                  </a:srgbClr>
                </a:gs>
                <a:gs pos="71429">
                  <a:srgbClr val="FFFFE5">
                    <a:alpha val="4347"/>
                  </a:srgbClr>
                </a:gs>
                <a:gs pos="85714">
                  <a:srgbClr val="FFFFE5">
                    <a:alpha val="1742"/>
                  </a:srgbClr>
                </a:gs>
                <a:gs pos="100000">
                  <a:srgbClr val="FFFFE5">
                    <a:alpha val="5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3" name="Splat 583"/>
            <p:cNvSpPr>
              <a:spLocks noGrp="1"/>
            </p:cNvSpPr>
            <p:nvPr/>
          </p:nvSpPr>
          <p:spPr>
            <a:xfrm rot="10781294">
              <a:off x="2969886" y="869610"/>
              <a:ext cx="363778" cy="174095"/>
            </a:xfrm>
            <a:prstGeom prst="ellipse">
              <a:avLst/>
            </a:prstGeom>
            <a:gradFill>
              <a:gsLst>
                <a:gs pos="0">
                  <a:srgbClr val="FFFF00">
                    <a:alpha val="28713"/>
                  </a:srgbClr>
                </a:gs>
                <a:gs pos="14286">
                  <a:srgbClr val="FFFF00">
                    <a:alpha val="26734"/>
                  </a:srgbClr>
                </a:gs>
                <a:gs pos="28571">
                  <a:srgbClr val="FFFF00">
                    <a:alpha val="21458"/>
                  </a:srgbClr>
                </a:gs>
                <a:gs pos="42857">
                  <a:srgbClr val="FFFF00">
                    <a:alpha val="14651"/>
                  </a:srgbClr>
                </a:gs>
                <a:gs pos="57143">
                  <a:srgbClr val="FFFF00">
                    <a:alpha val="8404"/>
                  </a:srgbClr>
                </a:gs>
                <a:gs pos="71429">
                  <a:srgbClr val="FFFF00">
                    <a:alpha val="4026"/>
                  </a:srgbClr>
                </a:gs>
                <a:gs pos="85714">
                  <a:srgbClr val="FFFF00">
                    <a:alpha val="1612"/>
                  </a:srgbClr>
                </a:gs>
                <a:gs pos="100000">
                  <a:srgbClr val="FFFF00">
                    <a:alpha val="5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4" name="Splat 584"/>
            <p:cNvSpPr>
              <a:spLocks noGrp="1"/>
            </p:cNvSpPr>
            <p:nvPr/>
          </p:nvSpPr>
          <p:spPr>
            <a:xfrm rot="7070501">
              <a:off x="1941846" y="1596336"/>
              <a:ext cx="588880" cy="597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5" name="Splat 585"/>
            <p:cNvSpPr>
              <a:spLocks noGrp="1"/>
            </p:cNvSpPr>
            <p:nvPr/>
          </p:nvSpPr>
          <p:spPr>
            <a:xfrm rot="10204531">
              <a:off x="870831" y="1359915"/>
              <a:ext cx="296507" cy="1122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6" name="Splat 586"/>
            <p:cNvSpPr>
              <a:spLocks noGrp="1"/>
            </p:cNvSpPr>
            <p:nvPr/>
          </p:nvSpPr>
          <p:spPr>
            <a:xfrm rot="5309018">
              <a:off x="667594" y="659079"/>
              <a:ext cx="533620" cy="1104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7" name="Splat 587"/>
            <p:cNvSpPr>
              <a:spLocks noGrp="1"/>
            </p:cNvSpPr>
            <p:nvPr/>
          </p:nvSpPr>
          <p:spPr>
            <a:xfrm rot="-9849209">
              <a:off x="2431141" y="596602"/>
              <a:ext cx="598675" cy="4317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8" name="Splat 588"/>
            <p:cNvSpPr>
              <a:spLocks noGrp="1"/>
            </p:cNvSpPr>
            <p:nvPr/>
          </p:nvSpPr>
          <p:spPr>
            <a:xfrm rot="10796515">
              <a:off x="3120589" y="45756"/>
              <a:ext cx="461697" cy="525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9" name="Splat 589"/>
            <p:cNvSpPr>
              <a:spLocks noGrp="1"/>
            </p:cNvSpPr>
            <p:nvPr/>
          </p:nvSpPr>
          <p:spPr>
            <a:xfrm rot="-10537648">
              <a:off x="1917079" y="515100"/>
              <a:ext cx="748270" cy="7863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0" name="Splat 590"/>
            <p:cNvSpPr>
              <a:spLocks noGrp="1"/>
            </p:cNvSpPr>
            <p:nvPr/>
          </p:nvSpPr>
          <p:spPr>
            <a:xfrm rot="3754210">
              <a:off x="2770953" y="30812"/>
              <a:ext cx="456802" cy="240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1" name="Splat 591"/>
            <p:cNvSpPr>
              <a:spLocks noGrp="1"/>
            </p:cNvSpPr>
            <p:nvPr/>
          </p:nvSpPr>
          <p:spPr>
            <a:xfrm rot="-10593106">
              <a:off x="2506951" y="1215106"/>
              <a:ext cx="305392" cy="128309"/>
            </a:xfrm>
            <a:prstGeom prst="ellipse">
              <a:avLst/>
            </a:prstGeom>
            <a:gradFill>
              <a:gsLst>
                <a:gs pos="0">
                  <a:srgbClr val="FFFF00">
                    <a:alpha val="20826"/>
                  </a:srgbClr>
                </a:gs>
                <a:gs pos="14286">
                  <a:srgbClr val="FFFF00">
                    <a:alpha val="19317"/>
                  </a:srgbClr>
                </a:gs>
                <a:gs pos="28571">
                  <a:srgbClr val="FFFF00">
                    <a:alpha val="15351"/>
                  </a:srgbClr>
                </a:gs>
                <a:gs pos="42857">
                  <a:srgbClr val="FFFF00">
                    <a:alpha val="10355"/>
                  </a:srgbClr>
                </a:gs>
                <a:gs pos="57143">
                  <a:srgbClr val="FFFF00">
                    <a:alpha val="5877"/>
                  </a:srgbClr>
                </a:gs>
                <a:gs pos="71429">
                  <a:srgbClr val="FFFF00">
                    <a:alpha val="2795"/>
                  </a:srgbClr>
                </a:gs>
                <a:gs pos="85714">
                  <a:srgbClr val="FFFF00">
                    <a:alpha val="1115"/>
                  </a:srgbClr>
                </a:gs>
                <a:gs pos="100000">
                  <a:srgbClr val="FFFF00">
                    <a:alpha val="3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2" name="Splat 592"/>
            <p:cNvSpPr>
              <a:spLocks noGrp="1"/>
            </p:cNvSpPr>
            <p:nvPr/>
          </p:nvSpPr>
          <p:spPr>
            <a:xfrm rot="-10438575">
              <a:off x="646678" y="1131281"/>
              <a:ext cx="663918" cy="649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3" name="Splat 593"/>
            <p:cNvSpPr>
              <a:spLocks noGrp="1"/>
            </p:cNvSpPr>
            <p:nvPr/>
          </p:nvSpPr>
          <p:spPr>
            <a:xfrm rot="7697064">
              <a:off x="2369656" y="770227"/>
              <a:ext cx="356078" cy="5447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4" name="Splat 594"/>
            <p:cNvSpPr>
              <a:spLocks noGrp="1"/>
            </p:cNvSpPr>
            <p:nvPr/>
          </p:nvSpPr>
          <p:spPr>
            <a:xfrm rot="-8661106">
              <a:off x="855556" y="1182933"/>
              <a:ext cx="541438" cy="1413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5" name="Splat 595"/>
            <p:cNvSpPr>
              <a:spLocks noGrp="1"/>
            </p:cNvSpPr>
            <p:nvPr/>
          </p:nvSpPr>
          <p:spPr>
            <a:xfrm rot="7132728">
              <a:off x="1315318" y="277017"/>
              <a:ext cx="558537" cy="91428"/>
            </a:xfrm>
            <a:prstGeom prst="ellipse">
              <a:avLst/>
            </a:prstGeom>
            <a:gradFill>
              <a:gsLst>
                <a:gs pos="0">
                  <a:srgbClr val="FF0000">
                    <a:alpha val="11358"/>
                  </a:srgbClr>
                </a:gs>
                <a:gs pos="14286">
                  <a:srgbClr val="FF0000">
                    <a:alpha val="10489"/>
                  </a:srgbClr>
                </a:gs>
                <a:gs pos="28571">
                  <a:srgbClr val="FF0000">
                    <a:alpha val="8244"/>
                  </a:srgbClr>
                </a:gs>
                <a:gs pos="42857">
                  <a:srgbClr val="FF0000">
                    <a:alpha val="5487"/>
                  </a:srgbClr>
                </a:gs>
                <a:gs pos="57143">
                  <a:srgbClr val="FF0000">
                    <a:alpha val="3079"/>
                  </a:srgbClr>
                </a:gs>
                <a:gs pos="71429">
                  <a:srgbClr val="FF0000">
                    <a:alpha val="1453"/>
                  </a:srgbClr>
                </a:gs>
                <a:gs pos="85714">
                  <a:srgbClr val="FF0000">
                    <a:alpha val="577"/>
                  </a:srgbClr>
                </a:gs>
                <a:gs pos="100000">
                  <a:srgbClr val="FF0000">
                    <a:alpha val="1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6" name="Splat 596"/>
            <p:cNvSpPr>
              <a:spLocks noGrp="1"/>
            </p:cNvSpPr>
            <p:nvPr/>
          </p:nvSpPr>
          <p:spPr>
            <a:xfrm rot="6267538">
              <a:off x="1161623" y="1470691"/>
              <a:ext cx="306051" cy="264550"/>
            </a:xfrm>
            <a:prstGeom prst="ellipse">
              <a:avLst/>
            </a:prstGeom>
            <a:gradFill>
              <a:gsLst>
                <a:gs pos="0">
                  <a:srgbClr val="FFD700">
                    <a:alpha val="4746"/>
                  </a:srgbClr>
                </a:gs>
                <a:gs pos="14286">
                  <a:srgbClr val="FFD700">
                    <a:alpha val="4370"/>
                  </a:srgbClr>
                </a:gs>
                <a:gs pos="28571">
                  <a:srgbClr val="FFD700">
                    <a:alpha val="3410"/>
                  </a:srgbClr>
                </a:gs>
                <a:gs pos="42857">
                  <a:srgbClr val="FFD700">
                    <a:alpha val="2250"/>
                  </a:srgbClr>
                </a:gs>
                <a:gs pos="57143">
                  <a:srgbClr val="FFD700">
                    <a:alpha val="1253"/>
                  </a:srgbClr>
                </a:gs>
                <a:gs pos="71429">
                  <a:srgbClr val="FFD700">
                    <a:alpha val="589"/>
                  </a:srgbClr>
                </a:gs>
                <a:gs pos="85714">
                  <a:srgbClr val="FFD700">
                    <a:alpha val="233"/>
                  </a:srgbClr>
                </a:gs>
                <a:gs pos="100000">
                  <a:srgbClr val="FFD700">
                    <a:alpha val="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7" name="Splat 597"/>
            <p:cNvSpPr>
              <a:spLocks noGrp="1"/>
            </p:cNvSpPr>
            <p:nvPr/>
          </p:nvSpPr>
          <p:spPr>
            <a:xfrm rot="-9876749">
              <a:off x="2542079" y="825838"/>
              <a:ext cx="488158" cy="27119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8" name="Splat 598"/>
            <p:cNvSpPr>
              <a:spLocks noGrp="1"/>
            </p:cNvSpPr>
            <p:nvPr/>
          </p:nvSpPr>
          <p:spPr>
            <a:xfrm rot="-10758494">
              <a:off x="1368751" y="1364467"/>
              <a:ext cx="305374" cy="765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9" name="Splat 599"/>
            <p:cNvSpPr>
              <a:spLocks noGrp="1"/>
            </p:cNvSpPr>
            <p:nvPr/>
          </p:nvSpPr>
          <p:spPr>
            <a:xfrm rot="5479981">
              <a:off x="1898093" y="142236"/>
              <a:ext cx="468902" cy="7592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0" name="Splat 600"/>
            <p:cNvSpPr>
              <a:spLocks noGrp="1"/>
            </p:cNvSpPr>
            <p:nvPr/>
          </p:nvSpPr>
          <p:spPr>
            <a:xfrm rot="4617626">
              <a:off x="2541242" y="1134801"/>
              <a:ext cx="324545" cy="7735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1" name="Splat 601"/>
            <p:cNvSpPr>
              <a:spLocks noGrp="1"/>
            </p:cNvSpPr>
            <p:nvPr/>
          </p:nvSpPr>
          <p:spPr>
            <a:xfrm rot="10307179">
              <a:off x="2136789" y="1127028"/>
              <a:ext cx="363427" cy="1230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2" name="Splat 602"/>
            <p:cNvSpPr>
              <a:spLocks noGrp="1"/>
            </p:cNvSpPr>
            <p:nvPr/>
          </p:nvSpPr>
          <p:spPr>
            <a:xfrm rot="9304805">
              <a:off x="1510189" y="887499"/>
              <a:ext cx="792162" cy="2250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3" name="Splat 603"/>
            <p:cNvSpPr>
              <a:spLocks noGrp="1"/>
            </p:cNvSpPr>
            <p:nvPr/>
          </p:nvSpPr>
          <p:spPr>
            <a:xfrm rot="10054939">
              <a:off x="793858" y="1401556"/>
              <a:ext cx="406932" cy="6206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4" name="Splat 604"/>
            <p:cNvSpPr>
              <a:spLocks noGrp="1"/>
            </p:cNvSpPr>
            <p:nvPr/>
          </p:nvSpPr>
          <p:spPr>
            <a:xfrm rot="5383820">
              <a:off x="769435" y="601662"/>
              <a:ext cx="488070" cy="186248"/>
            </a:xfrm>
            <a:prstGeom prst="ellipse">
              <a:avLst/>
            </a:prstGeom>
            <a:gradFill>
              <a:gsLst>
                <a:gs pos="0">
                  <a:srgbClr val="000000">
                    <a:alpha val="19507"/>
                  </a:srgbClr>
                </a:gs>
                <a:gs pos="14286">
                  <a:srgbClr val="000000">
                    <a:alpha val="18082"/>
                  </a:srgbClr>
                </a:gs>
                <a:gs pos="28571">
                  <a:srgbClr val="000000">
                    <a:alpha val="14347"/>
                  </a:srgbClr>
                </a:gs>
                <a:gs pos="42857">
                  <a:srgbClr val="000000">
                    <a:alpha val="9659"/>
                  </a:srgbClr>
                </a:gs>
                <a:gs pos="57143">
                  <a:srgbClr val="000000">
                    <a:alpha val="5473"/>
                  </a:srgbClr>
                </a:gs>
                <a:gs pos="71429">
                  <a:srgbClr val="000000">
                    <a:alpha val="2600"/>
                  </a:srgbClr>
                </a:gs>
                <a:gs pos="85714">
                  <a:srgbClr val="000000">
                    <a:alpha val="1036"/>
                  </a:srgbClr>
                </a:gs>
                <a:gs pos="100000">
                  <a:srgbClr val="000000">
                    <a:alpha val="3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" name="Splat 605"/>
            <p:cNvSpPr>
              <a:spLocks noGrp="1"/>
            </p:cNvSpPr>
            <p:nvPr/>
          </p:nvSpPr>
          <p:spPr>
            <a:xfrm rot="10229899">
              <a:off x="1120220" y="1882232"/>
              <a:ext cx="460577" cy="527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6" name="Splat 606"/>
            <p:cNvSpPr>
              <a:spLocks noGrp="1"/>
            </p:cNvSpPr>
            <p:nvPr/>
          </p:nvSpPr>
          <p:spPr>
            <a:xfrm rot="-8259976">
              <a:off x="990978" y="1704226"/>
              <a:ext cx="571381" cy="15074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7" name="Splat 607"/>
            <p:cNvSpPr>
              <a:spLocks noGrp="1"/>
            </p:cNvSpPr>
            <p:nvPr/>
          </p:nvSpPr>
          <p:spPr>
            <a:xfrm rot="-8764813">
              <a:off x="1788342" y="618929"/>
              <a:ext cx="740647" cy="569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8" name="Splat 608"/>
            <p:cNvSpPr>
              <a:spLocks noGrp="1"/>
            </p:cNvSpPr>
            <p:nvPr/>
          </p:nvSpPr>
          <p:spPr>
            <a:xfrm rot="-9934721">
              <a:off x="2936979" y="40716"/>
              <a:ext cx="609614" cy="2947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9" name="Splat 609"/>
            <p:cNvSpPr>
              <a:spLocks noGrp="1"/>
            </p:cNvSpPr>
            <p:nvPr/>
          </p:nvSpPr>
          <p:spPr>
            <a:xfrm rot="5906288">
              <a:off x="2439192" y="99126"/>
              <a:ext cx="350567" cy="503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0" name="Splat 610"/>
            <p:cNvSpPr>
              <a:spLocks noGrp="1"/>
            </p:cNvSpPr>
            <p:nvPr/>
          </p:nvSpPr>
          <p:spPr>
            <a:xfrm rot="5242216">
              <a:off x="427619" y="672039"/>
              <a:ext cx="615696" cy="417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1" name="Splat 611"/>
            <p:cNvSpPr>
              <a:spLocks noGrp="1"/>
            </p:cNvSpPr>
            <p:nvPr/>
          </p:nvSpPr>
          <p:spPr>
            <a:xfrm rot="-8779203">
              <a:off x="3196635" y="557344"/>
              <a:ext cx="402948" cy="986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2" name="Splat 612"/>
            <p:cNvSpPr>
              <a:spLocks noGrp="1"/>
            </p:cNvSpPr>
            <p:nvPr/>
          </p:nvSpPr>
          <p:spPr>
            <a:xfrm rot="10251065">
              <a:off x="1977113" y="848656"/>
              <a:ext cx="300902" cy="14867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3" name="Splat 613"/>
            <p:cNvSpPr>
              <a:spLocks noGrp="1"/>
            </p:cNvSpPr>
            <p:nvPr/>
          </p:nvSpPr>
          <p:spPr>
            <a:xfrm rot="-8776628">
              <a:off x="660344" y="1772692"/>
              <a:ext cx="468561" cy="758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4" name="Splat 614"/>
            <p:cNvSpPr>
              <a:spLocks noGrp="1"/>
            </p:cNvSpPr>
            <p:nvPr/>
          </p:nvSpPr>
          <p:spPr>
            <a:xfrm rot="4900666">
              <a:off x="2465110" y="1611379"/>
              <a:ext cx="702032" cy="1200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5" name="Splat 615"/>
            <p:cNvSpPr>
              <a:spLocks noGrp="1"/>
            </p:cNvSpPr>
            <p:nvPr/>
          </p:nvSpPr>
          <p:spPr>
            <a:xfrm rot="-10198594">
              <a:off x="2501024" y="1047593"/>
              <a:ext cx="333373" cy="23353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6" name="Splat 616"/>
            <p:cNvSpPr>
              <a:spLocks noGrp="1"/>
            </p:cNvSpPr>
            <p:nvPr/>
          </p:nvSpPr>
          <p:spPr>
            <a:xfrm rot="4055781">
              <a:off x="534813" y="620087"/>
              <a:ext cx="647953" cy="56414"/>
            </a:xfrm>
            <a:prstGeom prst="ellipse">
              <a:avLst/>
            </a:prstGeom>
            <a:gradFill>
              <a:gsLst>
                <a:gs pos="0">
                  <a:srgbClr val="2F0000">
                    <a:alpha val="32968"/>
                  </a:srgbClr>
                </a:gs>
                <a:gs pos="14286">
                  <a:srgbClr val="2F0000">
                    <a:alpha val="30764"/>
                  </a:srgbClr>
                </a:gs>
                <a:gs pos="28571">
                  <a:srgbClr val="2F0000">
                    <a:alpha val="24833"/>
                  </a:srgbClr>
                </a:gs>
                <a:gs pos="42857">
                  <a:srgbClr val="2F0000">
                    <a:alpha val="17075"/>
                  </a:srgbClr>
                </a:gs>
                <a:gs pos="57143">
                  <a:srgbClr val="2F0000">
                    <a:alpha val="9855"/>
                  </a:srgbClr>
                </a:gs>
                <a:gs pos="71429">
                  <a:srgbClr val="2F0000">
                    <a:alpha val="4740"/>
                  </a:srgbClr>
                </a:gs>
                <a:gs pos="85714">
                  <a:srgbClr val="2F0000">
                    <a:alpha val="1902"/>
                  </a:srgbClr>
                </a:gs>
                <a:gs pos="100000">
                  <a:srgbClr val="2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7" name="Splat 617"/>
            <p:cNvSpPr>
              <a:spLocks noGrp="1"/>
            </p:cNvSpPr>
            <p:nvPr/>
          </p:nvSpPr>
          <p:spPr>
            <a:xfrm rot="3280317">
              <a:off x="2916028" y="1661980"/>
              <a:ext cx="318444" cy="125175"/>
            </a:xfrm>
            <a:prstGeom prst="ellipse">
              <a:avLst/>
            </a:prstGeom>
            <a:gradFill>
              <a:gsLst>
                <a:gs pos="0">
                  <a:srgbClr val="FF7E00">
                    <a:alpha val="32968"/>
                  </a:srgbClr>
                </a:gs>
                <a:gs pos="14286">
                  <a:srgbClr val="FF7E00">
                    <a:alpha val="30764"/>
                  </a:srgbClr>
                </a:gs>
                <a:gs pos="28571">
                  <a:srgbClr val="FF7E00">
                    <a:alpha val="24833"/>
                  </a:srgbClr>
                </a:gs>
                <a:gs pos="42857">
                  <a:srgbClr val="FF7E00">
                    <a:alpha val="17075"/>
                  </a:srgbClr>
                </a:gs>
                <a:gs pos="57143">
                  <a:srgbClr val="FF7E00">
                    <a:alpha val="9855"/>
                  </a:srgbClr>
                </a:gs>
                <a:gs pos="71429">
                  <a:srgbClr val="FF7E00">
                    <a:alpha val="4740"/>
                  </a:srgbClr>
                </a:gs>
                <a:gs pos="85714">
                  <a:srgbClr val="FF7E00">
                    <a:alpha val="1902"/>
                  </a:srgbClr>
                </a:gs>
                <a:gs pos="100000">
                  <a:srgbClr val="FF7E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8" name="Splat 618"/>
            <p:cNvSpPr>
              <a:spLocks noGrp="1"/>
            </p:cNvSpPr>
            <p:nvPr/>
          </p:nvSpPr>
          <p:spPr>
            <a:xfrm rot="-8388875">
              <a:off x="1057328" y="465856"/>
              <a:ext cx="526742" cy="250585"/>
            </a:xfrm>
            <a:prstGeom prst="ellipse">
              <a:avLst/>
            </a:prstGeom>
            <a:gradFill>
              <a:gsLst>
                <a:gs pos="0">
                  <a:srgbClr val="FF7900">
                    <a:alpha val="31847"/>
                  </a:srgbClr>
                </a:gs>
                <a:gs pos="14286">
                  <a:srgbClr val="FF7900">
                    <a:alpha val="29700"/>
                  </a:srgbClr>
                </a:gs>
                <a:gs pos="28571">
                  <a:srgbClr val="FF7900">
                    <a:alpha val="23938"/>
                  </a:srgbClr>
                </a:gs>
                <a:gs pos="42857">
                  <a:srgbClr val="FF7900">
                    <a:alpha val="16429"/>
                  </a:srgbClr>
                </a:gs>
                <a:gs pos="57143">
                  <a:srgbClr val="FF7900">
                    <a:alpha val="9466"/>
                  </a:srgbClr>
                </a:gs>
                <a:gs pos="71429">
                  <a:srgbClr val="FF7900">
                    <a:alpha val="4548"/>
                  </a:srgbClr>
                </a:gs>
                <a:gs pos="85714">
                  <a:srgbClr val="FF7900">
                    <a:alpha val="1824"/>
                  </a:srgbClr>
                </a:gs>
                <a:gs pos="100000">
                  <a:srgbClr val="FF7900">
                    <a:alpha val="6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9" name="Splat 619"/>
            <p:cNvSpPr>
              <a:spLocks noGrp="1"/>
            </p:cNvSpPr>
            <p:nvPr/>
          </p:nvSpPr>
          <p:spPr>
            <a:xfrm rot="5039628">
              <a:off x="1758306" y="228748"/>
              <a:ext cx="662862" cy="994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0" name="Splat 620"/>
            <p:cNvSpPr>
              <a:spLocks noGrp="1"/>
            </p:cNvSpPr>
            <p:nvPr/>
          </p:nvSpPr>
          <p:spPr>
            <a:xfrm rot="3167884">
              <a:off x="458950" y="1075807"/>
              <a:ext cx="559997" cy="1268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1" name="Splat 621"/>
            <p:cNvSpPr>
              <a:spLocks noGrp="1"/>
            </p:cNvSpPr>
            <p:nvPr/>
          </p:nvSpPr>
          <p:spPr>
            <a:xfrm rot="7544237">
              <a:off x="2352546" y="1148481"/>
              <a:ext cx="304015" cy="1233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2" name="Splat 622"/>
            <p:cNvSpPr>
              <a:spLocks noGrp="1"/>
            </p:cNvSpPr>
            <p:nvPr/>
          </p:nvSpPr>
          <p:spPr>
            <a:xfrm rot="4109570">
              <a:off x="2447458" y="1120388"/>
              <a:ext cx="522754" cy="41232"/>
            </a:xfrm>
            <a:prstGeom prst="ellipse">
              <a:avLst/>
            </a:prstGeom>
            <a:gradFill>
              <a:gsLst>
                <a:gs pos="0">
                  <a:srgbClr val="FFFF36">
                    <a:alpha val="32968"/>
                  </a:srgbClr>
                </a:gs>
                <a:gs pos="14286">
                  <a:srgbClr val="FFFF36">
                    <a:alpha val="30764"/>
                  </a:srgbClr>
                </a:gs>
                <a:gs pos="28571">
                  <a:srgbClr val="FFFF36">
                    <a:alpha val="24833"/>
                  </a:srgbClr>
                </a:gs>
                <a:gs pos="42857">
                  <a:srgbClr val="FFFF36">
                    <a:alpha val="17075"/>
                  </a:srgbClr>
                </a:gs>
                <a:gs pos="57143">
                  <a:srgbClr val="FFFF36">
                    <a:alpha val="9855"/>
                  </a:srgbClr>
                </a:gs>
                <a:gs pos="71429">
                  <a:srgbClr val="FFFF36">
                    <a:alpha val="4740"/>
                  </a:srgbClr>
                </a:gs>
                <a:gs pos="85714">
                  <a:srgbClr val="FFFF36">
                    <a:alpha val="1902"/>
                  </a:srgbClr>
                </a:gs>
                <a:gs pos="100000">
                  <a:srgbClr val="FFFF3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3" name="Splat 623"/>
            <p:cNvSpPr>
              <a:spLocks noGrp="1"/>
            </p:cNvSpPr>
            <p:nvPr/>
          </p:nvSpPr>
          <p:spPr>
            <a:xfrm rot="-9748695">
              <a:off x="1029990" y="1701979"/>
              <a:ext cx="737181" cy="25039"/>
            </a:xfrm>
            <a:prstGeom prst="ellipse">
              <a:avLst/>
            </a:prstGeom>
            <a:gradFill>
              <a:gsLst>
                <a:gs pos="0">
                  <a:srgbClr val="FFFFD8">
                    <a:alpha val="32968"/>
                  </a:srgbClr>
                </a:gs>
                <a:gs pos="14286">
                  <a:srgbClr val="FFFFD8">
                    <a:alpha val="30764"/>
                  </a:srgbClr>
                </a:gs>
                <a:gs pos="28571">
                  <a:srgbClr val="FFFFD8">
                    <a:alpha val="24833"/>
                  </a:srgbClr>
                </a:gs>
                <a:gs pos="42857">
                  <a:srgbClr val="FFFFD8">
                    <a:alpha val="17075"/>
                  </a:srgbClr>
                </a:gs>
                <a:gs pos="57143">
                  <a:srgbClr val="FFFFD8">
                    <a:alpha val="9855"/>
                  </a:srgbClr>
                </a:gs>
                <a:gs pos="71429">
                  <a:srgbClr val="FFFFD8">
                    <a:alpha val="4740"/>
                  </a:srgbClr>
                </a:gs>
                <a:gs pos="85714">
                  <a:srgbClr val="FFFFD8">
                    <a:alpha val="1902"/>
                  </a:srgbClr>
                </a:gs>
                <a:gs pos="100000">
                  <a:srgbClr val="FFFFD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4" name="Splat 624"/>
            <p:cNvSpPr>
              <a:spLocks noGrp="1"/>
            </p:cNvSpPr>
            <p:nvPr/>
          </p:nvSpPr>
          <p:spPr>
            <a:xfrm rot="3648858">
              <a:off x="1145194" y="1388853"/>
              <a:ext cx="433677" cy="1723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5" name="Splat 625"/>
            <p:cNvSpPr>
              <a:spLocks noGrp="1"/>
            </p:cNvSpPr>
            <p:nvPr/>
          </p:nvSpPr>
          <p:spPr>
            <a:xfrm rot="6478172">
              <a:off x="2997313" y="1205832"/>
              <a:ext cx="367672" cy="256437"/>
            </a:xfrm>
            <a:prstGeom prst="ellipse">
              <a:avLst/>
            </a:prstGeom>
            <a:gradFill>
              <a:gsLst>
                <a:gs pos="0">
                  <a:srgbClr val="6DD900">
                    <a:alpha val="15572"/>
                  </a:srgbClr>
                </a:gs>
                <a:gs pos="14286">
                  <a:srgbClr val="6DD900">
                    <a:alpha val="14408"/>
                  </a:srgbClr>
                </a:gs>
                <a:gs pos="28571">
                  <a:srgbClr val="6DD900">
                    <a:alpha val="11379"/>
                  </a:srgbClr>
                </a:gs>
                <a:gs pos="42857">
                  <a:srgbClr val="6DD900">
                    <a:alpha val="7618"/>
                  </a:srgbClr>
                </a:gs>
                <a:gs pos="57143">
                  <a:srgbClr val="6DD900">
                    <a:alpha val="4295"/>
                  </a:srgbClr>
                </a:gs>
                <a:gs pos="71429">
                  <a:srgbClr val="6DD900">
                    <a:alpha val="2034"/>
                  </a:srgbClr>
                </a:gs>
                <a:gs pos="85714">
                  <a:srgbClr val="6DD900">
                    <a:alpha val="809"/>
                  </a:srgbClr>
                </a:gs>
                <a:gs pos="100000">
                  <a:srgbClr val="6DD900">
                    <a:alpha val="2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6" name="Splat 626"/>
            <p:cNvSpPr>
              <a:spLocks noGrp="1"/>
            </p:cNvSpPr>
            <p:nvPr/>
          </p:nvSpPr>
          <p:spPr>
            <a:xfrm rot="3517920">
              <a:off x="1134812" y="1405161"/>
              <a:ext cx="456457" cy="1452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7" name="Splat 627"/>
            <p:cNvSpPr>
              <a:spLocks noGrp="1"/>
            </p:cNvSpPr>
            <p:nvPr/>
          </p:nvSpPr>
          <p:spPr>
            <a:xfrm rot="9253867">
              <a:off x="494832" y="726261"/>
              <a:ext cx="342586" cy="793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8" name="Splat 628"/>
            <p:cNvSpPr>
              <a:spLocks noGrp="1"/>
            </p:cNvSpPr>
            <p:nvPr/>
          </p:nvSpPr>
          <p:spPr>
            <a:xfrm rot="3762255">
              <a:off x="2925298" y="1909555"/>
              <a:ext cx="402638" cy="291121"/>
            </a:xfrm>
            <a:prstGeom prst="ellipse">
              <a:avLst/>
            </a:prstGeom>
            <a:gradFill>
              <a:gsLst>
                <a:gs pos="0">
                  <a:srgbClr val="004A00">
                    <a:alpha val="30042"/>
                  </a:srgbClr>
                </a:gs>
                <a:gs pos="14286">
                  <a:srgbClr val="004A00">
                    <a:alpha val="27991"/>
                  </a:srgbClr>
                </a:gs>
                <a:gs pos="28571">
                  <a:srgbClr val="004A00">
                    <a:alpha val="22506"/>
                  </a:srgbClr>
                </a:gs>
                <a:gs pos="42857">
                  <a:srgbClr val="004A00">
                    <a:alpha val="15400"/>
                  </a:srgbClr>
                </a:gs>
                <a:gs pos="57143">
                  <a:srgbClr val="004A00">
                    <a:alpha val="8850"/>
                  </a:srgbClr>
                </a:gs>
                <a:gs pos="71429">
                  <a:srgbClr val="004A00">
                    <a:alpha val="4245"/>
                  </a:srgbClr>
                </a:gs>
                <a:gs pos="85714">
                  <a:srgbClr val="004A00">
                    <a:alpha val="1701"/>
                  </a:srgbClr>
                </a:gs>
                <a:gs pos="100000">
                  <a:srgbClr val="004A00">
                    <a:alpha val="5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9" name="Splat 629"/>
            <p:cNvSpPr>
              <a:spLocks noGrp="1"/>
            </p:cNvSpPr>
            <p:nvPr/>
          </p:nvSpPr>
          <p:spPr>
            <a:xfrm rot="-9812966">
              <a:off x="2750685" y="1231421"/>
              <a:ext cx="291556" cy="633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0" name="Splat 630"/>
            <p:cNvSpPr>
              <a:spLocks noGrp="1"/>
            </p:cNvSpPr>
            <p:nvPr/>
          </p:nvSpPr>
          <p:spPr>
            <a:xfrm rot="5738049">
              <a:off x="569504" y="829360"/>
              <a:ext cx="324777" cy="580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1" name="Splat 631"/>
            <p:cNvSpPr>
              <a:spLocks noGrp="1"/>
            </p:cNvSpPr>
            <p:nvPr/>
          </p:nvSpPr>
          <p:spPr>
            <a:xfrm rot="6779476">
              <a:off x="2172831" y="253345"/>
              <a:ext cx="651120" cy="7910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2" name="Splat 632"/>
            <p:cNvSpPr>
              <a:spLocks noGrp="1"/>
            </p:cNvSpPr>
            <p:nvPr/>
          </p:nvSpPr>
          <p:spPr>
            <a:xfrm rot="10493012">
              <a:off x="3108963" y="1994130"/>
              <a:ext cx="649202" cy="574139"/>
            </a:xfrm>
            <a:prstGeom prst="ellipse">
              <a:avLst/>
            </a:prstGeom>
            <a:gradFill>
              <a:gsLst>
                <a:gs pos="0">
                  <a:srgbClr val="FF3500">
                    <a:alpha val="25248"/>
                  </a:srgbClr>
                </a:gs>
                <a:gs pos="14286">
                  <a:srgbClr val="FF3500">
                    <a:alpha val="23467"/>
                  </a:srgbClr>
                </a:gs>
                <a:gs pos="28571">
                  <a:srgbClr val="FF3500">
                    <a:alpha val="18752"/>
                  </a:srgbClr>
                </a:gs>
                <a:gs pos="42857">
                  <a:srgbClr val="FF3500">
                    <a:alpha val="12734"/>
                  </a:srgbClr>
                </a:gs>
                <a:gs pos="57143">
                  <a:srgbClr val="FF3500">
                    <a:alpha val="7270"/>
                  </a:srgbClr>
                </a:gs>
                <a:gs pos="71429">
                  <a:srgbClr val="FF3500">
                    <a:alpha val="3471"/>
                  </a:srgbClr>
                </a:gs>
                <a:gs pos="85714">
                  <a:srgbClr val="FF3500">
                    <a:alpha val="1387"/>
                  </a:srgbClr>
                </a:gs>
                <a:gs pos="100000">
                  <a:srgbClr val="FF3500">
                    <a:alpha val="4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3" name="Splat 633"/>
            <p:cNvSpPr>
              <a:spLocks noGrp="1"/>
            </p:cNvSpPr>
            <p:nvPr/>
          </p:nvSpPr>
          <p:spPr>
            <a:xfrm rot="-10535645">
              <a:off x="2522302" y="851455"/>
              <a:ext cx="644612" cy="17075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4" name="Splat 634"/>
            <p:cNvSpPr>
              <a:spLocks noGrp="1"/>
            </p:cNvSpPr>
            <p:nvPr/>
          </p:nvSpPr>
          <p:spPr>
            <a:xfrm rot="7880993">
              <a:off x="347145" y="1272859"/>
              <a:ext cx="676007" cy="916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5" name="Splat 635"/>
            <p:cNvSpPr>
              <a:spLocks noGrp="1"/>
            </p:cNvSpPr>
            <p:nvPr/>
          </p:nvSpPr>
          <p:spPr>
            <a:xfrm rot="4114116">
              <a:off x="2907401" y="698941"/>
              <a:ext cx="467544" cy="289286"/>
            </a:xfrm>
            <a:prstGeom prst="ellipse">
              <a:avLst/>
            </a:prstGeom>
            <a:gradFill>
              <a:gsLst>
                <a:gs pos="0">
                  <a:srgbClr val="000036">
                    <a:alpha val="32968"/>
                  </a:srgbClr>
                </a:gs>
                <a:gs pos="14286">
                  <a:srgbClr val="000036">
                    <a:alpha val="30764"/>
                  </a:srgbClr>
                </a:gs>
                <a:gs pos="28571">
                  <a:srgbClr val="000036">
                    <a:alpha val="24833"/>
                  </a:srgbClr>
                </a:gs>
                <a:gs pos="42857">
                  <a:srgbClr val="000036">
                    <a:alpha val="17075"/>
                  </a:srgbClr>
                </a:gs>
                <a:gs pos="57143">
                  <a:srgbClr val="000036">
                    <a:alpha val="9855"/>
                  </a:srgbClr>
                </a:gs>
                <a:gs pos="71429">
                  <a:srgbClr val="000036">
                    <a:alpha val="4740"/>
                  </a:srgbClr>
                </a:gs>
                <a:gs pos="85714">
                  <a:srgbClr val="000036">
                    <a:alpha val="1902"/>
                  </a:srgbClr>
                </a:gs>
                <a:gs pos="100000">
                  <a:srgbClr val="00003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6" name="Splat 636"/>
            <p:cNvSpPr>
              <a:spLocks noGrp="1"/>
            </p:cNvSpPr>
            <p:nvPr/>
          </p:nvSpPr>
          <p:spPr>
            <a:xfrm rot="5586229">
              <a:off x="2416143" y="1214311"/>
              <a:ext cx="507744" cy="927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7" name="Splat 637"/>
            <p:cNvSpPr>
              <a:spLocks noGrp="1"/>
            </p:cNvSpPr>
            <p:nvPr/>
          </p:nvSpPr>
          <p:spPr>
            <a:xfrm rot="5133359">
              <a:off x="702165" y="870994"/>
              <a:ext cx="272131" cy="168241"/>
            </a:xfrm>
            <a:prstGeom prst="ellipse">
              <a:avLst/>
            </a:prstGeom>
            <a:gradFill>
              <a:gsLst>
                <a:gs pos="0">
                  <a:srgbClr val="0000FF">
                    <a:alpha val="10688"/>
                  </a:srgbClr>
                </a:gs>
                <a:gs pos="14286">
                  <a:srgbClr val="0000FF">
                    <a:alpha val="9867"/>
                  </a:srgbClr>
                </a:gs>
                <a:gs pos="28571">
                  <a:srgbClr val="0000FF">
                    <a:alpha val="7750"/>
                  </a:srgbClr>
                </a:gs>
                <a:gs pos="42857">
                  <a:srgbClr val="0000FF">
                    <a:alpha val="5153"/>
                  </a:srgbClr>
                </a:gs>
                <a:gs pos="57143">
                  <a:srgbClr val="0000FF">
                    <a:alpha val="2889"/>
                  </a:srgbClr>
                </a:gs>
                <a:gs pos="71429">
                  <a:srgbClr val="0000FF">
                    <a:alpha val="1363"/>
                  </a:srgbClr>
                </a:gs>
                <a:gs pos="85714">
                  <a:srgbClr val="0000FF">
                    <a:alpha val="541"/>
                  </a:srgbClr>
                </a:gs>
                <a:gs pos="100000">
                  <a:srgbClr val="0000FF">
                    <a:alpha val="1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8" name="Splat 638"/>
            <p:cNvSpPr>
              <a:spLocks noGrp="1"/>
            </p:cNvSpPr>
            <p:nvPr/>
          </p:nvSpPr>
          <p:spPr>
            <a:xfrm rot="-9781604">
              <a:off x="1329617" y="1772126"/>
              <a:ext cx="438094" cy="36953"/>
            </a:xfrm>
            <a:prstGeom prst="ellipse">
              <a:avLst/>
            </a:prstGeom>
            <a:gradFill>
              <a:gsLst>
                <a:gs pos="0">
                  <a:srgbClr val="F2FFF3">
                    <a:alpha val="32968"/>
                  </a:srgbClr>
                </a:gs>
                <a:gs pos="14286">
                  <a:srgbClr val="F2FFF3">
                    <a:alpha val="30764"/>
                  </a:srgbClr>
                </a:gs>
                <a:gs pos="28571">
                  <a:srgbClr val="F2FFF3">
                    <a:alpha val="24833"/>
                  </a:srgbClr>
                </a:gs>
                <a:gs pos="42857">
                  <a:srgbClr val="F2FFF3">
                    <a:alpha val="17075"/>
                  </a:srgbClr>
                </a:gs>
                <a:gs pos="57143">
                  <a:srgbClr val="F2FFF3">
                    <a:alpha val="9855"/>
                  </a:srgbClr>
                </a:gs>
                <a:gs pos="71429">
                  <a:srgbClr val="F2FFF3">
                    <a:alpha val="4740"/>
                  </a:srgbClr>
                </a:gs>
                <a:gs pos="85714">
                  <a:srgbClr val="F2FFF3">
                    <a:alpha val="1902"/>
                  </a:srgbClr>
                </a:gs>
                <a:gs pos="100000">
                  <a:srgbClr val="F2FFF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9" name="Splat 639"/>
            <p:cNvSpPr>
              <a:spLocks noGrp="1"/>
            </p:cNvSpPr>
            <p:nvPr/>
          </p:nvSpPr>
          <p:spPr>
            <a:xfrm rot="5493635">
              <a:off x="2319698" y="279193"/>
              <a:ext cx="679428" cy="179482"/>
            </a:xfrm>
            <a:prstGeom prst="ellipse">
              <a:avLst/>
            </a:prstGeom>
            <a:gradFill>
              <a:gsLst>
                <a:gs pos="0">
                  <a:srgbClr val="FFFF9A">
                    <a:alpha val="32968"/>
                  </a:srgbClr>
                </a:gs>
                <a:gs pos="14286">
                  <a:srgbClr val="FFFF9A">
                    <a:alpha val="30764"/>
                  </a:srgbClr>
                </a:gs>
                <a:gs pos="28571">
                  <a:srgbClr val="FFFF9A">
                    <a:alpha val="24833"/>
                  </a:srgbClr>
                </a:gs>
                <a:gs pos="42857">
                  <a:srgbClr val="FFFF9A">
                    <a:alpha val="17075"/>
                  </a:srgbClr>
                </a:gs>
                <a:gs pos="57143">
                  <a:srgbClr val="FFFF9A">
                    <a:alpha val="9855"/>
                  </a:srgbClr>
                </a:gs>
                <a:gs pos="71429">
                  <a:srgbClr val="FFFF9A">
                    <a:alpha val="4740"/>
                  </a:srgbClr>
                </a:gs>
                <a:gs pos="85714">
                  <a:srgbClr val="FFFF9A">
                    <a:alpha val="1902"/>
                  </a:srgbClr>
                </a:gs>
                <a:gs pos="100000">
                  <a:srgbClr val="FFFF9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0" name="Splat 640"/>
            <p:cNvSpPr>
              <a:spLocks noGrp="1"/>
            </p:cNvSpPr>
            <p:nvPr/>
          </p:nvSpPr>
          <p:spPr>
            <a:xfrm rot="-8408086">
              <a:off x="2203606" y="1269347"/>
              <a:ext cx="279361" cy="183069"/>
            </a:xfrm>
            <a:prstGeom prst="ellipse">
              <a:avLst/>
            </a:prstGeom>
            <a:gradFill>
              <a:gsLst>
                <a:gs pos="0">
                  <a:srgbClr val="FFD5D0">
                    <a:alpha val="28799"/>
                  </a:srgbClr>
                </a:gs>
                <a:gs pos="14286">
                  <a:srgbClr val="FFD5D0">
                    <a:alpha val="26816"/>
                  </a:srgbClr>
                </a:gs>
                <a:gs pos="28571">
                  <a:srgbClr val="FFD5D0">
                    <a:alpha val="21526"/>
                  </a:srgbClr>
                </a:gs>
                <a:gs pos="42857">
                  <a:srgbClr val="FFD5D0">
                    <a:alpha val="14700"/>
                  </a:srgbClr>
                </a:gs>
                <a:gs pos="57143">
                  <a:srgbClr val="FFD5D0">
                    <a:alpha val="8433"/>
                  </a:srgbClr>
                </a:gs>
                <a:gs pos="71429">
                  <a:srgbClr val="FFD5D0">
                    <a:alpha val="4040"/>
                  </a:srgbClr>
                </a:gs>
                <a:gs pos="85714">
                  <a:srgbClr val="FFD5D0">
                    <a:alpha val="1617"/>
                  </a:srgbClr>
                </a:gs>
                <a:gs pos="100000">
                  <a:srgbClr val="FFD5D0">
                    <a:alpha val="5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1" name="Splat 641"/>
            <p:cNvSpPr>
              <a:spLocks noGrp="1"/>
            </p:cNvSpPr>
            <p:nvPr/>
          </p:nvSpPr>
          <p:spPr>
            <a:xfrm rot="7098451">
              <a:off x="1980752" y="1402176"/>
              <a:ext cx="205278" cy="506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2" name="Splat 642"/>
            <p:cNvSpPr>
              <a:spLocks noGrp="1"/>
            </p:cNvSpPr>
            <p:nvPr/>
          </p:nvSpPr>
          <p:spPr>
            <a:xfrm rot="4783476">
              <a:off x="1088248" y="291117"/>
              <a:ext cx="616347" cy="2137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3" name="Splat 643"/>
            <p:cNvSpPr>
              <a:spLocks noGrp="1"/>
            </p:cNvSpPr>
            <p:nvPr/>
          </p:nvSpPr>
          <p:spPr>
            <a:xfrm rot="9570831">
              <a:off x="328188" y="1377335"/>
              <a:ext cx="428374" cy="484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4" name="Splat 644"/>
            <p:cNvSpPr>
              <a:spLocks noGrp="1"/>
            </p:cNvSpPr>
            <p:nvPr/>
          </p:nvSpPr>
          <p:spPr>
            <a:xfrm rot="-8818939">
              <a:off x="820222" y="1189055"/>
              <a:ext cx="601365" cy="1169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5" name="Splat 645"/>
            <p:cNvSpPr>
              <a:spLocks noGrp="1"/>
            </p:cNvSpPr>
            <p:nvPr/>
          </p:nvSpPr>
          <p:spPr>
            <a:xfrm rot="-10703379">
              <a:off x="3060541" y="426824"/>
              <a:ext cx="314619" cy="104735"/>
            </a:xfrm>
            <a:prstGeom prst="ellipse">
              <a:avLst/>
            </a:prstGeom>
            <a:gradFill>
              <a:gsLst>
                <a:gs pos="0">
                  <a:srgbClr val="FFFFF7">
                    <a:alpha val="32968"/>
                  </a:srgbClr>
                </a:gs>
                <a:gs pos="14286">
                  <a:srgbClr val="FFFFF7">
                    <a:alpha val="30764"/>
                  </a:srgbClr>
                </a:gs>
                <a:gs pos="28571">
                  <a:srgbClr val="FFFFF7">
                    <a:alpha val="24833"/>
                  </a:srgbClr>
                </a:gs>
                <a:gs pos="42857">
                  <a:srgbClr val="FFFFF7">
                    <a:alpha val="17075"/>
                  </a:srgbClr>
                </a:gs>
                <a:gs pos="57143">
                  <a:srgbClr val="FFFFF7">
                    <a:alpha val="9855"/>
                  </a:srgbClr>
                </a:gs>
                <a:gs pos="71429">
                  <a:srgbClr val="FFFFF7">
                    <a:alpha val="4740"/>
                  </a:srgbClr>
                </a:gs>
                <a:gs pos="85714">
                  <a:srgbClr val="FFFFF7">
                    <a:alpha val="1902"/>
                  </a:srgbClr>
                </a:gs>
                <a:gs pos="100000">
                  <a:srgbClr val="FFFFF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6" name="Splat 646"/>
            <p:cNvSpPr>
              <a:spLocks noGrp="1"/>
            </p:cNvSpPr>
            <p:nvPr/>
          </p:nvSpPr>
          <p:spPr>
            <a:xfrm rot="7095862">
              <a:off x="2254696" y="1076731"/>
              <a:ext cx="311498" cy="151242"/>
            </a:xfrm>
            <a:prstGeom prst="ellipse">
              <a:avLst/>
            </a:prstGeom>
            <a:gradFill>
              <a:gsLst>
                <a:gs pos="0">
                  <a:srgbClr val="FFCCFF">
                    <a:alpha val="32968"/>
                  </a:srgbClr>
                </a:gs>
                <a:gs pos="14286">
                  <a:srgbClr val="FFCCFF">
                    <a:alpha val="30764"/>
                  </a:srgbClr>
                </a:gs>
                <a:gs pos="28571">
                  <a:srgbClr val="FFCCFF">
                    <a:alpha val="24833"/>
                  </a:srgbClr>
                </a:gs>
                <a:gs pos="42857">
                  <a:srgbClr val="FFCCFF">
                    <a:alpha val="17075"/>
                  </a:srgbClr>
                </a:gs>
                <a:gs pos="57143">
                  <a:srgbClr val="FFCCFF">
                    <a:alpha val="9855"/>
                  </a:srgbClr>
                </a:gs>
                <a:gs pos="71429">
                  <a:srgbClr val="FFCCFF">
                    <a:alpha val="4740"/>
                  </a:srgbClr>
                </a:gs>
                <a:gs pos="85714">
                  <a:srgbClr val="FFCCFF">
                    <a:alpha val="1902"/>
                  </a:srgbClr>
                </a:gs>
                <a:gs pos="100000">
                  <a:srgbClr val="FFCC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7" name="Splat 647"/>
            <p:cNvSpPr>
              <a:spLocks noGrp="1"/>
            </p:cNvSpPr>
            <p:nvPr/>
          </p:nvSpPr>
          <p:spPr>
            <a:xfrm rot="8764379">
              <a:off x="1305839" y="1042072"/>
              <a:ext cx="749623" cy="4677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8" name="Splat 648"/>
            <p:cNvSpPr>
              <a:spLocks noGrp="1"/>
            </p:cNvSpPr>
            <p:nvPr/>
          </p:nvSpPr>
          <p:spPr>
            <a:xfrm rot="2845373">
              <a:off x="2895953" y="1633303"/>
              <a:ext cx="280554" cy="34189"/>
            </a:xfrm>
            <a:prstGeom prst="ellipse">
              <a:avLst/>
            </a:prstGeom>
            <a:gradFill>
              <a:gsLst>
                <a:gs pos="0">
                  <a:srgbClr val="FF0000">
                    <a:alpha val="17114"/>
                  </a:srgbClr>
                </a:gs>
                <a:gs pos="14286">
                  <a:srgbClr val="FF0000">
                    <a:alpha val="15846"/>
                  </a:srgbClr>
                </a:gs>
                <a:gs pos="28571">
                  <a:srgbClr val="FF0000">
                    <a:alpha val="12537"/>
                  </a:srgbClr>
                </a:gs>
                <a:gs pos="42857">
                  <a:srgbClr val="FF0000">
                    <a:alpha val="8411"/>
                  </a:srgbClr>
                </a:gs>
                <a:gs pos="57143">
                  <a:srgbClr val="FF0000">
                    <a:alpha val="4752"/>
                  </a:srgbClr>
                </a:gs>
                <a:gs pos="71429">
                  <a:srgbClr val="FF0000">
                    <a:alpha val="2253"/>
                  </a:srgbClr>
                </a:gs>
                <a:gs pos="85714">
                  <a:srgbClr val="FF0000">
                    <a:alpha val="897"/>
                  </a:srgbClr>
                </a:gs>
                <a:gs pos="100000">
                  <a:srgbClr val="FF0000">
                    <a:alpha val="3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9" name="Splat 649"/>
            <p:cNvSpPr>
              <a:spLocks noGrp="1"/>
            </p:cNvSpPr>
            <p:nvPr/>
          </p:nvSpPr>
          <p:spPr>
            <a:xfrm rot="-10129667">
              <a:off x="3015770" y="1202038"/>
              <a:ext cx="291014" cy="235907"/>
            </a:xfrm>
            <a:prstGeom prst="ellipse">
              <a:avLst/>
            </a:prstGeom>
            <a:gradFill>
              <a:gsLst>
                <a:gs pos="0">
                  <a:srgbClr val="D10000">
                    <a:alpha val="30708"/>
                  </a:srgbClr>
                </a:gs>
                <a:gs pos="14286">
                  <a:srgbClr val="D10000">
                    <a:alpha val="28621"/>
                  </a:srgbClr>
                </a:gs>
                <a:gs pos="28571">
                  <a:srgbClr val="D10000">
                    <a:alpha val="23033"/>
                  </a:srgbClr>
                </a:gs>
                <a:gs pos="42857">
                  <a:srgbClr val="D10000">
                    <a:alpha val="15778"/>
                  </a:srgbClr>
                </a:gs>
                <a:gs pos="57143">
                  <a:srgbClr val="D10000">
                    <a:alpha val="9076"/>
                  </a:srgbClr>
                </a:gs>
                <a:gs pos="71429">
                  <a:srgbClr val="D10000">
                    <a:alpha val="4356"/>
                  </a:srgbClr>
                </a:gs>
                <a:gs pos="85714">
                  <a:srgbClr val="D10000">
                    <a:alpha val="1746"/>
                  </a:srgbClr>
                </a:gs>
                <a:gs pos="100000">
                  <a:srgbClr val="D10000">
                    <a:alpha val="5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0" name="Splat 650"/>
            <p:cNvSpPr>
              <a:spLocks noGrp="1"/>
            </p:cNvSpPr>
            <p:nvPr/>
          </p:nvSpPr>
          <p:spPr>
            <a:xfrm rot="-10770084">
              <a:off x="2397933" y="38559"/>
              <a:ext cx="801291" cy="657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1" name="Splat 651"/>
            <p:cNvSpPr>
              <a:spLocks noGrp="1"/>
            </p:cNvSpPr>
            <p:nvPr/>
          </p:nvSpPr>
          <p:spPr>
            <a:xfrm rot="10429401">
              <a:off x="800291" y="1321951"/>
              <a:ext cx="262494" cy="3854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2" name="Splat 652"/>
            <p:cNvSpPr>
              <a:spLocks noGrp="1"/>
            </p:cNvSpPr>
            <p:nvPr/>
          </p:nvSpPr>
          <p:spPr>
            <a:xfrm rot="-8989487">
              <a:off x="1410494" y="147521"/>
              <a:ext cx="283490" cy="15941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3" name="Splat 653"/>
            <p:cNvSpPr>
              <a:spLocks noGrp="1"/>
            </p:cNvSpPr>
            <p:nvPr/>
          </p:nvSpPr>
          <p:spPr>
            <a:xfrm rot="10286112">
              <a:off x="2532155" y="182785"/>
              <a:ext cx="662220" cy="56294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4" name="Splat 654"/>
            <p:cNvSpPr>
              <a:spLocks noGrp="1"/>
            </p:cNvSpPr>
            <p:nvPr/>
          </p:nvSpPr>
          <p:spPr>
            <a:xfrm rot="-8182038">
              <a:off x="2045869" y="1084706"/>
              <a:ext cx="308318" cy="198943"/>
            </a:xfrm>
            <a:prstGeom prst="ellipse">
              <a:avLst/>
            </a:prstGeom>
            <a:gradFill>
              <a:gsLst>
                <a:gs pos="0">
                  <a:srgbClr val="712700">
                    <a:alpha val="32968"/>
                  </a:srgbClr>
                </a:gs>
                <a:gs pos="14286">
                  <a:srgbClr val="712700">
                    <a:alpha val="30764"/>
                  </a:srgbClr>
                </a:gs>
                <a:gs pos="28571">
                  <a:srgbClr val="712700">
                    <a:alpha val="24833"/>
                  </a:srgbClr>
                </a:gs>
                <a:gs pos="42857">
                  <a:srgbClr val="712700">
                    <a:alpha val="17075"/>
                  </a:srgbClr>
                </a:gs>
                <a:gs pos="57143">
                  <a:srgbClr val="712700">
                    <a:alpha val="9855"/>
                  </a:srgbClr>
                </a:gs>
                <a:gs pos="71429">
                  <a:srgbClr val="712700">
                    <a:alpha val="4740"/>
                  </a:srgbClr>
                </a:gs>
                <a:gs pos="85714">
                  <a:srgbClr val="712700">
                    <a:alpha val="1902"/>
                  </a:srgbClr>
                </a:gs>
                <a:gs pos="100000">
                  <a:srgbClr val="7127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5" name="Splat 655"/>
            <p:cNvSpPr>
              <a:spLocks noGrp="1"/>
            </p:cNvSpPr>
            <p:nvPr/>
          </p:nvSpPr>
          <p:spPr>
            <a:xfrm rot="4490864">
              <a:off x="55641" y="1419632"/>
              <a:ext cx="457084" cy="159138"/>
            </a:xfrm>
            <a:prstGeom prst="ellipse">
              <a:avLst/>
            </a:prstGeom>
            <a:gradFill>
              <a:gsLst>
                <a:gs pos="0">
                  <a:srgbClr val="000000">
                    <a:alpha val="27278"/>
                  </a:srgbClr>
                </a:gs>
                <a:gs pos="14286">
                  <a:srgbClr val="000000">
                    <a:alpha val="25380"/>
                  </a:srgbClr>
                </a:gs>
                <a:gs pos="28571">
                  <a:srgbClr val="000000">
                    <a:alpha val="20333"/>
                  </a:srgbClr>
                </a:gs>
                <a:gs pos="42857">
                  <a:srgbClr val="000000">
                    <a:alpha val="13852"/>
                  </a:srgbClr>
                </a:gs>
                <a:gs pos="57143">
                  <a:srgbClr val="000000">
                    <a:alpha val="7930"/>
                  </a:srgbClr>
                </a:gs>
                <a:gs pos="71429">
                  <a:srgbClr val="000000">
                    <a:alpha val="3793"/>
                  </a:srgbClr>
                </a:gs>
                <a:gs pos="85714">
                  <a:srgbClr val="000000">
                    <a:alpha val="1518"/>
                  </a:srgbClr>
                </a:gs>
                <a:gs pos="100000">
                  <a:srgbClr val="000000">
                    <a:alpha val="5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6" name="Splat 656"/>
            <p:cNvSpPr>
              <a:spLocks noGrp="1"/>
            </p:cNvSpPr>
            <p:nvPr/>
          </p:nvSpPr>
          <p:spPr>
            <a:xfrm rot="-9660929">
              <a:off x="303498" y="608341"/>
              <a:ext cx="598146" cy="1686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7" name="Splat 657"/>
            <p:cNvSpPr>
              <a:spLocks noGrp="1"/>
            </p:cNvSpPr>
            <p:nvPr/>
          </p:nvSpPr>
          <p:spPr>
            <a:xfrm rot="5001144">
              <a:off x="2909119" y="1651571"/>
              <a:ext cx="124207" cy="4944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8" name="Splat 658"/>
            <p:cNvSpPr>
              <a:spLocks noGrp="1"/>
            </p:cNvSpPr>
            <p:nvPr/>
          </p:nvSpPr>
          <p:spPr>
            <a:xfrm rot="5687086">
              <a:off x="2361374" y="251572"/>
              <a:ext cx="539558" cy="94014"/>
            </a:xfrm>
            <a:prstGeom prst="ellipse">
              <a:avLst/>
            </a:prstGeom>
            <a:gradFill>
              <a:gsLst>
                <a:gs pos="0">
                  <a:srgbClr val="FFFFE8">
                    <a:alpha val="32968"/>
                  </a:srgbClr>
                </a:gs>
                <a:gs pos="14286">
                  <a:srgbClr val="FFFFE8">
                    <a:alpha val="30764"/>
                  </a:srgbClr>
                </a:gs>
                <a:gs pos="28571">
                  <a:srgbClr val="FFFFE8">
                    <a:alpha val="24833"/>
                  </a:srgbClr>
                </a:gs>
                <a:gs pos="42857">
                  <a:srgbClr val="FFFFE8">
                    <a:alpha val="17075"/>
                  </a:srgbClr>
                </a:gs>
                <a:gs pos="57143">
                  <a:srgbClr val="FFFFE8">
                    <a:alpha val="9855"/>
                  </a:srgbClr>
                </a:gs>
                <a:gs pos="71429">
                  <a:srgbClr val="FFFFE8">
                    <a:alpha val="4740"/>
                  </a:srgbClr>
                </a:gs>
                <a:gs pos="85714">
                  <a:srgbClr val="FFFFE8">
                    <a:alpha val="1902"/>
                  </a:srgbClr>
                </a:gs>
                <a:gs pos="100000">
                  <a:srgbClr val="FFFFE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9" name="Splat 659"/>
            <p:cNvSpPr>
              <a:spLocks noGrp="1"/>
            </p:cNvSpPr>
            <p:nvPr/>
          </p:nvSpPr>
          <p:spPr>
            <a:xfrm rot="3632629">
              <a:off x="2563233" y="826641"/>
              <a:ext cx="478061" cy="302229"/>
            </a:xfrm>
            <a:prstGeom prst="ellipse">
              <a:avLst/>
            </a:prstGeom>
            <a:gradFill>
              <a:gsLst>
                <a:gs pos="0">
                  <a:srgbClr val="FF00FF">
                    <a:alpha val="32968"/>
                  </a:srgbClr>
                </a:gs>
                <a:gs pos="14286">
                  <a:srgbClr val="FF00FF">
                    <a:alpha val="30764"/>
                  </a:srgbClr>
                </a:gs>
                <a:gs pos="28571">
                  <a:srgbClr val="FF00FF">
                    <a:alpha val="24833"/>
                  </a:srgbClr>
                </a:gs>
                <a:gs pos="42857">
                  <a:srgbClr val="FF00FF">
                    <a:alpha val="17075"/>
                  </a:srgbClr>
                </a:gs>
                <a:gs pos="57143">
                  <a:srgbClr val="FF00FF">
                    <a:alpha val="9855"/>
                  </a:srgbClr>
                </a:gs>
                <a:gs pos="71429">
                  <a:srgbClr val="FF00FF">
                    <a:alpha val="4740"/>
                  </a:srgbClr>
                </a:gs>
                <a:gs pos="85714">
                  <a:srgbClr val="FF00FF">
                    <a:alpha val="1902"/>
                  </a:srgbClr>
                </a:gs>
                <a:gs pos="100000">
                  <a:srgbClr val="FF00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0" name="Splat 660"/>
            <p:cNvSpPr>
              <a:spLocks noGrp="1"/>
            </p:cNvSpPr>
            <p:nvPr/>
          </p:nvSpPr>
          <p:spPr>
            <a:xfrm rot="9235085">
              <a:off x="1607688" y="1128224"/>
              <a:ext cx="617375" cy="1730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1" name="Splat 661"/>
            <p:cNvSpPr>
              <a:spLocks noGrp="1"/>
            </p:cNvSpPr>
            <p:nvPr/>
          </p:nvSpPr>
          <p:spPr>
            <a:xfrm rot="-10043323">
              <a:off x="765132" y="1422768"/>
              <a:ext cx="355121" cy="2027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2" name="Splat 662"/>
            <p:cNvSpPr>
              <a:spLocks noGrp="1"/>
            </p:cNvSpPr>
            <p:nvPr/>
          </p:nvSpPr>
          <p:spPr>
            <a:xfrm rot="-10481661">
              <a:off x="2875446" y="690576"/>
              <a:ext cx="644685" cy="428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3" name="Splat 663"/>
            <p:cNvSpPr>
              <a:spLocks noGrp="1"/>
            </p:cNvSpPr>
            <p:nvPr/>
          </p:nvSpPr>
          <p:spPr>
            <a:xfrm rot="9135613">
              <a:off x="1795915" y="1303487"/>
              <a:ext cx="273690" cy="9984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4" name="Splat 664"/>
            <p:cNvSpPr>
              <a:spLocks noGrp="1"/>
            </p:cNvSpPr>
            <p:nvPr/>
          </p:nvSpPr>
          <p:spPr>
            <a:xfrm rot="-9950860">
              <a:off x="685277" y="1448359"/>
              <a:ext cx="490548" cy="438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5" name="Splat 665"/>
            <p:cNvSpPr>
              <a:spLocks noGrp="1"/>
            </p:cNvSpPr>
            <p:nvPr/>
          </p:nvSpPr>
          <p:spPr>
            <a:xfrm rot="-10601348">
              <a:off x="2125685" y="405456"/>
              <a:ext cx="385951" cy="995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6" name="Splat 666"/>
            <p:cNvSpPr>
              <a:spLocks noGrp="1"/>
            </p:cNvSpPr>
            <p:nvPr/>
          </p:nvSpPr>
          <p:spPr>
            <a:xfrm rot="-10153852">
              <a:off x="2600688" y="594893"/>
              <a:ext cx="252662" cy="435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7" name="Splat 667"/>
            <p:cNvSpPr>
              <a:spLocks noGrp="1"/>
            </p:cNvSpPr>
            <p:nvPr/>
          </p:nvSpPr>
          <p:spPr>
            <a:xfrm rot="5501744">
              <a:off x="1073470" y="89595"/>
              <a:ext cx="774595" cy="753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8" name="Splat 668"/>
            <p:cNvSpPr>
              <a:spLocks noGrp="1"/>
            </p:cNvSpPr>
            <p:nvPr/>
          </p:nvSpPr>
          <p:spPr>
            <a:xfrm rot="10003195">
              <a:off x="3258856" y="16119"/>
              <a:ext cx="313565" cy="255839"/>
            </a:xfrm>
            <a:prstGeom prst="ellipse">
              <a:avLst/>
            </a:prstGeom>
            <a:gradFill>
              <a:gsLst>
                <a:gs pos="0">
                  <a:srgbClr val="B50000">
                    <a:alpha val="6516"/>
                  </a:srgbClr>
                </a:gs>
                <a:gs pos="14286">
                  <a:srgbClr val="B50000">
                    <a:alpha val="6005"/>
                  </a:srgbClr>
                </a:gs>
                <a:gs pos="28571">
                  <a:srgbClr val="B50000">
                    <a:alpha val="4695"/>
                  </a:srgbClr>
                </a:gs>
                <a:gs pos="42857">
                  <a:srgbClr val="B50000">
                    <a:alpha val="3105"/>
                  </a:srgbClr>
                </a:gs>
                <a:gs pos="57143">
                  <a:srgbClr val="B50000">
                    <a:alpha val="1732"/>
                  </a:srgbClr>
                </a:gs>
                <a:gs pos="71429">
                  <a:srgbClr val="B50000">
                    <a:alpha val="815"/>
                  </a:srgbClr>
                </a:gs>
                <a:gs pos="85714">
                  <a:srgbClr val="B50000">
                    <a:alpha val="323"/>
                  </a:srgbClr>
                </a:gs>
                <a:gs pos="100000">
                  <a:srgbClr val="B50000">
                    <a:alpha val="1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9" name="Splat 669"/>
            <p:cNvSpPr>
              <a:spLocks noGrp="1"/>
            </p:cNvSpPr>
            <p:nvPr/>
          </p:nvSpPr>
          <p:spPr>
            <a:xfrm rot="-10541295">
              <a:off x="2851217" y="893723"/>
              <a:ext cx="691571" cy="90618"/>
            </a:xfrm>
            <a:prstGeom prst="ellipse">
              <a:avLst/>
            </a:prstGeom>
            <a:gradFill>
              <a:gsLst>
                <a:gs pos="0">
                  <a:srgbClr val="FF9D71">
                    <a:alpha val="32968"/>
                  </a:srgbClr>
                </a:gs>
                <a:gs pos="14286">
                  <a:srgbClr val="FF9D71">
                    <a:alpha val="30764"/>
                  </a:srgbClr>
                </a:gs>
                <a:gs pos="28571">
                  <a:srgbClr val="FF9D71">
                    <a:alpha val="24833"/>
                  </a:srgbClr>
                </a:gs>
                <a:gs pos="42857">
                  <a:srgbClr val="FF9D71">
                    <a:alpha val="17075"/>
                  </a:srgbClr>
                </a:gs>
                <a:gs pos="57143">
                  <a:srgbClr val="FF9D71">
                    <a:alpha val="9855"/>
                  </a:srgbClr>
                </a:gs>
                <a:gs pos="71429">
                  <a:srgbClr val="FF9D71">
                    <a:alpha val="4740"/>
                  </a:srgbClr>
                </a:gs>
                <a:gs pos="85714">
                  <a:srgbClr val="FF9D71">
                    <a:alpha val="1902"/>
                  </a:srgbClr>
                </a:gs>
                <a:gs pos="100000">
                  <a:srgbClr val="FF9D7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0" name="Splat 670"/>
            <p:cNvSpPr>
              <a:spLocks noGrp="1"/>
            </p:cNvSpPr>
            <p:nvPr/>
          </p:nvSpPr>
          <p:spPr>
            <a:xfrm rot="3414580">
              <a:off x="2512711" y="1690971"/>
              <a:ext cx="402259" cy="633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1" name="Splat 671"/>
            <p:cNvSpPr>
              <a:spLocks noGrp="1"/>
            </p:cNvSpPr>
            <p:nvPr/>
          </p:nvSpPr>
          <p:spPr>
            <a:xfrm rot="3675283">
              <a:off x="803999" y="1757599"/>
              <a:ext cx="357645" cy="256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2" name="Splat 672"/>
            <p:cNvSpPr>
              <a:spLocks noGrp="1"/>
            </p:cNvSpPr>
            <p:nvPr/>
          </p:nvSpPr>
          <p:spPr>
            <a:xfrm rot="5589864">
              <a:off x="2133774" y="155281"/>
              <a:ext cx="859126" cy="253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3" name="Splat 673"/>
            <p:cNvSpPr>
              <a:spLocks noGrp="1"/>
            </p:cNvSpPr>
            <p:nvPr/>
          </p:nvSpPr>
          <p:spPr>
            <a:xfrm rot="3445577">
              <a:off x="585015" y="1682904"/>
              <a:ext cx="379910" cy="5332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4" name="Splat 674"/>
            <p:cNvSpPr>
              <a:spLocks noGrp="1"/>
            </p:cNvSpPr>
            <p:nvPr/>
          </p:nvSpPr>
          <p:spPr>
            <a:xfrm rot="9339716">
              <a:off x="2651040" y="616194"/>
              <a:ext cx="467871" cy="2595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5" name="Splat 675"/>
            <p:cNvSpPr>
              <a:spLocks noGrp="1"/>
            </p:cNvSpPr>
            <p:nvPr/>
          </p:nvSpPr>
          <p:spPr>
            <a:xfrm rot="5955117">
              <a:off x="2627496" y="983806"/>
              <a:ext cx="774527" cy="1319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6" name="Splat 676"/>
            <p:cNvSpPr>
              <a:spLocks noGrp="1"/>
            </p:cNvSpPr>
            <p:nvPr/>
          </p:nvSpPr>
          <p:spPr>
            <a:xfrm rot="3867034">
              <a:off x="2348127" y="1187385"/>
              <a:ext cx="338571" cy="23684"/>
            </a:xfrm>
            <a:prstGeom prst="ellipse">
              <a:avLst/>
            </a:prstGeom>
            <a:gradFill>
              <a:gsLst>
                <a:gs pos="0">
                  <a:srgbClr val="00FFFF">
                    <a:alpha val="32968"/>
                  </a:srgbClr>
                </a:gs>
                <a:gs pos="14286">
                  <a:srgbClr val="00FFFF">
                    <a:alpha val="30764"/>
                  </a:srgbClr>
                </a:gs>
                <a:gs pos="28571">
                  <a:srgbClr val="00FFFF">
                    <a:alpha val="24833"/>
                  </a:srgbClr>
                </a:gs>
                <a:gs pos="42857">
                  <a:srgbClr val="00FFFF">
                    <a:alpha val="17075"/>
                  </a:srgbClr>
                </a:gs>
                <a:gs pos="57143">
                  <a:srgbClr val="00FFFF">
                    <a:alpha val="9855"/>
                  </a:srgbClr>
                </a:gs>
                <a:gs pos="71429">
                  <a:srgbClr val="00FFFF">
                    <a:alpha val="4740"/>
                  </a:srgbClr>
                </a:gs>
                <a:gs pos="85714">
                  <a:srgbClr val="00FFFF">
                    <a:alpha val="1902"/>
                  </a:srgbClr>
                </a:gs>
                <a:gs pos="100000">
                  <a:srgbClr val="0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7" name="Splat 677"/>
            <p:cNvSpPr>
              <a:spLocks noGrp="1"/>
            </p:cNvSpPr>
            <p:nvPr/>
          </p:nvSpPr>
          <p:spPr>
            <a:xfrm rot="3607276">
              <a:off x="2190222" y="1350440"/>
              <a:ext cx="257698" cy="1421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8" name="Splat 678"/>
            <p:cNvSpPr>
              <a:spLocks noGrp="1"/>
            </p:cNvSpPr>
            <p:nvPr/>
          </p:nvSpPr>
          <p:spPr>
            <a:xfrm rot="7391760">
              <a:off x="2299473" y="247075"/>
              <a:ext cx="203104" cy="95204"/>
            </a:xfrm>
            <a:prstGeom prst="ellipse">
              <a:avLst/>
            </a:prstGeom>
            <a:gradFill>
              <a:gsLst>
                <a:gs pos="0">
                  <a:srgbClr val="0082FF">
                    <a:alpha val="22501"/>
                  </a:srgbClr>
                </a:gs>
                <a:gs pos="14286">
                  <a:srgbClr val="0082FF">
                    <a:alpha val="20886"/>
                  </a:srgbClr>
                </a:gs>
                <a:gs pos="28571">
                  <a:srgbClr val="0082FF">
                    <a:alpha val="16632"/>
                  </a:srgbClr>
                </a:gs>
                <a:gs pos="42857">
                  <a:srgbClr val="0082FF">
                    <a:alpha val="11247"/>
                  </a:srgbClr>
                </a:gs>
                <a:gs pos="57143">
                  <a:srgbClr val="0082FF">
                    <a:alpha val="6398"/>
                  </a:srgbClr>
                </a:gs>
                <a:gs pos="71429">
                  <a:srgbClr val="0082FF">
                    <a:alpha val="3047"/>
                  </a:srgbClr>
                </a:gs>
                <a:gs pos="85714">
                  <a:srgbClr val="0082FF">
                    <a:alpha val="1216"/>
                  </a:srgbClr>
                </a:gs>
                <a:gs pos="100000">
                  <a:srgbClr val="0082FF">
                    <a:alpha val="4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9" name="Splat 679"/>
            <p:cNvSpPr>
              <a:spLocks noGrp="1"/>
            </p:cNvSpPr>
            <p:nvPr/>
          </p:nvSpPr>
          <p:spPr>
            <a:xfrm rot="5157410">
              <a:off x="1771226" y="31368"/>
              <a:ext cx="459666" cy="17874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0" name="Splat 680"/>
            <p:cNvSpPr>
              <a:spLocks noGrp="1"/>
            </p:cNvSpPr>
            <p:nvPr/>
          </p:nvSpPr>
          <p:spPr>
            <a:xfrm rot="10200294">
              <a:off x="1487466" y="970473"/>
              <a:ext cx="693443" cy="18869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1" name="Splat 681"/>
            <p:cNvSpPr>
              <a:spLocks noGrp="1"/>
            </p:cNvSpPr>
            <p:nvPr/>
          </p:nvSpPr>
          <p:spPr>
            <a:xfrm rot="5312734">
              <a:off x="3278971" y="163051"/>
              <a:ext cx="251860" cy="222075"/>
            </a:xfrm>
            <a:prstGeom prst="ellipse">
              <a:avLst/>
            </a:prstGeom>
            <a:gradFill>
              <a:gsLst>
                <a:gs pos="0">
                  <a:srgbClr val="FFE1D7">
                    <a:alpha val="32968"/>
                  </a:srgbClr>
                </a:gs>
                <a:gs pos="14286">
                  <a:srgbClr val="FFE1D7">
                    <a:alpha val="30764"/>
                  </a:srgbClr>
                </a:gs>
                <a:gs pos="28571">
                  <a:srgbClr val="FFE1D7">
                    <a:alpha val="24833"/>
                  </a:srgbClr>
                </a:gs>
                <a:gs pos="42857">
                  <a:srgbClr val="FFE1D7">
                    <a:alpha val="17075"/>
                  </a:srgbClr>
                </a:gs>
                <a:gs pos="57143">
                  <a:srgbClr val="FFE1D7">
                    <a:alpha val="9855"/>
                  </a:srgbClr>
                </a:gs>
                <a:gs pos="71429">
                  <a:srgbClr val="FFE1D7">
                    <a:alpha val="4740"/>
                  </a:srgbClr>
                </a:gs>
                <a:gs pos="85714">
                  <a:srgbClr val="FFE1D7">
                    <a:alpha val="1902"/>
                  </a:srgbClr>
                </a:gs>
                <a:gs pos="100000">
                  <a:srgbClr val="FFE1D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2" name="Splat 682"/>
            <p:cNvSpPr>
              <a:spLocks noGrp="1"/>
            </p:cNvSpPr>
            <p:nvPr/>
          </p:nvSpPr>
          <p:spPr>
            <a:xfrm rot="-10559312">
              <a:off x="2907923" y="546290"/>
              <a:ext cx="410860" cy="830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3" name="Splat 683"/>
            <p:cNvSpPr>
              <a:spLocks noGrp="1"/>
            </p:cNvSpPr>
            <p:nvPr/>
          </p:nvSpPr>
          <p:spPr>
            <a:xfrm rot="4403570">
              <a:off x="2576227" y="1114987"/>
              <a:ext cx="254463" cy="86558"/>
            </a:xfrm>
            <a:prstGeom prst="ellipse">
              <a:avLst/>
            </a:prstGeom>
            <a:gradFill>
              <a:gsLst>
                <a:gs pos="0">
                  <a:srgbClr val="FF0059">
                    <a:alpha val="32968"/>
                  </a:srgbClr>
                </a:gs>
                <a:gs pos="14286">
                  <a:srgbClr val="FF0059">
                    <a:alpha val="30764"/>
                  </a:srgbClr>
                </a:gs>
                <a:gs pos="28571">
                  <a:srgbClr val="FF0059">
                    <a:alpha val="24833"/>
                  </a:srgbClr>
                </a:gs>
                <a:gs pos="42857">
                  <a:srgbClr val="FF0059">
                    <a:alpha val="17075"/>
                  </a:srgbClr>
                </a:gs>
                <a:gs pos="57143">
                  <a:srgbClr val="FF0059">
                    <a:alpha val="9855"/>
                  </a:srgbClr>
                </a:gs>
                <a:gs pos="71429">
                  <a:srgbClr val="FF0059">
                    <a:alpha val="4740"/>
                  </a:srgbClr>
                </a:gs>
                <a:gs pos="85714">
                  <a:srgbClr val="FF0059">
                    <a:alpha val="1902"/>
                  </a:srgbClr>
                </a:gs>
                <a:gs pos="100000">
                  <a:srgbClr val="FF005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4" name="Splat 684"/>
            <p:cNvSpPr>
              <a:spLocks noGrp="1"/>
            </p:cNvSpPr>
            <p:nvPr/>
          </p:nvSpPr>
          <p:spPr>
            <a:xfrm rot="8264414">
              <a:off x="811173" y="1414276"/>
              <a:ext cx="619401" cy="251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5" name="Splat 685"/>
            <p:cNvSpPr>
              <a:spLocks noGrp="1"/>
            </p:cNvSpPr>
            <p:nvPr/>
          </p:nvSpPr>
          <p:spPr>
            <a:xfrm rot="7565366">
              <a:off x="1924898" y="1415225"/>
              <a:ext cx="549547" cy="300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6" name="Splat 686"/>
            <p:cNvSpPr>
              <a:spLocks noGrp="1"/>
            </p:cNvSpPr>
            <p:nvPr/>
          </p:nvSpPr>
          <p:spPr>
            <a:xfrm rot="-9375158">
              <a:off x="2568111" y="1406800"/>
              <a:ext cx="818804" cy="13183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7" name="Splat 687"/>
            <p:cNvSpPr>
              <a:spLocks noGrp="1"/>
            </p:cNvSpPr>
            <p:nvPr/>
          </p:nvSpPr>
          <p:spPr>
            <a:xfrm rot="5665534">
              <a:off x="2451006" y="254263"/>
              <a:ext cx="765316" cy="2039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8" name="Splat 688"/>
            <p:cNvSpPr>
              <a:spLocks noGrp="1"/>
            </p:cNvSpPr>
            <p:nvPr/>
          </p:nvSpPr>
          <p:spPr>
            <a:xfrm rot="6575477">
              <a:off x="1784985" y="1166995"/>
              <a:ext cx="178946" cy="74055"/>
            </a:xfrm>
            <a:prstGeom prst="ellipse">
              <a:avLst/>
            </a:prstGeom>
            <a:gradFill>
              <a:gsLst>
                <a:gs pos="0">
                  <a:srgbClr val="FFFFBE">
                    <a:alpha val="32968"/>
                  </a:srgbClr>
                </a:gs>
                <a:gs pos="14286">
                  <a:srgbClr val="FFFFBE">
                    <a:alpha val="30764"/>
                  </a:srgbClr>
                </a:gs>
                <a:gs pos="28571">
                  <a:srgbClr val="FFFFBE">
                    <a:alpha val="24833"/>
                  </a:srgbClr>
                </a:gs>
                <a:gs pos="42857">
                  <a:srgbClr val="FFFFBE">
                    <a:alpha val="17075"/>
                  </a:srgbClr>
                </a:gs>
                <a:gs pos="57143">
                  <a:srgbClr val="FFFFBE">
                    <a:alpha val="9855"/>
                  </a:srgbClr>
                </a:gs>
                <a:gs pos="71429">
                  <a:srgbClr val="FFFFBE">
                    <a:alpha val="4740"/>
                  </a:srgbClr>
                </a:gs>
                <a:gs pos="85714">
                  <a:srgbClr val="FFFFBE">
                    <a:alpha val="1902"/>
                  </a:srgbClr>
                </a:gs>
                <a:gs pos="100000">
                  <a:srgbClr val="FFFFBE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9" name="Splat 689"/>
            <p:cNvSpPr>
              <a:spLocks noGrp="1"/>
            </p:cNvSpPr>
            <p:nvPr/>
          </p:nvSpPr>
          <p:spPr>
            <a:xfrm rot="9443462">
              <a:off x="1587957" y="2024123"/>
              <a:ext cx="404262" cy="66403"/>
            </a:xfrm>
            <a:prstGeom prst="ellipse">
              <a:avLst/>
            </a:prstGeom>
            <a:gradFill>
              <a:gsLst>
                <a:gs pos="0">
                  <a:srgbClr val="FFFFF1">
                    <a:alpha val="32968"/>
                  </a:srgbClr>
                </a:gs>
                <a:gs pos="14286">
                  <a:srgbClr val="FFFFF1">
                    <a:alpha val="30764"/>
                  </a:srgbClr>
                </a:gs>
                <a:gs pos="28571">
                  <a:srgbClr val="FFFFF1">
                    <a:alpha val="24833"/>
                  </a:srgbClr>
                </a:gs>
                <a:gs pos="42857">
                  <a:srgbClr val="FFFFF1">
                    <a:alpha val="17075"/>
                  </a:srgbClr>
                </a:gs>
                <a:gs pos="57143">
                  <a:srgbClr val="FFFFF1">
                    <a:alpha val="9855"/>
                  </a:srgbClr>
                </a:gs>
                <a:gs pos="71429">
                  <a:srgbClr val="FFFFF1">
                    <a:alpha val="4740"/>
                  </a:srgbClr>
                </a:gs>
                <a:gs pos="85714">
                  <a:srgbClr val="FFFFF1">
                    <a:alpha val="1902"/>
                  </a:srgbClr>
                </a:gs>
                <a:gs pos="100000">
                  <a:srgbClr val="FFFFF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0" name="Splat 690"/>
            <p:cNvSpPr>
              <a:spLocks noGrp="1"/>
            </p:cNvSpPr>
            <p:nvPr/>
          </p:nvSpPr>
          <p:spPr>
            <a:xfrm rot="8285845">
              <a:off x="673217" y="285001"/>
              <a:ext cx="342690" cy="199800"/>
            </a:xfrm>
            <a:prstGeom prst="ellipse">
              <a:avLst/>
            </a:prstGeom>
            <a:gradFill>
              <a:gsLst>
                <a:gs pos="0">
                  <a:srgbClr val="340000">
                    <a:alpha val="32968"/>
                  </a:srgbClr>
                </a:gs>
                <a:gs pos="14286">
                  <a:srgbClr val="340000">
                    <a:alpha val="30764"/>
                  </a:srgbClr>
                </a:gs>
                <a:gs pos="28571">
                  <a:srgbClr val="340000">
                    <a:alpha val="24833"/>
                  </a:srgbClr>
                </a:gs>
                <a:gs pos="42857">
                  <a:srgbClr val="340000">
                    <a:alpha val="17075"/>
                  </a:srgbClr>
                </a:gs>
                <a:gs pos="57143">
                  <a:srgbClr val="340000">
                    <a:alpha val="9855"/>
                  </a:srgbClr>
                </a:gs>
                <a:gs pos="71429">
                  <a:srgbClr val="340000">
                    <a:alpha val="4740"/>
                  </a:srgbClr>
                </a:gs>
                <a:gs pos="85714">
                  <a:srgbClr val="340000">
                    <a:alpha val="1902"/>
                  </a:srgbClr>
                </a:gs>
                <a:gs pos="100000">
                  <a:srgbClr val="34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1" name="Splat 691"/>
            <p:cNvSpPr>
              <a:spLocks noGrp="1"/>
            </p:cNvSpPr>
            <p:nvPr/>
          </p:nvSpPr>
          <p:spPr>
            <a:xfrm rot="10538757">
              <a:off x="626056" y="517934"/>
              <a:ext cx="554638" cy="106883"/>
            </a:xfrm>
            <a:prstGeom prst="ellipse">
              <a:avLst/>
            </a:prstGeom>
            <a:gradFill>
              <a:gsLst>
                <a:gs pos="0">
                  <a:srgbClr val="000000">
                    <a:alpha val="30112"/>
                  </a:srgbClr>
                </a:gs>
                <a:gs pos="14286">
                  <a:srgbClr val="000000">
                    <a:alpha val="28057"/>
                  </a:srgbClr>
                </a:gs>
                <a:gs pos="28571">
                  <a:srgbClr val="000000">
                    <a:alpha val="22561"/>
                  </a:srgbClr>
                </a:gs>
                <a:gs pos="42857">
                  <a:srgbClr val="000000">
                    <a:alpha val="15440"/>
                  </a:srgbClr>
                </a:gs>
                <a:gs pos="57143">
                  <a:srgbClr val="000000">
                    <a:alpha val="8874"/>
                  </a:srgbClr>
                </a:gs>
                <a:gs pos="71429">
                  <a:srgbClr val="000000">
                    <a:alpha val="4257"/>
                  </a:srgbClr>
                </a:gs>
                <a:gs pos="85714">
                  <a:srgbClr val="000000">
                    <a:alpha val="1705"/>
                  </a:srgbClr>
                </a:gs>
                <a:gs pos="100000">
                  <a:srgbClr val="000000">
                    <a:alpha val="5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2" name="Splat 692"/>
            <p:cNvSpPr>
              <a:spLocks noGrp="1"/>
            </p:cNvSpPr>
            <p:nvPr/>
          </p:nvSpPr>
          <p:spPr>
            <a:xfrm rot="3600837">
              <a:off x="3136855" y="639307"/>
              <a:ext cx="531158" cy="772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3" name="Splat 693"/>
            <p:cNvSpPr>
              <a:spLocks noGrp="1"/>
            </p:cNvSpPr>
            <p:nvPr/>
          </p:nvSpPr>
          <p:spPr>
            <a:xfrm rot="8364347">
              <a:off x="2053067" y="1711158"/>
              <a:ext cx="295449" cy="82099"/>
            </a:xfrm>
            <a:prstGeom prst="ellipse">
              <a:avLst/>
            </a:prstGeom>
            <a:gradFill>
              <a:gsLst>
                <a:gs pos="0">
                  <a:srgbClr val="F1FFFF">
                    <a:alpha val="32968"/>
                  </a:srgbClr>
                </a:gs>
                <a:gs pos="14286">
                  <a:srgbClr val="F1FFFF">
                    <a:alpha val="30764"/>
                  </a:srgbClr>
                </a:gs>
                <a:gs pos="28571">
                  <a:srgbClr val="F1FFFF">
                    <a:alpha val="24833"/>
                  </a:srgbClr>
                </a:gs>
                <a:gs pos="42857">
                  <a:srgbClr val="F1FFFF">
                    <a:alpha val="17075"/>
                  </a:srgbClr>
                </a:gs>
                <a:gs pos="57143">
                  <a:srgbClr val="F1FFFF">
                    <a:alpha val="9855"/>
                  </a:srgbClr>
                </a:gs>
                <a:gs pos="71429">
                  <a:srgbClr val="F1FFFF">
                    <a:alpha val="4740"/>
                  </a:srgbClr>
                </a:gs>
                <a:gs pos="85714">
                  <a:srgbClr val="F1FFFF">
                    <a:alpha val="1902"/>
                  </a:srgbClr>
                </a:gs>
                <a:gs pos="100000">
                  <a:srgbClr val="F1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4" name="Splat 694"/>
            <p:cNvSpPr>
              <a:spLocks noGrp="1"/>
            </p:cNvSpPr>
            <p:nvPr/>
          </p:nvSpPr>
          <p:spPr>
            <a:xfrm rot="7929319">
              <a:off x="1899752" y="523090"/>
              <a:ext cx="419965" cy="41677"/>
            </a:xfrm>
            <a:prstGeom prst="ellipse">
              <a:avLst/>
            </a:prstGeom>
            <a:gradFill>
              <a:gsLst>
                <a:gs pos="0">
                  <a:srgbClr val="000000">
                    <a:alpha val="28214"/>
                  </a:srgbClr>
                </a:gs>
                <a:gs pos="14286">
                  <a:srgbClr val="000000">
                    <a:alpha val="26263"/>
                  </a:srgbClr>
                </a:gs>
                <a:gs pos="28571">
                  <a:srgbClr val="000000">
                    <a:alpha val="21066"/>
                  </a:srgbClr>
                </a:gs>
                <a:gs pos="42857">
                  <a:srgbClr val="000000">
                    <a:alpha val="14373"/>
                  </a:srgbClr>
                </a:gs>
                <a:gs pos="57143">
                  <a:srgbClr val="000000">
                    <a:alpha val="8238"/>
                  </a:srgbClr>
                </a:gs>
                <a:gs pos="71429">
                  <a:srgbClr val="000000">
                    <a:alpha val="3945"/>
                  </a:srgbClr>
                </a:gs>
                <a:gs pos="85714">
                  <a:srgbClr val="000000">
                    <a:alpha val="1579"/>
                  </a:srgbClr>
                </a:gs>
                <a:gs pos="100000">
                  <a:srgbClr val="000000">
                    <a:alpha val="5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5" name="Splat 695"/>
            <p:cNvSpPr>
              <a:spLocks noGrp="1"/>
            </p:cNvSpPr>
            <p:nvPr/>
          </p:nvSpPr>
          <p:spPr>
            <a:xfrm rot="5154909">
              <a:off x="1437900" y="376235"/>
              <a:ext cx="251836" cy="239633"/>
            </a:xfrm>
            <a:prstGeom prst="ellipse">
              <a:avLst/>
            </a:prstGeom>
            <a:gradFill>
              <a:gsLst>
                <a:gs pos="0">
                  <a:srgbClr val="F700B8">
                    <a:alpha val="4980"/>
                  </a:srgbClr>
                </a:gs>
                <a:gs pos="14286">
                  <a:srgbClr val="F700B8">
                    <a:alpha val="4586"/>
                  </a:srgbClr>
                </a:gs>
                <a:gs pos="28571">
                  <a:srgbClr val="F700B8">
                    <a:alpha val="3580"/>
                  </a:srgbClr>
                </a:gs>
                <a:gs pos="42857">
                  <a:srgbClr val="F700B8">
                    <a:alpha val="2363"/>
                  </a:srgbClr>
                </a:gs>
                <a:gs pos="57143">
                  <a:srgbClr val="F700B8">
                    <a:alpha val="1316"/>
                  </a:srgbClr>
                </a:gs>
                <a:gs pos="71429">
                  <a:srgbClr val="F700B8">
                    <a:alpha val="618"/>
                  </a:srgbClr>
                </a:gs>
                <a:gs pos="85714">
                  <a:srgbClr val="F700B8">
                    <a:alpha val="245"/>
                  </a:srgbClr>
                </a:gs>
                <a:gs pos="100000">
                  <a:srgbClr val="F700B8">
                    <a:alpha val="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6" name="Splat 696"/>
            <p:cNvSpPr>
              <a:spLocks noGrp="1"/>
            </p:cNvSpPr>
            <p:nvPr/>
          </p:nvSpPr>
          <p:spPr>
            <a:xfrm rot="2859208">
              <a:off x="1616758" y="158035"/>
              <a:ext cx="556409" cy="936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7" name="Splat 697"/>
            <p:cNvSpPr>
              <a:spLocks noGrp="1"/>
            </p:cNvSpPr>
            <p:nvPr/>
          </p:nvSpPr>
          <p:spPr>
            <a:xfrm rot="10251956">
              <a:off x="870179" y="1361861"/>
              <a:ext cx="298164" cy="10856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8" name="Splat 698"/>
            <p:cNvSpPr>
              <a:spLocks noGrp="1"/>
            </p:cNvSpPr>
            <p:nvPr/>
          </p:nvSpPr>
          <p:spPr>
            <a:xfrm rot="5467458">
              <a:off x="1042956" y="98357"/>
              <a:ext cx="704682" cy="576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9" name="Splat 699"/>
            <p:cNvSpPr>
              <a:spLocks noGrp="1"/>
            </p:cNvSpPr>
            <p:nvPr/>
          </p:nvSpPr>
          <p:spPr>
            <a:xfrm rot="6214417">
              <a:off x="2769139" y="1082071"/>
              <a:ext cx="465028" cy="1355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0" name="Splat 700"/>
            <p:cNvSpPr>
              <a:spLocks noGrp="1"/>
            </p:cNvSpPr>
            <p:nvPr/>
          </p:nvSpPr>
          <p:spPr>
            <a:xfrm rot="5850675">
              <a:off x="2376741" y="109474"/>
              <a:ext cx="225901" cy="3271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1" name="Splat 701"/>
            <p:cNvSpPr>
              <a:spLocks noGrp="1"/>
            </p:cNvSpPr>
            <p:nvPr/>
          </p:nvSpPr>
          <p:spPr>
            <a:xfrm rot="4238738">
              <a:off x="577816" y="886829"/>
              <a:ext cx="351533" cy="392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2" name="Splat 702"/>
            <p:cNvSpPr>
              <a:spLocks noGrp="1"/>
            </p:cNvSpPr>
            <p:nvPr/>
          </p:nvSpPr>
          <p:spPr>
            <a:xfrm rot="-9787111">
              <a:off x="834447" y="1120114"/>
              <a:ext cx="369301" cy="1194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3" name="Splat 703"/>
            <p:cNvSpPr>
              <a:spLocks noGrp="1"/>
            </p:cNvSpPr>
            <p:nvPr/>
          </p:nvSpPr>
          <p:spPr>
            <a:xfrm rot="5492591">
              <a:off x="1910681" y="147615"/>
              <a:ext cx="528970" cy="865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4" name="Splat 704"/>
            <p:cNvSpPr>
              <a:spLocks noGrp="1"/>
            </p:cNvSpPr>
            <p:nvPr/>
          </p:nvSpPr>
          <p:spPr>
            <a:xfrm rot="-10692868">
              <a:off x="2816784" y="2077490"/>
              <a:ext cx="480108" cy="788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5" name="Splat 705"/>
            <p:cNvSpPr>
              <a:spLocks noGrp="1"/>
            </p:cNvSpPr>
            <p:nvPr/>
          </p:nvSpPr>
          <p:spPr>
            <a:xfrm rot="-10720449">
              <a:off x="2430761" y="527668"/>
              <a:ext cx="762288" cy="988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6" name="Splat 706"/>
            <p:cNvSpPr>
              <a:spLocks noGrp="1"/>
            </p:cNvSpPr>
            <p:nvPr/>
          </p:nvSpPr>
          <p:spPr>
            <a:xfrm rot="9714126">
              <a:off x="1746857" y="844764"/>
              <a:ext cx="683354" cy="14500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7" name="Splat 707"/>
            <p:cNvSpPr>
              <a:spLocks noGrp="1"/>
            </p:cNvSpPr>
            <p:nvPr/>
          </p:nvSpPr>
          <p:spPr>
            <a:xfrm rot="5600478">
              <a:off x="2163604" y="178664"/>
              <a:ext cx="587971" cy="593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8" name="Splat 708"/>
            <p:cNvSpPr>
              <a:spLocks noGrp="1"/>
            </p:cNvSpPr>
            <p:nvPr/>
          </p:nvSpPr>
          <p:spPr>
            <a:xfrm rot="-10353630">
              <a:off x="2742072" y="811926"/>
              <a:ext cx="367510" cy="303622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9" name="Splat 709"/>
            <p:cNvSpPr>
              <a:spLocks noGrp="1"/>
            </p:cNvSpPr>
            <p:nvPr/>
          </p:nvSpPr>
          <p:spPr>
            <a:xfrm rot="-10446555">
              <a:off x="1398904" y="1366308"/>
              <a:ext cx="271579" cy="729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0" name="Splat 710"/>
            <p:cNvSpPr>
              <a:spLocks noGrp="1"/>
            </p:cNvSpPr>
            <p:nvPr/>
          </p:nvSpPr>
          <p:spPr>
            <a:xfrm rot="9318237">
              <a:off x="941623" y="1741691"/>
              <a:ext cx="395501" cy="394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1" name="Splat 711"/>
            <p:cNvSpPr>
              <a:spLocks noGrp="1"/>
            </p:cNvSpPr>
            <p:nvPr/>
          </p:nvSpPr>
          <p:spPr>
            <a:xfrm rot="10660791">
              <a:off x="2173653" y="1365550"/>
              <a:ext cx="287856" cy="15506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2" name="Splat 712"/>
            <p:cNvSpPr>
              <a:spLocks noGrp="1"/>
            </p:cNvSpPr>
            <p:nvPr/>
          </p:nvSpPr>
          <p:spPr>
            <a:xfrm rot="9286208">
              <a:off x="1498326" y="890883"/>
              <a:ext cx="792102" cy="2263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3" name="Splat 713"/>
            <p:cNvSpPr>
              <a:spLocks noGrp="1"/>
            </p:cNvSpPr>
            <p:nvPr/>
          </p:nvSpPr>
          <p:spPr>
            <a:xfrm rot="2905491">
              <a:off x="2370319" y="1927039"/>
              <a:ext cx="719434" cy="1087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4" name="Splat 714"/>
            <p:cNvSpPr>
              <a:spLocks noGrp="1"/>
            </p:cNvSpPr>
            <p:nvPr/>
          </p:nvSpPr>
          <p:spPr>
            <a:xfrm rot="-8711135">
              <a:off x="2020236" y="364391"/>
              <a:ext cx="736751" cy="901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5" name="Splat 715"/>
            <p:cNvSpPr>
              <a:spLocks noGrp="1"/>
            </p:cNvSpPr>
            <p:nvPr/>
          </p:nvSpPr>
          <p:spPr>
            <a:xfrm rot="-8781014">
              <a:off x="2877671" y="2109460"/>
              <a:ext cx="296609" cy="266048"/>
            </a:xfrm>
            <a:prstGeom prst="ellipse">
              <a:avLst/>
            </a:prstGeom>
            <a:gradFill>
              <a:gsLst>
                <a:gs pos="0">
                  <a:srgbClr val="00E1FF">
                    <a:alpha val="4668"/>
                  </a:srgbClr>
                </a:gs>
                <a:gs pos="14286">
                  <a:srgbClr val="00E1FF">
                    <a:alpha val="4299"/>
                  </a:srgbClr>
                </a:gs>
                <a:gs pos="28571">
                  <a:srgbClr val="00E1FF">
                    <a:alpha val="3354"/>
                  </a:srgbClr>
                </a:gs>
                <a:gs pos="42857">
                  <a:srgbClr val="00E1FF">
                    <a:alpha val="2213"/>
                  </a:srgbClr>
                </a:gs>
                <a:gs pos="57143">
                  <a:srgbClr val="00E1FF">
                    <a:alpha val="1232"/>
                  </a:srgbClr>
                </a:gs>
                <a:gs pos="71429">
                  <a:srgbClr val="00E1FF">
                    <a:alpha val="579"/>
                  </a:srgbClr>
                </a:gs>
                <a:gs pos="85714">
                  <a:srgbClr val="00E1FF">
                    <a:alpha val="229"/>
                  </a:srgbClr>
                </a:gs>
                <a:gs pos="100000">
                  <a:srgbClr val="00E1FF">
                    <a:alpha val="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6" name="Splat 716"/>
            <p:cNvSpPr>
              <a:spLocks noGrp="1"/>
            </p:cNvSpPr>
            <p:nvPr/>
          </p:nvSpPr>
          <p:spPr>
            <a:xfrm rot="-8224133">
              <a:off x="1949350" y="627074"/>
              <a:ext cx="724813" cy="1257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7" name="Splat 717"/>
            <p:cNvSpPr>
              <a:spLocks noGrp="1"/>
            </p:cNvSpPr>
            <p:nvPr/>
          </p:nvSpPr>
          <p:spPr>
            <a:xfrm rot="5230096">
              <a:off x="290083" y="-1564"/>
              <a:ext cx="449955" cy="466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8" name="Splat 718"/>
            <p:cNvSpPr>
              <a:spLocks noGrp="1"/>
            </p:cNvSpPr>
            <p:nvPr/>
          </p:nvSpPr>
          <p:spPr>
            <a:xfrm rot="4763364">
              <a:off x="3792" y="1297023"/>
              <a:ext cx="386065" cy="260730"/>
            </a:xfrm>
            <a:prstGeom prst="ellipse">
              <a:avLst/>
            </a:prstGeom>
            <a:gradFill>
              <a:gsLst>
                <a:gs pos="0">
                  <a:srgbClr val="0093D4">
                    <a:alpha val="5498"/>
                  </a:srgbClr>
                </a:gs>
                <a:gs pos="14286">
                  <a:srgbClr val="0093D4">
                    <a:alpha val="5065"/>
                  </a:srgbClr>
                </a:gs>
                <a:gs pos="28571">
                  <a:srgbClr val="0093D4">
                    <a:alpha val="3956"/>
                  </a:srgbClr>
                </a:gs>
                <a:gs pos="42857">
                  <a:srgbClr val="0093D4">
                    <a:alpha val="2612"/>
                  </a:srgbClr>
                </a:gs>
                <a:gs pos="57143">
                  <a:srgbClr val="0093D4">
                    <a:alpha val="1456"/>
                  </a:srgbClr>
                </a:gs>
                <a:gs pos="71429">
                  <a:srgbClr val="0093D4">
                    <a:alpha val="684"/>
                  </a:srgbClr>
                </a:gs>
                <a:gs pos="85714">
                  <a:srgbClr val="0093D4">
                    <a:alpha val="271"/>
                  </a:srgbClr>
                </a:gs>
                <a:gs pos="100000">
                  <a:srgbClr val="0093D4">
                    <a:alpha val="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9" name="Splat 719"/>
            <p:cNvSpPr>
              <a:spLocks noGrp="1"/>
            </p:cNvSpPr>
            <p:nvPr/>
          </p:nvSpPr>
          <p:spPr>
            <a:xfrm rot="5647142">
              <a:off x="1656025" y="1340107"/>
              <a:ext cx="608981" cy="978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0" name="Splat 720"/>
            <p:cNvSpPr>
              <a:spLocks noGrp="1"/>
            </p:cNvSpPr>
            <p:nvPr/>
          </p:nvSpPr>
          <p:spPr>
            <a:xfrm rot="5057547">
              <a:off x="2313133" y="1302690"/>
              <a:ext cx="332883" cy="455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1" name="Splat 721"/>
            <p:cNvSpPr>
              <a:spLocks noGrp="1"/>
            </p:cNvSpPr>
            <p:nvPr/>
          </p:nvSpPr>
          <p:spPr>
            <a:xfrm rot="-10677614">
              <a:off x="1500974" y="597734"/>
              <a:ext cx="532765" cy="92089"/>
            </a:xfrm>
            <a:prstGeom prst="ellipse">
              <a:avLst/>
            </a:prstGeom>
            <a:gradFill>
              <a:gsLst>
                <a:gs pos="0">
                  <a:srgbClr val="FFFFFF">
                    <a:alpha val="30573"/>
                  </a:srgbClr>
                </a:gs>
                <a:gs pos="14286">
                  <a:srgbClr val="FFFFFF">
                    <a:alpha val="28494"/>
                  </a:srgbClr>
                </a:gs>
                <a:gs pos="28571">
                  <a:srgbClr val="FFFFFF">
                    <a:alpha val="22926"/>
                  </a:srgbClr>
                </a:gs>
                <a:gs pos="42857">
                  <a:srgbClr val="FFFFFF">
                    <a:alpha val="15701"/>
                  </a:srgbClr>
                </a:gs>
                <a:gs pos="57143">
                  <a:srgbClr val="FFFFFF">
                    <a:alpha val="9030"/>
                  </a:srgbClr>
                </a:gs>
                <a:gs pos="71429">
                  <a:srgbClr val="FFFFFF">
                    <a:alpha val="4334"/>
                  </a:srgbClr>
                </a:gs>
                <a:gs pos="85714">
                  <a:srgbClr val="FFFFFF">
                    <a:alpha val="1737"/>
                  </a:srgbClr>
                </a:gs>
                <a:gs pos="100000">
                  <a:srgbClr val="FFFFFF">
                    <a:alpha val="5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2" name="Splat 722"/>
            <p:cNvSpPr>
              <a:spLocks noGrp="1"/>
            </p:cNvSpPr>
            <p:nvPr/>
          </p:nvSpPr>
          <p:spPr>
            <a:xfrm rot="9629858">
              <a:off x="2585680" y="137175"/>
              <a:ext cx="729137" cy="502185"/>
            </a:xfrm>
            <a:prstGeom prst="ellipse">
              <a:avLst/>
            </a:prstGeom>
            <a:gradFill>
              <a:gsLst>
                <a:gs pos="0">
                  <a:srgbClr val="FF6B00">
                    <a:alpha val="32968"/>
                  </a:srgbClr>
                </a:gs>
                <a:gs pos="14286">
                  <a:srgbClr val="FF6B00">
                    <a:alpha val="30764"/>
                  </a:srgbClr>
                </a:gs>
                <a:gs pos="28571">
                  <a:srgbClr val="FF6B00">
                    <a:alpha val="24833"/>
                  </a:srgbClr>
                </a:gs>
                <a:gs pos="42857">
                  <a:srgbClr val="FF6B00">
                    <a:alpha val="17075"/>
                  </a:srgbClr>
                </a:gs>
                <a:gs pos="57143">
                  <a:srgbClr val="FF6B00">
                    <a:alpha val="9855"/>
                  </a:srgbClr>
                </a:gs>
                <a:gs pos="71429">
                  <a:srgbClr val="FF6B00">
                    <a:alpha val="4740"/>
                  </a:srgbClr>
                </a:gs>
                <a:gs pos="85714">
                  <a:srgbClr val="FF6B00">
                    <a:alpha val="1902"/>
                  </a:srgbClr>
                </a:gs>
                <a:gs pos="100000">
                  <a:srgbClr val="FF6B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3" name="Splat 723"/>
            <p:cNvSpPr>
              <a:spLocks noGrp="1"/>
            </p:cNvSpPr>
            <p:nvPr/>
          </p:nvSpPr>
          <p:spPr>
            <a:xfrm rot="9083191">
              <a:off x="1563624" y="788878"/>
              <a:ext cx="616028" cy="69825"/>
            </a:xfrm>
            <a:prstGeom prst="ellipse">
              <a:avLst/>
            </a:prstGeom>
            <a:gradFill>
              <a:gsLst>
                <a:gs pos="0">
                  <a:srgbClr val="FFFFB4">
                    <a:alpha val="32968"/>
                  </a:srgbClr>
                </a:gs>
                <a:gs pos="14286">
                  <a:srgbClr val="FFFFB4">
                    <a:alpha val="30764"/>
                  </a:srgbClr>
                </a:gs>
                <a:gs pos="28571">
                  <a:srgbClr val="FFFFB4">
                    <a:alpha val="24833"/>
                  </a:srgbClr>
                </a:gs>
                <a:gs pos="42857">
                  <a:srgbClr val="FFFFB4">
                    <a:alpha val="17075"/>
                  </a:srgbClr>
                </a:gs>
                <a:gs pos="57143">
                  <a:srgbClr val="FFFFB4">
                    <a:alpha val="9855"/>
                  </a:srgbClr>
                </a:gs>
                <a:gs pos="71429">
                  <a:srgbClr val="FFFFB4">
                    <a:alpha val="4740"/>
                  </a:srgbClr>
                </a:gs>
                <a:gs pos="85714">
                  <a:srgbClr val="FFFFB4">
                    <a:alpha val="1902"/>
                  </a:srgbClr>
                </a:gs>
                <a:gs pos="100000">
                  <a:srgbClr val="FFFFB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4" name="Splat 724"/>
            <p:cNvSpPr>
              <a:spLocks noGrp="1"/>
            </p:cNvSpPr>
            <p:nvPr/>
          </p:nvSpPr>
          <p:spPr>
            <a:xfrm rot="3482760">
              <a:off x="1282413" y="-74825"/>
              <a:ext cx="715334" cy="3450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5" name="Splat 725"/>
            <p:cNvSpPr>
              <a:spLocks noGrp="1"/>
            </p:cNvSpPr>
            <p:nvPr/>
          </p:nvSpPr>
          <p:spPr>
            <a:xfrm rot="-9215682">
              <a:off x="191148" y="983120"/>
              <a:ext cx="198530" cy="1869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6" name="Splat 726"/>
            <p:cNvSpPr>
              <a:spLocks noGrp="1"/>
            </p:cNvSpPr>
            <p:nvPr/>
          </p:nvSpPr>
          <p:spPr>
            <a:xfrm rot="5779955">
              <a:off x="2409425" y="1005838"/>
              <a:ext cx="396398" cy="25713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7" name="Splat 727"/>
            <p:cNvSpPr>
              <a:spLocks noGrp="1"/>
            </p:cNvSpPr>
            <p:nvPr/>
          </p:nvSpPr>
          <p:spPr>
            <a:xfrm rot="-9351520">
              <a:off x="926681" y="1037928"/>
              <a:ext cx="316107" cy="15708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8" name="Splat 728"/>
            <p:cNvSpPr>
              <a:spLocks noGrp="1"/>
            </p:cNvSpPr>
            <p:nvPr/>
          </p:nvSpPr>
          <p:spPr>
            <a:xfrm rot="10181326">
              <a:off x="2951730" y="2177842"/>
              <a:ext cx="304314" cy="212004"/>
            </a:xfrm>
            <a:prstGeom prst="ellipse">
              <a:avLst/>
            </a:prstGeom>
            <a:gradFill>
              <a:gsLst>
                <a:gs pos="0">
                  <a:srgbClr val="D9EEF4">
                    <a:alpha val="17269"/>
                  </a:srgbClr>
                </a:gs>
                <a:gs pos="14286">
                  <a:srgbClr val="D9EEF4">
                    <a:alpha val="15991"/>
                  </a:srgbClr>
                </a:gs>
                <a:gs pos="28571">
                  <a:srgbClr val="D9EEF4">
                    <a:alpha val="12654"/>
                  </a:srgbClr>
                </a:gs>
                <a:gs pos="42857">
                  <a:srgbClr val="D9EEF4">
                    <a:alpha val="8492"/>
                  </a:srgbClr>
                </a:gs>
                <a:gs pos="57143">
                  <a:srgbClr val="D9EEF4">
                    <a:alpha val="4798"/>
                  </a:srgbClr>
                </a:gs>
                <a:gs pos="71429">
                  <a:srgbClr val="D9EEF4">
                    <a:alpha val="2275"/>
                  </a:srgbClr>
                </a:gs>
                <a:gs pos="85714">
                  <a:srgbClr val="D9EEF4">
                    <a:alpha val="906"/>
                  </a:srgbClr>
                </a:gs>
                <a:gs pos="100000">
                  <a:srgbClr val="D9EEF4">
                    <a:alpha val="3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9" name="Splat 729"/>
            <p:cNvSpPr>
              <a:spLocks noGrp="1"/>
            </p:cNvSpPr>
            <p:nvPr/>
          </p:nvSpPr>
          <p:spPr>
            <a:xfrm rot="-8841832">
              <a:off x="2460118" y="746547"/>
              <a:ext cx="553722" cy="570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0" name="Splat 730"/>
            <p:cNvSpPr>
              <a:spLocks noGrp="1"/>
            </p:cNvSpPr>
            <p:nvPr/>
          </p:nvSpPr>
          <p:spPr>
            <a:xfrm rot="-8475742">
              <a:off x="2535867" y="1540177"/>
              <a:ext cx="764805" cy="920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1" name="Splat 731"/>
            <p:cNvSpPr>
              <a:spLocks noGrp="1"/>
            </p:cNvSpPr>
            <p:nvPr/>
          </p:nvSpPr>
          <p:spPr>
            <a:xfrm rot="-9320935">
              <a:off x="1840107" y="842310"/>
              <a:ext cx="744997" cy="484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2" name="Splat 732"/>
            <p:cNvSpPr>
              <a:spLocks noGrp="1"/>
            </p:cNvSpPr>
            <p:nvPr/>
          </p:nvSpPr>
          <p:spPr>
            <a:xfrm rot="6143809">
              <a:off x="283094" y="699253"/>
              <a:ext cx="734520" cy="1174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3" name="Splat 733"/>
            <p:cNvSpPr>
              <a:spLocks noGrp="1"/>
            </p:cNvSpPr>
            <p:nvPr/>
          </p:nvSpPr>
          <p:spPr>
            <a:xfrm rot="-10770245">
              <a:off x="2383826" y="39051"/>
              <a:ext cx="701190" cy="607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4" name="Splat 734"/>
            <p:cNvSpPr>
              <a:spLocks noGrp="1"/>
            </p:cNvSpPr>
            <p:nvPr/>
          </p:nvSpPr>
          <p:spPr>
            <a:xfrm rot="10637448">
              <a:off x="637496" y="1277771"/>
              <a:ext cx="361394" cy="254934"/>
            </a:xfrm>
            <a:prstGeom prst="ellipse">
              <a:avLst/>
            </a:prstGeom>
            <a:gradFill>
              <a:gsLst>
                <a:gs pos="0">
                  <a:srgbClr val="FF8300">
                    <a:alpha val="4249"/>
                  </a:srgbClr>
                </a:gs>
                <a:gs pos="14286">
                  <a:srgbClr val="FF8300">
                    <a:alpha val="3912"/>
                  </a:srgbClr>
                </a:gs>
                <a:gs pos="28571">
                  <a:srgbClr val="FF8300">
                    <a:alpha val="3051"/>
                  </a:srgbClr>
                </a:gs>
                <a:gs pos="42857">
                  <a:srgbClr val="FF8300">
                    <a:alpha val="2012"/>
                  </a:srgbClr>
                </a:gs>
                <a:gs pos="57143">
                  <a:srgbClr val="FF8300">
                    <a:alpha val="1120"/>
                  </a:srgbClr>
                </a:gs>
                <a:gs pos="71429">
                  <a:srgbClr val="FF8300">
                    <a:alpha val="526"/>
                  </a:srgbClr>
                </a:gs>
                <a:gs pos="85714">
                  <a:srgbClr val="FF8300">
                    <a:alpha val="208"/>
                  </a:srgbClr>
                </a:gs>
                <a:gs pos="100000">
                  <a:srgbClr val="FF8300">
                    <a:alpha val="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5" name="Splat 735"/>
            <p:cNvSpPr>
              <a:spLocks noGrp="1"/>
            </p:cNvSpPr>
            <p:nvPr/>
          </p:nvSpPr>
          <p:spPr>
            <a:xfrm rot="3894818">
              <a:off x="1465859" y="834964"/>
              <a:ext cx="587766" cy="120891"/>
            </a:xfrm>
            <a:prstGeom prst="ellipse">
              <a:avLst/>
            </a:prstGeom>
            <a:gradFill>
              <a:gsLst>
                <a:gs pos="0">
                  <a:srgbClr val="FFC6FF">
                    <a:alpha val="32968"/>
                  </a:srgbClr>
                </a:gs>
                <a:gs pos="14286">
                  <a:srgbClr val="FFC6FF">
                    <a:alpha val="30764"/>
                  </a:srgbClr>
                </a:gs>
                <a:gs pos="28571">
                  <a:srgbClr val="FFC6FF">
                    <a:alpha val="24833"/>
                  </a:srgbClr>
                </a:gs>
                <a:gs pos="42857">
                  <a:srgbClr val="FFC6FF">
                    <a:alpha val="17075"/>
                  </a:srgbClr>
                </a:gs>
                <a:gs pos="57143">
                  <a:srgbClr val="FFC6FF">
                    <a:alpha val="9855"/>
                  </a:srgbClr>
                </a:gs>
                <a:gs pos="71429">
                  <a:srgbClr val="FFC6FF">
                    <a:alpha val="4740"/>
                  </a:srgbClr>
                </a:gs>
                <a:gs pos="85714">
                  <a:srgbClr val="FFC6FF">
                    <a:alpha val="1902"/>
                  </a:srgbClr>
                </a:gs>
                <a:gs pos="100000">
                  <a:srgbClr val="FFC6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6" name="Splat 736"/>
            <p:cNvSpPr>
              <a:spLocks noGrp="1"/>
            </p:cNvSpPr>
            <p:nvPr/>
          </p:nvSpPr>
          <p:spPr>
            <a:xfrm rot="8932436">
              <a:off x="1578613" y="983102"/>
              <a:ext cx="316807" cy="141997"/>
            </a:xfrm>
            <a:prstGeom prst="ellipse">
              <a:avLst/>
            </a:prstGeom>
            <a:gradFill>
              <a:gsLst>
                <a:gs pos="0">
                  <a:srgbClr val="FF00F1">
                    <a:alpha val="32968"/>
                  </a:srgbClr>
                </a:gs>
                <a:gs pos="14286">
                  <a:srgbClr val="FF00F1">
                    <a:alpha val="30764"/>
                  </a:srgbClr>
                </a:gs>
                <a:gs pos="28571">
                  <a:srgbClr val="FF00F1">
                    <a:alpha val="24833"/>
                  </a:srgbClr>
                </a:gs>
                <a:gs pos="42857">
                  <a:srgbClr val="FF00F1">
                    <a:alpha val="17075"/>
                  </a:srgbClr>
                </a:gs>
                <a:gs pos="57143">
                  <a:srgbClr val="FF00F1">
                    <a:alpha val="9855"/>
                  </a:srgbClr>
                </a:gs>
                <a:gs pos="71429">
                  <a:srgbClr val="FF00F1">
                    <a:alpha val="4740"/>
                  </a:srgbClr>
                </a:gs>
                <a:gs pos="85714">
                  <a:srgbClr val="FF00F1">
                    <a:alpha val="1902"/>
                  </a:srgbClr>
                </a:gs>
                <a:gs pos="100000">
                  <a:srgbClr val="FF00F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7" name="Splat 737"/>
            <p:cNvSpPr>
              <a:spLocks noGrp="1"/>
            </p:cNvSpPr>
            <p:nvPr/>
          </p:nvSpPr>
          <p:spPr>
            <a:xfrm rot="4472676">
              <a:off x="619960" y="1578146"/>
              <a:ext cx="301184" cy="771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8" name="Splat 738"/>
            <p:cNvSpPr>
              <a:spLocks noGrp="1"/>
            </p:cNvSpPr>
            <p:nvPr/>
          </p:nvSpPr>
          <p:spPr>
            <a:xfrm rot="-10687166">
              <a:off x="900243" y="416379"/>
              <a:ext cx="673636" cy="424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9" name="Splat 739"/>
            <p:cNvSpPr>
              <a:spLocks noGrp="1"/>
            </p:cNvSpPr>
            <p:nvPr/>
          </p:nvSpPr>
          <p:spPr>
            <a:xfrm rot="5589582">
              <a:off x="348139" y="-70287"/>
              <a:ext cx="363274" cy="202485"/>
            </a:xfrm>
            <a:prstGeom prst="ellipse">
              <a:avLst/>
            </a:prstGeom>
            <a:gradFill>
              <a:gsLst>
                <a:gs pos="0">
                  <a:srgbClr val="FFB200">
                    <a:alpha val="32968"/>
                  </a:srgbClr>
                </a:gs>
                <a:gs pos="14286">
                  <a:srgbClr val="FFB200">
                    <a:alpha val="30764"/>
                  </a:srgbClr>
                </a:gs>
                <a:gs pos="28571">
                  <a:srgbClr val="FFB200">
                    <a:alpha val="24833"/>
                  </a:srgbClr>
                </a:gs>
                <a:gs pos="42857">
                  <a:srgbClr val="FFB200">
                    <a:alpha val="17075"/>
                  </a:srgbClr>
                </a:gs>
                <a:gs pos="57143">
                  <a:srgbClr val="FFB200">
                    <a:alpha val="9855"/>
                  </a:srgbClr>
                </a:gs>
                <a:gs pos="71429">
                  <a:srgbClr val="FFB200">
                    <a:alpha val="4740"/>
                  </a:srgbClr>
                </a:gs>
                <a:gs pos="85714">
                  <a:srgbClr val="FFB200">
                    <a:alpha val="1902"/>
                  </a:srgbClr>
                </a:gs>
                <a:gs pos="100000">
                  <a:srgbClr val="FFB2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0" name="Splat 740"/>
            <p:cNvSpPr>
              <a:spLocks noGrp="1"/>
            </p:cNvSpPr>
            <p:nvPr/>
          </p:nvSpPr>
          <p:spPr>
            <a:xfrm rot="5447897">
              <a:off x="1401940" y="556672"/>
              <a:ext cx="363552" cy="4724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1" name="Splat 741"/>
            <p:cNvSpPr>
              <a:spLocks noGrp="1"/>
            </p:cNvSpPr>
            <p:nvPr/>
          </p:nvSpPr>
          <p:spPr>
            <a:xfrm rot="3245235">
              <a:off x="1308989" y="1350063"/>
              <a:ext cx="373182" cy="234110"/>
            </a:xfrm>
            <a:prstGeom prst="ellipse">
              <a:avLst/>
            </a:prstGeom>
            <a:gradFill>
              <a:gsLst>
                <a:gs pos="0">
                  <a:srgbClr val="006EC2">
                    <a:alpha val="10756"/>
                  </a:srgbClr>
                </a:gs>
                <a:gs pos="14286">
                  <a:srgbClr val="006EC2">
                    <a:alpha val="9931"/>
                  </a:srgbClr>
                </a:gs>
                <a:gs pos="28571">
                  <a:srgbClr val="006EC2">
                    <a:alpha val="7800"/>
                  </a:srgbClr>
                </a:gs>
                <a:gs pos="42857">
                  <a:srgbClr val="006EC2">
                    <a:alpha val="5188"/>
                  </a:srgbClr>
                </a:gs>
                <a:gs pos="57143">
                  <a:srgbClr val="006EC2">
                    <a:alpha val="2909"/>
                  </a:srgbClr>
                </a:gs>
                <a:gs pos="71429">
                  <a:srgbClr val="006EC2">
                    <a:alpha val="1372"/>
                  </a:srgbClr>
                </a:gs>
                <a:gs pos="85714">
                  <a:srgbClr val="006EC2">
                    <a:alpha val="545"/>
                  </a:srgbClr>
                </a:gs>
                <a:gs pos="100000">
                  <a:srgbClr val="006EC2">
                    <a:alpha val="1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2" name="Splat 742"/>
            <p:cNvSpPr>
              <a:spLocks noGrp="1"/>
            </p:cNvSpPr>
            <p:nvPr/>
          </p:nvSpPr>
          <p:spPr>
            <a:xfrm rot="5777298">
              <a:off x="2780617" y="1180704"/>
              <a:ext cx="640674" cy="210876"/>
            </a:xfrm>
            <a:prstGeom prst="ellipse">
              <a:avLst/>
            </a:prstGeom>
            <a:gradFill>
              <a:gsLst>
                <a:gs pos="0">
                  <a:srgbClr val="FFDE00">
                    <a:alpha val="32968"/>
                  </a:srgbClr>
                </a:gs>
                <a:gs pos="14286">
                  <a:srgbClr val="FFDE00">
                    <a:alpha val="30764"/>
                  </a:srgbClr>
                </a:gs>
                <a:gs pos="28571">
                  <a:srgbClr val="FFDE00">
                    <a:alpha val="24833"/>
                  </a:srgbClr>
                </a:gs>
                <a:gs pos="42857">
                  <a:srgbClr val="FFDE00">
                    <a:alpha val="17075"/>
                  </a:srgbClr>
                </a:gs>
                <a:gs pos="57143">
                  <a:srgbClr val="FFDE00">
                    <a:alpha val="9855"/>
                  </a:srgbClr>
                </a:gs>
                <a:gs pos="71429">
                  <a:srgbClr val="FFDE00">
                    <a:alpha val="4740"/>
                  </a:srgbClr>
                </a:gs>
                <a:gs pos="85714">
                  <a:srgbClr val="FFDE00">
                    <a:alpha val="1902"/>
                  </a:srgbClr>
                </a:gs>
                <a:gs pos="100000">
                  <a:srgbClr val="FFDE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3" name="Splat 743"/>
            <p:cNvSpPr>
              <a:spLocks noGrp="1"/>
            </p:cNvSpPr>
            <p:nvPr/>
          </p:nvSpPr>
          <p:spPr>
            <a:xfrm rot="-10702455">
              <a:off x="1906109" y="468423"/>
              <a:ext cx="605584" cy="81088"/>
            </a:xfrm>
            <a:prstGeom prst="ellipse">
              <a:avLst/>
            </a:prstGeom>
            <a:gradFill>
              <a:gsLst>
                <a:gs pos="0">
                  <a:srgbClr val="77D9FF">
                    <a:alpha val="32968"/>
                  </a:srgbClr>
                </a:gs>
                <a:gs pos="14286">
                  <a:srgbClr val="77D9FF">
                    <a:alpha val="30764"/>
                  </a:srgbClr>
                </a:gs>
                <a:gs pos="28571">
                  <a:srgbClr val="77D9FF">
                    <a:alpha val="24833"/>
                  </a:srgbClr>
                </a:gs>
                <a:gs pos="42857">
                  <a:srgbClr val="77D9FF">
                    <a:alpha val="17075"/>
                  </a:srgbClr>
                </a:gs>
                <a:gs pos="57143">
                  <a:srgbClr val="77D9FF">
                    <a:alpha val="9855"/>
                  </a:srgbClr>
                </a:gs>
                <a:gs pos="71429">
                  <a:srgbClr val="77D9FF">
                    <a:alpha val="4740"/>
                  </a:srgbClr>
                </a:gs>
                <a:gs pos="85714">
                  <a:srgbClr val="77D9FF">
                    <a:alpha val="1902"/>
                  </a:srgbClr>
                </a:gs>
                <a:gs pos="100000">
                  <a:srgbClr val="77D9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4" name="Splat 744"/>
            <p:cNvSpPr>
              <a:spLocks noGrp="1"/>
            </p:cNvSpPr>
            <p:nvPr/>
          </p:nvSpPr>
          <p:spPr>
            <a:xfrm rot="-10190708">
              <a:off x="1741021" y="515723"/>
              <a:ext cx="314919" cy="45705"/>
            </a:xfrm>
            <a:prstGeom prst="ellipse">
              <a:avLst/>
            </a:prstGeom>
            <a:gradFill>
              <a:gsLst>
                <a:gs pos="0">
                  <a:srgbClr val="2E0000">
                    <a:alpha val="32968"/>
                  </a:srgbClr>
                </a:gs>
                <a:gs pos="14286">
                  <a:srgbClr val="2E0000">
                    <a:alpha val="30764"/>
                  </a:srgbClr>
                </a:gs>
                <a:gs pos="28571">
                  <a:srgbClr val="2E0000">
                    <a:alpha val="24833"/>
                  </a:srgbClr>
                </a:gs>
                <a:gs pos="42857">
                  <a:srgbClr val="2E0000">
                    <a:alpha val="17075"/>
                  </a:srgbClr>
                </a:gs>
                <a:gs pos="57143">
                  <a:srgbClr val="2E0000">
                    <a:alpha val="9855"/>
                  </a:srgbClr>
                </a:gs>
                <a:gs pos="71429">
                  <a:srgbClr val="2E0000">
                    <a:alpha val="4740"/>
                  </a:srgbClr>
                </a:gs>
                <a:gs pos="85714">
                  <a:srgbClr val="2E0000">
                    <a:alpha val="1902"/>
                  </a:srgbClr>
                </a:gs>
                <a:gs pos="100000">
                  <a:srgbClr val="2E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5" name="Splat 745"/>
            <p:cNvSpPr>
              <a:spLocks noGrp="1"/>
            </p:cNvSpPr>
            <p:nvPr/>
          </p:nvSpPr>
          <p:spPr>
            <a:xfrm rot="-10777114">
              <a:off x="2022694" y="-29027"/>
              <a:ext cx="654314" cy="110615"/>
            </a:xfrm>
            <a:prstGeom prst="ellipse">
              <a:avLst/>
            </a:prstGeom>
            <a:gradFill>
              <a:gsLst>
                <a:gs pos="0">
                  <a:srgbClr val="00AAFF">
                    <a:alpha val="23175"/>
                  </a:srgbClr>
                </a:gs>
                <a:gs pos="14286">
                  <a:srgbClr val="00AAFF">
                    <a:alpha val="21519"/>
                  </a:srgbClr>
                </a:gs>
                <a:gs pos="28571">
                  <a:srgbClr val="00AAFF">
                    <a:alpha val="17151"/>
                  </a:srgbClr>
                </a:gs>
                <a:gs pos="42857">
                  <a:srgbClr val="00AAFF">
                    <a:alpha val="11610"/>
                  </a:srgbClr>
                </a:gs>
                <a:gs pos="57143">
                  <a:srgbClr val="00AAFF">
                    <a:alpha val="6610"/>
                  </a:srgbClr>
                </a:gs>
                <a:gs pos="71429">
                  <a:srgbClr val="00AAFF">
                    <a:alpha val="3150"/>
                  </a:srgbClr>
                </a:gs>
                <a:gs pos="85714">
                  <a:srgbClr val="00AAFF">
                    <a:alpha val="1258"/>
                  </a:srgbClr>
                </a:gs>
                <a:gs pos="100000">
                  <a:srgbClr val="00AAFF">
                    <a:alpha val="4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6" name="Splat 746"/>
            <p:cNvSpPr>
              <a:spLocks noGrp="1"/>
            </p:cNvSpPr>
            <p:nvPr/>
          </p:nvSpPr>
          <p:spPr>
            <a:xfrm rot="-10632158">
              <a:off x="14369" y="1111863"/>
              <a:ext cx="591092" cy="551098"/>
            </a:xfrm>
            <a:prstGeom prst="ellipse">
              <a:avLst/>
            </a:prstGeom>
            <a:gradFill>
              <a:gsLst>
                <a:gs pos="0">
                  <a:srgbClr val="002A00">
                    <a:alpha val="31514"/>
                  </a:srgbClr>
                </a:gs>
                <a:gs pos="14286">
                  <a:srgbClr val="002A00">
                    <a:alpha val="29385"/>
                  </a:srgbClr>
                </a:gs>
                <a:gs pos="28571">
                  <a:srgbClr val="002A00">
                    <a:alpha val="23673"/>
                  </a:srgbClr>
                </a:gs>
                <a:gs pos="42857">
                  <a:srgbClr val="002A00">
                    <a:alpha val="16238"/>
                  </a:srgbClr>
                </a:gs>
                <a:gs pos="57143">
                  <a:srgbClr val="002A00">
                    <a:alpha val="9352"/>
                  </a:srgbClr>
                </a:gs>
                <a:gs pos="71429">
                  <a:srgbClr val="002A00">
                    <a:alpha val="4492"/>
                  </a:srgbClr>
                </a:gs>
                <a:gs pos="85714">
                  <a:srgbClr val="002A00">
                    <a:alpha val="1801"/>
                  </a:srgbClr>
                </a:gs>
                <a:gs pos="100000">
                  <a:srgbClr val="002A00">
                    <a:alpha val="6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7" name="Splat 747"/>
            <p:cNvSpPr>
              <a:spLocks noGrp="1"/>
            </p:cNvSpPr>
            <p:nvPr/>
          </p:nvSpPr>
          <p:spPr>
            <a:xfrm rot="5138532">
              <a:off x="-157408" y="751701"/>
              <a:ext cx="822510" cy="7193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8" name="Splat 748"/>
            <p:cNvSpPr>
              <a:spLocks noGrp="1"/>
            </p:cNvSpPr>
            <p:nvPr/>
          </p:nvSpPr>
          <p:spPr>
            <a:xfrm rot="5119611">
              <a:off x="318141" y="957165"/>
              <a:ext cx="338297" cy="13290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9" name="Splat 749"/>
            <p:cNvSpPr>
              <a:spLocks noGrp="1"/>
            </p:cNvSpPr>
            <p:nvPr/>
          </p:nvSpPr>
          <p:spPr>
            <a:xfrm rot="10314069">
              <a:off x="1997453" y="1358685"/>
              <a:ext cx="221431" cy="867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0" name="Splat 750"/>
            <p:cNvSpPr>
              <a:spLocks noGrp="1"/>
            </p:cNvSpPr>
            <p:nvPr/>
          </p:nvSpPr>
          <p:spPr>
            <a:xfrm rot="-10677039">
              <a:off x="2431310" y="1162565"/>
              <a:ext cx="577200" cy="10028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1" name="Splat 751"/>
            <p:cNvSpPr>
              <a:spLocks noGrp="1"/>
            </p:cNvSpPr>
            <p:nvPr/>
          </p:nvSpPr>
          <p:spPr>
            <a:xfrm rot="4281298">
              <a:off x="852588" y="670573"/>
              <a:ext cx="303100" cy="1702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2" name="Splat 752"/>
            <p:cNvSpPr>
              <a:spLocks noGrp="1"/>
            </p:cNvSpPr>
            <p:nvPr/>
          </p:nvSpPr>
          <p:spPr>
            <a:xfrm rot="7296020">
              <a:off x="1046495" y="1520275"/>
              <a:ext cx="422069" cy="663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3" name="Splat 753"/>
            <p:cNvSpPr>
              <a:spLocks noGrp="1"/>
            </p:cNvSpPr>
            <p:nvPr/>
          </p:nvSpPr>
          <p:spPr>
            <a:xfrm rot="9599524">
              <a:off x="1844898" y="1788405"/>
              <a:ext cx="496949" cy="3024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4" name="Splat 754"/>
            <p:cNvSpPr>
              <a:spLocks noGrp="1"/>
            </p:cNvSpPr>
            <p:nvPr/>
          </p:nvSpPr>
          <p:spPr>
            <a:xfrm rot="5374768">
              <a:off x="1238576" y="568954"/>
              <a:ext cx="560498" cy="158160"/>
            </a:xfrm>
            <a:prstGeom prst="ellipse">
              <a:avLst/>
            </a:prstGeom>
            <a:gradFill>
              <a:gsLst>
                <a:gs pos="0">
                  <a:srgbClr val="D35A00">
                    <a:alpha val="32968"/>
                  </a:srgbClr>
                </a:gs>
                <a:gs pos="14286">
                  <a:srgbClr val="D35A00">
                    <a:alpha val="30764"/>
                  </a:srgbClr>
                </a:gs>
                <a:gs pos="28571">
                  <a:srgbClr val="D35A00">
                    <a:alpha val="24833"/>
                  </a:srgbClr>
                </a:gs>
                <a:gs pos="42857">
                  <a:srgbClr val="D35A00">
                    <a:alpha val="17075"/>
                  </a:srgbClr>
                </a:gs>
                <a:gs pos="57143">
                  <a:srgbClr val="D35A00">
                    <a:alpha val="9855"/>
                  </a:srgbClr>
                </a:gs>
                <a:gs pos="71429">
                  <a:srgbClr val="D35A00">
                    <a:alpha val="4740"/>
                  </a:srgbClr>
                </a:gs>
                <a:gs pos="85714">
                  <a:srgbClr val="D35A00">
                    <a:alpha val="1902"/>
                  </a:srgbClr>
                </a:gs>
                <a:gs pos="100000">
                  <a:srgbClr val="D35A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5" name="Splat 755"/>
            <p:cNvSpPr>
              <a:spLocks noGrp="1"/>
            </p:cNvSpPr>
            <p:nvPr/>
          </p:nvSpPr>
          <p:spPr>
            <a:xfrm rot="10759026">
              <a:off x="1077552" y="646494"/>
              <a:ext cx="302812" cy="245599"/>
            </a:xfrm>
            <a:prstGeom prst="ellipse">
              <a:avLst/>
            </a:prstGeom>
            <a:gradFill>
              <a:gsLst>
                <a:gs pos="0">
                  <a:srgbClr val="00FFFF">
                    <a:alpha val="1806"/>
                  </a:srgbClr>
                </a:gs>
                <a:gs pos="14286">
                  <a:srgbClr val="00FFFF">
                    <a:alpha val="1661"/>
                  </a:srgbClr>
                </a:gs>
                <a:gs pos="28571">
                  <a:srgbClr val="00FFFF">
                    <a:alpha val="1292"/>
                  </a:srgbClr>
                </a:gs>
                <a:gs pos="42857">
                  <a:srgbClr val="00FFFF">
                    <a:alpha val="850"/>
                  </a:srgbClr>
                </a:gs>
                <a:gs pos="57143">
                  <a:srgbClr val="00FFFF">
                    <a:alpha val="472"/>
                  </a:srgbClr>
                </a:gs>
                <a:gs pos="71429">
                  <a:srgbClr val="00FFFF">
                    <a:alpha val="221"/>
                  </a:srgbClr>
                </a:gs>
                <a:gs pos="85714">
                  <a:srgbClr val="00FFFF">
                    <a:alpha val="87"/>
                  </a:srgbClr>
                </a:gs>
                <a:gs pos="100000">
                  <a:srgbClr val="00FFFF">
                    <a:alpha val="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6" name="Splat 756"/>
            <p:cNvSpPr>
              <a:spLocks noGrp="1"/>
            </p:cNvSpPr>
            <p:nvPr/>
          </p:nvSpPr>
          <p:spPr>
            <a:xfrm rot="-10725909">
              <a:off x="1775502" y="31363"/>
              <a:ext cx="795458" cy="537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7" name="Splat 757"/>
            <p:cNvSpPr>
              <a:spLocks noGrp="1"/>
            </p:cNvSpPr>
            <p:nvPr/>
          </p:nvSpPr>
          <p:spPr>
            <a:xfrm rot="-9774374">
              <a:off x="705130" y="65421"/>
              <a:ext cx="376555" cy="346127"/>
            </a:xfrm>
            <a:prstGeom prst="ellipse">
              <a:avLst/>
            </a:prstGeom>
            <a:gradFill>
              <a:gsLst>
                <a:gs pos="0">
                  <a:srgbClr val="E20060">
                    <a:alpha val="11327"/>
                  </a:srgbClr>
                </a:gs>
                <a:gs pos="14286">
                  <a:srgbClr val="E20060">
                    <a:alpha val="10460"/>
                  </a:srgbClr>
                </a:gs>
                <a:gs pos="28571">
                  <a:srgbClr val="E20060">
                    <a:alpha val="8221"/>
                  </a:srgbClr>
                </a:gs>
                <a:gs pos="42857">
                  <a:srgbClr val="E20060">
                    <a:alpha val="5472"/>
                  </a:srgbClr>
                </a:gs>
                <a:gs pos="57143">
                  <a:srgbClr val="E20060">
                    <a:alpha val="3070"/>
                  </a:srgbClr>
                </a:gs>
                <a:gs pos="71429">
                  <a:srgbClr val="E20060">
                    <a:alpha val="1449"/>
                  </a:srgbClr>
                </a:gs>
                <a:gs pos="85714">
                  <a:srgbClr val="E20060">
                    <a:alpha val="575"/>
                  </a:srgbClr>
                </a:gs>
                <a:gs pos="100000">
                  <a:srgbClr val="E20060">
                    <a:alpha val="1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8" name="Splat 758"/>
            <p:cNvSpPr>
              <a:spLocks noGrp="1"/>
            </p:cNvSpPr>
            <p:nvPr/>
          </p:nvSpPr>
          <p:spPr>
            <a:xfrm rot="8376537">
              <a:off x="1932073" y="269259"/>
              <a:ext cx="129877" cy="6076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9" name="Splat 759"/>
            <p:cNvSpPr>
              <a:spLocks noGrp="1"/>
            </p:cNvSpPr>
            <p:nvPr/>
          </p:nvSpPr>
          <p:spPr>
            <a:xfrm rot="9270143">
              <a:off x="2586881" y="1815508"/>
              <a:ext cx="560300" cy="2239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0" name="Splat 760"/>
            <p:cNvSpPr>
              <a:spLocks noGrp="1"/>
            </p:cNvSpPr>
            <p:nvPr/>
          </p:nvSpPr>
          <p:spPr>
            <a:xfrm rot="-9450616">
              <a:off x="2568557" y="1400208"/>
              <a:ext cx="832076" cy="14361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1" name="Splat 761"/>
            <p:cNvSpPr>
              <a:spLocks noGrp="1"/>
            </p:cNvSpPr>
            <p:nvPr/>
          </p:nvSpPr>
          <p:spPr>
            <a:xfrm rot="9609095">
              <a:off x="2222552" y="17928"/>
              <a:ext cx="235332" cy="179906"/>
            </a:xfrm>
            <a:prstGeom prst="ellipse">
              <a:avLst/>
            </a:prstGeom>
            <a:gradFill>
              <a:gsLst>
                <a:gs pos="0">
                  <a:srgbClr val="FFFF00">
                    <a:alpha val="9667"/>
                  </a:srgbClr>
                </a:gs>
                <a:gs pos="14286">
                  <a:srgbClr val="FFFF00">
                    <a:alpha val="8921"/>
                  </a:srgbClr>
                </a:gs>
                <a:gs pos="28571">
                  <a:srgbClr val="FFFF00">
                    <a:alpha val="6999"/>
                  </a:srgbClr>
                </a:gs>
                <a:gs pos="42857">
                  <a:srgbClr val="FFFF00">
                    <a:alpha val="4648"/>
                  </a:srgbClr>
                </a:gs>
                <a:gs pos="57143">
                  <a:srgbClr val="FFFF00">
                    <a:alpha val="2603"/>
                  </a:srgbClr>
                </a:gs>
                <a:gs pos="71429">
                  <a:srgbClr val="FFFF00">
                    <a:alpha val="1227"/>
                  </a:srgbClr>
                </a:gs>
                <a:gs pos="85714">
                  <a:srgbClr val="FFFF00">
                    <a:alpha val="487"/>
                  </a:srgbClr>
                </a:gs>
                <a:gs pos="100000">
                  <a:srgbClr val="FFFF00">
                    <a:alpha val="1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2" name="Splat 762"/>
            <p:cNvSpPr>
              <a:spLocks noGrp="1"/>
            </p:cNvSpPr>
            <p:nvPr/>
          </p:nvSpPr>
          <p:spPr>
            <a:xfrm rot="-10729733">
              <a:off x="1027266" y="1924878"/>
              <a:ext cx="411414" cy="150147"/>
            </a:xfrm>
            <a:prstGeom prst="ellipse">
              <a:avLst/>
            </a:prstGeom>
            <a:gradFill>
              <a:gsLst>
                <a:gs pos="0">
                  <a:srgbClr val="330000">
                    <a:alpha val="32968"/>
                  </a:srgbClr>
                </a:gs>
                <a:gs pos="14286">
                  <a:srgbClr val="330000">
                    <a:alpha val="30764"/>
                  </a:srgbClr>
                </a:gs>
                <a:gs pos="28571">
                  <a:srgbClr val="330000">
                    <a:alpha val="24833"/>
                  </a:srgbClr>
                </a:gs>
                <a:gs pos="42857">
                  <a:srgbClr val="330000">
                    <a:alpha val="17075"/>
                  </a:srgbClr>
                </a:gs>
                <a:gs pos="57143">
                  <a:srgbClr val="330000">
                    <a:alpha val="9855"/>
                  </a:srgbClr>
                </a:gs>
                <a:gs pos="71429">
                  <a:srgbClr val="330000">
                    <a:alpha val="4740"/>
                  </a:srgbClr>
                </a:gs>
                <a:gs pos="85714">
                  <a:srgbClr val="330000">
                    <a:alpha val="1902"/>
                  </a:srgbClr>
                </a:gs>
                <a:gs pos="100000">
                  <a:srgbClr val="33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3" name="Splat 763"/>
            <p:cNvSpPr>
              <a:spLocks noGrp="1"/>
            </p:cNvSpPr>
            <p:nvPr/>
          </p:nvSpPr>
          <p:spPr>
            <a:xfrm rot="3087668">
              <a:off x="1735566" y="1317309"/>
              <a:ext cx="342992" cy="60009"/>
            </a:xfrm>
            <a:prstGeom prst="ellipse">
              <a:avLst/>
            </a:prstGeom>
            <a:gradFill>
              <a:gsLst>
                <a:gs pos="0">
                  <a:srgbClr val="000000">
                    <a:alpha val="30132"/>
                  </a:srgbClr>
                </a:gs>
                <a:gs pos="14286">
                  <a:srgbClr val="000000">
                    <a:alpha val="28076"/>
                  </a:srgbClr>
                </a:gs>
                <a:gs pos="28571">
                  <a:srgbClr val="000000">
                    <a:alpha val="22577"/>
                  </a:srgbClr>
                </a:gs>
                <a:gs pos="42857">
                  <a:srgbClr val="000000">
                    <a:alpha val="15451"/>
                  </a:srgbClr>
                </a:gs>
                <a:gs pos="57143">
                  <a:srgbClr val="000000">
                    <a:alpha val="8881"/>
                  </a:srgbClr>
                </a:gs>
                <a:gs pos="71429">
                  <a:srgbClr val="000000">
                    <a:alpha val="4260"/>
                  </a:srgbClr>
                </a:gs>
                <a:gs pos="85714">
                  <a:srgbClr val="000000">
                    <a:alpha val="1707"/>
                  </a:srgbClr>
                </a:gs>
                <a:gs pos="100000">
                  <a:srgbClr val="000000">
                    <a:alpha val="5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4" name="Splat 764"/>
            <p:cNvSpPr>
              <a:spLocks noGrp="1"/>
            </p:cNvSpPr>
            <p:nvPr/>
          </p:nvSpPr>
          <p:spPr>
            <a:xfrm rot="3203438">
              <a:off x="2484779" y="1839743"/>
              <a:ext cx="519132" cy="745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5" name="Splat 765"/>
            <p:cNvSpPr>
              <a:spLocks noGrp="1"/>
            </p:cNvSpPr>
            <p:nvPr/>
          </p:nvSpPr>
          <p:spPr>
            <a:xfrm rot="8794105">
              <a:off x="1264321" y="1044456"/>
              <a:ext cx="785428" cy="13174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6" name="Splat 766"/>
            <p:cNvSpPr>
              <a:spLocks noGrp="1"/>
            </p:cNvSpPr>
            <p:nvPr/>
          </p:nvSpPr>
          <p:spPr>
            <a:xfrm rot="6022387">
              <a:off x="2124764" y="50734"/>
              <a:ext cx="219572" cy="174317"/>
            </a:xfrm>
            <a:prstGeom prst="ellipse">
              <a:avLst/>
            </a:prstGeom>
            <a:gradFill>
              <a:gsLst>
                <a:gs pos="0">
                  <a:srgbClr val="FF9D00">
                    <a:alpha val="32968"/>
                  </a:srgbClr>
                </a:gs>
                <a:gs pos="14286">
                  <a:srgbClr val="FF9D00">
                    <a:alpha val="30764"/>
                  </a:srgbClr>
                </a:gs>
                <a:gs pos="28571">
                  <a:srgbClr val="FF9D00">
                    <a:alpha val="24833"/>
                  </a:srgbClr>
                </a:gs>
                <a:gs pos="42857">
                  <a:srgbClr val="FF9D00">
                    <a:alpha val="17075"/>
                  </a:srgbClr>
                </a:gs>
                <a:gs pos="57143">
                  <a:srgbClr val="FF9D00">
                    <a:alpha val="9855"/>
                  </a:srgbClr>
                </a:gs>
                <a:gs pos="71429">
                  <a:srgbClr val="FF9D00">
                    <a:alpha val="4740"/>
                  </a:srgbClr>
                </a:gs>
                <a:gs pos="85714">
                  <a:srgbClr val="FF9D00">
                    <a:alpha val="1902"/>
                  </a:srgbClr>
                </a:gs>
                <a:gs pos="100000">
                  <a:srgbClr val="FF9D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7" name="Splat 767"/>
            <p:cNvSpPr>
              <a:spLocks noGrp="1"/>
            </p:cNvSpPr>
            <p:nvPr/>
          </p:nvSpPr>
          <p:spPr>
            <a:xfrm rot="-10583654">
              <a:off x="2988670" y="699336"/>
              <a:ext cx="598725" cy="308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8" name="Splat 768"/>
            <p:cNvSpPr>
              <a:spLocks noGrp="1"/>
            </p:cNvSpPr>
            <p:nvPr/>
          </p:nvSpPr>
          <p:spPr>
            <a:xfrm rot="-10598255">
              <a:off x="2806724" y="819705"/>
              <a:ext cx="795373" cy="47306"/>
            </a:xfrm>
            <a:prstGeom prst="ellipse">
              <a:avLst/>
            </a:prstGeom>
            <a:gradFill>
              <a:gsLst>
                <a:gs pos="0">
                  <a:srgbClr val="FFFF29">
                    <a:alpha val="32968"/>
                  </a:srgbClr>
                </a:gs>
                <a:gs pos="14286">
                  <a:srgbClr val="FFFF29">
                    <a:alpha val="30764"/>
                  </a:srgbClr>
                </a:gs>
                <a:gs pos="28571">
                  <a:srgbClr val="FFFF29">
                    <a:alpha val="24833"/>
                  </a:srgbClr>
                </a:gs>
                <a:gs pos="42857">
                  <a:srgbClr val="FFFF29">
                    <a:alpha val="17075"/>
                  </a:srgbClr>
                </a:gs>
                <a:gs pos="57143">
                  <a:srgbClr val="FFFF29">
                    <a:alpha val="9855"/>
                  </a:srgbClr>
                </a:gs>
                <a:gs pos="71429">
                  <a:srgbClr val="FFFF29">
                    <a:alpha val="4740"/>
                  </a:srgbClr>
                </a:gs>
                <a:gs pos="85714">
                  <a:srgbClr val="FFFF29">
                    <a:alpha val="1902"/>
                  </a:srgbClr>
                </a:gs>
                <a:gs pos="100000">
                  <a:srgbClr val="FFFF2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9" name="Splat 769"/>
            <p:cNvSpPr>
              <a:spLocks noGrp="1"/>
            </p:cNvSpPr>
            <p:nvPr/>
          </p:nvSpPr>
          <p:spPr>
            <a:xfrm rot="3760508">
              <a:off x="2333133" y="1386614"/>
              <a:ext cx="333668" cy="3736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0" name="Splat 770"/>
            <p:cNvSpPr>
              <a:spLocks noGrp="1"/>
            </p:cNvSpPr>
            <p:nvPr/>
          </p:nvSpPr>
          <p:spPr>
            <a:xfrm rot="5548804">
              <a:off x="1254945" y="259515"/>
              <a:ext cx="737006" cy="701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1" name="Splat 771"/>
            <p:cNvSpPr>
              <a:spLocks noGrp="1"/>
            </p:cNvSpPr>
            <p:nvPr/>
          </p:nvSpPr>
          <p:spPr>
            <a:xfrm rot="-8769583">
              <a:off x="2035491" y="1177336"/>
              <a:ext cx="498579" cy="602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2" name="Splat 772"/>
            <p:cNvSpPr>
              <a:spLocks noGrp="1"/>
            </p:cNvSpPr>
            <p:nvPr/>
          </p:nvSpPr>
          <p:spPr>
            <a:xfrm rot="3538237">
              <a:off x="3327151" y="806096"/>
              <a:ext cx="190423" cy="17857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3" name="Splat 773"/>
            <p:cNvSpPr>
              <a:spLocks noGrp="1"/>
            </p:cNvSpPr>
            <p:nvPr/>
          </p:nvSpPr>
          <p:spPr>
            <a:xfrm rot="-8653477">
              <a:off x="1584155" y="1487069"/>
              <a:ext cx="426882" cy="220932"/>
            </a:xfrm>
            <a:prstGeom prst="ellipse">
              <a:avLst/>
            </a:prstGeom>
            <a:gradFill>
              <a:gsLst>
                <a:gs pos="0">
                  <a:srgbClr val="00FFFF">
                    <a:alpha val="3188"/>
                  </a:srgbClr>
                </a:gs>
                <a:gs pos="14286">
                  <a:srgbClr val="00FFFF">
                    <a:alpha val="2934"/>
                  </a:srgbClr>
                </a:gs>
                <a:gs pos="28571">
                  <a:srgbClr val="00FFFF">
                    <a:alpha val="2286"/>
                  </a:srgbClr>
                </a:gs>
                <a:gs pos="42857">
                  <a:srgbClr val="00FFFF">
                    <a:alpha val="1505"/>
                  </a:srgbClr>
                </a:gs>
                <a:gs pos="57143">
                  <a:srgbClr val="00FFFF">
                    <a:alpha val="837"/>
                  </a:srgbClr>
                </a:gs>
                <a:gs pos="71429">
                  <a:srgbClr val="00FFFF">
                    <a:alpha val="393"/>
                  </a:srgbClr>
                </a:gs>
                <a:gs pos="85714">
                  <a:srgbClr val="00FFFF">
                    <a:alpha val="155"/>
                  </a:srgbClr>
                </a:gs>
                <a:gs pos="100000">
                  <a:srgbClr val="00FFFF">
                    <a:alpha val="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4" name="Splat 774"/>
            <p:cNvSpPr>
              <a:spLocks noGrp="1"/>
            </p:cNvSpPr>
            <p:nvPr/>
          </p:nvSpPr>
          <p:spPr>
            <a:xfrm rot="-10357520">
              <a:off x="1332878" y="522914"/>
              <a:ext cx="193046" cy="164612"/>
            </a:xfrm>
            <a:prstGeom prst="ellipse">
              <a:avLst/>
            </a:prstGeom>
            <a:gradFill>
              <a:gsLst>
                <a:gs pos="0">
                  <a:srgbClr val="9CFFFF">
                    <a:alpha val="32968"/>
                  </a:srgbClr>
                </a:gs>
                <a:gs pos="14286">
                  <a:srgbClr val="9CFFFF">
                    <a:alpha val="30764"/>
                  </a:srgbClr>
                </a:gs>
                <a:gs pos="28571">
                  <a:srgbClr val="9CFFFF">
                    <a:alpha val="24833"/>
                  </a:srgbClr>
                </a:gs>
                <a:gs pos="42857">
                  <a:srgbClr val="9CFFFF">
                    <a:alpha val="17075"/>
                  </a:srgbClr>
                </a:gs>
                <a:gs pos="57143">
                  <a:srgbClr val="9CFFFF">
                    <a:alpha val="9855"/>
                  </a:srgbClr>
                </a:gs>
                <a:gs pos="71429">
                  <a:srgbClr val="9CFFFF">
                    <a:alpha val="4740"/>
                  </a:srgbClr>
                </a:gs>
                <a:gs pos="85714">
                  <a:srgbClr val="9CFFFF">
                    <a:alpha val="1902"/>
                  </a:srgbClr>
                </a:gs>
                <a:gs pos="100000">
                  <a:srgbClr val="9C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5" name="Splat 775"/>
            <p:cNvSpPr>
              <a:spLocks noGrp="1"/>
            </p:cNvSpPr>
            <p:nvPr/>
          </p:nvSpPr>
          <p:spPr>
            <a:xfrm rot="3940688">
              <a:off x="2081085" y="946388"/>
              <a:ext cx="704519" cy="694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6" name="Splat 776"/>
            <p:cNvSpPr>
              <a:spLocks noGrp="1"/>
            </p:cNvSpPr>
            <p:nvPr/>
          </p:nvSpPr>
          <p:spPr>
            <a:xfrm rot="-8846015">
              <a:off x="816851" y="1188792"/>
              <a:ext cx="605387" cy="1149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7" name="Splat 777"/>
            <p:cNvSpPr>
              <a:spLocks noGrp="1"/>
            </p:cNvSpPr>
            <p:nvPr/>
          </p:nvSpPr>
          <p:spPr>
            <a:xfrm rot="-8516329">
              <a:off x="806166" y="1476143"/>
              <a:ext cx="460352" cy="12533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8" name="Splat 778"/>
            <p:cNvSpPr>
              <a:spLocks noGrp="1"/>
            </p:cNvSpPr>
            <p:nvPr/>
          </p:nvSpPr>
          <p:spPr>
            <a:xfrm rot="7521054">
              <a:off x="1718654" y="1724065"/>
              <a:ext cx="314182" cy="170913"/>
            </a:xfrm>
            <a:prstGeom prst="ellipse">
              <a:avLst/>
            </a:prstGeom>
            <a:gradFill>
              <a:gsLst>
                <a:gs pos="0">
                  <a:srgbClr val="000000">
                    <a:alpha val="31043"/>
                  </a:srgbClr>
                </a:gs>
                <a:gs pos="14286">
                  <a:srgbClr val="000000">
                    <a:alpha val="28939"/>
                  </a:srgbClr>
                </a:gs>
                <a:gs pos="28571">
                  <a:srgbClr val="000000">
                    <a:alpha val="23299"/>
                  </a:srgbClr>
                </a:gs>
                <a:gs pos="42857">
                  <a:srgbClr val="000000">
                    <a:alpha val="15969"/>
                  </a:srgbClr>
                </a:gs>
                <a:gs pos="57143">
                  <a:srgbClr val="000000">
                    <a:alpha val="9191"/>
                  </a:srgbClr>
                </a:gs>
                <a:gs pos="71429">
                  <a:srgbClr val="000000">
                    <a:alpha val="4412"/>
                  </a:srgbClr>
                </a:gs>
                <a:gs pos="85714">
                  <a:srgbClr val="000000">
                    <a:alpha val="1769"/>
                  </a:srgbClr>
                </a:gs>
                <a:gs pos="100000">
                  <a:srgbClr val="000000">
                    <a:alpha val="5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9" name="Splat 779"/>
            <p:cNvSpPr>
              <a:spLocks noGrp="1"/>
            </p:cNvSpPr>
            <p:nvPr/>
          </p:nvSpPr>
          <p:spPr>
            <a:xfrm rot="6842407">
              <a:off x="1696251" y="825424"/>
              <a:ext cx="464916" cy="460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0" name="Splat 780"/>
            <p:cNvSpPr>
              <a:spLocks noGrp="1"/>
            </p:cNvSpPr>
            <p:nvPr/>
          </p:nvSpPr>
          <p:spPr>
            <a:xfrm rot="8292265">
              <a:off x="1631084" y="893628"/>
              <a:ext cx="180203" cy="1427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1" name="Splat 781"/>
            <p:cNvSpPr>
              <a:spLocks noGrp="1"/>
            </p:cNvSpPr>
            <p:nvPr/>
          </p:nvSpPr>
          <p:spPr>
            <a:xfrm rot="-10009769">
              <a:off x="2384983" y="853155"/>
              <a:ext cx="576653" cy="7407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2" name="Splat 782"/>
            <p:cNvSpPr>
              <a:spLocks noGrp="1"/>
            </p:cNvSpPr>
            <p:nvPr/>
          </p:nvSpPr>
          <p:spPr>
            <a:xfrm rot="3640644">
              <a:off x="619009" y="1622412"/>
              <a:ext cx="357792" cy="817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3" name="Splat 783"/>
            <p:cNvSpPr>
              <a:spLocks noGrp="1"/>
            </p:cNvSpPr>
            <p:nvPr/>
          </p:nvSpPr>
          <p:spPr>
            <a:xfrm rot="-8544426">
              <a:off x="1273608" y="796019"/>
              <a:ext cx="664420" cy="1449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4" name="Splat 784"/>
            <p:cNvSpPr>
              <a:spLocks noGrp="1"/>
            </p:cNvSpPr>
            <p:nvPr/>
          </p:nvSpPr>
          <p:spPr>
            <a:xfrm rot="2768327">
              <a:off x="2490161" y="1355675"/>
              <a:ext cx="391806" cy="873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5" name="Splat 785"/>
            <p:cNvSpPr>
              <a:spLocks noGrp="1"/>
            </p:cNvSpPr>
            <p:nvPr/>
          </p:nvSpPr>
          <p:spPr>
            <a:xfrm rot="-8521829">
              <a:off x="1206111" y="1303433"/>
              <a:ext cx="316101" cy="2934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6" name="Splat 786"/>
            <p:cNvSpPr>
              <a:spLocks noGrp="1"/>
            </p:cNvSpPr>
            <p:nvPr/>
          </p:nvSpPr>
          <p:spPr>
            <a:xfrm rot="10072636">
              <a:off x="899356" y="1674632"/>
              <a:ext cx="391803" cy="555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7" name="Splat 787"/>
            <p:cNvSpPr>
              <a:spLocks noGrp="1"/>
            </p:cNvSpPr>
            <p:nvPr/>
          </p:nvSpPr>
          <p:spPr>
            <a:xfrm rot="-9666240">
              <a:off x="2657826" y="271313"/>
              <a:ext cx="684170" cy="2542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8" name="Splat 788"/>
            <p:cNvSpPr>
              <a:spLocks noGrp="1"/>
            </p:cNvSpPr>
            <p:nvPr/>
          </p:nvSpPr>
          <p:spPr>
            <a:xfrm rot="-10213072">
              <a:off x="1556069" y="1995592"/>
              <a:ext cx="329838" cy="62608"/>
            </a:xfrm>
            <a:prstGeom prst="ellipse">
              <a:avLst/>
            </a:prstGeom>
            <a:gradFill>
              <a:gsLst>
                <a:gs pos="0">
                  <a:srgbClr val="00FF8C">
                    <a:alpha val="2791"/>
                  </a:srgbClr>
                </a:gs>
                <a:gs pos="14286">
                  <a:srgbClr val="00FF8C">
                    <a:alpha val="2568"/>
                  </a:srgbClr>
                </a:gs>
                <a:gs pos="28571">
                  <a:srgbClr val="00FF8C">
                    <a:alpha val="2000"/>
                  </a:srgbClr>
                </a:gs>
                <a:gs pos="42857">
                  <a:srgbClr val="00FF8C">
                    <a:alpha val="1316"/>
                  </a:srgbClr>
                </a:gs>
                <a:gs pos="57143">
                  <a:srgbClr val="00FF8C">
                    <a:alpha val="731"/>
                  </a:srgbClr>
                </a:gs>
                <a:gs pos="71429">
                  <a:srgbClr val="00FF8C">
                    <a:alpha val="343"/>
                  </a:srgbClr>
                </a:gs>
                <a:gs pos="85714">
                  <a:srgbClr val="00FF8C">
                    <a:alpha val="136"/>
                  </a:srgbClr>
                </a:gs>
                <a:gs pos="100000">
                  <a:srgbClr val="00FF8C">
                    <a:alpha val="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9" name="Splat 789"/>
            <p:cNvSpPr>
              <a:spLocks noGrp="1"/>
            </p:cNvSpPr>
            <p:nvPr/>
          </p:nvSpPr>
          <p:spPr>
            <a:xfrm rot="7181846">
              <a:off x="2174742" y="864433"/>
              <a:ext cx="358529" cy="19124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0" name="Splat 790"/>
            <p:cNvSpPr>
              <a:spLocks noGrp="1"/>
            </p:cNvSpPr>
            <p:nvPr/>
          </p:nvSpPr>
          <p:spPr>
            <a:xfrm rot="4826696">
              <a:off x="2933273" y="1232087"/>
              <a:ext cx="358150" cy="215910"/>
            </a:xfrm>
            <a:prstGeom prst="ellipse">
              <a:avLst/>
            </a:prstGeom>
            <a:gradFill>
              <a:gsLst>
                <a:gs pos="0">
                  <a:srgbClr val="8B74FF">
                    <a:alpha val="20622"/>
                  </a:srgbClr>
                </a:gs>
                <a:gs pos="14286">
                  <a:srgbClr val="8B74FF">
                    <a:alpha val="19125"/>
                  </a:srgbClr>
                </a:gs>
                <a:gs pos="28571">
                  <a:srgbClr val="8B74FF">
                    <a:alpha val="15195"/>
                  </a:srgbClr>
                </a:gs>
                <a:gs pos="42857">
                  <a:srgbClr val="8B74FF">
                    <a:alpha val="10247"/>
                  </a:srgbClr>
                </a:gs>
                <a:gs pos="57143">
                  <a:srgbClr val="8B74FF">
                    <a:alpha val="5814"/>
                  </a:srgbClr>
                </a:gs>
                <a:gs pos="71429">
                  <a:srgbClr val="8B74FF">
                    <a:alpha val="2765"/>
                  </a:srgbClr>
                </a:gs>
                <a:gs pos="85714">
                  <a:srgbClr val="8B74FF">
                    <a:alpha val="1103"/>
                  </a:srgbClr>
                </a:gs>
                <a:gs pos="100000">
                  <a:srgbClr val="8B74FF">
                    <a:alpha val="3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1" name="Splat 791"/>
            <p:cNvSpPr>
              <a:spLocks noGrp="1"/>
            </p:cNvSpPr>
            <p:nvPr/>
          </p:nvSpPr>
          <p:spPr>
            <a:xfrm rot="5367564">
              <a:off x="2181745" y="1480929"/>
              <a:ext cx="783339" cy="1207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2" name="Splat 792"/>
            <p:cNvSpPr>
              <a:spLocks noGrp="1"/>
            </p:cNvSpPr>
            <p:nvPr/>
          </p:nvSpPr>
          <p:spPr>
            <a:xfrm rot="4851440">
              <a:off x="666376" y="623968"/>
              <a:ext cx="378225" cy="194573"/>
            </a:xfrm>
            <a:prstGeom prst="ellipse">
              <a:avLst/>
            </a:prstGeom>
            <a:gradFill>
              <a:gsLst>
                <a:gs pos="0">
                  <a:srgbClr val="6D0000">
                    <a:alpha val="32020"/>
                  </a:srgbClr>
                </a:gs>
                <a:gs pos="14286">
                  <a:srgbClr val="6D0000">
                    <a:alpha val="29864"/>
                  </a:srgbClr>
                </a:gs>
                <a:gs pos="28571">
                  <a:srgbClr val="6D0000">
                    <a:alpha val="24075"/>
                  </a:srgbClr>
                </a:gs>
                <a:gs pos="42857">
                  <a:srgbClr val="6D0000">
                    <a:alpha val="16528"/>
                  </a:srgbClr>
                </a:gs>
                <a:gs pos="57143">
                  <a:srgbClr val="6D0000">
                    <a:alpha val="9526"/>
                  </a:srgbClr>
                </a:gs>
                <a:gs pos="71429">
                  <a:srgbClr val="6D0000">
                    <a:alpha val="4578"/>
                  </a:srgbClr>
                </a:gs>
                <a:gs pos="85714">
                  <a:srgbClr val="6D0000">
                    <a:alpha val="1836"/>
                  </a:srgbClr>
                </a:gs>
                <a:gs pos="100000">
                  <a:srgbClr val="6D0000">
                    <a:alpha val="6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3" name="Splat 793"/>
            <p:cNvSpPr>
              <a:spLocks noGrp="1"/>
            </p:cNvSpPr>
            <p:nvPr/>
          </p:nvSpPr>
          <p:spPr>
            <a:xfrm rot="5245613">
              <a:off x="2388057" y="1172289"/>
              <a:ext cx="558876" cy="318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4" name="Splat 794"/>
            <p:cNvSpPr>
              <a:spLocks noGrp="1"/>
            </p:cNvSpPr>
            <p:nvPr/>
          </p:nvSpPr>
          <p:spPr>
            <a:xfrm rot="3620578">
              <a:off x="1213960" y="829349"/>
              <a:ext cx="447327" cy="892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5" name="Splat 795"/>
            <p:cNvSpPr>
              <a:spLocks noGrp="1"/>
            </p:cNvSpPr>
            <p:nvPr/>
          </p:nvSpPr>
          <p:spPr>
            <a:xfrm rot="9027579">
              <a:off x="1243951" y="502891"/>
              <a:ext cx="360636" cy="190733"/>
            </a:xfrm>
            <a:prstGeom prst="ellipse">
              <a:avLst/>
            </a:prstGeom>
            <a:gradFill>
              <a:gsLst>
                <a:gs pos="0">
                  <a:srgbClr val="FFDCFF">
                    <a:alpha val="32968"/>
                  </a:srgbClr>
                </a:gs>
                <a:gs pos="14286">
                  <a:srgbClr val="FFDCFF">
                    <a:alpha val="30764"/>
                  </a:srgbClr>
                </a:gs>
                <a:gs pos="28571">
                  <a:srgbClr val="FFDCFF">
                    <a:alpha val="24833"/>
                  </a:srgbClr>
                </a:gs>
                <a:gs pos="42857">
                  <a:srgbClr val="FFDCFF">
                    <a:alpha val="17075"/>
                  </a:srgbClr>
                </a:gs>
                <a:gs pos="57143">
                  <a:srgbClr val="FFDCFF">
                    <a:alpha val="9855"/>
                  </a:srgbClr>
                </a:gs>
                <a:gs pos="71429">
                  <a:srgbClr val="FFDCFF">
                    <a:alpha val="4740"/>
                  </a:srgbClr>
                </a:gs>
                <a:gs pos="85714">
                  <a:srgbClr val="FFDCFF">
                    <a:alpha val="1902"/>
                  </a:srgbClr>
                </a:gs>
                <a:gs pos="100000">
                  <a:srgbClr val="FFDC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6" name="Splat 796"/>
            <p:cNvSpPr>
              <a:spLocks noGrp="1"/>
            </p:cNvSpPr>
            <p:nvPr/>
          </p:nvSpPr>
          <p:spPr>
            <a:xfrm rot="-9208158">
              <a:off x="2500731" y="698715"/>
              <a:ext cx="749942" cy="1253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7" name="Splat 797"/>
            <p:cNvSpPr>
              <a:spLocks noGrp="1"/>
            </p:cNvSpPr>
            <p:nvPr/>
          </p:nvSpPr>
          <p:spPr>
            <a:xfrm rot="-9634885">
              <a:off x="352857" y="1117833"/>
              <a:ext cx="456152" cy="316680"/>
            </a:xfrm>
            <a:prstGeom prst="ellipse">
              <a:avLst/>
            </a:prstGeom>
            <a:gradFill>
              <a:gsLst>
                <a:gs pos="0">
                  <a:srgbClr val="FF4E00">
                    <a:alpha val="6084"/>
                  </a:srgbClr>
                </a:gs>
                <a:gs pos="14286">
                  <a:srgbClr val="FF4E00">
                    <a:alpha val="5606"/>
                  </a:srgbClr>
                </a:gs>
                <a:gs pos="28571">
                  <a:srgbClr val="FF4E00">
                    <a:alpha val="4381"/>
                  </a:srgbClr>
                </a:gs>
                <a:gs pos="42857">
                  <a:srgbClr val="FF4E00">
                    <a:alpha val="2895"/>
                  </a:srgbClr>
                </a:gs>
                <a:gs pos="57143">
                  <a:srgbClr val="FF4E00">
                    <a:alpha val="1615"/>
                  </a:srgbClr>
                </a:gs>
                <a:gs pos="71429">
                  <a:srgbClr val="FF4E00">
                    <a:alpha val="759"/>
                  </a:srgbClr>
                </a:gs>
                <a:gs pos="85714">
                  <a:srgbClr val="FF4E00">
                    <a:alpha val="301"/>
                  </a:srgbClr>
                </a:gs>
                <a:gs pos="100000">
                  <a:srgbClr val="FF4E00">
                    <a:alpha val="1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8" name="Splat 798"/>
            <p:cNvSpPr>
              <a:spLocks noGrp="1"/>
            </p:cNvSpPr>
            <p:nvPr/>
          </p:nvSpPr>
          <p:spPr>
            <a:xfrm rot="-10687792">
              <a:off x="2506918" y="541413"/>
              <a:ext cx="769035" cy="676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9" name="Splat 799"/>
            <p:cNvSpPr>
              <a:spLocks noGrp="1"/>
            </p:cNvSpPr>
            <p:nvPr/>
          </p:nvSpPr>
          <p:spPr>
            <a:xfrm rot="8474534">
              <a:off x="1522685" y="1649481"/>
              <a:ext cx="344429" cy="1779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0" name="Splat 800"/>
            <p:cNvSpPr>
              <a:spLocks noGrp="1"/>
            </p:cNvSpPr>
            <p:nvPr/>
          </p:nvSpPr>
          <p:spPr>
            <a:xfrm rot="9616547">
              <a:off x="624528" y="835950"/>
              <a:ext cx="537126" cy="99022"/>
            </a:xfrm>
            <a:prstGeom prst="ellipse">
              <a:avLst/>
            </a:prstGeom>
            <a:gradFill>
              <a:gsLst>
                <a:gs pos="0">
                  <a:srgbClr val="000029">
                    <a:alpha val="16601"/>
                  </a:srgbClr>
                </a:gs>
                <a:gs pos="14286">
                  <a:srgbClr val="000029">
                    <a:alpha val="15367"/>
                  </a:srgbClr>
                </a:gs>
                <a:gs pos="28571">
                  <a:srgbClr val="000029">
                    <a:alpha val="12151"/>
                  </a:srgbClr>
                </a:gs>
                <a:gs pos="42857">
                  <a:srgbClr val="000029">
                    <a:alpha val="8146"/>
                  </a:srgbClr>
                </a:gs>
                <a:gs pos="57143">
                  <a:srgbClr val="000029">
                    <a:alpha val="4599"/>
                  </a:srgbClr>
                </a:gs>
                <a:gs pos="71429">
                  <a:srgbClr val="000029">
                    <a:alpha val="2180"/>
                  </a:srgbClr>
                </a:gs>
                <a:gs pos="85714">
                  <a:srgbClr val="000029">
                    <a:alpha val="868"/>
                  </a:srgbClr>
                </a:gs>
                <a:gs pos="100000">
                  <a:srgbClr val="000029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1" name="Splat 801"/>
            <p:cNvSpPr>
              <a:spLocks noGrp="1"/>
            </p:cNvSpPr>
            <p:nvPr/>
          </p:nvSpPr>
          <p:spPr>
            <a:xfrm rot="10757729">
              <a:off x="1640626" y="10456"/>
              <a:ext cx="334595" cy="1168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2" name="Splat 802"/>
            <p:cNvSpPr>
              <a:spLocks noGrp="1"/>
            </p:cNvSpPr>
            <p:nvPr/>
          </p:nvSpPr>
          <p:spPr>
            <a:xfrm rot="5538392">
              <a:off x="1518929" y="1204234"/>
              <a:ext cx="493249" cy="2027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3" name="Splat 803"/>
            <p:cNvSpPr>
              <a:spLocks noGrp="1"/>
            </p:cNvSpPr>
            <p:nvPr/>
          </p:nvSpPr>
          <p:spPr>
            <a:xfrm rot="3038220">
              <a:off x="2282207" y="1546235"/>
              <a:ext cx="383520" cy="285993"/>
            </a:xfrm>
            <a:prstGeom prst="ellipse">
              <a:avLst/>
            </a:prstGeom>
            <a:gradFill>
              <a:gsLst>
                <a:gs pos="0">
                  <a:srgbClr val="4C5300">
                    <a:alpha val="32968"/>
                  </a:srgbClr>
                </a:gs>
                <a:gs pos="14286">
                  <a:srgbClr val="4C5300">
                    <a:alpha val="30764"/>
                  </a:srgbClr>
                </a:gs>
                <a:gs pos="28571">
                  <a:srgbClr val="4C5300">
                    <a:alpha val="24833"/>
                  </a:srgbClr>
                </a:gs>
                <a:gs pos="42857">
                  <a:srgbClr val="4C5300">
                    <a:alpha val="17075"/>
                  </a:srgbClr>
                </a:gs>
                <a:gs pos="57143">
                  <a:srgbClr val="4C5300">
                    <a:alpha val="9855"/>
                  </a:srgbClr>
                </a:gs>
                <a:gs pos="71429">
                  <a:srgbClr val="4C5300">
                    <a:alpha val="4740"/>
                  </a:srgbClr>
                </a:gs>
                <a:gs pos="85714">
                  <a:srgbClr val="4C5300">
                    <a:alpha val="1902"/>
                  </a:srgbClr>
                </a:gs>
                <a:gs pos="100000">
                  <a:srgbClr val="4C53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4" name="Splat 804"/>
            <p:cNvSpPr>
              <a:spLocks noGrp="1"/>
            </p:cNvSpPr>
            <p:nvPr/>
          </p:nvSpPr>
          <p:spPr>
            <a:xfrm rot="-10593509">
              <a:off x="3273460" y="353463"/>
              <a:ext cx="355267" cy="210695"/>
            </a:xfrm>
            <a:prstGeom prst="ellipse">
              <a:avLst/>
            </a:prstGeom>
            <a:gradFill>
              <a:gsLst>
                <a:gs pos="0">
                  <a:srgbClr val="D70000">
                    <a:alpha val="23382"/>
                  </a:srgbClr>
                </a:gs>
                <a:gs pos="14286">
                  <a:srgbClr val="D70000">
                    <a:alpha val="21714"/>
                  </a:srgbClr>
                </a:gs>
                <a:gs pos="28571">
                  <a:srgbClr val="D70000">
                    <a:alpha val="17310"/>
                  </a:srgbClr>
                </a:gs>
                <a:gs pos="42857">
                  <a:srgbClr val="D70000">
                    <a:alpha val="11721"/>
                  </a:srgbClr>
                </a:gs>
                <a:gs pos="57143">
                  <a:srgbClr val="D70000">
                    <a:alpha val="6675"/>
                  </a:srgbClr>
                </a:gs>
                <a:gs pos="71429">
                  <a:srgbClr val="D70000">
                    <a:alpha val="3182"/>
                  </a:srgbClr>
                </a:gs>
                <a:gs pos="85714">
                  <a:srgbClr val="D70000">
                    <a:alpha val="1271"/>
                  </a:srgbClr>
                </a:gs>
                <a:gs pos="100000">
                  <a:srgbClr val="D70000">
                    <a:alpha val="4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5" name="Splat 805"/>
            <p:cNvSpPr>
              <a:spLocks noGrp="1"/>
            </p:cNvSpPr>
            <p:nvPr/>
          </p:nvSpPr>
          <p:spPr>
            <a:xfrm rot="-10764777">
              <a:off x="2937178" y="49121"/>
              <a:ext cx="378490" cy="3485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6" name="Splat 806"/>
            <p:cNvSpPr>
              <a:spLocks noGrp="1"/>
            </p:cNvSpPr>
            <p:nvPr/>
          </p:nvSpPr>
          <p:spPr>
            <a:xfrm rot="-9232738">
              <a:off x="2116550" y="1513635"/>
              <a:ext cx="319226" cy="1673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7" name="Splat 807"/>
            <p:cNvSpPr>
              <a:spLocks noGrp="1"/>
            </p:cNvSpPr>
            <p:nvPr/>
          </p:nvSpPr>
          <p:spPr>
            <a:xfrm rot="-10781719">
              <a:off x="2628968" y="420920"/>
              <a:ext cx="662989" cy="115426"/>
            </a:xfrm>
            <a:prstGeom prst="ellipse">
              <a:avLst/>
            </a:prstGeom>
            <a:gradFill>
              <a:gsLst>
                <a:gs pos="0">
                  <a:srgbClr val="FFFF95">
                    <a:alpha val="32968"/>
                  </a:srgbClr>
                </a:gs>
                <a:gs pos="14286">
                  <a:srgbClr val="FFFF95">
                    <a:alpha val="30764"/>
                  </a:srgbClr>
                </a:gs>
                <a:gs pos="28571">
                  <a:srgbClr val="FFFF95">
                    <a:alpha val="24833"/>
                  </a:srgbClr>
                </a:gs>
                <a:gs pos="42857">
                  <a:srgbClr val="FFFF95">
                    <a:alpha val="17075"/>
                  </a:srgbClr>
                </a:gs>
                <a:gs pos="57143">
                  <a:srgbClr val="FFFF95">
                    <a:alpha val="9855"/>
                  </a:srgbClr>
                </a:gs>
                <a:gs pos="71429">
                  <a:srgbClr val="FFFF95">
                    <a:alpha val="4740"/>
                  </a:srgbClr>
                </a:gs>
                <a:gs pos="85714">
                  <a:srgbClr val="FFFF95">
                    <a:alpha val="1902"/>
                  </a:srgbClr>
                </a:gs>
                <a:gs pos="100000">
                  <a:srgbClr val="FFFF9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8" name="Splat 808"/>
            <p:cNvSpPr>
              <a:spLocks noGrp="1"/>
            </p:cNvSpPr>
            <p:nvPr/>
          </p:nvSpPr>
          <p:spPr>
            <a:xfrm rot="-10696299">
              <a:off x="3093611" y="1233803"/>
              <a:ext cx="332184" cy="197635"/>
            </a:xfrm>
            <a:prstGeom prst="ellipse">
              <a:avLst/>
            </a:prstGeom>
            <a:gradFill>
              <a:gsLst>
                <a:gs pos="0">
                  <a:srgbClr val="FF5400">
                    <a:alpha val="13590"/>
                  </a:srgbClr>
                </a:gs>
                <a:gs pos="14286">
                  <a:srgbClr val="FF5400">
                    <a:alpha val="12563"/>
                  </a:srgbClr>
                </a:gs>
                <a:gs pos="28571">
                  <a:srgbClr val="FF5400">
                    <a:alpha val="9899"/>
                  </a:srgbClr>
                </a:gs>
                <a:gs pos="42857">
                  <a:srgbClr val="FF5400">
                    <a:alpha val="6609"/>
                  </a:srgbClr>
                </a:gs>
                <a:gs pos="57143">
                  <a:srgbClr val="FF5400">
                    <a:alpha val="3718"/>
                  </a:srgbClr>
                </a:gs>
                <a:gs pos="71429">
                  <a:srgbClr val="FF5400">
                    <a:alpha val="1758"/>
                  </a:srgbClr>
                </a:gs>
                <a:gs pos="85714">
                  <a:srgbClr val="FF5400">
                    <a:alpha val="699"/>
                  </a:srgbClr>
                </a:gs>
                <a:gs pos="100000">
                  <a:srgbClr val="FF5400">
                    <a:alpha val="2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9" name="Splat 809"/>
            <p:cNvSpPr>
              <a:spLocks noGrp="1"/>
            </p:cNvSpPr>
            <p:nvPr/>
          </p:nvSpPr>
          <p:spPr>
            <a:xfrm rot="8113149">
              <a:off x="2815293" y="301069"/>
              <a:ext cx="409229" cy="2019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0" name="Splat 810"/>
            <p:cNvSpPr>
              <a:spLocks noGrp="1"/>
            </p:cNvSpPr>
            <p:nvPr/>
          </p:nvSpPr>
          <p:spPr>
            <a:xfrm rot="5813188">
              <a:off x="1768560" y="84141"/>
              <a:ext cx="386246" cy="10903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1" name="Splat 811"/>
            <p:cNvSpPr>
              <a:spLocks noGrp="1"/>
            </p:cNvSpPr>
            <p:nvPr/>
          </p:nvSpPr>
          <p:spPr>
            <a:xfrm rot="-10353808">
              <a:off x="2678104" y="1979606"/>
              <a:ext cx="674857" cy="819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2" name="Splat 812"/>
            <p:cNvSpPr>
              <a:spLocks noGrp="1"/>
            </p:cNvSpPr>
            <p:nvPr/>
          </p:nvSpPr>
          <p:spPr>
            <a:xfrm rot="3277173">
              <a:off x="266073" y="818980"/>
              <a:ext cx="623477" cy="41934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3" name="Splat 813"/>
            <p:cNvSpPr>
              <a:spLocks noGrp="1"/>
            </p:cNvSpPr>
            <p:nvPr/>
          </p:nvSpPr>
          <p:spPr>
            <a:xfrm rot="3766641">
              <a:off x="2363955" y="1540412"/>
              <a:ext cx="574256" cy="623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4" name="Splat 814"/>
            <p:cNvSpPr>
              <a:spLocks noGrp="1"/>
            </p:cNvSpPr>
            <p:nvPr/>
          </p:nvSpPr>
          <p:spPr>
            <a:xfrm rot="-9312997">
              <a:off x="2194185" y="817499"/>
              <a:ext cx="703212" cy="2276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5" name="Splat 815"/>
            <p:cNvSpPr>
              <a:spLocks noGrp="1"/>
            </p:cNvSpPr>
            <p:nvPr/>
          </p:nvSpPr>
          <p:spPr>
            <a:xfrm rot="5673708">
              <a:off x="1232095" y="240845"/>
              <a:ext cx="792592" cy="685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6" name="Splat 816"/>
            <p:cNvSpPr>
              <a:spLocks noGrp="1"/>
            </p:cNvSpPr>
            <p:nvPr/>
          </p:nvSpPr>
          <p:spPr>
            <a:xfrm rot="-10671815">
              <a:off x="1557188" y="-33898"/>
              <a:ext cx="526934" cy="9807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7" name="Splat 817"/>
            <p:cNvSpPr>
              <a:spLocks noGrp="1"/>
            </p:cNvSpPr>
            <p:nvPr/>
          </p:nvSpPr>
          <p:spPr>
            <a:xfrm rot="4755602">
              <a:off x="2157092" y="1301035"/>
              <a:ext cx="507078" cy="198096"/>
            </a:xfrm>
            <a:prstGeom prst="ellipse">
              <a:avLst/>
            </a:prstGeom>
            <a:gradFill>
              <a:gsLst>
                <a:gs pos="0">
                  <a:srgbClr val="FFEDFF">
                    <a:alpha val="29373"/>
                  </a:srgbClr>
                </a:gs>
                <a:gs pos="14286">
                  <a:srgbClr val="FFEDFF">
                    <a:alpha val="27359"/>
                  </a:srgbClr>
                </a:gs>
                <a:gs pos="28571">
                  <a:srgbClr val="FFEDFF">
                    <a:alpha val="21978"/>
                  </a:srgbClr>
                </a:gs>
                <a:gs pos="42857">
                  <a:srgbClr val="FFEDFF">
                    <a:alpha val="15023"/>
                  </a:srgbClr>
                </a:gs>
                <a:gs pos="57143">
                  <a:srgbClr val="FFEDFF">
                    <a:alpha val="8625"/>
                  </a:srgbClr>
                </a:gs>
                <a:gs pos="71429">
                  <a:srgbClr val="FFEDFF">
                    <a:alpha val="4134"/>
                  </a:srgbClr>
                </a:gs>
                <a:gs pos="85714">
                  <a:srgbClr val="FFEDFF">
                    <a:alpha val="1656"/>
                  </a:srgbClr>
                </a:gs>
                <a:gs pos="100000">
                  <a:srgbClr val="FFEDFF">
                    <a:alpha val="5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8" name="Splat 818"/>
            <p:cNvSpPr>
              <a:spLocks noGrp="1"/>
            </p:cNvSpPr>
            <p:nvPr/>
          </p:nvSpPr>
          <p:spPr>
            <a:xfrm rot="10728611">
              <a:off x="1650352" y="389392"/>
              <a:ext cx="438840" cy="86668"/>
            </a:xfrm>
            <a:prstGeom prst="ellipse">
              <a:avLst/>
            </a:prstGeom>
            <a:gradFill>
              <a:gsLst>
                <a:gs pos="0">
                  <a:srgbClr val="FFDF91">
                    <a:alpha val="32968"/>
                  </a:srgbClr>
                </a:gs>
                <a:gs pos="14286">
                  <a:srgbClr val="FFDF91">
                    <a:alpha val="30764"/>
                  </a:srgbClr>
                </a:gs>
                <a:gs pos="28571">
                  <a:srgbClr val="FFDF91">
                    <a:alpha val="24833"/>
                  </a:srgbClr>
                </a:gs>
                <a:gs pos="42857">
                  <a:srgbClr val="FFDF91">
                    <a:alpha val="17075"/>
                  </a:srgbClr>
                </a:gs>
                <a:gs pos="57143">
                  <a:srgbClr val="FFDF91">
                    <a:alpha val="9855"/>
                  </a:srgbClr>
                </a:gs>
                <a:gs pos="71429">
                  <a:srgbClr val="FFDF91">
                    <a:alpha val="4740"/>
                  </a:srgbClr>
                </a:gs>
                <a:gs pos="85714">
                  <a:srgbClr val="FFDF91">
                    <a:alpha val="1902"/>
                  </a:srgbClr>
                </a:gs>
                <a:gs pos="100000">
                  <a:srgbClr val="FFDF9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9" name="Splat 819"/>
            <p:cNvSpPr>
              <a:spLocks noGrp="1"/>
            </p:cNvSpPr>
            <p:nvPr/>
          </p:nvSpPr>
          <p:spPr>
            <a:xfrm rot="-10661075">
              <a:off x="2920571" y="563230"/>
              <a:ext cx="809887" cy="487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0" name="Splat 820"/>
            <p:cNvSpPr>
              <a:spLocks noGrp="1"/>
            </p:cNvSpPr>
            <p:nvPr/>
          </p:nvSpPr>
          <p:spPr>
            <a:xfrm rot="4957117">
              <a:off x="605469" y="-73675"/>
              <a:ext cx="312333" cy="1645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1" name="Splat 821"/>
            <p:cNvSpPr>
              <a:spLocks noGrp="1"/>
            </p:cNvSpPr>
            <p:nvPr/>
          </p:nvSpPr>
          <p:spPr>
            <a:xfrm rot="8482368">
              <a:off x="2098330" y="138876"/>
              <a:ext cx="326511" cy="256113"/>
            </a:xfrm>
            <a:prstGeom prst="ellipse">
              <a:avLst/>
            </a:prstGeom>
            <a:gradFill>
              <a:gsLst>
                <a:gs pos="0">
                  <a:srgbClr val="FF9800">
                    <a:alpha val="32968"/>
                  </a:srgbClr>
                </a:gs>
                <a:gs pos="14286">
                  <a:srgbClr val="FF9800">
                    <a:alpha val="30764"/>
                  </a:srgbClr>
                </a:gs>
                <a:gs pos="28571">
                  <a:srgbClr val="FF9800">
                    <a:alpha val="24833"/>
                  </a:srgbClr>
                </a:gs>
                <a:gs pos="42857">
                  <a:srgbClr val="FF9800">
                    <a:alpha val="17075"/>
                  </a:srgbClr>
                </a:gs>
                <a:gs pos="57143">
                  <a:srgbClr val="FF9800">
                    <a:alpha val="9855"/>
                  </a:srgbClr>
                </a:gs>
                <a:gs pos="71429">
                  <a:srgbClr val="FF9800">
                    <a:alpha val="4740"/>
                  </a:srgbClr>
                </a:gs>
                <a:gs pos="85714">
                  <a:srgbClr val="FF9800">
                    <a:alpha val="1902"/>
                  </a:srgbClr>
                </a:gs>
                <a:gs pos="100000">
                  <a:srgbClr val="FF98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2" name="Splat 822"/>
            <p:cNvSpPr>
              <a:spLocks noGrp="1"/>
            </p:cNvSpPr>
            <p:nvPr/>
          </p:nvSpPr>
          <p:spPr>
            <a:xfrm rot="4201519">
              <a:off x="2429189" y="1622181"/>
              <a:ext cx="758799" cy="1044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3" name="Splat 823"/>
            <p:cNvSpPr>
              <a:spLocks noGrp="1"/>
            </p:cNvSpPr>
            <p:nvPr/>
          </p:nvSpPr>
          <p:spPr>
            <a:xfrm rot="4991033">
              <a:off x="2601850" y="735704"/>
              <a:ext cx="334748" cy="5128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4" name="Splat 824"/>
            <p:cNvSpPr>
              <a:spLocks noGrp="1"/>
            </p:cNvSpPr>
            <p:nvPr/>
          </p:nvSpPr>
          <p:spPr>
            <a:xfrm rot="5183133">
              <a:off x="3224074" y="81966"/>
              <a:ext cx="345638" cy="184886"/>
            </a:xfrm>
            <a:prstGeom prst="ellipse">
              <a:avLst/>
            </a:prstGeom>
            <a:gradFill>
              <a:gsLst>
                <a:gs pos="0">
                  <a:srgbClr val="FFEB00">
                    <a:alpha val="17937"/>
                  </a:srgbClr>
                </a:gs>
                <a:gs pos="14286">
                  <a:srgbClr val="FFEB00">
                    <a:alpha val="16615"/>
                  </a:srgbClr>
                </a:gs>
                <a:gs pos="28571">
                  <a:srgbClr val="FFEB00">
                    <a:alpha val="13158"/>
                  </a:srgbClr>
                </a:gs>
                <a:gs pos="42857">
                  <a:srgbClr val="FFEB00">
                    <a:alpha val="8838"/>
                  </a:srgbClr>
                </a:gs>
                <a:gs pos="57143">
                  <a:srgbClr val="FFEB00">
                    <a:alpha val="4998"/>
                  </a:srgbClr>
                </a:gs>
                <a:gs pos="71429">
                  <a:srgbClr val="FFEB00">
                    <a:alpha val="2372"/>
                  </a:srgbClr>
                </a:gs>
                <a:gs pos="85714">
                  <a:srgbClr val="FFEB00">
                    <a:alpha val="945"/>
                  </a:srgbClr>
                </a:gs>
                <a:gs pos="100000">
                  <a:srgbClr val="FFEB00">
                    <a:alpha val="3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5" name="Splat 825"/>
            <p:cNvSpPr>
              <a:spLocks noGrp="1"/>
            </p:cNvSpPr>
            <p:nvPr/>
          </p:nvSpPr>
          <p:spPr>
            <a:xfrm rot="5709921">
              <a:off x="630940" y="278240"/>
              <a:ext cx="620595" cy="1559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6" name="Splat 826"/>
            <p:cNvSpPr>
              <a:spLocks noGrp="1"/>
            </p:cNvSpPr>
            <p:nvPr/>
          </p:nvSpPr>
          <p:spPr>
            <a:xfrm rot="8984812">
              <a:off x="1080189" y="1740702"/>
              <a:ext cx="265729" cy="209886"/>
            </a:xfrm>
            <a:prstGeom prst="ellipse">
              <a:avLst/>
            </a:prstGeom>
            <a:gradFill>
              <a:gsLst>
                <a:gs pos="0">
                  <a:srgbClr val="0088FF">
                    <a:alpha val="5012"/>
                  </a:srgbClr>
                </a:gs>
                <a:gs pos="14286">
                  <a:srgbClr val="0088FF">
                    <a:alpha val="4616"/>
                  </a:srgbClr>
                </a:gs>
                <a:gs pos="28571">
                  <a:srgbClr val="0088FF">
                    <a:alpha val="3603"/>
                  </a:srgbClr>
                </a:gs>
                <a:gs pos="42857">
                  <a:srgbClr val="0088FF">
                    <a:alpha val="2378"/>
                  </a:srgbClr>
                </a:gs>
                <a:gs pos="57143">
                  <a:srgbClr val="0088FF">
                    <a:alpha val="1325"/>
                  </a:srgbClr>
                </a:gs>
                <a:gs pos="71429">
                  <a:srgbClr val="0088FF">
                    <a:alpha val="622"/>
                  </a:srgbClr>
                </a:gs>
                <a:gs pos="85714">
                  <a:srgbClr val="0088FF">
                    <a:alpha val="247"/>
                  </a:srgbClr>
                </a:gs>
                <a:gs pos="100000">
                  <a:srgbClr val="0088FF">
                    <a:alpha val="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7" name="Splat 827"/>
            <p:cNvSpPr>
              <a:spLocks noGrp="1"/>
            </p:cNvSpPr>
            <p:nvPr/>
          </p:nvSpPr>
          <p:spPr>
            <a:xfrm rot="5613845">
              <a:off x="1510487" y="450978"/>
              <a:ext cx="371631" cy="90893"/>
            </a:xfrm>
            <a:prstGeom prst="ellipse">
              <a:avLst/>
            </a:prstGeom>
            <a:gradFill>
              <a:gsLst>
                <a:gs pos="0">
                  <a:srgbClr val="009AFF">
                    <a:alpha val="16025"/>
                  </a:srgbClr>
                </a:gs>
                <a:gs pos="14286">
                  <a:srgbClr val="009AFF">
                    <a:alpha val="14831"/>
                  </a:srgbClr>
                </a:gs>
                <a:gs pos="28571">
                  <a:srgbClr val="009AFF">
                    <a:alpha val="11719"/>
                  </a:srgbClr>
                </a:gs>
                <a:gs pos="42857">
                  <a:srgbClr val="009AFF">
                    <a:alpha val="7850"/>
                  </a:srgbClr>
                </a:gs>
                <a:gs pos="57143">
                  <a:srgbClr val="009AFF">
                    <a:alpha val="4429"/>
                  </a:srgbClr>
                </a:gs>
                <a:gs pos="71429">
                  <a:srgbClr val="009AFF">
                    <a:alpha val="2098"/>
                  </a:srgbClr>
                </a:gs>
                <a:gs pos="85714">
                  <a:srgbClr val="009AFF">
                    <a:alpha val="835"/>
                  </a:srgbClr>
                </a:gs>
                <a:gs pos="100000">
                  <a:srgbClr val="009AFF">
                    <a:alpha val="2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8" name="Splat 828"/>
            <p:cNvSpPr>
              <a:spLocks noGrp="1"/>
            </p:cNvSpPr>
            <p:nvPr/>
          </p:nvSpPr>
          <p:spPr>
            <a:xfrm rot="-9446681">
              <a:off x="3148418" y="594155"/>
              <a:ext cx="375457" cy="12130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9" name="Splat 829"/>
            <p:cNvSpPr>
              <a:spLocks noGrp="1"/>
            </p:cNvSpPr>
            <p:nvPr/>
          </p:nvSpPr>
          <p:spPr>
            <a:xfrm rot="10596742">
              <a:off x="396863" y="1188676"/>
              <a:ext cx="567860" cy="589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0" name="Splat 830"/>
            <p:cNvSpPr>
              <a:spLocks noGrp="1"/>
            </p:cNvSpPr>
            <p:nvPr/>
          </p:nvSpPr>
          <p:spPr>
            <a:xfrm rot="8560531">
              <a:off x="232299" y="-78904"/>
              <a:ext cx="821459" cy="509715"/>
            </a:xfrm>
            <a:prstGeom prst="ellipse">
              <a:avLst/>
            </a:prstGeom>
            <a:gradFill>
              <a:gsLst>
                <a:gs pos="0">
                  <a:srgbClr val="FFFF00">
                    <a:alpha val="26907"/>
                  </a:srgbClr>
                </a:gs>
                <a:gs pos="14286">
                  <a:srgbClr val="FFFF00">
                    <a:alpha val="25030"/>
                  </a:srgbClr>
                </a:gs>
                <a:gs pos="28571">
                  <a:srgbClr val="FFFF00">
                    <a:alpha val="20043"/>
                  </a:srgbClr>
                </a:gs>
                <a:gs pos="42857">
                  <a:srgbClr val="FFFF00">
                    <a:alpha val="13646"/>
                  </a:srgbClr>
                </a:gs>
                <a:gs pos="57143">
                  <a:srgbClr val="FFFF00">
                    <a:alpha val="7808"/>
                  </a:srgbClr>
                </a:gs>
                <a:gs pos="71429">
                  <a:srgbClr val="FFFF00">
                    <a:alpha val="3734"/>
                  </a:srgbClr>
                </a:gs>
                <a:gs pos="85714">
                  <a:srgbClr val="FFFF00">
                    <a:alpha val="1494"/>
                  </a:srgbClr>
                </a:gs>
                <a:gs pos="100000">
                  <a:srgbClr val="FFFF00">
                    <a:alpha val="5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1" name="Splat 831"/>
            <p:cNvSpPr>
              <a:spLocks noGrp="1"/>
            </p:cNvSpPr>
            <p:nvPr/>
          </p:nvSpPr>
          <p:spPr>
            <a:xfrm rot="10570268">
              <a:off x="1622117" y="1469097"/>
              <a:ext cx="287976" cy="78481"/>
            </a:xfrm>
            <a:prstGeom prst="ellipse">
              <a:avLst/>
            </a:prstGeom>
            <a:gradFill>
              <a:gsLst>
                <a:gs pos="0">
                  <a:srgbClr val="F9FFFF">
                    <a:alpha val="32968"/>
                  </a:srgbClr>
                </a:gs>
                <a:gs pos="14286">
                  <a:srgbClr val="F9FFFF">
                    <a:alpha val="30764"/>
                  </a:srgbClr>
                </a:gs>
                <a:gs pos="28571">
                  <a:srgbClr val="F9FFFF">
                    <a:alpha val="24833"/>
                  </a:srgbClr>
                </a:gs>
                <a:gs pos="42857">
                  <a:srgbClr val="F9FFFF">
                    <a:alpha val="17075"/>
                  </a:srgbClr>
                </a:gs>
                <a:gs pos="57143">
                  <a:srgbClr val="F9FFFF">
                    <a:alpha val="9855"/>
                  </a:srgbClr>
                </a:gs>
                <a:gs pos="71429">
                  <a:srgbClr val="F9FFFF">
                    <a:alpha val="4740"/>
                  </a:srgbClr>
                </a:gs>
                <a:gs pos="85714">
                  <a:srgbClr val="F9FFFF">
                    <a:alpha val="1902"/>
                  </a:srgbClr>
                </a:gs>
                <a:gs pos="100000">
                  <a:srgbClr val="F9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2" name="Splat 832"/>
            <p:cNvSpPr>
              <a:spLocks noGrp="1"/>
            </p:cNvSpPr>
            <p:nvPr/>
          </p:nvSpPr>
          <p:spPr>
            <a:xfrm rot="-9197449">
              <a:off x="2652844" y="1353410"/>
              <a:ext cx="759143" cy="23018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3" name="Splat 833"/>
            <p:cNvSpPr>
              <a:spLocks noGrp="1"/>
            </p:cNvSpPr>
            <p:nvPr/>
          </p:nvSpPr>
          <p:spPr>
            <a:xfrm rot="6148984">
              <a:off x="570882" y="1481243"/>
              <a:ext cx="326939" cy="4217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4" name="Splat 834"/>
            <p:cNvSpPr>
              <a:spLocks noGrp="1"/>
            </p:cNvSpPr>
            <p:nvPr/>
          </p:nvSpPr>
          <p:spPr>
            <a:xfrm rot="-10349082">
              <a:off x="375618" y="920827"/>
              <a:ext cx="711849" cy="1208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5" name="Splat 835"/>
            <p:cNvSpPr>
              <a:spLocks noGrp="1"/>
            </p:cNvSpPr>
            <p:nvPr/>
          </p:nvSpPr>
          <p:spPr>
            <a:xfrm rot="-10659085">
              <a:off x="2146185" y="239877"/>
              <a:ext cx="262423" cy="128121"/>
            </a:xfrm>
            <a:prstGeom prst="ellipse">
              <a:avLst/>
            </a:prstGeom>
            <a:gradFill>
              <a:gsLst>
                <a:gs pos="0">
                  <a:srgbClr val="430000">
                    <a:alpha val="32968"/>
                  </a:srgbClr>
                </a:gs>
                <a:gs pos="14286">
                  <a:srgbClr val="430000">
                    <a:alpha val="30764"/>
                  </a:srgbClr>
                </a:gs>
                <a:gs pos="28571">
                  <a:srgbClr val="430000">
                    <a:alpha val="24833"/>
                  </a:srgbClr>
                </a:gs>
                <a:gs pos="42857">
                  <a:srgbClr val="430000">
                    <a:alpha val="17075"/>
                  </a:srgbClr>
                </a:gs>
                <a:gs pos="57143">
                  <a:srgbClr val="430000">
                    <a:alpha val="9855"/>
                  </a:srgbClr>
                </a:gs>
                <a:gs pos="71429">
                  <a:srgbClr val="430000">
                    <a:alpha val="4740"/>
                  </a:srgbClr>
                </a:gs>
                <a:gs pos="85714">
                  <a:srgbClr val="430000">
                    <a:alpha val="1902"/>
                  </a:srgbClr>
                </a:gs>
                <a:gs pos="100000">
                  <a:srgbClr val="43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6" name="Splat 836"/>
            <p:cNvSpPr>
              <a:spLocks noGrp="1"/>
            </p:cNvSpPr>
            <p:nvPr/>
          </p:nvSpPr>
          <p:spPr>
            <a:xfrm rot="4478025">
              <a:off x="1645942" y="46672"/>
              <a:ext cx="354871" cy="342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7" name="Splat 837"/>
            <p:cNvSpPr>
              <a:spLocks noGrp="1"/>
            </p:cNvSpPr>
            <p:nvPr/>
          </p:nvSpPr>
          <p:spPr>
            <a:xfrm rot="-9953369">
              <a:off x="965755" y="1709346"/>
              <a:ext cx="510090" cy="4376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8" name="Splat 838"/>
            <p:cNvSpPr>
              <a:spLocks noGrp="1"/>
            </p:cNvSpPr>
            <p:nvPr/>
          </p:nvSpPr>
          <p:spPr>
            <a:xfrm rot="8708426">
              <a:off x="327113" y="1192378"/>
              <a:ext cx="517810" cy="865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9" name="Splat 839"/>
            <p:cNvSpPr>
              <a:spLocks noGrp="1"/>
            </p:cNvSpPr>
            <p:nvPr/>
          </p:nvSpPr>
          <p:spPr>
            <a:xfrm rot="-8901587">
              <a:off x="1433480" y="1540523"/>
              <a:ext cx="289829" cy="18130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0" name="Splat 840"/>
            <p:cNvSpPr>
              <a:spLocks noGrp="1"/>
            </p:cNvSpPr>
            <p:nvPr/>
          </p:nvSpPr>
          <p:spPr>
            <a:xfrm rot="10746382">
              <a:off x="634733" y="1126528"/>
              <a:ext cx="527869" cy="725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1" name="Splat 841"/>
            <p:cNvSpPr>
              <a:spLocks noGrp="1"/>
            </p:cNvSpPr>
            <p:nvPr/>
          </p:nvSpPr>
          <p:spPr>
            <a:xfrm rot="9572532">
              <a:off x="606805" y="1292784"/>
              <a:ext cx="495221" cy="506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2" name="Splat 842"/>
            <p:cNvSpPr>
              <a:spLocks noGrp="1"/>
            </p:cNvSpPr>
            <p:nvPr/>
          </p:nvSpPr>
          <p:spPr>
            <a:xfrm rot="5415883">
              <a:off x="1118682" y="656561"/>
              <a:ext cx="432318" cy="57959"/>
            </a:xfrm>
            <a:prstGeom prst="ellipse">
              <a:avLst/>
            </a:prstGeom>
            <a:gradFill>
              <a:gsLst>
                <a:gs pos="0">
                  <a:srgbClr val="000000">
                    <a:alpha val="30062"/>
                  </a:srgbClr>
                </a:gs>
                <a:gs pos="14286">
                  <a:srgbClr val="000000">
                    <a:alpha val="28010"/>
                  </a:srgbClr>
                </a:gs>
                <a:gs pos="28571">
                  <a:srgbClr val="000000">
                    <a:alpha val="22522"/>
                  </a:srgbClr>
                </a:gs>
                <a:gs pos="42857">
                  <a:srgbClr val="000000">
                    <a:alpha val="15412"/>
                  </a:srgbClr>
                </a:gs>
                <a:gs pos="57143">
                  <a:srgbClr val="000000">
                    <a:alpha val="8857"/>
                  </a:srgbClr>
                </a:gs>
                <a:gs pos="71429">
                  <a:srgbClr val="000000">
                    <a:alpha val="4248"/>
                  </a:srgbClr>
                </a:gs>
                <a:gs pos="85714">
                  <a:srgbClr val="000000">
                    <a:alpha val="1702"/>
                  </a:srgbClr>
                </a:gs>
                <a:gs pos="100000">
                  <a:srgbClr val="000000">
                    <a:alpha val="5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3" name="Splat 843"/>
            <p:cNvSpPr>
              <a:spLocks noGrp="1"/>
            </p:cNvSpPr>
            <p:nvPr/>
          </p:nvSpPr>
          <p:spPr>
            <a:xfrm rot="9536613">
              <a:off x="1839254" y="819291"/>
              <a:ext cx="308005" cy="15263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4" name="Splat 844"/>
            <p:cNvSpPr>
              <a:spLocks noGrp="1"/>
            </p:cNvSpPr>
            <p:nvPr/>
          </p:nvSpPr>
          <p:spPr>
            <a:xfrm rot="-9803369">
              <a:off x="835489" y="1015955"/>
              <a:ext cx="314845" cy="14263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5" name="Splat 845"/>
            <p:cNvSpPr>
              <a:spLocks noGrp="1"/>
            </p:cNvSpPr>
            <p:nvPr/>
          </p:nvSpPr>
          <p:spPr>
            <a:xfrm rot="10158791">
              <a:off x="2556297" y="451321"/>
              <a:ext cx="356113" cy="197117"/>
            </a:xfrm>
            <a:prstGeom prst="ellipse">
              <a:avLst/>
            </a:prstGeom>
            <a:gradFill>
              <a:gsLst>
                <a:gs pos="0">
                  <a:srgbClr val="0032FF">
                    <a:alpha val="13198"/>
                  </a:srgbClr>
                </a:gs>
                <a:gs pos="14286">
                  <a:srgbClr val="0032FF">
                    <a:alpha val="12199"/>
                  </a:srgbClr>
                </a:gs>
                <a:gs pos="28571">
                  <a:srgbClr val="0032FF">
                    <a:alpha val="9608"/>
                  </a:srgbClr>
                </a:gs>
                <a:gs pos="42857">
                  <a:srgbClr val="0032FF">
                    <a:alpha val="6411"/>
                  </a:srgbClr>
                </a:gs>
                <a:gs pos="57143">
                  <a:srgbClr val="0032FF">
                    <a:alpha val="3605"/>
                  </a:srgbClr>
                </a:gs>
                <a:gs pos="71429">
                  <a:srgbClr val="0032FF">
                    <a:alpha val="1704"/>
                  </a:srgbClr>
                </a:gs>
                <a:gs pos="85714">
                  <a:srgbClr val="0032FF">
                    <a:alpha val="677"/>
                  </a:srgbClr>
                </a:gs>
                <a:gs pos="100000">
                  <a:srgbClr val="0032FF">
                    <a:alpha val="2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6" name="Splat 846"/>
            <p:cNvSpPr>
              <a:spLocks noGrp="1"/>
            </p:cNvSpPr>
            <p:nvPr/>
          </p:nvSpPr>
          <p:spPr>
            <a:xfrm rot="4450940">
              <a:off x="3358362" y="-44244"/>
              <a:ext cx="473519" cy="1671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7" name="Splat 847"/>
            <p:cNvSpPr>
              <a:spLocks noGrp="1"/>
            </p:cNvSpPr>
            <p:nvPr/>
          </p:nvSpPr>
          <p:spPr>
            <a:xfrm rot="8045171">
              <a:off x="1090280" y="723179"/>
              <a:ext cx="346293" cy="255180"/>
            </a:xfrm>
            <a:prstGeom prst="ellipse">
              <a:avLst/>
            </a:prstGeom>
            <a:gradFill>
              <a:gsLst>
                <a:gs pos="0">
                  <a:srgbClr val="FF0000">
                    <a:alpha val="9439"/>
                  </a:srgbClr>
                </a:gs>
                <a:gs pos="14286">
                  <a:srgbClr val="FF0000">
                    <a:alpha val="8710"/>
                  </a:srgbClr>
                </a:gs>
                <a:gs pos="28571">
                  <a:srgbClr val="FF0000">
                    <a:alpha val="6831"/>
                  </a:srgbClr>
                </a:gs>
                <a:gs pos="42857">
                  <a:srgbClr val="FF0000">
                    <a:alpha val="4535"/>
                  </a:srgbClr>
                </a:gs>
                <a:gs pos="57143">
                  <a:srgbClr val="FF0000">
                    <a:alpha val="2539"/>
                  </a:srgbClr>
                </a:gs>
                <a:gs pos="71429">
                  <a:srgbClr val="FF0000">
                    <a:alpha val="1197"/>
                  </a:srgbClr>
                </a:gs>
                <a:gs pos="85714">
                  <a:srgbClr val="FF0000">
                    <a:alpha val="475"/>
                  </a:srgbClr>
                </a:gs>
                <a:gs pos="100000">
                  <a:srgbClr val="FF0000">
                    <a:alpha val="1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8" name="Splat 848"/>
            <p:cNvSpPr>
              <a:spLocks noGrp="1"/>
            </p:cNvSpPr>
            <p:nvPr/>
          </p:nvSpPr>
          <p:spPr>
            <a:xfrm rot="-10750433">
              <a:off x="1888025" y="36690"/>
              <a:ext cx="784787" cy="428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9" name="Splat 849"/>
            <p:cNvSpPr>
              <a:spLocks noGrp="1"/>
            </p:cNvSpPr>
            <p:nvPr/>
          </p:nvSpPr>
          <p:spPr>
            <a:xfrm rot="10771207">
              <a:off x="2772811" y="312629"/>
              <a:ext cx="507656" cy="59973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0" name="Splat 850"/>
            <p:cNvSpPr>
              <a:spLocks noGrp="1"/>
            </p:cNvSpPr>
            <p:nvPr/>
          </p:nvSpPr>
          <p:spPr>
            <a:xfrm rot="3357445">
              <a:off x="2208077" y="872139"/>
              <a:ext cx="231604" cy="12177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1" name="Splat 851"/>
            <p:cNvSpPr>
              <a:spLocks noGrp="1"/>
            </p:cNvSpPr>
            <p:nvPr/>
          </p:nvSpPr>
          <p:spPr>
            <a:xfrm rot="-8875571">
              <a:off x="776201" y="1133131"/>
              <a:ext cx="742875" cy="102402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2" name="Splat 852"/>
            <p:cNvSpPr>
              <a:spLocks noGrp="1"/>
            </p:cNvSpPr>
            <p:nvPr/>
          </p:nvSpPr>
          <p:spPr>
            <a:xfrm rot="3930983">
              <a:off x="2042625" y="1563574"/>
              <a:ext cx="455778" cy="331060"/>
            </a:xfrm>
            <a:prstGeom prst="ellipse">
              <a:avLst/>
            </a:prstGeom>
            <a:gradFill>
              <a:gsLst>
                <a:gs pos="0">
                  <a:srgbClr val="582C00">
                    <a:alpha val="32968"/>
                  </a:srgbClr>
                </a:gs>
                <a:gs pos="14286">
                  <a:srgbClr val="582C00">
                    <a:alpha val="30764"/>
                  </a:srgbClr>
                </a:gs>
                <a:gs pos="28571">
                  <a:srgbClr val="582C00">
                    <a:alpha val="24833"/>
                  </a:srgbClr>
                </a:gs>
                <a:gs pos="42857">
                  <a:srgbClr val="582C00">
                    <a:alpha val="17075"/>
                  </a:srgbClr>
                </a:gs>
                <a:gs pos="57143">
                  <a:srgbClr val="582C00">
                    <a:alpha val="9855"/>
                  </a:srgbClr>
                </a:gs>
                <a:gs pos="71429">
                  <a:srgbClr val="582C00">
                    <a:alpha val="4740"/>
                  </a:srgbClr>
                </a:gs>
                <a:gs pos="85714">
                  <a:srgbClr val="582C00">
                    <a:alpha val="1902"/>
                  </a:srgbClr>
                </a:gs>
                <a:gs pos="100000">
                  <a:srgbClr val="582C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3" name="Splat 853"/>
            <p:cNvSpPr>
              <a:spLocks noGrp="1"/>
            </p:cNvSpPr>
            <p:nvPr/>
          </p:nvSpPr>
          <p:spPr>
            <a:xfrm rot="-8806235">
              <a:off x="279311" y="1341825"/>
              <a:ext cx="366073" cy="215643"/>
            </a:xfrm>
            <a:prstGeom prst="ellipse">
              <a:avLst/>
            </a:prstGeom>
            <a:gradFill>
              <a:gsLst>
                <a:gs pos="0">
                  <a:srgbClr val="000000">
                    <a:alpha val="28085"/>
                  </a:srgbClr>
                </a:gs>
                <a:gs pos="14286">
                  <a:srgbClr val="000000">
                    <a:alpha val="26142"/>
                  </a:srgbClr>
                </a:gs>
                <a:gs pos="28571">
                  <a:srgbClr val="000000">
                    <a:alpha val="20965"/>
                  </a:srgbClr>
                </a:gs>
                <a:gs pos="42857">
                  <a:srgbClr val="000000">
                    <a:alpha val="14301"/>
                  </a:srgbClr>
                </a:gs>
                <a:gs pos="57143">
                  <a:srgbClr val="000000">
                    <a:alpha val="8196"/>
                  </a:srgbClr>
                </a:gs>
                <a:gs pos="71429">
                  <a:srgbClr val="000000">
                    <a:alpha val="3924"/>
                  </a:srgbClr>
                </a:gs>
                <a:gs pos="85714">
                  <a:srgbClr val="000000">
                    <a:alpha val="1570"/>
                  </a:srgbClr>
                </a:gs>
                <a:gs pos="100000">
                  <a:srgbClr val="000000">
                    <a:alpha val="5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4" name="Splat 854"/>
            <p:cNvSpPr>
              <a:spLocks noGrp="1"/>
            </p:cNvSpPr>
            <p:nvPr/>
          </p:nvSpPr>
          <p:spPr>
            <a:xfrm rot="8213472">
              <a:off x="1306973" y="842906"/>
              <a:ext cx="306807" cy="73565"/>
            </a:xfrm>
            <a:prstGeom prst="ellipse">
              <a:avLst/>
            </a:prstGeom>
            <a:gradFill>
              <a:gsLst>
                <a:gs pos="0">
                  <a:srgbClr val="FFFF00">
                    <a:alpha val="9596"/>
                  </a:srgbClr>
                </a:gs>
                <a:gs pos="14286">
                  <a:srgbClr val="FFFF00">
                    <a:alpha val="8855"/>
                  </a:srgbClr>
                </a:gs>
                <a:gs pos="28571">
                  <a:srgbClr val="FFFF00">
                    <a:alpha val="6946"/>
                  </a:srgbClr>
                </a:gs>
                <a:gs pos="42857">
                  <a:srgbClr val="FFFF00">
                    <a:alpha val="4612"/>
                  </a:srgbClr>
                </a:gs>
                <a:gs pos="57143">
                  <a:srgbClr val="FFFF00">
                    <a:alpha val="2583"/>
                  </a:srgbClr>
                </a:gs>
                <a:gs pos="71429">
                  <a:srgbClr val="FFFF00">
                    <a:alpha val="1217"/>
                  </a:srgbClr>
                </a:gs>
                <a:gs pos="85714">
                  <a:srgbClr val="FFFF00">
                    <a:alpha val="483"/>
                  </a:srgbClr>
                </a:gs>
                <a:gs pos="100000">
                  <a:srgbClr val="FFFF00">
                    <a:alpha val="1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5" name="Splat 855"/>
            <p:cNvSpPr>
              <a:spLocks noGrp="1"/>
            </p:cNvSpPr>
            <p:nvPr/>
          </p:nvSpPr>
          <p:spPr>
            <a:xfrm rot="4977819">
              <a:off x="1980259" y="260229"/>
              <a:ext cx="247801" cy="1409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6" name="Splat 856"/>
            <p:cNvSpPr>
              <a:spLocks noGrp="1"/>
            </p:cNvSpPr>
            <p:nvPr/>
          </p:nvSpPr>
          <p:spPr>
            <a:xfrm rot="-10646421">
              <a:off x="2586310" y="476564"/>
              <a:ext cx="642849" cy="102309"/>
            </a:xfrm>
            <a:prstGeom prst="ellipse">
              <a:avLst/>
            </a:prstGeom>
            <a:gradFill>
              <a:gsLst>
                <a:gs pos="0">
                  <a:srgbClr val="00BAFF">
                    <a:alpha val="32968"/>
                  </a:srgbClr>
                </a:gs>
                <a:gs pos="14286">
                  <a:srgbClr val="00BAFF">
                    <a:alpha val="30764"/>
                  </a:srgbClr>
                </a:gs>
                <a:gs pos="28571">
                  <a:srgbClr val="00BAFF">
                    <a:alpha val="24833"/>
                  </a:srgbClr>
                </a:gs>
                <a:gs pos="42857">
                  <a:srgbClr val="00BAFF">
                    <a:alpha val="17075"/>
                  </a:srgbClr>
                </a:gs>
                <a:gs pos="57143">
                  <a:srgbClr val="00BAFF">
                    <a:alpha val="9855"/>
                  </a:srgbClr>
                </a:gs>
                <a:gs pos="71429">
                  <a:srgbClr val="00BAFF">
                    <a:alpha val="4740"/>
                  </a:srgbClr>
                </a:gs>
                <a:gs pos="85714">
                  <a:srgbClr val="00BAFF">
                    <a:alpha val="1902"/>
                  </a:srgbClr>
                </a:gs>
                <a:gs pos="100000">
                  <a:srgbClr val="00BA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7" name="Splat 857"/>
            <p:cNvSpPr>
              <a:spLocks noGrp="1"/>
            </p:cNvSpPr>
            <p:nvPr/>
          </p:nvSpPr>
          <p:spPr>
            <a:xfrm rot="-8882416">
              <a:off x="3054483" y="2204593"/>
              <a:ext cx="352597" cy="183098"/>
            </a:xfrm>
            <a:prstGeom prst="ellipse">
              <a:avLst/>
            </a:prstGeom>
            <a:gradFill>
              <a:gsLst>
                <a:gs pos="0">
                  <a:srgbClr val="FFD6CD">
                    <a:alpha val="29467"/>
                  </a:srgbClr>
                </a:gs>
                <a:gs pos="14286">
                  <a:srgbClr val="FFD6CD">
                    <a:alpha val="27448"/>
                  </a:srgbClr>
                </a:gs>
                <a:gs pos="28571">
                  <a:srgbClr val="FFD6CD">
                    <a:alpha val="22052"/>
                  </a:srgbClr>
                </a:gs>
                <a:gs pos="42857">
                  <a:srgbClr val="FFD6CD">
                    <a:alpha val="15076"/>
                  </a:srgbClr>
                </a:gs>
                <a:gs pos="57143">
                  <a:srgbClr val="FFD6CD">
                    <a:alpha val="8657"/>
                  </a:srgbClr>
                </a:gs>
                <a:gs pos="71429">
                  <a:srgbClr val="FFD6CD">
                    <a:alpha val="4150"/>
                  </a:srgbClr>
                </a:gs>
                <a:gs pos="85714">
                  <a:srgbClr val="FFD6CD">
                    <a:alpha val="1662"/>
                  </a:srgbClr>
                </a:gs>
                <a:gs pos="100000">
                  <a:srgbClr val="FFD6CD">
                    <a:alpha val="5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8" name="Splat 858"/>
            <p:cNvSpPr>
              <a:spLocks noGrp="1"/>
            </p:cNvSpPr>
            <p:nvPr/>
          </p:nvSpPr>
          <p:spPr>
            <a:xfrm rot="-9090435">
              <a:off x="3283117" y="343370"/>
              <a:ext cx="352517" cy="214197"/>
            </a:xfrm>
            <a:prstGeom prst="ellipse">
              <a:avLst/>
            </a:prstGeom>
            <a:gradFill>
              <a:gsLst>
                <a:gs pos="0">
                  <a:srgbClr val="3D0000">
                    <a:alpha val="32968"/>
                  </a:srgbClr>
                </a:gs>
                <a:gs pos="14286">
                  <a:srgbClr val="3D0000">
                    <a:alpha val="30764"/>
                  </a:srgbClr>
                </a:gs>
                <a:gs pos="28571">
                  <a:srgbClr val="3D0000">
                    <a:alpha val="24833"/>
                  </a:srgbClr>
                </a:gs>
                <a:gs pos="42857">
                  <a:srgbClr val="3D0000">
                    <a:alpha val="17075"/>
                  </a:srgbClr>
                </a:gs>
                <a:gs pos="57143">
                  <a:srgbClr val="3D0000">
                    <a:alpha val="9855"/>
                  </a:srgbClr>
                </a:gs>
                <a:gs pos="71429">
                  <a:srgbClr val="3D0000">
                    <a:alpha val="4740"/>
                  </a:srgbClr>
                </a:gs>
                <a:gs pos="85714">
                  <a:srgbClr val="3D0000">
                    <a:alpha val="1902"/>
                  </a:srgbClr>
                </a:gs>
                <a:gs pos="100000">
                  <a:srgbClr val="3D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9" name="Splat 859"/>
            <p:cNvSpPr>
              <a:spLocks noGrp="1"/>
            </p:cNvSpPr>
            <p:nvPr/>
          </p:nvSpPr>
          <p:spPr>
            <a:xfrm rot="-10109077">
              <a:off x="2253813" y="861912"/>
              <a:ext cx="623061" cy="1415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0" name="Splat 860"/>
            <p:cNvSpPr>
              <a:spLocks noGrp="1"/>
            </p:cNvSpPr>
            <p:nvPr/>
          </p:nvSpPr>
          <p:spPr>
            <a:xfrm rot="10527697">
              <a:off x="2135647" y="1090982"/>
              <a:ext cx="519357" cy="613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1" name="Splat 861"/>
            <p:cNvSpPr>
              <a:spLocks noGrp="1"/>
            </p:cNvSpPr>
            <p:nvPr/>
          </p:nvSpPr>
          <p:spPr>
            <a:xfrm rot="6353880">
              <a:off x="1444787" y="1377971"/>
              <a:ext cx="288502" cy="208210"/>
            </a:xfrm>
            <a:prstGeom prst="ellipse">
              <a:avLst/>
            </a:prstGeom>
            <a:gradFill>
              <a:gsLst>
                <a:gs pos="0">
                  <a:srgbClr val="005BC1">
                    <a:alpha val="7625"/>
                  </a:srgbClr>
                </a:gs>
                <a:gs pos="14286">
                  <a:srgbClr val="005BC1">
                    <a:alpha val="7031"/>
                  </a:srgbClr>
                </a:gs>
                <a:gs pos="28571">
                  <a:srgbClr val="005BC1">
                    <a:alpha val="5503"/>
                  </a:srgbClr>
                </a:gs>
                <a:gs pos="42857">
                  <a:srgbClr val="005BC1">
                    <a:alpha val="3645"/>
                  </a:srgbClr>
                </a:gs>
                <a:gs pos="57143">
                  <a:srgbClr val="005BC1">
                    <a:alpha val="2036"/>
                  </a:srgbClr>
                </a:gs>
                <a:gs pos="71429">
                  <a:srgbClr val="005BC1">
                    <a:alpha val="958"/>
                  </a:srgbClr>
                </a:gs>
                <a:gs pos="85714">
                  <a:srgbClr val="005BC1">
                    <a:alpha val="380"/>
                  </a:srgbClr>
                </a:gs>
                <a:gs pos="100000">
                  <a:srgbClr val="005BC1">
                    <a:alpha val="1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2" name="Splat 862"/>
            <p:cNvSpPr>
              <a:spLocks noGrp="1"/>
            </p:cNvSpPr>
            <p:nvPr/>
          </p:nvSpPr>
          <p:spPr>
            <a:xfrm rot="7960425">
              <a:off x="2697934" y="550600"/>
              <a:ext cx="237186" cy="171097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3" name="Splat 863"/>
            <p:cNvSpPr>
              <a:spLocks noGrp="1"/>
            </p:cNvSpPr>
            <p:nvPr/>
          </p:nvSpPr>
          <p:spPr>
            <a:xfrm rot="5446866">
              <a:off x="1194712" y="55999"/>
              <a:ext cx="588896" cy="356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4" name="Splat 864"/>
            <p:cNvSpPr>
              <a:spLocks noGrp="1"/>
            </p:cNvSpPr>
            <p:nvPr/>
          </p:nvSpPr>
          <p:spPr>
            <a:xfrm rot="6413562">
              <a:off x="2244949" y="1457978"/>
              <a:ext cx="495743" cy="60444"/>
            </a:xfrm>
            <a:prstGeom prst="ellipse">
              <a:avLst/>
            </a:prstGeom>
            <a:gradFill>
              <a:gsLst>
                <a:gs pos="0">
                  <a:srgbClr val="FFFFE2">
                    <a:alpha val="32968"/>
                  </a:srgbClr>
                </a:gs>
                <a:gs pos="14286">
                  <a:srgbClr val="FFFFE2">
                    <a:alpha val="30764"/>
                  </a:srgbClr>
                </a:gs>
                <a:gs pos="28571">
                  <a:srgbClr val="FFFFE2">
                    <a:alpha val="24833"/>
                  </a:srgbClr>
                </a:gs>
                <a:gs pos="42857">
                  <a:srgbClr val="FFFFE2">
                    <a:alpha val="17075"/>
                  </a:srgbClr>
                </a:gs>
                <a:gs pos="57143">
                  <a:srgbClr val="FFFFE2">
                    <a:alpha val="9855"/>
                  </a:srgbClr>
                </a:gs>
                <a:gs pos="71429">
                  <a:srgbClr val="FFFFE2">
                    <a:alpha val="4740"/>
                  </a:srgbClr>
                </a:gs>
                <a:gs pos="85714">
                  <a:srgbClr val="FFFFE2">
                    <a:alpha val="1902"/>
                  </a:srgbClr>
                </a:gs>
                <a:gs pos="100000">
                  <a:srgbClr val="FFFFE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5" name="Splat 865"/>
            <p:cNvSpPr>
              <a:spLocks noGrp="1"/>
            </p:cNvSpPr>
            <p:nvPr/>
          </p:nvSpPr>
          <p:spPr>
            <a:xfrm rot="7125331">
              <a:off x="1432686" y="1228501"/>
              <a:ext cx="615884" cy="2222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6" name="Splat 866"/>
            <p:cNvSpPr>
              <a:spLocks noGrp="1"/>
            </p:cNvSpPr>
            <p:nvPr/>
          </p:nvSpPr>
          <p:spPr>
            <a:xfrm rot="4931329">
              <a:off x="2311989" y="1505201"/>
              <a:ext cx="359461" cy="230034"/>
            </a:xfrm>
            <a:prstGeom prst="ellipse">
              <a:avLst/>
            </a:prstGeom>
            <a:gradFill>
              <a:gsLst>
                <a:gs pos="0">
                  <a:srgbClr val="FF0000">
                    <a:alpha val="17901"/>
                  </a:srgbClr>
                </a:gs>
                <a:gs pos="14286">
                  <a:srgbClr val="FF0000">
                    <a:alpha val="16580"/>
                  </a:srgbClr>
                </a:gs>
                <a:gs pos="28571">
                  <a:srgbClr val="FF0000">
                    <a:alpha val="13130"/>
                  </a:srgbClr>
                </a:gs>
                <a:gs pos="42857">
                  <a:srgbClr val="FF0000">
                    <a:alpha val="8819"/>
                  </a:srgbClr>
                </a:gs>
                <a:gs pos="57143">
                  <a:srgbClr val="FF0000">
                    <a:alpha val="4987"/>
                  </a:srgbClr>
                </a:gs>
                <a:gs pos="71429">
                  <a:srgbClr val="FF0000">
                    <a:alpha val="2366"/>
                  </a:srgbClr>
                </a:gs>
                <a:gs pos="85714">
                  <a:srgbClr val="FF0000">
                    <a:alpha val="942"/>
                  </a:srgbClr>
                </a:gs>
                <a:gs pos="100000">
                  <a:srgbClr val="FF0000">
                    <a:alpha val="3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7" name="Splat 867"/>
            <p:cNvSpPr>
              <a:spLocks noGrp="1"/>
            </p:cNvSpPr>
            <p:nvPr/>
          </p:nvSpPr>
          <p:spPr>
            <a:xfrm rot="-10752991">
              <a:off x="2001758" y="518458"/>
              <a:ext cx="642135" cy="753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8" name="Splat 868"/>
            <p:cNvSpPr>
              <a:spLocks noGrp="1"/>
            </p:cNvSpPr>
            <p:nvPr/>
          </p:nvSpPr>
          <p:spPr>
            <a:xfrm rot="-10133071">
              <a:off x="2593946" y="2120857"/>
              <a:ext cx="558961" cy="146376"/>
            </a:xfrm>
            <a:prstGeom prst="ellipse">
              <a:avLst/>
            </a:prstGeom>
            <a:gradFill>
              <a:gsLst>
                <a:gs pos="0">
                  <a:srgbClr val="FFFAFF">
                    <a:alpha val="32968"/>
                  </a:srgbClr>
                </a:gs>
                <a:gs pos="14286">
                  <a:srgbClr val="FFFAFF">
                    <a:alpha val="30764"/>
                  </a:srgbClr>
                </a:gs>
                <a:gs pos="28571">
                  <a:srgbClr val="FFFAFF">
                    <a:alpha val="24833"/>
                  </a:srgbClr>
                </a:gs>
                <a:gs pos="42857">
                  <a:srgbClr val="FFFAFF">
                    <a:alpha val="17075"/>
                  </a:srgbClr>
                </a:gs>
                <a:gs pos="57143">
                  <a:srgbClr val="FFFAFF">
                    <a:alpha val="9855"/>
                  </a:srgbClr>
                </a:gs>
                <a:gs pos="71429">
                  <a:srgbClr val="FFFAFF">
                    <a:alpha val="4740"/>
                  </a:srgbClr>
                </a:gs>
                <a:gs pos="85714">
                  <a:srgbClr val="FFFAFF">
                    <a:alpha val="1902"/>
                  </a:srgbClr>
                </a:gs>
                <a:gs pos="100000">
                  <a:srgbClr val="FFFA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9" name="Splat 869"/>
            <p:cNvSpPr>
              <a:spLocks noGrp="1"/>
            </p:cNvSpPr>
            <p:nvPr/>
          </p:nvSpPr>
          <p:spPr>
            <a:xfrm rot="-10592243">
              <a:off x="1847281" y="402737"/>
              <a:ext cx="672161" cy="101297"/>
            </a:xfrm>
            <a:prstGeom prst="ellipse">
              <a:avLst/>
            </a:prstGeom>
            <a:gradFill>
              <a:gsLst>
                <a:gs pos="0">
                  <a:srgbClr val="FFFFD9">
                    <a:alpha val="32968"/>
                  </a:srgbClr>
                </a:gs>
                <a:gs pos="14286">
                  <a:srgbClr val="FFFFD9">
                    <a:alpha val="30764"/>
                  </a:srgbClr>
                </a:gs>
                <a:gs pos="28571">
                  <a:srgbClr val="FFFFD9">
                    <a:alpha val="24833"/>
                  </a:srgbClr>
                </a:gs>
                <a:gs pos="42857">
                  <a:srgbClr val="FFFFD9">
                    <a:alpha val="17075"/>
                  </a:srgbClr>
                </a:gs>
                <a:gs pos="57143">
                  <a:srgbClr val="FFFFD9">
                    <a:alpha val="9855"/>
                  </a:srgbClr>
                </a:gs>
                <a:gs pos="71429">
                  <a:srgbClr val="FFFFD9">
                    <a:alpha val="4740"/>
                  </a:srgbClr>
                </a:gs>
                <a:gs pos="85714">
                  <a:srgbClr val="FFFFD9">
                    <a:alpha val="1902"/>
                  </a:srgbClr>
                </a:gs>
                <a:gs pos="100000">
                  <a:srgbClr val="FFFFD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0" name="Splat 870"/>
            <p:cNvSpPr>
              <a:spLocks noGrp="1"/>
            </p:cNvSpPr>
            <p:nvPr/>
          </p:nvSpPr>
          <p:spPr>
            <a:xfrm rot="-10268967">
              <a:off x="706586" y="1992103"/>
              <a:ext cx="752850" cy="648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1" name="Splat 871"/>
            <p:cNvSpPr>
              <a:spLocks noGrp="1"/>
            </p:cNvSpPr>
            <p:nvPr/>
          </p:nvSpPr>
          <p:spPr>
            <a:xfrm rot="10660630">
              <a:off x="1556603" y="1789447"/>
              <a:ext cx="627636" cy="496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2" name="Splat 872"/>
            <p:cNvSpPr>
              <a:spLocks noGrp="1"/>
            </p:cNvSpPr>
            <p:nvPr/>
          </p:nvSpPr>
          <p:spPr>
            <a:xfrm rot="5789844">
              <a:off x="1627069" y="288326"/>
              <a:ext cx="273356" cy="177025"/>
            </a:xfrm>
            <a:prstGeom prst="ellipse">
              <a:avLst/>
            </a:prstGeom>
            <a:gradFill>
              <a:gsLst>
                <a:gs pos="0">
                  <a:srgbClr val="6B0000">
                    <a:alpha val="32968"/>
                  </a:srgbClr>
                </a:gs>
                <a:gs pos="14286">
                  <a:srgbClr val="6B0000">
                    <a:alpha val="30764"/>
                  </a:srgbClr>
                </a:gs>
                <a:gs pos="28571">
                  <a:srgbClr val="6B0000">
                    <a:alpha val="24833"/>
                  </a:srgbClr>
                </a:gs>
                <a:gs pos="42857">
                  <a:srgbClr val="6B0000">
                    <a:alpha val="17075"/>
                  </a:srgbClr>
                </a:gs>
                <a:gs pos="57143">
                  <a:srgbClr val="6B0000">
                    <a:alpha val="9855"/>
                  </a:srgbClr>
                </a:gs>
                <a:gs pos="71429">
                  <a:srgbClr val="6B0000">
                    <a:alpha val="4740"/>
                  </a:srgbClr>
                </a:gs>
                <a:gs pos="85714">
                  <a:srgbClr val="6B0000">
                    <a:alpha val="1902"/>
                  </a:srgbClr>
                </a:gs>
                <a:gs pos="100000">
                  <a:srgbClr val="6B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3" name="Splat 873"/>
            <p:cNvSpPr>
              <a:spLocks noGrp="1"/>
            </p:cNvSpPr>
            <p:nvPr/>
          </p:nvSpPr>
          <p:spPr>
            <a:xfrm rot="9455637">
              <a:off x="2625160" y="65776"/>
              <a:ext cx="106749" cy="9260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4" name="Splat 874"/>
            <p:cNvSpPr>
              <a:spLocks noGrp="1"/>
            </p:cNvSpPr>
            <p:nvPr/>
          </p:nvSpPr>
          <p:spPr>
            <a:xfrm rot="-9800917">
              <a:off x="2120201" y="332418"/>
              <a:ext cx="633912" cy="14163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5" name="Splat 875"/>
            <p:cNvSpPr>
              <a:spLocks noGrp="1"/>
            </p:cNvSpPr>
            <p:nvPr/>
          </p:nvSpPr>
          <p:spPr>
            <a:xfrm rot="8118962">
              <a:off x="3457583" y="-77751"/>
              <a:ext cx="300678" cy="1979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6" name="Splat 876"/>
            <p:cNvSpPr>
              <a:spLocks noGrp="1"/>
            </p:cNvSpPr>
            <p:nvPr/>
          </p:nvSpPr>
          <p:spPr>
            <a:xfrm rot="-8306958">
              <a:off x="2716253" y="-5905"/>
              <a:ext cx="540169" cy="3257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7" name="Splat 877"/>
            <p:cNvSpPr>
              <a:spLocks noGrp="1"/>
            </p:cNvSpPr>
            <p:nvPr/>
          </p:nvSpPr>
          <p:spPr>
            <a:xfrm rot="-9338808">
              <a:off x="556766" y="1789609"/>
              <a:ext cx="572616" cy="168206"/>
            </a:xfrm>
            <a:prstGeom prst="ellipse">
              <a:avLst/>
            </a:prstGeom>
            <a:gradFill>
              <a:gsLst>
                <a:gs pos="0">
                  <a:srgbClr val="000000">
                    <a:alpha val="30824"/>
                  </a:srgbClr>
                </a:gs>
                <a:gs pos="14286">
                  <a:srgbClr val="000000">
                    <a:alpha val="28731"/>
                  </a:srgbClr>
                </a:gs>
                <a:gs pos="28571">
                  <a:srgbClr val="000000">
                    <a:alpha val="23125"/>
                  </a:srgbClr>
                </a:gs>
                <a:gs pos="42857">
                  <a:srgbClr val="000000">
                    <a:alpha val="15844"/>
                  </a:srgbClr>
                </a:gs>
                <a:gs pos="57143">
                  <a:srgbClr val="000000">
                    <a:alpha val="9116"/>
                  </a:srgbClr>
                </a:gs>
                <a:gs pos="71429">
                  <a:srgbClr val="000000">
                    <a:alpha val="4376"/>
                  </a:srgbClr>
                </a:gs>
                <a:gs pos="85714">
                  <a:srgbClr val="000000">
                    <a:alpha val="1754"/>
                  </a:srgbClr>
                </a:gs>
                <a:gs pos="100000">
                  <a:srgbClr val="000000">
                    <a:alpha val="5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8" name="Splat 878"/>
            <p:cNvSpPr>
              <a:spLocks noGrp="1"/>
            </p:cNvSpPr>
            <p:nvPr/>
          </p:nvSpPr>
          <p:spPr>
            <a:xfrm rot="3495223">
              <a:off x="2614295" y="1563338"/>
              <a:ext cx="518189" cy="146004"/>
            </a:xfrm>
            <a:prstGeom prst="ellipse">
              <a:avLst/>
            </a:prstGeom>
            <a:gradFill>
              <a:gsLst>
                <a:gs pos="0">
                  <a:srgbClr val="FF0000">
                    <a:alpha val="21264"/>
                  </a:srgbClr>
                </a:gs>
                <a:gs pos="14286">
                  <a:srgbClr val="FF0000">
                    <a:alpha val="19726"/>
                  </a:srgbClr>
                </a:gs>
                <a:gs pos="28571">
                  <a:srgbClr val="FF0000">
                    <a:alpha val="15685"/>
                  </a:srgbClr>
                </a:gs>
                <a:gs pos="42857">
                  <a:srgbClr val="FF0000">
                    <a:alpha val="10587"/>
                  </a:srgbClr>
                </a:gs>
                <a:gs pos="57143">
                  <a:srgbClr val="FF0000">
                    <a:alpha val="6012"/>
                  </a:srgbClr>
                </a:gs>
                <a:gs pos="71429">
                  <a:srgbClr val="FF0000">
                    <a:alpha val="2861"/>
                  </a:srgbClr>
                </a:gs>
                <a:gs pos="85714">
                  <a:srgbClr val="FF0000">
                    <a:alpha val="1141"/>
                  </a:srgbClr>
                </a:gs>
                <a:gs pos="100000">
                  <a:srgbClr val="FF0000">
                    <a:alpha val="3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9" name="Splat 879"/>
            <p:cNvSpPr>
              <a:spLocks noGrp="1"/>
            </p:cNvSpPr>
            <p:nvPr/>
          </p:nvSpPr>
          <p:spPr>
            <a:xfrm rot="5453465">
              <a:off x="2084899" y="778308"/>
              <a:ext cx="804011" cy="1152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0" name="Splat 880"/>
            <p:cNvSpPr>
              <a:spLocks noGrp="1"/>
            </p:cNvSpPr>
            <p:nvPr/>
          </p:nvSpPr>
          <p:spPr>
            <a:xfrm rot="-10593523">
              <a:off x="2752823" y="810487"/>
              <a:ext cx="332843" cy="37490"/>
            </a:xfrm>
            <a:prstGeom prst="ellipse">
              <a:avLst/>
            </a:prstGeom>
            <a:gradFill>
              <a:gsLst>
                <a:gs pos="0">
                  <a:srgbClr val="FFBF00">
                    <a:alpha val="32968"/>
                  </a:srgbClr>
                </a:gs>
                <a:gs pos="14286">
                  <a:srgbClr val="FFBF00">
                    <a:alpha val="30764"/>
                  </a:srgbClr>
                </a:gs>
                <a:gs pos="28571">
                  <a:srgbClr val="FFBF00">
                    <a:alpha val="24833"/>
                  </a:srgbClr>
                </a:gs>
                <a:gs pos="42857">
                  <a:srgbClr val="FFBF00">
                    <a:alpha val="17075"/>
                  </a:srgbClr>
                </a:gs>
                <a:gs pos="57143">
                  <a:srgbClr val="FFBF00">
                    <a:alpha val="9855"/>
                  </a:srgbClr>
                </a:gs>
                <a:gs pos="71429">
                  <a:srgbClr val="FFBF00">
                    <a:alpha val="4740"/>
                  </a:srgbClr>
                </a:gs>
                <a:gs pos="85714">
                  <a:srgbClr val="FFBF00">
                    <a:alpha val="1902"/>
                  </a:srgbClr>
                </a:gs>
                <a:gs pos="100000">
                  <a:srgbClr val="FFB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1" name="Splat 881"/>
            <p:cNvSpPr>
              <a:spLocks noGrp="1"/>
            </p:cNvSpPr>
            <p:nvPr/>
          </p:nvSpPr>
          <p:spPr>
            <a:xfrm rot="8910716">
              <a:off x="2014778" y="1733056"/>
              <a:ext cx="397241" cy="198746"/>
            </a:xfrm>
            <a:prstGeom prst="ellipse">
              <a:avLst/>
            </a:prstGeom>
            <a:gradFill>
              <a:gsLst>
                <a:gs pos="0">
                  <a:srgbClr val="8D4100">
                    <a:alpha val="32697"/>
                  </a:srgbClr>
                </a:gs>
                <a:gs pos="14286">
                  <a:srgbClr val="8D4100">
                    <a:alpha val="30507"/>
                  </a:srgbClr>
                </a:gs>
                <a:gs pos="28571">
                  <a:srgbClr val="8D4100">
                    <a:alpha val="24617"/>
                  </a:srgbClr>
                </a:gs>
                <a:gs pos="42857">
                  <a:srgbClr val="8D4100">
                    <a:alpha val="16919"/>
                  </a:srgbClr>
                </a:gs>
                <a:gs pos="57143">
                  <a:srgbClr val="8D4100">
                    <a:alpha val="9761"/>
                  </a:srgbClr>
                </a:gs>
                <a:gs pos="71429">
                  <a:srgbClr val="8D4100">
                    <a:alpha val="4694"/>
                  </a:srgbClr>
                </a:gs>
                <a:gs pos="85714">
                  <a:srgbClr val="8D4100">
                    <a:alpha val="1883"/>
                  </a:srgbClr>
                </a:gs>
                <a:gs pos="100000">
                  <a:srgbClr val="8D4100">
                    <a:alpha val="6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2" name="Splat 882"/>
            <p:cNvSpPr>
              <a:spLocks noGrp="1"/>
            </p:cNvSpPr>
            <p:nvPr/>
          </p:nvSpPr>
          <p:spPr>
            <a:xfrm rot="2761062">
              <a:off x="1315552" y="1550018"/>
              <a:ext cx="303573" cy="1994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3" name="Splat 883"/>
            <p:cNvSpPr>
              <a:spLocks noGrp="1"/>
            </p:cNvSpPr>
            <p:nvPr/>
          </p:nvSpPr>
          <p:spPr>
            <a:xfrm rot="3067907">
              <a:off x="2384269" y="1157727"/>
              <a:ext cx="294142" cy="7520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4" name="Splat 884"/>
            <p:cNvSpPr>
              <a:spLocks noGrp="1"/>
            </p:cNvSpPr>
            <p:nvPr/>
          </p:nvSpPr>
          <p:spPr>
            <a:xfrm rot="9303059">
              <a:off x="1047986" y="1342242"/>
              <a:ext cx="722434" cy="7020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5" name="Splat 885"/>
            <p:cNvSpPr>
              <a:spLocks noGrp="1"/>
            </p:cNvSpPr>
            <p:nvPr/>
          </p:nvSpPr>
          <p:spPr>
            <a:xfrm rot="5422593">
              <a:off x="2769267" y="926094"/>
              <a:ext cx="490448" cy="1414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6" name="Splat 886"/>
            <p:cNvSpPr>
              <a:spLocks noGrp="1"/>
            </p:cNvSpPr>
            <p:nvPr/>
          </p:nvSpPr>
          <p:spPr>
            <a:xfrm rot="5747556">
              <a:off x="3100119" y="763437"/>
              <a:ext cx="776239" cy="874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7" name="Splat 887"/>
            <p:cNvSpPr>
              <a:spLocks noGrp="1"/>
            </p:cNvSpPr>
            <p:nvPr/>
          </p:nvSpPr>
          <p:spPr>
            <a:xfrm rot="5379018">
              <a:off x="1091679" y="473705"/>
              <a:ext cx="753254" cy="484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8" name="Splat 888"/>
            <p:cNvSpPr>
              <a:spLocks noGrp="1"/>
            </p:cNvSpPr>
            <p:nvPr/>
          </p:nvSpPr>
          <p:spPr>
            <a:xfrm rot="3720465">
              <a:off x="2238220" y="369693"/>
              <a:ext cx="614048" cy="2049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9" name="Splat 889"/>
            <p:cNvSpPr>
              <a:spLocks noGrp="1"/>
            </p:cNvSpPr>
            <p:nvPr/>
          </p:nvSpPr>
          <p:spPr>
            <a:xfrm rot="6036427">
              <a:off x="2014145" y="1524548"/>
              <a:ext cx="622735" cy="585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0" name="Splat 890"/>
            <p:cNvSpPr>
              <a:spLocks noGrp="1"/>
            </p:cNvSpPr>
            <p:nvPr/>
          </p:nvSpPr>
          <p:spPr>
            <a:xfrm rot="10684023">
              <a:off x="-231832" y="1163857"/>
              <a:ext cx="593849" cy="184616"/>
            </a:xfrm>
            <a:prstGeom prst="ellipse">
              <a:avLst/>
            </a:prstGeom>
            <a:gradFill>
              <a:gsLst>
                <a:gs pos="0">
                  <a:srgbClr val="000000">
                    <a:alpha val="30315"/>
                  </a:srgbClr>
                </a:gs>
                <a:gs pos="14286">
                  <a:srgbClr val="000000">
                    <a:alpha val="28249"/>
                  </a:srgbClr>
                </a:gs>
                <a:gs pos="28571">
                  <a:srgbClr val="000000">
                    <a:alpha val="22722"/>
                  </a:srgbClr>
                </a:gs>
                <a:gs pos="42857">
                  <a:srgbClr val="000000">
                    <a:alpha val="15555"/>
                  </a:srgbClr>
                </a:gs>
                <a:gs pos="57143">
                  <a:srgbClr val="000000">
                    <a:alpha val="8943"/>
                  </a:srgbClr>
                </a:gs>
                <a:gs pos="71429">
                  <a:srgbClr val="000000">
                    <a:alpha val="4290"/>
                  </a:srgbClr>
                </a:gs>
                <a:gs pos="85714">
                  <a:srgbClr val="000000">
                    <a:alpha val="1719"/>
                  </a:srgbClr>
                </a:gs>
                <a:gs pos="100000">
                  <a:srgbClr val="000000">
                    <a:alpha val="5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1" name="Splat 891"/>
            <p:cNvSpPr>
              <a:spLocks noGrp="1"/>
            </p:cNvSpPr>
            <p:nvPr/>
          </p:nvSpPr>
          <p:spPr>
            <a:xfrm rot="4551680">
              <a:off x="2202595" y="1595638"/>
              <a:ext cx="721341" cy="1143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2" name="Splat 892"/>
            <p:cNvSpPr>
              <a:spLocks noGrp="1"/>
            </p:cNvSpPr>
            <p:nvPr/>
          </p:nvSpPr>
          <p:spPr>
            <a:xfrm rot="-9512607">
              <a:off x="2568448" y="1433369"/>
              <a:ext cx="480824" cy="541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3" name="Splat 893"/>
            <p:cNvSpPr>
              <a:spLocks noGrp="1"/>
            </p:cNvSpPr>
            <p:nvPr/>
          </p:nvSpPr>
          <p:spPr>
            <a:xfrm rot="3766171">
              <a:off x="2641588" y="1718270"/>
              <a:ext cx="688355" cy="704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4" name="Splat 894"/>
            <p:cNvSpPr>
              <a:spLocks noGrp="1"/>
            </p:cNvSpPr>
            <p:nvPr/>
          </p:nvSpPr>
          <p:spPr>
            <a:xfrm rot="4256545">
              <a:off x="2678095" y="83511"/>
              <a:ext cx="506047" cy="1474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5" name="Splat 895"/>
            <p:cNvSpPr>
              <a:spLocks noGrp="1"/>
            </p:cNvSpPr>
            <p:nvPr/>
          </p:nvSpPr>
          <p:spPr>
            <a:xfrm rot="-8590395">
              <a:off x="1352118" y="1691547"/>
              <a:ext cx="427288" cy="438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6" name="Splat 896"/>
            <p:cNvSpPr>
              <a:spLocks noGrp="1"/>
            </p:cNvSpPr>
            <p:nvPr/>
          </p:nvSpPr>
          <p:spPr>
            <a:xfrm rot="9011051">
              <a:off x="700279" y="1345850"/>
              <a:ext cx="317075" cy="558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7" name="Splat 897"/>
            <p:cNvSpPr>
              <a:spLocks noGrp="1"/>
            </p:cNvSpPr>
            <p:nvPr/>
          </p:nvSpPr>
          <p:spPr>
            <a:xfrm rot="-8758399">
              <a:off x="916394" y="405448"/>
              <a:ext cx="467911" cy="410830"/>
            </a:xfrm>
            <a:prstGeom prst="ellipse">
              <a:avLst/>
            </a:prstGeom>
            <a:gradFill>
              <a:gsLst>
                <a:gs pos="0">
                  <a:srgbClr val="FF9200">
                    <a:alpha val="32968"/>
                  </a:srgbClr>
                </a:gs>
                <a:gs pos="14286">
                  <a:srgbClr val="FF9200">
                    <a:alpha val="30764"/>
                  </a:srgbClr>
                </a:gs>
                <a:gs pos="28571">
                  <a:srgbClr val="FF9200">
                    <a:alpha val="24833"/>
                  </a:srgbClr>
                </a:gs>
                <a:gs pos="42857">
                  <a:srgbClr val="FF9200">
                    <a:alpha val="17075"/>
                  </a:srgbClr>
                </a:gs>
                <a:gs pos="57143">
                  <a:srgbClr val="FF9200">
                    <a:alpha val="9855"/>
                  </a:srgbClr>
                </a:gs>
                <a:gs pos="71429">
                  <a:srgbClr val="FF9200">
                    <a:alpha val="4740"/>
                  </a:srgbClr>
                </a:gs>
                <a:gs pos="85714">
                  <a:srgbClr val="FF9200">
                    <a:alpha val="1902"/>
                  </a:srgbClr>
                </a:gs>
                <a:gs pos="100000">
                  <a:srgbClr val="FF92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8" name="Splat 898"/>
            <p:cNvSpPr>
              <a:spLocks noGrp="1"/>
            </p:cNvSpPr>
            <p:nvPr/>
          </p:nvSpPr>
          <p:spPr>
            <a:xfrm rot="5354637">
              <a:off x="1113332" y="513241"/>
              <a:ext cx="756296" cy="410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9" name="Splat 899"/>
            <p:cNvSpPr>
              <a:spLocks noGrp="1"/>
            </p:cNvSpPr>
            <p:nvPr/>
          </p:nvSpPr>
          <p:spPr>
            <a:xfrm rot="6176907">
              <a:off x="1242245" y="458718"/>
              <a:ext cx="611957" cy="301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0" name="Splat 900"/>
            <p:cNvSpPr>
              <a:spLocks noGrp="1"/>
            </p:cNvSpPr>
            <p:nvPr/>
          </p:nvSpPr>
          <p:spPr>
            <a:xfrm rot="7730487">
              <a:off x="2818017" y="688563"/>
              <a:ext cx="406198" cy="929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1" name="Splat 901"/>
            <p:cNvSpPr>
              <a:spLocks noGrp="1"/>
            </p:cNvSpPr>
            <p:nvPr/>
          </p:nvSpPr>
          <p:spPr>
            <a:xfrm rot="-10028139">
              <a:off x="753874" y="1929567"/>
              <a:ext cx="483361" cy="825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2" name="Splat 902"/>
            <p:cNvSpPr>
              <a:spLocks noGrp="1"/>
            </p:cNvSpPr>
            <p:nvPr/>
          </p:nvSpPr>
          <p:spPr>
            <a:xfrm rot="4938937">
              <a:off x="747340" y="1700394"/>
              <a:ext cx="390267" cy="97230"/>
            </a:xfrm>
            <a:prstGeom prst="ellipse">
              <a:avLst/>
            </a:prstGeom>
            <a:gradFill>
              <a:gsLst>
                <a:gs pos="0">
                  <a:srgbClr val="FFFFFF">
                    <a:alpha val="23344"/>
                  </a:srgbClr>
                </a:gs>
                <a:gs pos="14286">
                  <a:srgbClr val="FFFFFF">
                    <a:alpha val="21678"/>
                  </a:srgbClr>
                </a:gs>
                <a:gs pos="28571">
                  <a:srgbClr val="FFFFFF">
                    <a:alpha val="17281"/>
                  </a:srgbClr>
                </a:gs>
                <a:gs pos="42857">
                  <a:srgbClr val="FFFFFF">
                    <a:alpha val="11701"/>
                  </a:srgbClr>
                </a:gs>
                <a:gs pos="57143">
                  <a:srgbClr val="FFFFFF">
                    <a:alpha val="6663"/>
                  </a:srgbClr>
                </a:gs>
                <a:gs pos="71429">
                  <a:srgbClr val="FFFFFF">
                    <a:alpha val="3176"/>
                  </a:srgbClr>
                </a:gs>
                <a:gs pos="85714">
                  <a:srgbClr val="FFFFFF">
                    <a:alpha val="1268"/>
                  </a:srgbClr>
                </a:gs>
                <a:gs pos="100000">
                  <a:srgbClr val="FFFFFF">
                    <a:alpha val="4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3" name="Splat 903"/>
            <p:cNvSpPr>
              <a:spLocks noGrp="1"/>
            </p:cNvSpPr>
            <p:nvPr/>
          </p:nvSpPr>
          <p:spPr>
            <a:xfrm rot="6362276">
              <a:off x="3371007" y="226605"/>
              <a:ext cx="313554" cy="1664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4" name="Splat 904"/>
            <p:cNvSpPr>
              <a:spLocks noGrp="1"/>
            </p:cNvSpPr>
            <p:nvPr/>
          </p:nvSpPr>
          <p:spPr>
            <a:xfrm rot="9359684">
              <a:off x="3157912" y="2073498"/>
              <a:ext cx="357264" cy="224393"/>
            </a:xfrm>
            <a:prstGeom prst="ellipse">
              <a:avLst/>
            </a:prstGeom>
            <a:gradFill>
              <a:gsLst>
                <a:gs pos="0">
                  <a:srgbClr val="FF7900">
                    <a:alpha val="31658"/>
                  </a:srgbClr>
                </a:gs>
                <a:gs pos="14286">
                  <a:srgbClr val="FF7900">
                    <a:alpha val="29521"/>
                  </a:srgbClr>
                </a:gs>
                <a:gs pos="28571">
                  <a:srgbClr val="FF7900">
                    <a:alpha val="23788"/>
                  </a:srgbClr>
                </a:gs>
                <a:gs pos="42857">
                  <a:srgbClr val="FF7900">
                    <a:alpha val="16321"/>
                  </a:srgbClr>
                </a:gs>
                <a:gs pos="57143">
                  <a:srgbClr val="FF7900">
                    <a:alpha val="9401"/>
                  </a:srgbClr>
                </a:gs>
                <a:gs pos="71429">
                  <a:srgbClr val="FF7900">
                    <a:alpha val="4516"/>
                  </a:srgbClr>
                </a:gs>
                <a:gs pos="85714">
                  <a:srgbClr val="FF7900">
                    <a:alpha val="1811"/>
                  </a:srgbClr>
                </a:gs>
                <a:gs pos="100000">
                  <a:srgbClr val="FF7900">
                    <a:alpha val="6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5" name="Splat 905"/>
            <p:cNvSpPr>
              <a:spLocks noGrp="1"/>
            </p:cNvSpPr>
            <p:nvPr/>
          </p:nvSpPr>
          <p:spPr>
            <a:xfrm rot="-10014530">
              <a:off x="2873886" y="1961154"/>
              <a:ext cx="307254" cy="1672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6" name="Splat 906"/>
            <p:cNvSpPr>
              <a:spLocks noGrp="1"/>
            </p:cNvSpPr>
            <p:nvPr/>
          </p:nvSpPr>
          <p:spPr>
            <a:xfrm rot="5338611">
              <a:off x="1400944" y="1401160"/>
              <a:ext cx="272130" cy="2154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7" name="Splat 907"/>
            <p:cNvSpPr>
              <a:spLocks noGrp="1"/>
            </p:cNvSpPr>
            <p:nvPr/>
          </p:nvSpPr>
          <p:spPr>
            <a:xfrm rot="-8124995">
              <a:off x="470530" y="638338"/>
              <a:ext cx="463700" cy="167150"/>
            </a:xfrm>
            <a:prstGeom prst="ellipse">
              <a:avLst/>
            </a:prstGeom>
            <a:gradFill>
              <a:gsLst>
                <a:gs pos="0">
                  <a:srgbClr val="FF0000">
                    <a:alpha val="8157"/>
                  </a:srgbClr>
                </a:gs>
                <a:gs pos="14286">
                  <a:srgbClr val="FF0000">
                    <a:alpha val="7523"/>
                  </a:srgbClr>
                </a:gs>
                <a:gs pos="28571">
                  <a:srgbClr val="FF0000">
                    <a:alpha val="5892"/>
                  </a:srgbClr>
                </a:gs>
                <a:gs pos="42857">
                  <a:srgbClr val="FF0000">
                    <a:alpha val="3905"/>
                  </a:srgbClr>
                </a:gs>
                <a:gs pos="57143">
                  <a:srgbClr val="FF0000">
                    <a:alpha val="2183"/>
                  </a:srgbClr>
                </a:gs>
                <a:gs pos="71429">
                  <a:srgbClr val="FF0000">
                    <a:alpha val="1028"/>
                  </a:srgbClr>
                </a:gs>
                <a:gs pos="85714">
                  <a:srgbClr val="FF0000">
                    <a:alpha val="408"/>
                  </a:srgbClr>
                </a:gs>
                <a:gs pos="100000">
                  <a:srgbClr val="FF0000">
                    <a:alpha val="1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8" name="Splat 908"/>
            <p:cNvSpPr>
              <a:spLocks noGrp="1"/>
            </p:cNvSpPr>
            <p:nvPr/>
          </p:nvSpPr>
          <p:spPr>
            <a:xfrm rot="-10395589">
              <a:off x="2961169" y="67967"/>
              <a:ext cx="385362" cy="70626"/>
            </a:xfrm>
            <a:prstGeom prst="ellipse">
              <a:avLst/>
            </a:prstGeom>
            <a:gradFill>
              <a:gsLst>
                <a:gs pos="0">
                  <a:srgbClr val="FFA600">
                    <a:alpha val="32968"/>
                  </a:srgbClr>
                </a:gs>
                <a:gs pos="14286">
                  <a:srgbClr val="FFA600">
                    <a:alpha val="30764"/>
                  </a:srgbClr>
                </a:gs>
                <a:gs pos="28571">
                  <a:srgbClr val="FFA600">
                    <a:alpha val="24833"/>
                  </a:srgbClr>
                </a:gs>
                <a:gs pos="42857">
                  <a:srgbClr val="FFA600">
                    <a:alpha val="17075"/>
                  </a:srgbClr>
                </a:gs>
                <a:gs pos="57143">
                  <a:srgbClr val="FFA600">
                    <a:alpha val="9855"/>
                  </a:srgbClr>
                </a:gs>
                <a:gs pos="71429">
                  <a:srgbClr val="FFA600">
                    <a:alpha val="4740"/>
                  </a:srgbClr>
                </a:gs>
                <a:gs pos="85714">
                  <a:srgbClr val="FFA600">
                    <a:alpha val="1902"/>
                  </a:srgbClr>
                </a:gs>
                <a:gs pos="100000">
                  <a:srgbClr val="FFA6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9" name="Splat 909"/>
            <p:cNvSpPr>
              <a:spLocks noGrp="1"/>
            </p:cNvSpPr>
            <p:nvPr/>
          </p:nvSpPr>
          <p:spPr>
            <a:xfrm rot="8444869">
              <a:off x="3471044" y="1936366"/>
              <a:ext cx="344222" cy="261899"/>
            </a:xfrm>
            <a:prstGeom prst="ellipse">
              <a:avLst/>
            </a:prstGeom>
            <a:gradFill>
              <a:gsLst>
                <a:gs pos="0">
                  <a:srgbClr val="FF0000">
                    <a:alpha val="22032"/>
                  </a:srgbClr>
                </a:gs>
                <a:gs pos="14286">
                  <a:srgbClr val="FF0000">
                    <a:alpha val="20447"/>
                  </a:srgbClr>
                </a:gs>
                <a:gs pos="28571">
                  <a:srgbClr val="FF0000">
                    <a:alpha val="16273"/>
                  </a:srgbClr>
                </a:gs>
                <a:gs pos="42857">
                  <a:srgbClr val="FF0000">
                    <a:alpha val="10997"/>
                  </a:srgbClr>
                </a:gs>
                <a:gs pos="57143">
                  <a:srgbClr val="FF0000">
                    <a:alpha val="6251"/>
                  </a:srgbClr>
                </a:gs>
                <a:gs pos="71429">
                  <a:srgbClr val="FF0000">
                    <a:alpha val="2976"/>
                  </a:srgbClr>
                </a:gs>
                <a:gs pos="85714">
                  <a:srgbClr val="FF0000">
                    <a:alpha val="1188"/>
                  </a:srgbClr>
                </a:gs>
                <a:gs pos="100000">
                  <a:srgbClr val="FF0000">
                    <a:alpha val="3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0" name="Splat 910"/>
            <p:cNvSpPr>
              <a:spLocks noGrp="1"/>
            </p:cNvSpPr>
            <p:nvPr/>
          </p:nvSpPr>
          <p:spPr>
            <a:xfrm rot="3647217">
              <a:off x="2273510" y="578453"/>
              <a:ext cx="167729" cy="165703"/>
            </a:xfrm>
            <a:prstGeom prst="ellipse">
              <a:avLst/>
            </a:prstGeom>
            <a:gradFill>
              <a:gsLst>
                <a:gs pos="0">
                  <a:srgbClr val="00D1FF">
                    <a:alpha val="15548"/>
                  </a:srgbClr>
                </a:gs>
                <a:gs pos="14286">
                  <a:srgbClr val="00D1FF">
                    <a:alpha val="14386"/>
                  </a:srgbClr>
                </a:gs>
                <a:gs pos="28571">
                  <a:srgbClr val="00D1FF">
                    <a:alpha val="11361"/>
                  </a:srgbClr>
                </a:gs>
                <a:gs pos="42857">
                  <a:srgbClr val="00D1FF">
                    <a:alpha val="7605"/>
                  </a:srgbClr>
                </a:gs>
                <a:gs pos="57143">
                  <a:srgbClr val="00D1FF">
                    <a:alpha val="4288"/>
                  </a:srgbClr>
                </a:gs>
                <a:gs pos="71429">
                  <a:srgbClr val="00D1FF">
                    <a:alpha val="2031"/>
                  </a:srgbClr>
                </a:gs>
                <a:gs pos="85714">
                  <a:srgbClr val="00D1FF">
                    <a:alpha val="808"/>
                  </a:srgbClr>
                </a:gs>
                <a:gs pos="100000">
                  <a:srgbClr val="00D1FF">
                    <a:alpha val="2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1" name="Splat 911"/>
            <p:cNvSpPr>
              <a:spLocks noGrp="1"/>
            </p:cNvSpPr>
            <p:nvPr/>
          </p:nvSpPr>
          <p:spPr>
            <a:xfrm rot="-10702279">
              <a:off x="895512" y="909059"/>
              <a:ext cx="276675" cy="183963"/>
            </a:xfrm>
            <a:prstGeom prst="ellipse">
              <a:avLst/>
            </a:prstGeom>
            <a:gradFill>
              <a:gsLst>
                <a:gs pos="0">
                  <a:srgbClr val="000029">
                    <a:alpha val="23659"/>
                  </a:srgbClr>
                </a:gs>
                <a:gs pos="14286">
                  <a:srgbClr val="000029">
                    <a:alpha val="21974"/>
                  </a:srgbClr>
                </a:gs>
                <a:gs pos="28571">
                  <a:srgbClr val="000029">
                    <a:alpha val="17523"/>
                  </a:srgbClr>
                </a:gs>
                <a:gs pos="42857">
                  <a:srgbClr val="000029">
                    <a:alpha val="11871"/>
                  </a:srgbClr>
                </a:gs>
                <a:gs pos="57143">
                  <a:srgbClr val="000029">
                    <a:alpha val="6762"/>
                  </a:srgbClr>
                </a:gs>
                <a:gs pos="71429">
                  <a:srgbClr val="000029">
                    <a:alpha val="3224"/>
                  </a:srgbClr>
                </a:gs>
                <a:gs pos="85714">
                  <a:srgbClr val="000029">
                    <a:alpha val="1288"/>
                  </a:srgbClr>
                </a:gs>
                <a:gs pos="100000">
                  <a:srgbClr val="000029">
                    <a:alpha val="4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2" name="Splat 912"/>
            <p:cNvSpPr>
              <a:spLocks noGrp="1"/>
            </p:cNvSpPr>
            <p:nvPr/>
          </p:nvSpPr>
          <p:spPr>
            <a:xfrm rot="4545184">
              <a:off x="1653221" y="70040"/>
              <a:ext cx="618668" cy="944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3" name="Splat 913"/>
            <p:cNvSpPr>
              <a:spLocks noGrp="1"/>
            </p:cNvSpPr>
            <p:nvPr/>
          </p:nvSpPr>
          <p:spPr>
            <a:xfrm rot="-8174246">
              <a:off x="921483" y="787495"/>
              <a:ext cx="338413" cy="280948"/>
            </a:xfrm>
            <a:prstGeom prst="ellipse">
              <a:avLst/>
            </a:prstGeom>
            <a:gradFill>
              <a:gsLst>
                <a:gs pos="0">
                  <a:srgbClr val="0000FF">
                    <a:alpha val="4309"/>
                  </a:srgbClr>
                </a:gs>
                <a:gs pos="14286">
                  <a:srgbClr val="0000FF">
                    <a:alpha val="3967"/>
                  </a:srgbClr>
                </a:gs>
                <a:gs pos="28571">
                  <a:srgbClr val="0000FF">
                    <a:alpha val="3094"/>
                  </a:srgbClr>
                </a:gs>
                <a:gs pos="42857">
                  <a:srgbClr val="0000FF">
                    <a:alpha val="2041"/>
                  </a:srgbClr>
                </a:gs>
                <a:gs pos="57143">
                  <a:srgbClr val="0000FF">
                    <a:alpha val="1136"/>
                  </a:srgbClr>
                </a:gs>
                <a:gs pos="71429">
                  <a:srgbClr val="0000FF">
                    <a:alpha val="533"/>
                  </a:srgbClr>
                </a:gs>
                <a:gs pos="85714">
                  <a:srgbClr val="0000FF">
                    <a:alpha val="211"/>
                  </a:srgbClr>
                </a:gs>
                <a:gs pos="100000">
                  <a:srgbClr val="0000FF">
                    <a:alpha val="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4" name="Splat 914"/>
            <p:cNvSpPr>
              <a:spLocks noGrp="1"/>
            </p:cNvSpPr>
            <p:nvPr/>
          </p:nvSpPr>
          <p:spPr>
            <a:xfrm rot="2933669">
              <a:off x="1717700" y="1460472"/>
              <a:ext cx="536453" cy="612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5" name="Splat 915"/>
            <p:cNvSpPr>
              <a:spLocks noGrp="1"/>
            </p:cNvSpPr>
            <p:nvPr/>
          </p:nvSpPr>
          <p:spPr>
            <a:xfrm rot="-10677713">
              <a:off x="2860965" y="64119"/>
              <a:ext cx="556830" cy="1283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6" name="Splat 916"/>
            <p:cNvSpPr>
              <a:spLocks noGrp="1"/>
            </p:cNvSpPr>
            <p:nvPr/>
          </p:nvSpPr>
          <p:spPr>
            <a:xfrm rot="5412712">
              <a:off x="3379892" y="201367"/>
              <a:ext cx="363895" cy="356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7" name="Splat 917"/>
            <p:cNvSpPr>
              <a:spLocks noGrp="1"/>
            </p:cNvSpPr>
            <p:nvPr/>
          </p:nvSpPr>
          <p:spPr>
            <a:xfrm rot="4524241">
              <a:off x="2448498" y="1329335"/>
              <a:ext cx="319569" cy="274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8" name="Splat 918"/>
            <p:cNvSpPr>
              <a:spLocks noGrp="1"/>
            </p:cNvSpPr>
            <p:nvPr/>
          </p:nvSpPr>
          <p:spPr>
            <a:xfrm rot="5375039">
              <a:off x="280575" y="137592"/>
              <a:ext cx="764505" cy="1150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9" name="Splat 919"/>
            <p:cNvSpPr>
              <a:spLocks noGrp="1"/>
            </p:cNvSpPr>
            <p:nvPr/>
          </p:nvSpPr>
          <p:spPr>
            <a:xfrm rot="5492579">
              <a:off x="2540657" y="1432400"/>
              <a:ext cx="456366" cy="8430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0" name="Splat 920"/>
            <p:cNvSpPr>
              <a:spLocks noGrp="1"/>
            </p:cNvSpPr>
            <p:nvPr/>
          </p:nvSpPr>
          <p:spPr>
            <a:xfrm rot="3399114">
              <a:off x="2474157" y="1698566"/>
              <a:ext cx="484766" cy="671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1" name="Splat 921"/>
            <p:cNvSpPr>
              <a:spLocks noGrp="1"/>
            </p:cNvSpPr>
            <p:nvPr/>
          </p:nvSpPr>
          <p:spPr>
            <a:xfrm rot="7557006">
              <a:off x="3231744" y="396154"/>
              <a:ext cx="696575" cy="2173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2" name="Splat 922"/>
            <p:cNvSpPr>
              <a:spLocks noGrp="1"/>
            </p:cNvSpPr>
            <p:nvPr/>
          </p:nvSpPr>
          <p:spPr>
            <a:xfrm rot="9911419">
              <a:off x="2481307" y="318482"/>
              <a:ext cx="653793" cy="253802"/>
            </a:xfrm>
            <a:prstGeom prst="ellipse">
              <a:avLst/>
            </a:prstGeom>
            <a:gradFill>
              <a:gsLst>
                <a:gs pos="0">
                  <a:srgbClr val="FFFFC6">
                    <a:alpha val="32968"/>
                  </a:srgbClr>
                </a:gs>
                <a:gs pos="14286">
                  <a:srgbClr val="FFFFC6">
                    <a:alpha val="30764"/>
                  </a:srgbClr>
                </a:gs>
                <a:gs pos="28571">
                  <a:srgbClr val="FFFFC6">
                    <a:alpha val="24833"/>
                  </a:srgbClr>
                </a:gs>
                <a:gs pos="42857">
                  <a:srgbClr val="FFFFC6">
                    <a:alpha val="17075"/>
                  </a:srgbClr>
                </a:gs>
                <a:gs pos="57143">
                  <a:srgbClr val="FFFFC6">
                    <a:alpha val="9855"/>
                  </a:srgbClr>
                </a:gs>
                <a:gs pos="71429">
                  <a:srgbClr val="FFFFC6">
                    <a:alpha val="4740"/>
                  </a:srgbClr>
                </a:gs>
                <a:gs pos="85714">
                  <a:srgbClr val="FFFFC6">
                    <a:alpha val="1902"/>
                  </a:srgbClr>
                </a:gs>
                <a:gs pos="100000">
                  <a:srgbClr val="FFFFC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3" name="Splat 923"/>
            <p:cNvSpPr>
              <a:spLocks noGrp="1"/>
            </p:cNvSpPr>
            <p:nvPr/>
          </p:nvSpPr>
          <p:spPr>
            <a:xfrm rot="9588790">
              <a:off x="1506842" y="2071541"/>
              <a:ext cx="550029" cy="494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4" name="Splat 924"/>
            <p:cNvSpPr>
              <a:spLocks noGrp="1"/>
            </p:cNvSpPr>
            <p:nvPr/>
          </p:nvSpPr>
          <p:spPr>
            <a:xfrm rot="-10504658">
              <a:off x="787318" y="519717"/>
              <a:ext cx="419873" cy="122551"/>
            </a:xfrm>
            <a:prstGeom prst="ellipse">
              <a:avLst/>
            </a:prstGeom>
            <a:gradFill>
              <a:gsLst>
                <a:gs pos="0">
                  <a:srgbClr val="5E2E00">
                    <a:alpha val="32968"/>
                  </a:srgbClr>
                </a:gs>
                <a:gs pos="14286">
                  <a:srgbClr val="5E2E00">
                    <a:alpha val="30764"/>
                  </a:srgbClr>
                </a:gs>
                <a:gs pos="28571">
                  <a:srgbClr val="5E2E00">
                    <a:alpha val="24833"/>
                  </a:srgbClr>
                </a:gs>
                <a:gs pos="42857">
                  <a:srgbClr val="5E2E00">
                    <a:alpha val="17075"/>
                  </a:srgbClr>
                </a:gs>
                <a:gs pos="57143">
                  <a:srgbClr val="5E2E00">
                    <a:alpha val="9855"/>
                  </a:srgbClr>
                </a:gs>
                <a:gs pos="71429">
                  <a:srgbClr val="5E2E00">
                    <a:alpha val="4740"/>
                  </a:srgbClr>
                </a:gs>
                <a:gs pos="85714">
                  <a:srgbClr val="5E2E00">
                    <a:alpha val="1902"/>
                  </a:srgbClr>
                </a:gs>
                <a:gs pos="100000">
                  <a:srgbClr val="5E2E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5" name="Splat 925"/>
            <p:cNvSpPr>
              <a:spLocks noGrp="1"/>
            </p:cNvSpPr>
            <p:nvPr/>
          </p:nvSpPr>
          <p:spPr>
            <a:xfrm rot="9803299">
              <a:off x="1123051" y="-148108"/>
              <a:ext cx="490804" cy="3291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6" name="Splat 926"/>
            <p:cNvSpPr>
              <a:spLocks noGrp="1"/>
            </p:cNvSpPr>
            <p:nvPr/>
          </p:nvSpPr>
          <p:spPr>
            <a:xfrm rot="-10678417">
              <a:off x="1734845" y="260503"/>
              <a:ext cx="353223" cy="15330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7" name="Splat 927"/>
            <p:cNvSpPr>
              <a:spLocks noGrp="1"/>
            </p:cNvSpPr>
            <p:nvPr/>
          </p:nvSpPr>
          <p:spPr>
            <a:xfrm rot="9935095">
              <a:off x="2652414" y="2087321"/>
              <a:ext cx="312760" cy="160793"/>
            </a:xfrm>
            <a:prstGeom prst="ellipse">
              <a:avLst/>
            </a:prstGeom>
            <a:gradFill>
              <a:gsLst>
                <a:gs pos="0">
                  <a:srgbClr val="FFEDFF">
                    <a:alpha val="32968"/>
                  </a:srgbClr>
                </a:gs>
                <a:gs pos="14286">
                  <a:srgbClr val="FFEDFF">
                    <a:alpha val="30764"/>
                  </a:srgbClr>
                </a:gs>
                <a:gs pos="28571">
                  <a:srgbClr val="FFEDFF">
                    <a:alpha val="24833"/>
                  </a:srgbClr>
                </a:gs>
                <a:gs pos="42857">
                  <a:srgbClr val="FFEDFF">
                    <a:alpha val="17075"/>
                  </a:srgbClr>
                </a:gs>
                <a:gs pos="57143">
                  <a:srgbClr val="FFEDFF">
                    <a:alpha val="9855"/>
                  </a:srgbClr>
                </a:gs>
                <a:gs pos="71429">
                  <a:srgbClr val="FFEDFF">
                    <a:alpha val="4740"/>
                  </a:srgbClr>
                </a:gs>
                <a:gs pos="85714">
                  <a:srgbClr val="FFEDFF">
                    <a:alpha val="1902"/>
                  </a:srgbClr>
                </a:gs>
                <a:gs pos="100000">
                  <a:srgbClr val="FFED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8" name="Splat 928"/>
            <p:cNvSpPr>
              <a:spLocks noGrp="1"/>
            </p:cNvSpPr>
            <p:nvPr/>
          </p:nvSpPr>
          <p:spPr>
            <a:xfrm rot="10435332">
              <a:off x="2750354" y="53498"/>
              <a:ext cx="176569" cy="10974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9" name="Splat 929"/>
            <p:cNvSpPr>
              <a:spLocks noGrp="1"/>
            </p:cNvSpPr>
            <p:nvPr/>
          </p:nvSpPr>
          <p:spPr>
            <a:xfrm rot="8858721">
              <a:off x="3390932" y="-43663"/>
              <a:ext cx="422630" cy="1527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0" name="Splat 930"/>
            <p:cNvSpPr>
              <a:spLocks noGrp="1"/>
            </p:cNvSpPr>
            <p:nvPr/>
          </p:nvSpPr>
          <p:spPr>
            <a:xfrm rot="10783578">
              <a:off x="1479444" y="31568"/>
              <a:ext cx="673961" cy="382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1" name="Splat 931"/>
            <p:cNvSpPr>
              <a:spLocks noGrp="1"/>
            </p:cNvSpPr>
            <p:nvPr/>
          </p:nvSpPr>
          <p:spPr>
            <a:xfrm rot="5851127">
              <a:off x="1374915" y="2030225"/>
              <a:ext cx="532996" cy="461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2" name="Splat 932"/>
            <p:cNvSpPr>
              <a:spLocks noGrp="1"/>
            </p:cNvSpPr>
            <p:nvPr/>
          </p:nvSpPr>
          <p:spPr>
            <a:xfrm rot="5510430">
              <a:off x="1264744" y="623596"/>
              <a:ext cx="585379" cy="271462"/>
            </a:xfrm>
            <a:prstGeom prst="ellipse">
              <a:avLst/>
            </a:prstGeom>
            <a:gradFill>
              <a:gsLst>
                <a:gs pos="0">
                  <a:srgbClr val="FF0000">
                    <a:alpha val="29272"/>
                  </a:srgbClr>
                </a:gs>
                <a:gs pos="14286">
                  <a:srgbClr val="FF0000">
                    <a:alpha val="27262"/>
                  </a:srgbClr>
                </a:gs>
                <a:gs pos="28571">
                  <a:srgbClr val="FF0000">
                    <a:alpha val="21898"/>
                  </a:srgbClr>
                </a:gs>
                <a:gs pos="42857">
                  <a:srgbClr val="FF0000">
                    <a:alpha val="14965"/>
                  </a:srgbClr>
                </a:gs>
                <a:gs pos="57143">
                  <a:srgbClr val="FF0000">
                    <a:alpha val="8591"/>
                  </a:srgbClr>
                </a:gs>
                <a:gs pos="71429">
                  <a:srgbClr val="FF0000">
                    <a:alpha val="4118"/>
                  </a:srgbClr>
                </a:gs>
                <a:gs pos="85714">
                  <a:srgbClr val="FF0000">
                    <a:alpha val="1649"/>
                  </a:srgbClr>
                </a:gs>
                <a:gs pos="100000">
                  <a:srgbClr val="FF0000">
                    <a:alpha val="5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3" name="Splat 933"/>
            <p:cNvSpPr>
              <a:spLocks noGrp="1"/>
            </p:cNvSpPr>
            <p:nvPr/>
          </p:nvSpPr>
          <p:spPr>
            <a:xfrm rot="9222051">
              <a:off x="1570365" y="860647"/>
              <a:ext cx="783427" cy="570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4" name="Splat 934"/>
            <p:cNvSpPr>
              <a:spLocks noGrp="1"/>
            </p:cNvSpPr>
            <p:nvPr/>
          </p:nvSpPr>
          <p:spPr>
            <a:xfrm rot="-10603597">
              <a:off x="775753" y="2008138"/>
              <a:ext cx="763080" cy="371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5" name="Splat 935"/>
            <p:cNvSpPr>
              <a:spLocks noGrp="1"/>
            </p:cNvSpPr>
            <p:nvPr/>
          </p:nvSpPr>
          <p:spPr>
            <a:xfrm rot="5164831">
              <a:off x="2917812" y="1041765"/>
              <a:ext cx="357343" cy="246337"/>
            </a:xfrm>
            <a:prstGeom prst="ellipse">
              <a:avLst/>
            </a:prstGeom>
            <a:gradFill>
              <a:gsLst>
                <a:gs pos="0">
                  <a:srgbClr val="FF0000">
                    <a:alpha val="16504"/>
                  </a:srgbClr>
                </a:gs>
                <a:gs pos="14286">
                  <a:srgbClr val="FF0000">
                    <a:alpha val="15277"/>
                  </a:srgbClr>
                </a:gs>
                <a:gs pos="28571">
                  <a:srgbClr val="FF0000">
                    <a:alpha val="12078"/>
                  </a:srgbClr>
                </a:gs>
                <a:gs pos="42857">
                  <a:srgbClr val="FF0000">
                    <a:alpha val="8096"/>
                  </a:srgbClr>
                </a:gs>
                <a:gs pos="57143">
                  <a:srgbClr val="FF0000">
                    <a:alpha val="4571"/>
                  </a:srgbClr>
                </a:gs>
                <a:gs pos="71429">
                  <a:srgbClr val="FF0000">
                    <a:alpha val="2166"/>
                  </a:srgbClr>
                </a:gs>
                <a:gs pos="85714">
                  <a:srgbClr val="FF0000">
                    <a:alpha val="862"/>
                  </a:srgbClr>
                </a:gs>
                <a:gs pos="100000">
                  <a:srgbClr val="FF0000">
                    <a:alpha val="2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6" name="Splat 936"/>
            <p:cNvSpPr>
              <a:spLocks noGrp="1"/>
            </p:cNvSpPr>
            <p:nvPr/>
          </p:nvSpPr>
          <p:spPr>
            <a:xfrm rot="-9146623">
              <a:off x="2486126" y="465772"/>
              <a:ext cx="333752" cy="39258"/>
            </a:xfrm>
            <a:prstGeom prst="ellipse">
              <a:avLst/>
            </a:prstGeom>
            <a:gradFill>
              <a:gsLst>
                <a:gs pos="0">
                  <a:srgbClr val="00002B">
                    <a:alpha val="32968"/>
                  </a:srgbClr>
                </a:gs>
                <a:gs pos="14286">
                  <a:srgbClr val="00002B">
                    <a:alpha val="30764"/>
                  </a:srgbClr>
                </a:gs>
                <a:gs pos="28571">
                  <a:srgbClr val="00002B">
                    <a:alpha val="24833"/>
                  </a:srgbClr>
                </a:gs>
                <a:gs pos="42857">
                  <a:srgbClr val="00002B">
                    <a:alpha val="17075"/>
                  </a:srgbClr>
                </a:gs>
                <a:gs pos="57143">
                  <a:srgbClr val="00002B">
                    <a:alpha val="9855"/>
                  </a:srgbClr>
                </a:gs>
                <a:gs pos="71429">
                  <a:srgbClr val="00002B">
                    <a:alpha val="4740"/>
                  </a:srgbClr>
                </a:gs>
                <a:gs pos="85714">
                  <a:srgbClr val="00002B">
                    <a:alpha val="1902"/>
                  </a:srgbClr>
                </a:gs>
                <a:gs pos="100000">
                  <a:srgbClr val="00002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7" name="Splat 937"/>
            <p:cNvSpPr>
              <a:spLocks noGrp="1"/>
            </p:cNvSpPr>
            <p:nvPr/>
          </p:nvSpPr>
          <p:spPr>
            <a:xfrm rot="-10514290">
              <a:off x="3155800" y="564634"/>
              <a:ext cx="501143" cy="648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8" name="Splat 938"/>
            <p:cNvSpPr>
              <a:spLocks noGrp="1"/>
            </p:cNvSpPr>
            <p:nvPr/>
          </p:nvSpPr>
          <p:spPr>
            <a:xfrm rot="-9886027">
              <a:off x="2977585" y="668950"/>
              <a:ext cx="393919" cy="1765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9" name="Splat 939"/>
            <p:cNvSpPr>
              <a:spLocks noGrp="1"/>
            </p:cNvSpPr>
            <p:nvPr/>
          </p:nvSpPr>
          <p:spPr>
            <a:xfrm rot="-8546021">
              <a:off x="1008194" y="215561"/>
              <a:ext cx="542133" cy="3019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0" name="Splat 940"/>
            <p:cNvSpPr>
              <a:spLocks noGrp="1"/>
            </p:cNvSpPr>
            <p:nvPr/>
          </p:nvSpPr>
          <p:spPr>
            <a:xfrm rot="5536160">
              <a:off x="3031565" y="1476502"/>
              <a:ext cx="286898" cy="214423"/>
            </a:xfrm>
            <a:prstGeom prst="ellipse">
              <a:avLst/>
            </a:prstGeom>
            <a:gradFill>
              <a:gsLst>
                <a:gs pos="0">
                  <a:srgbClr val="007500">
                    <a:alpha val="6350"/>
                  </a:srgbClr>
                </a:gs>
                <a:gs pos="14286">
                  <a:srgbClr val="007500">
                    <a:alpha val="5851"/>
                  </a:srgbClr>
                </a:gs>
                <a:gs pos="28571">
                  <a:srgbClr val="007500">
                    <a:alpha val="4574"/>
                  </a:srgbClr>
                </a:gs>
                <a:gs pos="42857">
                  <a:srgbClr val="007500">
                    <a:alpha val="3024"/>
                  </a:srgbClr>
                </a:gs>
                <a:gs pos="57143">
                  <a:srgbClr val="007500">
                    <a:alpha val="1687"/>
                  </a:srgbClr>
                </a:gs>
                <a:gs pos="71429">
                  <a:srgbClr val="007500">
                    <a:alpha val="793"/>
                  </a:srgbClr>
                </a:gs>
                <a:gs pos="85714">
                  <a:srgbClr val="007500">
                    <a:alpha val="314"/>
                  </a:srgbClr>
                </a:gs>
                <a:gs pos="100000">
                  <a:srgbClr val="007500">
                    <a:alpha val="1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1" name="Splat 941"/>
            <p:cNvSpPr>
              <a:spLocks noGrp="1"/>
            </p:cNvSpPr>
            <p:nvPr/>
          </p:nvSpPr>
          <p:spPr>
            <a:xfrm rot="-10445676">
              <a:off x="808743" y="858538"/>
              <a:ext cx="476175" cy="239416"/>
            </a:xfrm>
            <a:prstGeom prst="ellipse">
              <a:avLst/>
            </a:prstGeom>
            <a:gradFill>
              <a:gsLst>
                <a:gs pos="0">
                  <a:srgbClr val="00ABFF">
                    <a:alpha val="11466"/>
                  </a:srgbClr>
                </a:gs>
                <a:gs pos="14286">
                  <a:srgbClr val="00ABFF">
                    <a:alpha val="10590"/>
                  </a:srgbClr>
                </a:gs>
                <a:gs pos="28571">
                  <a:srgbClr val="00ABFF">
                    <a:alpha val="8324"/>
                  </a:srgbClr>
                </a:gs>
                <a:gs pos="42857">
                  <a:srgbClr val="00ABFF">
                    <a:alpha val="5541"/>
                  </a:srgbClr>
                </a:gs>
                <a:gs pos="57143">
                  <a:srgbClr val="00ABFF">
                    <a:alpha val="3109"/>
                  </a:srgbClr>
                </a:gs>
                <a:gs pos="71429">
                  <a:srgbClr val="00ABFF">
                    <a:alpha val="1468"/>
                  </a:srgbClr>
                </a:gs>
                <a:gs pos="85714">
                  <a:srgbClr val="00ABFF">
                    <a:alpha val="583"/>
                  </a:srgbClr>
                </a:gs>
                <a:gs pos="100000">
                  <a:srgbClr val="00ABFF">
                    <a:alpha val="1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2" name="Splat 942"/>
            <p:cNvSpPr>
              <a:spLocks noGrp="1"/>
            </p:cNvSpPr>
            <p:nvPr/>
          </p:nvSpPr>
          <p:spPr>
            <a:xfrm rot="8099712">
              <a:off x="662279" y="1361987"/>
              <a:ext cx="336099" cy="7158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3" name="Splat 943"/>
            <p:cNvSpPr>
              <a:spLocks noGrp="1"/>
            </p:cNvSpPr>
            <p:nvPr/>
          </p:nvSpPr>
          <p:spPr>
            <a:xfrm rot="10799310">
              <a:off x="3147643" y="747540"/>
              <a:ext cx="229086" cy="36560"/>
            </a:xfrm>
            <a:prstGeom prst="ellipse">
              <a:avLst/>
            </a:prstGeom>
            <a:gradFill>
              <a:gsLst>
                <a:gs pos="0">
                  <a:srgbClr val="FFFFCC">
                    <a:alpha val="32968"/>
                  </a:srgbClr>
                </a:gs>
                <a:gs pos="14286">
                  <a:srgbClr val="FFFFCC">
                    <a:alpha val="30764"/>
                  </a:srgbClr>
                </a:gs>
                <a:gs pos="28571">
                  <a:srgbClr val="FFFFCC">
                    <a:alpha val="24833"/>
                  </a:srgbClr>
                </a:gs>
                <a:gs pos="42857">
                  <a:srgbClr val="FFFFCC">
                    <a:alpha val="17075"/>
                  </a:srgbClr>
                </a:gs>
                <a:gs pos="57143">
                  <a:srgbClr val="FFFFCC">
                    <a:alpha val="9855"/>
                  </a:srgbClr>
                </a:gs>
                <a:gs pos="71429">
                  <a:srgbClr val="FFFFCC">
                    <a:alpha val="4740"/>
                  </a:srgbClr>
                </a:gs>
                <a:gs pos="85714">
                  <a:srgbClr val="FFFFCC">
                    <a:alpha val="1902"/>
                  </a:srgbClr>
                </a:gs>
                <a:gs pos="100000">
                  <a:srgbClr val="FFFFC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4" name="Splat 944"/>
            <p:cNvSpPr>
              <a:spLocks noGrp="1"/>
            </p:cNvSpPr>
            <p:nvPr/>
          </p:nvSpPr>
          <p:spPr>
            <a:xfrm rot="6732149">
              <a:off x="344300" y="1334287"/>
              <a:ext cx="227176" cy="953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5" name="Splat 945"/>
            <p:cNvSpPr>
              <a:spLocks noGrp="1"/>
            </p:cNvSpPr>
            <p:nvPr/>
          </p:nvSpPr>
          <p:spPr>
            <a:xfrm rot="9501793">
              <a:off x="1040056" y="569227"/>
              <a:ext cx="446436" cy="145175"/>
            </a:xfrm>
            <a:prstGeom prst="ellipse">
              <a:avLst/>
            </a:prstGeom>
            <a:gradFill>
              <a:gsLst>
                <a:gs pos="0">
                  <a:srgbClr val="D8FFFF">
                    <a:alpha val="32968"/>
                  </a:srgbClr>
                </a:gs>
                <a:gs pos="14286">
                  <a:srgbClr val="D8FFFF">
                    <a:alpha val="30764"/>
                  </a:srgbClr>
                </a:gs>
                <a:gs pos="28571">
                  <a:srgbClr val="D8FFFF">
                    <a:alpha val="24833"/>
                  </a:srgbClr>
                </a:gs>
                <a:gs pos="42857">
                  <a:srgbClr val="D8FFFF">
                    <a:alpha val="17075"/>
                  </a:srgbClr>
                </a:gs>
                <a:gs pos="57143">
                  <a:srgbClr val="D8FFFF">
                    <a:alpha val="9855"/>
                  </a:srgbClr>
                </a:gs>
                <a:gs pos="71429">
                  <a:srgbClr val="D8FFFF">
                    <a:alpha val="4740"/>
                  </a:srgbClr>
                </a:gs>
                <a:gs pos="85714">
                  <a:srgbClr val="D8FFFF">
                    <a:alpha val="1902"/>
                  </a:srgbClr>
                </a:gs>
                <a:gs pos="100000">
                  <a:srgbClr val="D8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6" name="Splat 946"/>
            <p:cNvSpPr>
              <a:spLocks noGrp="1"/>
            </p:cNvSpPr>
            <p:nvPr/>
          </p:nvSpPr>
          <p:spPr>
            <a:xfrm rot="-10461447">
              <a:off x="881720" y="332120"/>
              <a:ext cx="603262" cy="150071"/>
            </a:xfrm>
            <a:prstGeom prst="ellipse">
              <a:avLst/>
            </a:prstGeom>
            <a:gradFill>
              <a:gsLst>
                <a:gs pos="0">
                  <a:srgbClr val="FFFFFF">
                    <a:alpha val="32724"/>
                  </a:srgbClr>
                </a:gs>
                <a:gs pos="14286">
                  <a:srgbClr val="FFFFFF">
                    <a:alpha val="30532"/>
                  </a:srgbClr>
                </a:gs>
                <a:gs pos="28571">
                  <a:srgbClr val="FFFFFF">
                    <a:alpha val="24638"/>
                  </a:srgbClr>
                </a:gs>
                <a:gs pos="42857">
                  <a:srgbClr val="FFFFFF">
                    <a:alpha val="16934"/>
                  </a:srgbClr>
                </a:gs>
                <a:gs pos="57143">
                  <a:srgbClr val="FFFFFF">
                    <a:alpha val="9770"/>
                  </a:srgbClr>
                </a:gs>
                <a:gs pos="71429">
                  <a:srgbClr val="FFFFFF">
                    <a:alpha val="4698"/>
                  </a:srgbClr>
                </a:gs>
                <a:gs pos="85714">
                  <a:srgbClr val="FFFFFF">
                    <a:alpha val="1885"/>
                  </a:srgbClr>
                </a:gs>
                <a:gs pos="100000">
                  <a:srgbClr val="FFFFFF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7" name="Splat 947"/>
            <p:cNvSpPr>
              <a:spLocks noGrp="1"/>
            </p:cNvSpPr>
            <p:nvPr/>
          </p:nvSpPr>
          <p:spPr>
            <a:xfrm rot="4329037">
              <a:off x="120687" y="-114012"/>
              <a:ext cx="591820" cy="2808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8" name="Splat 948"/>
            <p:cNvSpPr>
              <a:spLocks noGrp="1"/>
            </p:cNvSpPr>
            <p:nvPr/>
          </p:nvSpPr>
          <p:spPr>
            <a:xfrm rot="7675552">
              <a:off x="2185381" y="1384708"/>
              <a:ext cx="668762" cy="79766"/>
            </a:xfrm>
            <a:prstGeom prst="ellipse">
              <a:avLst/>
            </a:prstGeom>
            <a:gradFill>
              <a:gsLst>
                <a:gs pos="0">
                  <a:srgbClr val="FFFFE3">
                    <a:alpha val="32968"/>
                  </a:srgbClr>
                </a:gs>
                <a:gs pos="14286">
                  <a:srgbClr val="FFFFE3">
                    <a:alpha val="30764"/>
                  </a:srgbClr>
                </a:gs>
                <a:gs pos="28571">
                  <a:srgbClr val="FFFFE3">
                    <a:alpha val="24833"/>
                  </a:srgbClr>
                </a:gs>
                <a:gs pos="42857">
                  <a:srgbClr val="FFFFE3">
                    <a:alpha val="17075"/>
                  </a:srgbClr>
                </a:gs>
                <a:gs pos="57143">
                  <a:srgbClr val="FFFFE3">
                    <a:alpha val="9855"/>
                  </a:srgbClr>
                </a:gs>
                <a:gs pos="71429">
                  <a:srgbClr val="FFFFE3">
                    <a:alpha val="4740"/>
                  </a:srgbClr>
                </a:gs>
                <a:gs pos="85714">
                  <a:srgbClr val="FFFFE3">
                    <a:alpha val="1902"/>
                  </a:srgbClr>
                </a:gs>
                <a:gs pos="100000">
                  <a:srgbClr val="FFFFE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9" name="Splat 949"/>
            <p:cNvSpPr>
              <a:spLocks noGrp="1"/>
            </p:cNvSpPr>
            <p:nvPr/>
          </p:nvSpPr>
          <p:spPr>
            <a:xfrm rot="-10584607">
              <a:off x="1910032" y="524867"/>
              <a:ext cx="541816" cy="265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0" name="Splat 950"/>
            <p:cNvSpPr>
              <a:spLocks noGrp="1"/>
            </p:cNvSpPr>
            <p:nvPr/>
          </p:nvSpPr>
          <p:spPr>
            <a:xfrm rot="6569418">
              <a:off x="720668" y="476526"/>
              <a:ext cx="263336" cy="19315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1" name="Splat 951"/>
            <p:cNvSpPr>
              <a:spLocks noGrp="1"/>
            </p:cNvSpPr>
            <p:nvPr/>
          </p:nvSpPr>
          <p:spPr>
            <a:xfrm rot="3950125">
              <a:off x="1521378" y="1315601"/>
              <a:ext cx="675868" cy="94891"/>
            </a:xfrm>
            <a:prstGeom prst="ellipse">
              <a:avLst/>
            </a:prstGeom>
            <a:gradFill>
              <a:gsLst>
                <a:gs pos="0">
                  <a:srgbClr val="FFEBC1">
                    <a:alpha val="32968"/>
                  </a:srgbClr>
                </a:gs>
                <a:gs pos="14286">
                  <a:srgbClr val="FFEBC1">
                    <a:alpha val="30764"/>
                  </a:srgbClr>
                </a:gs>
                <a:gs pos="28571">
                  <a:srgbClr val="FFEBC1">
                    <a:alpha val="24833"/>
                  </a:srgbClr>
                </a:gs>
                <a:gs pos="42857">
                  <a:srgbClr val="FFEBC1">
                    <a:alpha val="17075"/>
                  </a:srgbClr>
                </a:gs>
                <a:gs pos="57143">
                  <a:srgbClr val="FFEBC1">
                    <a:alpha val="9855"/>
                  </a:srgbClr>
                </a:gs>
                <a:gs pos="71429">
                  <a:srgbClr val="FFEBC1">
                    <a:alpha val="4740"/>
                  </a:srgbClr>
                </a:gs>
                <a:gs pos="85714">
                  <a:srgbClr val="FFEBC1">
                    <a:alpha val="1902"/>
                  </a:srgbClr>
                </a:gs>
                <a:gs pos="100000">
                  <a:srgbClr val="FFEBC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2" name="Splat 952"/>
            <p:cNvSpPr>
              <a:spLocks noGrp="1"/>
            </p:cNvSpPr>
            <p:nvPr/>
          </p:nvSpPr>
          <p:spPr>
            <a:xfrm rot="5568983">
              <a:off x="1140399" y="-933"/>
              <a:ext cx="787938" cy="8625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3" name="Splat 953"/>
            <p:cNvSpPr>
              <a:spLocks noGrp="1"/>
            </p:cNvSpPr>
            <p:nvPr/>
          </p:nvSpPr>
          <p:spPr>
            <a:xfrm rot="-8326241">
              <a:off x="2726669" y="1705518"/>
              <a:ext cx="370467" cy="6928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4" name="Splat 954"/>
            <p:cNvSpPr>
              <a:spLocks noGrp="1"/>
            </p:cNvSpPr>
            <p:nvPr/>
          </p:nvSpPr>
          <p:spPr>
            <a:xfrm rot="7974010">
              <a:off x="1054763" y="694136"/>
              <a:ext cx="204771" cy="889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5" name="Splat 955"/>
            <p:cNvSpPr>
              <a:spLocks noGrp="1"/>
            </p:cNvSpPr>
            <p:nvPr/>
          </p:nvSpPr>
          <p:spPr>
            <a:xfrm rot="3665252">
              <a:off x="2487427" y="1734185"/>
              <a:ext cx="780420" cy="1391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6" name="Splat 956"/>
            <p:cNvSpPr>
              <a:spLocks noGrp="1"/>
            </p:cNvSpPr>
            <p:nvPr/>
          </p:nvSpPr>
          <p:spPr>
            <a:xfrm rot="-10711787">
              <a:off x="1777127" y="441637"/>
              <a:ext cx="349886" cy="26862"/>
            </a:xfrm>
            <a:prstGeom prst="ellipse">
              <a:avLst/>
            </a:prstGeom>
            <a:gradFill>
              <a:gsLst>
                <a:gs pos="0">
                  <a:srgbClr val="FFFF56">
                    <a:alpha val="32968"/>
                  </a:srgbClr>
                </a:gs>
                <a:gs pos="14286">
                  <a:srgbClr val="FFFF56">
                    <a:alpha val="30764"/>
                  </a:srgbClr>
                </a:gs>
                <a:gs pos="28571">
                  <a:srgbClr val="FFFF56">
                    <a:alpha val="24833"/>
                  </a:srgbClr>
                </a:gs>
                <a:gs pos="42857">
                  <a:srgbClr val="FFFF56">
                    <a:alpha val="17075"/>
                  </a:srgbClr>
                </a:gs>
                <a:gs pos="57143">
                  <a:srgbClr val="FFFF56">
                    <a:alpha val="9855"/>
                  </a:srgbClr>
                </a:gs>
                <a:gs pos="71429">
                  <a:srgbClr val="FFFF56">
                    <a:alpha val="4740"/>
                  </a:srgbClr>
                </a:gs>
                <a:gs pos="85714">
                  <a:srgbClr val="FFFF56">
                    <a:alpha val="1902"/>
                  </a:srgbClr>
                </a:gs>
                <a:gs pos="100000">
                  <a:srgbClr val="FFFF5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7" name="Splat 957"/>
            <p:cNvSpPr>
              <a:spLocks noGrp="1"/>
            </p:cNvSpPr>
            <p:nvPr/>
          </p:nvSpPr>
          <p:spPr>
            <a:xfrm rot="6157371">
              <a:off x="2473902" y="642491"/>
              <a:ext cx="301872" cy="124914"/>
            </a:xfrm>
            <a:prstGeom prst="ellipse">
              <a:avLst/>
            </a:prstGeom>
            <a:gradFill>
              <a:gsLst>
                <a:gs pos="0">
                  <a:srgbClr val="FFBF00">
                    <a:alpha val="14039"/>
                  </a:srgbClr>
                </a:gs>
                <a:gs pos="14286">
                  <a:srgbClr val="FFBF00">
                    <a:alpha val="12981"/>
                  </a:srgbClr>
                </a:gs>
                <a:gs pos="28571">
                  <a:srgbClr val="FFBF00">
                    <a:alpha val="10233"/>
                  </a:srgbClr>
                </a:gs>
                <a:gs pos="42857">
                  <a:srgbClr val="FFBF00">
                    <a:alpha val="6836"/>
                  </a:srgbClr>
                </a:gs>
                <a:gs pos="57143">
                  <a:srgbClr val="FFBF00">
                    <a:alpha val="3848"/>
                  </a:srgbClr>
                </a:gs>
                <a:gs pos="71429">
                  <a:srgbClr val="FFBF00">
                    <a:alpha val="1820"/>
                  </a:srgbClr>
                </a:gs>
                <a:gs pos="85714">
                  <a:srgbClr val="FFBF00">
                    <a:alpha val="724"/>
                  </a:srgbClr>
                </a:gs>
                <a:gs pos="100000">
                  <a:srgbClr val="FFBF00">
                    <a:alpha val="2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8" name="Splat 958"/>
            <p:cNvSpPr>
              <a:spLocks noGrp="1"/>
            </p:cNvSpPr>
            <p:nvPr/>
          </p:nvSpPr>
          <p:spPr>
            <a:xfrm rot="10338364">
              <a:off x="2086082" y="260408"/>
              <a:ext cx="225122" cy="622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9" name="Splat 959"/>
            <p:cNvSpPr>
              <a:spLocks noGrp="1"/>
            </p:cNvSpPr>
            <p:nvPr/>
          </p:nvSpPr>
          <p:spPr>
            <a:xfrm rot="-10721598">
              <a:off x="2414883" y="530323"/>
              <a:ext cx="734098" cy="884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0" name="Splat 960"/>
            <p:cNvSpPr>
              <a:spLocks noGrp="1"/>
            </p:cNvSpPr>
            <p:nvPr/>
          </p:nvSpPr>
          <p:spPr>
            <a:xfrm rot="6724522">
              <a:off x="282521" y="1070845"/>
              <a:ext cx="572158" cy="778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1" name="Splat 961"/>
            <p:cNvSpPr>
              <a:spLocks noGrp="1"/>
            </p:cNvSpPr>
            <p:nvPr/>
          </p:nvSpPr>
          <p:spPr>
            <a:xfrm rot="-9028883">
              <a:off x="676826" y="1735963"/>
              <a:ext cx="434300" cy="259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2" name="Splat 962"/>
            <p:cNvSpPr>
              <a:spLocks noGrp="1"/>
            </p:cNvSpPr>
            <p:nvPr/>
          </p:nvSpPr>
          <p:spPr>
            <a:xfrm rot="10179192">
              <a:off x="1202773" y="1479761"/>
              <a:ext cx="503059" cy="976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3" name="Splat 963"/>
            <p:cNvSpPr>
              <a:spLocks noGrp="1"/>
            </p:cNvSpPr>
            <p:nvPr/>
          </p:nvSpPr>
          <p:spPr>
            <a:xfrm rot="5377200">
              <a:off x="1990313" y="1401945"/>
              <a:ext cx="672305" cy="707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4" name="Splat 964"/>
            <p:cNvSpPr>
              <a:spLocks noGrp="1"/>
            </p:cNvSpPr>
            <p:nvPr/>
          </p:nvSpPr>
          <p:spPr>
            <a:xfrm rot="6308411">
              <a:off x="1524043" y="837671"/>
              <a:ext cx="618883" cy="1746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5" name="Splat 965"/>
            <p:cNvSpPr>
              <a:spLocks noGrp="1"/>
            </p:cNvSpPr>
            <p:nvPr/>
          </p:nvSpPr>
          <p:spPr>
            <a:xfrm rot="-10603004">
              <a:off x="1779636" y="427247"/>
              <a:ext cx="346627" cy="54896"/>
            </a:xfrm>
            <a:prstGeom prst="ellipse">
              <a:avLst/>
            </a:prstGeom>
            <a:gradFill>
              <a:gsLst>
                <a:gs pos="0">
                  <a:srgbClr val="FF0000">
                    <a:alpha val="18270"/>
                  </a:srgbClr>
                </a:gs>
                <a:gs pos="14286">
                  <a:srgbClr val="FF0000">
                    <a:alpha val="16925"/>
                  </a:srgbClr>
                </a:gs>
                <a:gs pos="28571">
                  <a:srgbClr val="FF0000">
                    <a:alpha val="13409"/>
                  </a:srgbClr>
                </a:gs>
                <a:gs pos="42857">
                  <a:srgbClr val="FF0000">
                    <a:alpha val="9011"/>
                  </a:srgbClr>
                </a:gs>
                <a:gs pos="57143">
                  <a:srgbClr val="FF0000">
                    <a:alpha val="5098"/>
                  </a:srgbClr>
                </a:gs>
                <a:gs pos="71429">
                  <a:srgbClr val="FF0000">
                    <a:alpha val="2420"/>
                  </a:srgbClr>
                </a:gs>
                <a:gs pos="85714">
                  <a:srgbClr val="FF0000">
                    <a:alpha val="964"/>
                  </a:srgbClr>
                </a:gs>
                <a:gs pos="100000">
                  <a:srgbClr val="FF0000">
                    <a:alpha val="3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6" name="Splat 966"/>
            <p:cNvSpPr>
              <a:spLocks noGrp="1"/>
            </p:cNvSpPr>
            <p:nvPr/>
          </p:nvSpPr>
          <p:spPr>
            <a:xfrm rot="5476850">
              <a:off x="1382628" y="147849"/>
              <a:ext cx="360274" cy="2836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7" name="Splat 967"/>
            <p:cNvSpPr>
              <a:spLocks noGrp="1"/>
            </p:cNvSpPr>
            <p:nvPr/>
          </p:nvSpPr>
          <p:spPr>
            <a:xfrm rot="-10547268">
              <a:off x="1396190" y="1267404"/>
              <a:ext cx="338233" cy="162004"/>
            </a:xfrm>
            <a:prstGeom prst="ellipse">
              <a:avLst/>
            </a:prstGeom>
            <a:gradFill>
              <a:gsLst>
                <a:gs pos="0">
                  <a:srgbClr val="00373B">
                    <a:alpha val="32654"/>
                  </a:srgbClr>
                </a:gs>
                <a:gs pos="14286">
                  <a:srgbClr val="00373B">
                    <a:alpha val="30466"/>
                  </a:srgbClr>
                </a:gs>
                <a:gs pos="28571">
                  <a:srgbClr val="00373B">
                    <a:alpha val="24582"/>
                  </a:srgbClr>
                </a:gs>
                <a:gs pos="42857">
                  <a:srgbClr val="00373B">
                    <a:alpha val="16894"/>
                  </a:srgbClr>
                </a:gs>
                <a:gs pos="57143">
                  <a:srgbClr val="00373B">
                    <a:alpha val="9745"/>
                  </a:srgbClr>
                </a:gs>
                <a:gs pos="71429">
                  <a:srgbClr val="00373B">
                    <a:alpha val="4686"/>
                  </a:srgbClr>
                </a:gs>
                <a:gs pos="85714">
                  <a:srgbClr val="00373B">
                    <a:alpha val="1880"/>
                  </a:srgbClr>
                </a:gs>
                <a:gs pos="100000">
                  <a:srgbClr val="00373B">
                    <a:alpha val="6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8" name="Splat 968"/>
            <p:cNvSpPr>
              <a:spLocks noGrp="1"/>
            </p:cNvSpPr>
            <p:nvPr/>
          </p:nvSpPr>
          <p:spPr>
            <a:xfrm rot="-9296617">
              <a:off x="2534875" y="800423"/>
              <a:ext cx="182331" cy="105675"/>
            </a:xfrm>
            <a:prstGeom prst="ellipse">
              <a:avLst/>
            </a:prstGeom>
            <a:gradFill>
              <a:gsLst>
                <a:gs pos="0">
                  <a:srgbClr val="FF00FF">
                    <a:alpha val="14432"/>
                  </a:srgbClr>
                </a:gs>
                <a:gs pos="14286">
                  <a:srgbClr val="FF00FF">
                    <a:alpha val="13346"/>
                  </a:srgbClr>
                </a:gs>
                <a:gs pos="28571">
                  <a:srgbClr val="FF00FF">
                    <a:alpha val="10526"/>
                  </a:srgbClr>
                </a:gs>
                <a:gs pos="42857">
                  <a:srgbClr val="FF00FF">
                    <a:alpha val="7036"/>
                  </a:srgbClr>
                </a:gs>
                <a:gs pos="57143">
                  <a:srgbClr val="FF00FF">
                    <a:alpha val="3962"/>
                  </a:srgbClr>
                </a:gs>
                <a:gs pos="71429">
                  <a:srgbClr val="FF00FF">
                    <a:alpha val="1874"/>
                  </a:srgbClr>
                </a:gs>
                <a:gs pos="85714">
                  <a:srgbClr val="FF00FF">
                    <a:alpha val="745"/>
                  </a:srgbClr>
                </a:gs>
                <a:gs pos="100000">
                  <a:srgbClr val="FF00FF">
                    <a:alpha val="2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9" name="Splat 969"/>
            <p:cNvSpPr>
              <a:spLocks noGrp="1"/>
            </p:cNvSpPr>
            <p:nvPr/>
          </p:nvSpPr>
          <p:spPr>
            <a:xfrm rot="8318584">
              <a:off x="2742062" y="1389247"/>
              <a:ext cx="167372" cy="1579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0" name="Splat 970"/>
            <p:cNvSpPr>
              <a:spLocks noGrp="1"/>
            </p:cNvSpPr>
            <p:nvPr/>
          </p:nvSpPr>
          <p:spPr>
            <a:xfrm rot="5463609">
              <a:off x="1906067" y="971471"/>
              <a:ext cx="339846" cy="1248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1" name="Splat 971"/>
            <p:cNvSpPr>
              <a:spLocks noGrp="1"/>
            </p:cNvSpPr>
            <p:nvPr/>
          </p:nvSpPr>
          <p:spPr>
            <a:xfrm rot="6435983">
              <a:off x="2791213" y="1832728"/>
              <a:ext cx="418252" cy="111716"/>
            </a:xfrm>
            <a:prstGeom prst="ellipse">
              <a:avLst/>
            </a:prstGeom>
            <a:gradFill>
              <a:gsLst>
                <a:gs pos="0">
                  <a:srgbClr val="FFDC00">
                    <a:alpha val="10539"/>
                  </a:srgbClr>
                </a:gs>
                <a:gs pos="14286">
                  <a:srgbClr val="FFDC00">
                    <a:alpha val="9730"/>
                  </a:srgbClr>
                </a:gs>
                <a:gs pos="28571">
                  <a:srgbClr val="FFDC00">
                    <a:alpha val="7640"/>
                  </a:srgbClr>
                </a:gs>
                <a:gs pos="42857">
                  <a:srgbClr val="FFDC00">
                    <a:alpha val="5080"/>
                  </a:srgbClr>
                </a:gs>
                <a:gs pos="57143">
                  <a:srgbClr val="FFDC00">
                    <a:alpha val="2847"/>
                  </a:srgbClr>
                </a:gs>
                <a:gs pos="71429">
                  <a:srgbClr val="FFDC00">
                    <a:alpha val="1343"/>
                  </a:srgbClr>
                </a:gs>
                <a:gs pos="85714">
                  <a:srgbClr val="FFDC00">
                    <a:alpha val="533"/>
                  </a:srgbClr>
                </a:gs>
                <a:gs pos="100000">
                  <a:srgbClr val="FFDC00">
                    <a:alpha val="1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2" name="Splat 972"/>
            <p:cNvSpPr>
              <a:spLocks noGrp="1"/>
            </p:cNvSpPr>
            <p:nvPr/>
          </p:nvSpPr>
          <p:spPr>
            <a:xfrm rot="10653652">
              <a:off x="2696748" y="31845"/>
              <a:ext cx="493367" cy="179251"/>
            </a:xfrm>
            <a:prstGeom prst="ellipse">
              <a:avLst/>
            </a:prstGeom>
            <a:gradFill>
              <a:gsLst>
                <a:gs pos="0">
                  <a:srgbClr val="DA0000">
                    <a:alpha val="32649"/>
                  </a:srgbClr>
                </a:gs>
                <a:gs pos="14286">
                  <a:srgbClr val="DA0000">
                    <a:alpha val="30461"/>
                  </a:srgbClr>
                </a:gs>
                <a:gs pos="28571">
                  <a:srgbClr val="DA0000">
                    <a:alpha val="24578"/>
                  </a:srgbClr>
                </a:gs>
                <a:gs pos="42857">
                  <a:srgbClr val="DA0000">
                    <a:alpha val="16891"/>
                  </a:srgbClr>
                </a:gs>
                <a:gs pos="57143">
                  <a:srgbClr val="DA0000">
                    <a:alpha val="9744"/>
                  </a:srgbClr>
                </a:gs>
                <a:gs pos="71429">
                  <a:srgbClr val="DA0000">
                    <a:alpha val="4685"/>
                  </a:srgbClr>
                </a:gs>
                <a:gs pos="85714">
                  <a:srgbClr val="DA0000">
                    <a:alpha val="1880"/>
                  </a:srgbClr>
                </a:gs>
                <a:gs pos="100000">
                  <a:srgbClr val="DA0000">
                    <a:alpha val="6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3" name="Splat 973"/>
            <p:cNvSpPr>
              <a:spLocks noGrp="1"/>
            </p:cNvSpPr>
            <p:nvPr/>
          </p:nvSpPr>
          <p:spPr>
            <a:xfrm rot="3993492">
              <a:off x="2980271" y="219530"/>
              <a:ext cx="657549" cy="1315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4" name="Splat 974"/>
            <p:cNvSpPr>
              <a:spLocks noGrp="1"/>
            </p:cNvSpPr>
            <p:nvPr/>
          </p:nvSpPr>
          <p:spPr>
            <a:xfrm rot="10257087">
              <a:off x="846336" y="1506938"/>
              <a:ext cx="257098" cy="162800"/>
            </a:xfrm>
            <a:prstGeom prst="ellipse">
              <a:avLst/>
            </a:prstGeom>
            <a:gradFill>
              <a:gsLst>
                <a:gs pos="0">
                  <a:srgbClr val="370000">
                    <a:alpha val="31797"/>
                  </a:srgbClr>
                </a:gs>
                <a:gs pos="14286">
                  <a:srgbClr val="370000">
                    <a:alpha val="29653"/>
                  </a:srgbClr>
                </a:gs>
                <a:gs pos="28571">
                  <a:srgbClr val="370000">
                    <a:alpha val="23898"/>
                  </a:srgbClr>
                </a:gs>
                <a:gs pos="42857">
                  <a:srgbClr val="370000">
                    <a:alpha val="16400"/>
                  </a:srgbClr>
                </a:gs>
                <a:gs pos="57143">
                  <a:srgbClr val="370000">
                    <a:alpha val="9449"/>
                  </a:srgbClr>
                </a:gs>
                <a:gs pos="71429">
                  <a:srgbClr val="370000">
                    <a:alpha val="4540"/>
                  </a:srgbClr>
                </a:gs>
                <a:gs pos="85714">
                  <a:srgbClr val="370000">
                    <a:alpha val="1820"/>
                  </a:srgbClr>
                </a:gs>
                <a:gs pos="100000">
                  <a:srgbClr val="370000">
                    <a:alpha val="6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5" name="Splat 975"/>
            <p:cNvSpPr>
              <a:spLocks noGrp="1"/>
            </p:cNvSpPr>
            <p:nvPr/>
          </p:nvSpPr>
          <p:spPr>
            <a:xfrm rot="5009358">
              <a:off x="2744514" y="1137031"/>
              <a:ext cx="532663" cy="1013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6" name="Splat 976"/>
            <p:cNvSpPr>
              <a:spLocks noGrp="1"/>
            </p:cNvSpPr>
            <p:nvPr/>
          </p:nvSpPr>
          <p:spPr>
            <a:xfrm rot="-10215712">
              <a:off x="514592" y="1000113"/>
              <a:ext cx="764773" cy="5168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7" name="Splat 977"/>
            <p:cNvSpPr>
              <a:spLocks noGrp="1"/>
            </p:cNvSpPr>
            <p:nvPr/>
          </p:nvSpPr>
          <p:spPr>
            <a:xfrm rot="-9405355">
              <a:off x="2509086" y="2068942"/>
              <a:ext cx="745646" cy="1065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8" name="Splat 978"/>
            <p:cNvSpPr>
              <a:spLocks noGrp="1"/>
            </p:cNvSpPr>
            <p:nvPr/>
          </p:nvSpPr>
          <p:spPr>
            <a:xfrm rot="8082633">
              <a:off x="3126882" y="794772"/>
              <a:ext cx="746752" cy="1958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9" name="Splat 979"/>
            <p:cNvSpPr>
              <a:spLocks noGrp="1"/>
            </p:cNvSpPr>
            <p:nvPr/>
          </p:nvSpPr>
          <p:spPr>
            <a:xfrm rot="10296454">
              <a:off x="2970955" y="698433"/>
              <a:ext cx="738480" cy="1733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0" name="Splat 980"/>
            <p:cNvSpPr>
              <a:spLocks noGrp="1"/>
            </p:cNvSpPr>
            <p:nvPr/>
          </p:nvSpPr>
          <p:spPr>
            <a:xfrm rot="5756562">
              <a:off x="1643770" y="1287467"/>
              <a:ext cx="719430" cy="4107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1" name="Splat 981"/>
            <p:cNvSpPr>
              <a:spLocks noGrp="1"/>
            </p:cNvSpPr>
            <p:nvPr/>
          </p:nvSpPr>
          <p:spPr>
            <a:xfrm rot="3791039">
              <a:off x="1118959" y="1551629"/>
              <a:ext cx="690754" cy="4126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2" name="Splat 982"/>
            <p:cNvSpPr>
              <a:spLocks noGrp="1"/>
            </p:cNvSpPr>
            <p:nvPr/>
          </p:nvSpPr>
          <p:spPr>
            <a:xfrm rot="-8146125">
              <a:off x="1159231" y="1646050"/>
              <a:ext cx="363025" cy="120351"/>
            </a:xfrm>
            <a:prstGeom prst="ellipse">
              <a:avLst/>
            </a:prstGeom>
            <a:gradFill>
              <a:gsLst>
                <a:gs pos="0">
                  <a:srgbClr val="FFFFFF">
                    <a:alpha val="32232"/>
                  </a:srgbClr>
                </a:gs>
                <a:gs pos="14286">
                  <a:srgbClr val="FFFFFF">
                    <a:alpha val="30065"/>
                  </a:srgbClr>
                </a:gs>
                <a:gs pos="28571">
                  <a:srgbClr val="FFFFFF">
                    <a:alpha val="24245"/>
                  </a:srgbClr>
                </a:gs>
                <a:gs pos="42857">
                  <a:srgbClr val="FFFFFF">
                    <a:alpha val="16650"/>
                  </a:srgbClr>
                </a:gs>
                <a:gs pos="57143">
                  <a:srgbClr val="FFFFFF">
                    <a:alpha val="9599"/>
                  </a:srgbClr>
                </a:gs>
                <a:gs pos="71429">
                  <a:srgbClr val="FFFFFF">
                    <a:alpha val="4614"/>
                  </a:srgbClr>
                </a:gs>
                <a:gs pos="85714">
                  <a:srgbClr val="FFFFFF">
                    <a:alpha val="1851"/>
                  </a:srgbClr>
                </a:gs>
                <a:gs pos="100000">
                  <a:srgbClr val="FFFFFF">
                    <a:alpha val="6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3" name="Splat 983"/>
            <p:cNvSpPr>
              <a:spLocks noGrp="1"/>
            </p:cNvSpPr>
            <p:nvPr/>
          </p:nvSpPr>
          <p:spPr>
            <a:xfrm rot="-9073400">
              <a:off x="1639673" y="1994866"/>
              <a:ext cx="332498" cy="287745"/>
            </a:xfrm>
            <a:prstGeom prst="ellipse">
              <a:avLst/>
            </a:prstGeom>
            <a:gradFill>
              <a:gsLst>
                <a:gs pos="0">
                  <a:srgbClr val="FF3200">
                    <a:alpha val="5496"/>
                  </a:srgbClr>
                </a:gs>
                <a:gs pos="14286">
                  <a:srgbClr val="FF3200">
                    <a:alpha val="5062"/>
                  </a:srgbClr>
                </a:gs>
                <a:gs pos="28571">
                  <a:srgbClr val="FF3200">
                    <a:alpha val="3953"/>
                  </a:srgbClr>
                </a:gs>
                <a:gs pos="42857">
                  <a:srgbClr val="FF3200">
                    <a:alpha val="2611"/>
                  </a:srgbClr>
                </a:gs>
                <a:gs pos="57143">
                  <a:srgbClr val="FF3200">
                    <a:alpha val="1455"/>
                  </a:srgbClr>
                </a:gs>
                <a:gs pos="71429">
                  <a:srgbClr val="FF3200">
                    <a:alpha val="684"/>
                  </a:srgbClr>
                </a:gs>
                <a:gs pos="85714">
                  <a:srgbClr val="FF3200">
                    <a:alpha val="271"/>
                  </a:srgbClr>
                </a:gs>
                <a:gs pos="100000">
                  <a:srgbClr val="FF3200">
                    <a:alpha val="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4" name="Splat 984"/>
            <p:cNvSpPr>
              <a:spLocks noGrp="1"/>
            </p:cNvSpPr>
            <p:nvPr/>
          </p:nvSpPr>
          <p:spPr>
            <a:xfrm rot="6841323">
              <a:off x="1970979" y="1050523"/>
              <a:ext cx="759559" cy="5104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5" name="Splat 985"/>
            <p:cNvSpPr>
              <a:spLocks noGrp="1"/>
            </p:cNvSpPr>
            <p:nvPr/>
          </p:nvSpPr>
          <p:spPr>
            <a:xfrm rot="5900682">
              <a:off x="2782151" y="824368"/>
              <a:ext cx="282505" cy="196268"/>
            </a:xfrm>
            <a:prstGeom prst="ellipse">
              <a:avLst/>
            </a:prstGeom>
            <a:gradFill>
              <a:gsLst>
                <a:gs pos="0">
                  <a:srgbClr val="FF009F">
                    <a:alpha val="32968"/>
                  </a:srgbClr>
                </a:gs>
                <a:gs pos="14286">
                  <a:srgbClr val="FF009F">
                    <a:alpha val="30764"/>
                  </a:srgbClr>
                </a:gs>
                <a:gs pos="28571">
                  <a:srgbClr val="FF009F">
                    <a:alpha val="24833"/>
                  </a:srgbClr>
                </a:gs>
                <a:gs pos="42857">
                  <a:srgbClr val="FF009F">
                    <a:alpha val="17075"/>
                  </a:srgbClr>
                </a:gs>
                <a:gs pos="57143">
                  <a:srgbClr val="FF009F">
                    <a:alpha val="9855"/>
                  </a:srgbClr>
                </a:gs>
                <a:gs pos="71429">
                  <a:srgbClr val="FF009F">
                    <a:alpha val="4740"/>
                  </a:srgbClr>
                </a:gs>
                <a:gs pos="85714">
                  <a:srgbClr val="FF009F">
                    <a:alpha val="1902"/>
                  </a:srgbClr>
                </a:gs>
                <a:gs pos="100000">
                  <a:srgbClr val="FF009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6" name="Splat 986"/>
            <p:cNvSpPr>
              <a:spLocks noGrp="1"/>
            </p:cNvSpPr>
            <p:nvPr/>
          </p:nvSpPr>
          <p:spPr>
            <a:xfrm rot="9640037">
              <a:off x="-3667" y="564660"/>
              <a:ext cx="791227" cy="466827"/>
            </a:xfrm>
            <a:prstGeom prst="ellipse">
              <a:avLst/>
            </a:prstGeom>
            <a:gradFill>
              <a:gsLst>
                <a:gs pos="0">
                  <a:srgbClr val="FF0000">
                    <a:alpha val="31193"/>
                  </a:srgbClr>
                </a:gs>
                <a:gs pos="14286">
                  <a:srgbClr val="FF0000">
                    <a:alpha val="29081"/>
                  </a:srgbClr>
                </a:gs>
                <a:gs pos="28571">
                  <a:srgbClr val="FF0000">
                    <a:alpha val="23418"/>
                  </a:srgbClr>
                </a:gs>
                <a:gs pos="42857">
                  <a:srgbClr val="FF0000">
                    <a:alpha val="16055"/>
                  </a:srgbClr>
                </a:gs>
                <a:gs pos="57143">
                  <a:srgbClr val="FF0000">
                    <a:alpha val="9242"/>
                  </a:srgbClr>
                </a:gs>
                <a:gs pos="71429">
                  <a:srgbClr val="FF0000">
                    <a:alpha val="4438"/>
                  </a:srgbClr>
                </a:gs>
                <a:gs pos="85714">
                  <a:srgbClr val="FF0000">
                    <a:alpha val="1779"/>
                  </a:srgbClr>
                </a:gs>
                <a:gs pos="100000">
                  <a:srgbClr val="FF0000">
                    <a:alpha val="5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7" name="Splat 987"/>
            <p:cNvSpPr>
              <a:spLocks noGrp="1"/>
            </p:cNvSpPr>
            <p:nvPr/>
          </p:nvSpPr>
          <p:spPr>
            <a:xfrm rot="8087575">
              <a:off x="1201232" y="1771897"/>
              <a:ext cx="720287" cy="2275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8" name="Splat 988"/>
            <p:cNvSpPr>
              <a:spLocks noGrp="1"/>
            </p:cNvSpPr>
            <p:nvPr/>
          </p:nvSpPr>
          <p:spPr>
            <a:xfrm rot="5703602">
              <a:off x="2522884" y="335076"/>
              <a:ext cx="762406" cy="598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9" name="Splat 989"/>
            <p:cNvSpPr>
              <a:spLocks noGrp="1"/>
            </p:cNvSpPr>
            <p:nvPr/>
          </p:nvSpPr>
          <p:spPr>
            <a:xfrm rot="9506052">
              <a:off x="736921" y="1318988"/>
              <a:ext cx="281375" cy="2950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0" name="Splat 990"/>
            <p:cNvSpPr>
              <a:spLocks noGrp="1"/>
            </p:cNvSpPr>
            <p:nvPr/>
          </p:nvSpPr>
          <p:spPr>
            <a:xfrm rot="7614640">
              <a:off x="243994" y="1040496"/>
              <a:ext cx="489918" cy="550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1" name="Splat 991"/>
            <p:cNvSpPr>
              <a:spLocks noGrp="1"/>
            </p:cNvSpPr>
            <p:nvPr/>
          </p:nvSpPr>
          <p:spPr>
            <a:xfrm rot="3312592">
              <a:off x="2755261" y="1727021"/>
              <a:ext cx="273758" cy="170430"/>
            </a:xfrm>
            <a:prstGeom prst="ellipse">
              <a:avLst/>
            </a:prstGeom>
            <a:gradFill>
              <a:gsLst>
                <a:gs pos="0">
                  <a:srgbClr val="280000">
                    <a:alpha val="32275"/>
                  </a:srgbClr>
                </a:gs>
                <a:gs pos="14286">
                  <a:srgbClr val="280000">
                    <a:alpha val="30106"/>
                  </a:srgbClr>
                </a:gs>
                <a:gs pos="28571">
                  <a:srgbClr val="280000">
                    <a:alpha val="24279"/>
                  </a:srgbClr>
                </a:gs>
                <a:gs pos="42857">
                  <a:srgbClr val="280000">
                    <a:alpha val="16675"/>
                  </a:srgbClr>
                </a:gs>
                <a:gs pos="57143">
                  <a:srgbClr val="280000">
                    <a:alpha val="9614"/>
                  </a:srgbClr>
                </a:gs>
                <a:gs pos="71429">
                  <a:srgbClr val="280000">
                    <a:alpha val="4621"/>
                  </a:srgbClr>
                </a:gs>
                <a:gs pos="85714">
                  <a:srgbClr val="280000">
                    <a:alpha val="1854"/>
                  </a:srgbClr>
                </a:gs>
                <a:gs pos="100000">
                  <a:srgbClr val="280000">
                    <a:alpha val="6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2" name="Splat 992"/>
            <p:cNvSpPr>
              <a:spLocks noGrp="1"/>
            </p:cNvSpPr>
            <p:nvPr/>
          </p:nvSpPr>
          <p:spPr>
            <a:xfrm rot="5739217">
              <a:off x="3195022" y="265110"/>
              <a:ext cx="598910" cy="69046"/>
            </a:xfrm>
            <a:prstGeom prst="ellipse">
              <a:avLst/>
            </a:prstGeom>
            <a:gradFill>
              <a:gsLst>
                <a:gs pos="0">
                  <a:srgbClr val="00FFFF">
                    <a:alpha val="31548"/>
                  </a:srgbClr>
                </a:gs>
                <a:gs pos="14286">
                  <a:srgbClr val="00FFFF">
                    <a:alpha val="29417"/>
                  </a:srgbClr>
                </a:gs>
                <a:gs pos="28571">
                  <a:srgbClr val="00FFFF">
                    <a:alpha val="23700"/>
                  </a:srgbClr>
                </a:gs>
                <a:gs pos="42857">
                  <a:srgbClr val="00FFFF">
                    <a:alpha val="16257"/>
                  </a:srgbClr>
                </a:gs>
                <a:gs pos="57143">
                  <a:srgbClr val="00FFFF">
                    <a:alpha val="9363"/>
                  </a:srgbClr>
                </a:gs>
                <a:gs pos="71429">
                  <a:srgbClr val="00FFFF">
                    <a:alpha val="4498"/>
                  </a:srgbClr>
                </a:gs>
                <a:gs pos="85714">
                  <a:srgbClr val="00FFFF">
                    <a:alpha val="1803"/>
                  </a:srgbClr>
                </a:gs>
                <a:gs pos="100000">
                  <a:srgbClr val="00FFFF">
                    <a:alpha val="6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3" name="Splat 993"/>
            <p:cNvSpPr>
              <a:spLocks noGrp="1"/>
            </p:cNvSpPr>
            <p:nvPr/>
          </p:nvSpPr>
          <p:spPr>
            <a:xfrm rot="5154215">
              <a:off x="1292998" y="43771"/>
              <a:ext cx="281136" cy="164446"/>
            </a:xfrm>
            <a:prstGeom prst="ellipse">
              <a:avLst/>
            </a:prstGeom>
            <a:gradFill>
              <a:gsLst>
                <a:gs pos="0">
                  <a:srgbClr val="00FFFF">
                    <a:alpha val="4379"/>
                  </a:srgbClr>
                </a:gs>
                <a:gs pos="14286">
                  <a:srgbClr val="00FFFF">
                    <a:alpha val="4032"/>
                  </a:srgbClr>
                </a:gs>
                <a:gs pos="28571">
                  <a:srgbClr val="00FFFF">
                    <a:alpha val="3145"/>
                  </a:srgbClr>
                </a:gs>
                <a:gs pos="42857">
                  <a:srgbClr val="00FFFF">
                    <a:alpha val="2074"/>
                  </a:srgbClr>
                </a:gs>
                <a:gs pos="57143">
                  <a:srgbClr val="00FFFF">
                    <a:alpha val="1155"/>
                  </a:srgbClr>
                </a:gs>
                <a:gs pos="71429">
                  <a:srgbClr val="00FFFF">
                    <a:alpha val="542"/>
                  </a:srgbClr>
                </a:gs>
                <a:gs pos="85714">
                  <a:srgbClr val="00FFFF">
                    <a:alpha val="215"/>
                  </a:srgbClr>
                </a:gs>
                <a:gs pos="100000">
                  <a:srgbClr val="00FFFF">
                    <a:alpha val="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4" name="Splat 994"/>
            <p:cNvSpPr>
              <a:spLocks noGrp="1"/>
            </p:cNvSpPr>
            <p:nvPr/>
          </p:nvSpPr>
          <p:spPr>
            <a:xfrm rot="3667875">
              <a:off x="3138320" y="1501567"/>
              <a:ext cx="362658" cy="356196"/>
            </a:xfrm>
            <a:prstGeom prst="ellipse">
              <a:avLst/>
            </a:prstGeom>
            <a:gradFill>
              <a:gsLst>
                <a:gs pos="0">
                  <a:srgbClr val="FF3A00">
                    <a:alpha val="32968"/>
                  </a:srgbClr>
                </a:gs>
                <a:gs pos="14286">
                  <a:srgbClr val="FF3A00">
                    <a:alpha val="30764"/>
                  </a:srgbClr>
                </a:gs>
                <a:gs pos="28571">
                  <a:srgbClr val="FF3A00">
                    <a:alpha val="24833"/>
                  </a:srgbClr>
                </a:gs>
                <a:gs pos="42857">
                  <a:srgbClr val="FF3A00">
                    <a:alpha val="17075"/>
                  </a:srgbClr>
                </a:gs>
                <a:gs pos="57143">
                  <a:srgbClr val="FF3A00">
                    <a:alpha val="9855"/>
                  </a:srgbClr>
                </a:gs>
                <a:gs pos="71429">
                  <a:srgbClr val="FF3A00">
                    <a:alpha val="4740"/>
                  </a:srgbClr>
                </a:gs>
                <a:gs pos="85714">
                  <a:srgbClr val="FF3A00">
                    <a:alpha val="1902"/>
                  </a:srgbClr>
                </a:gs>
                <a:gs pos="100000">
                  <a:srgbClr val="FF3A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5" name="Splat 995"/>
            <p:cNvSpPr>
              <a:spLocks noGrp="1"/>
            </p:cNvSpPr>
            <p:nvPr/>
          </p:nvSpPr>
          <p:spPr>
            <a:xfrm rot="9669255">
              <a:off x="2077431" y="1149535"/>
              <a:ext cx="464673" cy="5163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6" name="Splat 996"/>
            <p:cNvSpPr>
              <a:spLocks noGrp="1"/>
            </p:cNvSpPr>
            <p:nvPr/>
          </p:nvSpPr>
          <p:spPr>
            <a:xfrm rot="10143079">
              <a:off x="-46223" y="1217659"/>
              <a:ext cx="397319" cy="245006"/>
            </a:xfrm>
            <a:prstGeom prst="ellipse">
              <a:avLst/>
            </a:prstGeom>
            <a:gradFill>
              <a:gsLst>
                <a:gs pos="0">
                  <a:srgbClr val="FFFFE3">
                    <a:alpha val="19468"/>
                  </a:srgbClr>
                </a:gs>
                <a:gs pos="14286">
                  <a:srgbClr val="FFFFE3">
                    <a:alpha val="18045"/>
                  </a:srgbClr>
                </a:gs>
                <a:gs pos="28571">
                  <a:srgbClr val="FFFFE3">
                    <a:alpha val="14317"/>
                  </a:srgbClr>
                </a:gs>
                <a:gs pos="42857">
                  <a:srgbClr val="FFFFE3">
                    <a:alpha val="9638"/>
                  </a:srgbClr>
                </a:gs>
                <a:gs pos="57143">
                  <a:srgbClr val="FFFFE3">
                    <a:alpha val="5461"/>
                  </a:srgbClr>
                </a:gs>
                <a:gs pos="71429">
                  <a:srgbClr val="FFFFE3">
                    <a:alpha val="2594"/>
                  </a:srgbClr>
                </a:gs>
                <a:gs pos="85714">
                  <a:srgbClr val="FFFFE3">
                    <a:alpha val="1034"/>
                  </a:srgbClr>
                </a:gs>
                <a:gs pos="100000">
                  <a:srgbClr val="FFFFE3">
                    <a:alpha val="3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7" name="Splat 997"/>
            <p:cNvSpPr>
              <a:spLocks noGrp="1"/>
            </p:cNvSpPr>
            <p:nvPr/>
          </p:nvSpPr>
          <p:spPr>
            <a:xfrm rot="-9343894">
              <a:off x="658217" y="803115"/>
              <a:ext cx="360352" cy="868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8" name="Splat 998"/>
            <p:cNvSpPr>
              <a:spLocks noGrp="1"/>
            </p:cNvSpPr>
            <p:nvPr/>
          </p:nvSpPr>
          <p:spPr>
            <a:xfrm rot="9493564">
              <a:off x="2385451" y="108760"/>
              <a:ext cx="227000" cy="173851"/>
            </a:xfrm>
            <a:prstGeom prst="ellipse">
              <a:avLst/>
            </a:prstGeom>
            <a:gradFill>
              <a:gsLst>
                <a:gs pos="0">
                  <a:srgbClr val="00002B">
                    <a:alpha val="16677"/>
                  </a:srgbClr>
                </a:gs>
                <a:gs pos="14286">
                  <a:srgbClr val="00002B">
                    <a:alpha val="15438"/>
                  </a:srgbClr>
                </a:gs>
                <a:gs pos="28571">
                  <a:srgbClr val="00002B">
                    <a:alpha val="12208"/>
                  </a:srgbClr>
                </a:gs>
                <a:gs pos="42857">
                  <a:srgbClr val="00002B">
                    <a:alpha val="8186"/>
                  </a:srgbClr>
                </a:gs>
                <a:gs pos="57143">
                  <a:srgbClr val="00002B">
                    <a:alpha val="4622"/>
                  </a:srgbClr>
                </a:gs>
                <a:gs pos="71429">
                  <a:srgbClr val="00002B">
                    <a:alpha val="2191"/>
                  </a:srgbClr>
                </a:gs>
                <a:gs pos="85714">
                  <a:srgbClr val="00002B">
                    <a:alpha val="872"/>
                  </a:srgbClr>
                </a:gs>
                <a:gs pos="100000">
                  <a:srgbClr val="00002B">
                    <a:alpha val="2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9" name="Splat 999"/>
            <p:cNvSpPr>
              <a:spLocks noGrp="1"/>
            </p:cNvSpPr>
            <p:nvPr/>
          </p:nvSpPr>
          <p:spPr>
            <a:xfrm rot="-9579182">
              <a:off x="2545836" y="1342524"/>
              <a:ext cx="830276" cy="19488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0" name="Splat 1000"/>
            <p:cNvSpPr>
              <a:spLocks noGrp="1"/>
            </p:cNvSpPr>
            <p:nvPr/>
          </p:nvSpPr>
          <p:spPr>
            <a:xfrm rot="5566228">
              <a:off x="2347135" y="259684"/>
              <a:ext cx="276914" cy="60140"/>
            </a:xfrm>
            <a:prstGeom prst="ellipse">
              <a:avLst/>
            </a:prstGeom>
            <a:gradFill>
              <a:gsLst>
                <a:gs pos="0">
                  <a:srgbClr val="FFFF83">
                    <a:alpha val="32968"/>
                  </a:srgbClr>
                </a:gs>
                <a:gs pos="14286">
                  <a:srgbClr val="FFFF83">
                    <a:alpha val="30764"/>
                  </a:srgbClr>
                </a:gs>
                <a:gs pos="28571">
                  <a:srgbClr val="FFFF83">
                    <a:alpha val="24833"/>
                  </a:srgbClr>
                </a:gs>
                <a:gs pos="42857">
                  <a:srgbClr val="FFFF83">
                    <a:alpha val="17075"/>
                  </a:srgbClr>
                </a:gs>
                <a:gs pos="57143">
                  <a:srgbClr val="FFFF83">
                    <a:alpha val="9855"/>
                  </a:srgbClr>
                </a:gs>
                <a:gs pos="71429">
                  <a:srgbClr val="FFFF83">
                    <a:alpha val="4740"/>
                  </a:srgbClr>
                </a:gs>
                <a:gs pos="85714">
                  <a:srgbClr val="FFFF83">
                    <a:alpha val="1902"/>
                  </a:srgbClr>
                </a:gs>
                <a:gs pos="100000">
                  <a:srgbClr val="FFFF8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1" name="Splat 1001"/>
            <p:cNvSpPr>
              <a:spLocks noGrp="1"/>
            </p:cNvSpPr>
            <p:nvPr/>
          </p:nvSpPr>
          <p:spPr>
            <a:xfrm rot="-8249593">
              <a:off x="145172" y="761265"/>
              <a:ext cx="769408" cy="1055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2" name="Splat 1002"/>
            <p:cNvSpPr>
              <a:spLocks noGrp="1"/>
            </p:cNvSpPr>
            <p:nvPr/>
          </p:nvSpPr>
          <p:spPr>
            <a:xfrm rot="-10674678">
              <a:off x="830439" y="1934242"/>
              <a:ext cx="323251" cy="7656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3" name="Splat 1003"/>
            <p:cNvSpPr>
              <a:spLocks noGrp="1"/>
            </p:cNvSpPr>
            <p:nvPr/>
          </p:nvSpPr>
          <p:spPr>
            <a:xfrm rot="-10742333">
              <a:off x="3165225" y="647097"/>
              <a:ext cx="225125" cy="178605"/>
            </a:xfrm>
            <a:prstGeom prst="ellipse">
              <a:avLst/>
            </a:prstGeom>
            <a:gradFill>
              <a:gsLst>
                <a:gs pos="0">
                  <a:srgbClr val="FF0000">
                    <a:alpha val="11196"/>
                  </a:srgbClr>
                </a:gs>
                <a:gs pos="14286">
                  <a:srgbClr val="FF0000">
                    <a:alpha val="10339"/>
                  </a:srgbClr>
                </a:gs>
                <a:gs pos="28571">
                  <a:srgbClr val="FF0000">
                    <a:alpha val="8125"/>
                  </a:srgbClr>
                </a:gs>
                <a:gs pos="42857">
                  <a:srgbClr val="FF0000">
                    <a:alpha val="5406"/>
                  </a:srgbClr>
                </a:gs>
                <a:gs pos="57143">
                  <a:srgbClr val="FF0000">
                    <a:alpha val="3033"/>
                  </a:srgbClr>
                </a:gs>
                <a:gs pos="71429">
                  <a:srgbClr val="FF0000">
                    <a:alpha val="1431"/>
                  </a:srgbClr>
                </a:gs>
                <a:gs pos="85714">
                  <a:srgbClr val="FF0000">
                    <a:alpha val="568"/>
                  </a:srgbClr>
                </a:gs>
                <a:gs pos="100000">
                  <a:srgbClr val="FF0000">
                    <a:alpha val="1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4" name="Splat 1004"/>
            <p:cNvSpPr>
              <a:spLocks noGrp="1"/>
            </p:cNvSpPr>
            <p:nvPr/>
          </p:nvSpPr>
          <p:spPr>
            <a:xfrm rot="3218111">
              <a:off x="1470044" y="682967"/>
              <a:ext cx="201894" cy="152621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5" name="Splat 1005"/>
            <p:cNvSpPr>
              <a:spLocks noGrp="1"/>
            </p:cNvSpPr>
            <p:nvPr/>
          </p:nvSpPr>
          <p:spPr>
            <a:xfrm rot="6670385">
              <a:off x="2611614" y="1704187"/>
              <a:ext cx="206302" cy="1628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6" name="Splat 1006"/>
            <p:cNvSpPr>
              <a:spLocks noGrp="1"/>
            </p:cNvSpPr>
            <p:nvPr/>
          </p:nvSpPr>
          <p:spPr>
            <a:xfrm rot="6198134">
              <a:off x="3247806" y="269690"/>
              <a:ext cx="344687" cy="1807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7" name="Splat 1007"/>
            <p:cNvSpPr>
              <a:spLocks noGrp="1"/>
            </p:cNvSpPr>
            <p:nvPr/>
          </p:nvSpPr>
          <p:spPr>
            <a:xfrm rot="-10592128">
              <a:off x="2734418" y="670455"/>
              <a:ext cx="414672" cy="320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8" name="Splat 1008"/>
            <p:cNvSpPr>
              <a:spLocks noGrp="1"/>
            </p:cNvSpPr>
            <p:nvPr/>
          </p:nvSpPr>
          <p:spPr>
            <a:xfrm rot="9752686">
              <a:off x="2881778" y="2096815"/>
              <a:ext cx="526929" cy="908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9" name="Splat 1009"/>
            <p:cNvSpPr>
              <a:spLocks noGrp="1"/>
            </p:cNvSpPr>
            <p:nvPr/>
          </p:nvSpPr>
          <p:spPr>
            <a:xfrm rot="5391824">
              <a:off x="1367936" y="83284"/>
              <a:ext cx="358986" cy="323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0" name="Splat 1010"/>
            <p:cNvSpPr>
              <a:spLocks noGrp="1"/>
            </p:cNvSpPr>
            <p:nvPr/>
          </p:nvSpPr>
          <p:spPr>
            <a:xfrm rot="10773136">
              <a:off x="1028383" y="-125041"/>
              <a:ext cx="573848" cy="2500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1" name="Splat 1011"/>
            <p:cNvSpPr>
              <a:spLocks noGrp="1"/>
            </p:cNvSpPr>
            <p:nvPr/>
          </p:nvSpPr>
          <p:spPr>
            <a:xfrm rot="-9896859">
              <a:off x="2846585" y="2206108"/>
              <a:ext cx="471242" cy="335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2" name="Splat 1012"/>
            <p:cNvSpPr>
              <a:spLocks noGrp="1"/>
            </p:cNvSpPr>
            <p:nvPr/>
          </p:nvSpPr>
          <p:spPr>
            <a:xfrm rot="3833869">
              <a:off x="2046462" y="847697"/>
              <a:ext cx="776717" cy="845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3" name="Splat 1013"/>
            <p:cNvSpPr>
              <a:spLocks noGrp="1"/>
            </p:cNvSpPr>
            <p:nvPr/>
          </p:nvSpPr>
          <p:spPr>
            <a:xfrm rot="5183130">
              <a:off x="2222724" y="646668"/>
              <a:ext cx="370113" cy="1430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4" name="Splat 1014"/>
            <p:cNvSpPr>
              <a:spLocks noGrp="1"/>
            </p:cNvSpPr>
            <p:nvPr/>
          </p:nvSpPr>
          <p:spPr>
            <a:xfrm rot="5399084">
              <a:off x="590760" y="56890"/>
              <a:ext cx="630218" cy="426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5" name="Splat 1015"/>
            <p:cNvSpPr>
              <a:spLocks noGrp="1"/>
            </p:cNvSpPr>
            <p:nvPr/>
          </p:nvSpPr>
          <p:spPr>
            <a:xfrm rot="8954718">
              <a:off x="2379329" y="801539"/>
              <a:ext cx="145866" cy="792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6" name="Splat 1016"/>
            <p:cNvSpPr>
              <a:spLocks noGrp="1"/>
            </p:cNvSpPr>
            <p:nvPr/>
          </p:nvSpPr>
          <p:spPr>
            <a:xfrm rot="10736961">
              <a:off x="1087203" y="2011947"/>
              <a:ext cx="728022" cy="3434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7" name="Splat 1017"/>
            <p:cNvSpPr>
              <a:spLocks noGrp="1"/>
            </p:cNvSpPr>
            <p:nvPr/>
          </p:nvSpPr>
          <p:spPr>
            <a:xfrm rot="-9514901">
              <a:off x="2977737" y="1510950"/>
              <a:ext cx="246479" cy="231552"/>
            </a:xfrm>
            <a:prstGeom prst="ellipse">
              <a:avLst/>
            </a:prstGeom>
            <a:gradFill>
              <a:gsLst>
                <a:gs pos="0">
                  <a:srgbClr val="0000E5">
                    <a:alpha val="1343"/>
                  </a:srgbClr>
                </a:gs>
                <a:gs pos="14286">
                  <a:srgbClr val="0000E5">
                    <a:alpha val="1235"/>
                  </a:srgbClr>
                </a:gs>
                <a:gs pos="28571">
                  <a:srgbClr val="0000E5">
                    <a:alpha val="960"/>
                  </a:srgbClr>
                </a:gs>
                <a:gs pos="42857">
                  <a:srgbClr val="0000E5">
                    <a:alpha val="631"/>
                  </a:srgbClr>
                </a:gs>
                <a:gs pos="57143">
                  <a:srgbClr val="0000E5">
                    <a:alpha val="350"/>
                  </a:srgbClr>
                </a:gs>
                <a:gs pos="71429">
                  <a:srgbClr val="0000E5">
                    <a:alpha val="164"/>
                  </a:srgbClr>
                </a:gs>
                <a:gs pos="85714">
                  <a:srgbClr val="0000E5">
                    <a:alpha val="65"/>
                  </a:srgbClr>
                </a:gs>
                <a:gs pos="100000">
                  <a:srgbClr val="0000E5">
                    <a:alpha val="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8" name="Splat 1018"/>
            <p:cNvSpPr>
              <a:spLocks noGrp="1"/>
            </p:cNvSpPr>
            <p:nvPr/>
          </p:nvSpPr>
          <p:spPr>
            <a:xfrm rot="5177617">
              <a:off x="3413770" y="-17576"/>
              <a:ext cx="468611" cy="367715"/>
            </a:xfrm>
            <a:prstGeom prst="ellipse">
              <a:avLst/>
            </a:prstGeom>
            <a:gradFill>
              <a:gsLst>
                <a:gs pos="0">
                  <a:srgbClr val="FF2C00">
                    <a:alpha val="32968"/>
                  </a:srgbClr>
                </a:gs>
                <a:gs pos="14286">
                  <a:srgbClr val="FF2C00">
                    <a:alpha val="30764"/>
                  </a:srgbClr>
                </a:gs>
                <a:gs pos="28571">
                  <a:srgbClr val="FF2C00">
                    <a:alpha val="24833"/>
                  </a:srgbClr>
                </a:gs>
                <a:gs pos="42857">
                  <a:srgbClr val="FF2C00">
                    <a:alpha val="17075"/>
                  </a:srgbClr>
                </a:gs>
                <a:gs pos="57143">
                  <a:srgbClr val="FF2C00">
                    <a:alpha val="9855"/>
                  </a:srgbClr>
                </a:gs>
                <a:gs pos="71429">
                  <a:srgbClr val="FF2C00">
                    <a:alpha val="4740"/>
                  </a:srgbClr>
                </a:gs>
                <a:gs pos="85714">
                  <a:srgbClr val="FF2C00">
                    <a:alpha val="1902"/>
                  </a:srgbClr>
                </a:gs>
                <a:gs pos="100000">
                  <a:srgbClr val="FF2C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9" name="Splat 1019"/>
            <p:cNvSpPr>
              <a:spLocks noGrp="1"/>
            </p:cNvSpPr>
            <p:nvPr/>
          </p:nvSpPr>
          <p:spPr>
            <a:xfrm rot="4802035">
              <a:off x="466586" y="1603578"/>
              <a:ext cx="482248" cy="6662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0" name="Splat 1020"/>
            <p:cNvSpPr>
              <a:spLocks noGrp="1"/>
            </p:cNvSpPr>
            <p:nvPr/>
          </p:nvSpPr>
          <p:spPr>
            <a:xfrm rot="5591396">
              <a:off x="2058048" y="173560"/>
              <a:ext cx="312689" cy="54244"/>
            </a:xfrm>
            <a:prstGeom prst="ellipse">
              <a:avLst/>
            </a:prstGeom>
            <a:gradFill>
              <a:gsLst>
                <a:gs pos="0">
                  <a:srgbClr val="FF71FF">
                    <a:alpha val="32968"/>
                  </a:srgbClr>
                </a:gs>
                <a:gs pos="14286">
                  <a:srgbClr val="FF71FF">
                    <a:alpha val="30764"/>
                  </a:srgbClr>
                </a:gs>
                <a:gs pos="28571">
                  <a:srgbClr val="FF71FF">
                    <a:alpha val="24833"/>
                  </a:srgbClr>
                </a:gs>
                <a:gs pos="42857">
                  <a:srgbClr val="FF71FF">
                    <a:alpha val="17075"/>
                  </a:srgbClr>
                </a:gs>
                <a:gs pos="57143">
                  <a:srgbClr val="FF71FF">
                    <a:alpha val="9855"/>
                  </a:srgbClr>
                </a:gs>
                <a:gs pos="71429">
                  <a:srgbClr val="FF71FF">
                    <a:alpha val="4740"/>
                  </a:srgbClr>
                </a:gs>
                <a:gs pos="85714">
                  <a:srgbClr val="FF71FF">
                    <a:alpha val="1902"/>
                  </a:srgbClr>
                </a:gs>
                <a:gs pos="100000">
                  <a:srgbClr val="FF71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1" name="Splat 1021"/>
            <p:cNvSpPr>
              <a:spLocks noGrp="1"/>
            </p:cNvSpPr>
            <p:nvPr/>
          </p:nvSpPr>
          <p:spPr>
            <a:xfrm rot="10674160">
              <a:off x="1021883" y="2001591"/>
              <a:ext cx="739970" cy="882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2" name="Splat 1022"/>
            <p:cNvSpPr>
              <a:spLocks noGrp="1"/>
            </p:cNvSpPr>
            <p:nvPr/>
          </p:nvSpPr>
          <p:spPr>
            <a:xfrm rot="5983313">
              <a:off x="612146" y="1488403"/>
              <a:ext cx="310938" cy="6993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3" name="Splat 1023"/>
            <p:cNvSpPr>
              <a:spLocks noGrp="1"/>
            </p:cNvSpPr>
            <p:nvPr/>
          </p:nvSpPr>
          <p:spPr>
            <a:xfrm rot="7014749">
              <a:off x="88860" y="1004534"/>
              <a:ext cx="652493" cy="1155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4" name="Splat 1024"/>
            <p:cNvSpPr>
              <a:spLocks noGrp="1"/>
            </p:cNvSpPr>
            <p:nvPr/>
          </p:nvSpPr>
          <p:spPr>
            <a:xfrm rot="5283867">
              <a:off x="459839" y="1481142"/>
              <a:ext cx="339353" cy="177025"/>
            </a:xfrm>
            <a:prstGeom prst="ellipse">
              <a:avLst/>
            </a:prstGeom>
            <a:gradFill>
              <a:gsLst>
                <a:gs pos="0">
                  <a:srgbClr val="003971">
                    <a:alpha val="14081"/>
                  </a:srgbClr>
                </a:gs>
                <a:gs pos="14286">
                  <a:srgbClr val="003971">
                    <a:alpha val="13020"/>
                  </a:srgbClr>
                </a:gs>
                <a:gs pos="28571">
                  <a:srgbClr val="003971">
                    <a:alpha val="10265"/>
                  </a:srgbClr>
                </a:gs>
                <a:gs pos="42857">
                  <a:srgbClr val="003971">
                    <a:alpha val="6857"/>
                  </a:srgbClr>
                </a:gs>
                <a:gs pos="57143">
                  <a:srgbClr val="003971">
                    <a:alpha val="3860"/>
                  </a:srgbClr>
                </a:gs>
                <a:gs pos="71429">
                  <a:srgbClr val="003971">
                    <a:alpha val="1826"/>
                  </a:srgbClr>
                </a:gs>
                <a:gs pos="85714">
                  <a:srgbClr val="003971">
                    <a:alpha val="726"/>
                  </a:srgbClr>
                </a:gs>
                <a:gs pos="100000">
                  <a:srgbClr val="003971">
                    <a:alpha val="2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5" name="Splat 1025"/>
            <p:cNvSpPr>
              <a:spLocks noGrp="1"/>
            </p:cNvSpPr>
            <p:nvPr/>
          </p:nvSpPr>
          <p:spPr>
            <a:xfrm rot="-8194672">
              <a:off x="507228" y="1639034"/>
              <a:ext cx="333271" cy="182465"/>
            </a:xfrm>
            <a:prstGeom prst="ellipse">
              <a:avLst/>
            </a:prstGeom>
            <a:gradFill>
              <a:gsLst>
                <a:gs pos="0">
                  <a:srgbClr val="002C45">
                    <a:alpha val="24616"/>
                  </a:srgbClr>
                </a:gs>
                <a:gs pos="14286">
                  <a:srgbClr val="002C45">
                    <a:alpha val="22873"/>
                  </a:srgbClr>
                </a:gs>
                <a:gs pos="28571">
                  <a:srgbClr val="002C45">
                    <a:alpha val="18262"/>
                  </a:srgbClr>
                </a:gs>
                <a:gs pos="42857">
                  <a:srgbClr val="002C45">
                    <a:alpha val="12390"/>
                  </a:srgbClr>
                </a:gs>
                <a:gs pos="57143">
                  <a:srgbClr val="002C45">
                    <a:alpha val="7067"/>
                  </a:srgbClr>
                </a:gs>
                <a:gs pos="71429">
                  <a:srgbClr val="002C45">
                    <a:alpha val="3373"/>
                  </a:srgbClr>
                </a:gs>
                <a:gs pos="85714">
                  <a:srgbClr val="002C45">
                    <a:alpha val="1347"/>
                  </a:srgbClr>
                </a:gs>
                <a:gs pos="100000">
                  <a:srgbClr val="002C45">
                    <a:alpha val="4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6" name="Splat 1026"/>
            <p:cNvSpPr>
              <a:spLocks noGrp="1"/>
            </p:cNvSpPr>
            <p:nvPr/>
          </p:nvSpPr>
          <p:spPr>
            <a:xfrm rot="5309758">
              <a:off x="1107625" y="148542"/>
              <a:ext cx="809862" cy="3494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7" name="Splat 1027"/>
            <p:cNvSpPr>
              <a:spLocks noGrp="1"/>
            </p:cNvSpPr>
            <p:nvPr/>
          </p:nvSpPr>
          <p:spPr>
            <a:xfrm rot="-10589374">
              <a:off x="2888422" y="814957"/>
              <a:ext cx="551457" cy="557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8" name="Splat 1028"/>
            <p:cNvSpPr>
              <a:spLocks noGrp="1"/>
            </p:cNvSpPr>
            <p:nvPr/>
          </p:nvSpPr>
          <p:spPr>
            <a:xfrm rot="10776697">
              <a:off x="2512530" y="116579"/>
              <a:ext cx="481919" cy="16319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9" name="Splat 1029"/>
            <p:cNvSpPr>
              <a:spLocks noGrp="1"/>
            </p:cNvSpPr>
            <p:nvPr/>
          </p:nvSpPr>
          <p:spPr>
            <a:xfrm rot="8068739">
              <a:off x="2512294" y="142932"/>
              <a:ext cx="494408" cy="3085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0" name="Splat 1030"/>
            <p:cNvSpPr>
              <a:spLocks noGrp="1"/>
            </p:cNvSpPr>
            <p:nvPr/>
          </p:nvSpPr>
          <p:spPr>
            <a:xfrm rot="5491975">
              <a:off x="2525613" y="892456"/>
              <a:ext cx="591256" cy="3490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1" name="Splat 1031"/>
            <p:cNvSpPr>
              <a:spLocks noGrp="1"/>
            </p:cNvSpPr>
            <p:nvPr/>
          </p:nvSpPr>
          <p:spPr>
            <a:xfrm rot="-10457517">
              <a:off x="943461" y="1991970"/>
              <a:ext cx="333040" cy="305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2" name="Splat 1032"/>
            <p:cNvSpPr>
              <a:spLocks noGrp="1"/>
            </p:cNvSpPr>
            <p:nvPr/>
          </p:nvSpPr>
          <p:spPr>
            <a:xfrm rot="9749923">
              <a:off x="3433605" y="1850395"/>
              <a:ext cx="354794" cy="331845"/>
            </a:xfrm>
            <a:prstGeom prst="ellipse">
              <a:avLst/>
            </a:prstGeom>
            <a:gradFill>
              <a:gsLst>
                <a:gs pos="0">
                  <a:srgbClr val="D7FF00">
                    <a:alpha val="21999"/>
                  </a:srgbClr>
                </a:gs>
                <a:gs pos="14286">
                  <a:srgbClr val="D7FF00">
                    <a:alpha val="20416"/>
                  </a:srgbClr>
                </a:gs>
                <a:gs pos="28571">
                  <a:srgbClr val="D7FF00">
                    <a:alpha val="16248"/>
                  </a:srgbClr>
                </a:gs>
                <a:gs pos="42857">
                  <a:srgbClr val="D7FF00">
                    <a:alpha val="10979"/>
                  </a:srgbClr>
                </a:gs>
                <a:gs pos="57143">
                  <a:srgbClr val="D7FF00">
                    <a:alpha val="6241"/>
                  </a:srgbClr>
                </a:gs>
                <a:gs pos="71429">
                  <a:srgbClr val="D7FF00">
                    <a:alpha val="2971"/>
                  </a:srgbClr>
                </a:gs>
                <a:gs pos="85714">
                  <a:srgbClr val="D7FF00">
                    <a:alpha val="1186"/>
                  </a:srgbClr>
                </a:gs>
                <a:gs pos="100000">
                  <a:srgbClr val="D7FF00">
                    <a:alpha val="3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3" name="Splat 1033"/>
            <p:cNvSpPr>
              <a:spLocks noGrp="1"/>
            </p:cNvSpPr>
            <p:nvPr/>
          </p:nvSpPr>
          <p:spPr>
            <a:xfrm rot="10731791">
              <a:off x="3474558" y="1888821"/>
              <a:ext cx="334897" cy="180793"/>
            </a:xfrm>
            <a:prstGeom prst="ellipse">
              <a:avLst/>
            </a:prstGeom>
            <a:gradFill>
              <a:gsLst>
                <a:gs pos="0">
                  <a:srgbClr val="4A0000">
                    <a:alpha val="32968"/>
                  </a:srgbClr>
                </a:gs>
                <a:gs pos="14286">
                  <a:srgbClr val="4A0000">
                    <a:alpha val="30764"/>
                  </a:srgbClr>
                </a:gs>
                <a:gs pos="28571">
                  <a:srgbClr val="4A0000">
                    <a:alpha val="24833"/>
                  </a:srgbClr>
                </a:gs>
                <a:gs pos="42857">
                  <a:srgbClr val="4A0000">
                    <a:alpha val="17075"/>
                  </a:srgbClr>
                </a:gs>
                <a:gs pos="57143">
                  <a:srgbClr val="4A0000">
                    <a:alpha val="9855"/>
                  </a:srgbClr>
                </a:gs>
                <a:gs pos="71429">
                  <a:srgbClr val="4A0000">
                    <a:alpha val="4740"/>
                  </a:srgbClr>
                </a:gs>
                <a:gs pos="85714">
                  <a:srgbClr val="4A0000">
                    <a:alpha val="1902"/>
                  </a:srgbClr>
                </a:gs>
                <a:gs pos="100000">
                  <a:srgbClr val="4A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4" name="Splat 1034"/>
            <p:cNvSpPr>
              <a:spLocks noGrp="1"/>
            </p:cNvSpPr>
            <p:nvPr/>
          </p:nvSpPr>
          <p:spPr>
            <a:xfrm rot="4624859">
              <a:off x="138434" y="726261"/>
              <a:ext cx="458100" cy="298368"/>
            </a:xfrm>
            <a:prstGeom prst="ellipse">
              <a:avLst/>
            </a:prstGeom>
            <a:gradFill>
              <a:gsLst>
                <a:gs pos="0">
                  <a:srgbClr val="FFFF00">
                    <a:alpha val="15309"/>
                  </a:srgbClr>
                </a:gs>
                <a:gs pos="14286">
                  <a:srgbClr val="FFFF00">
                    <a:alpha val="14164"/>
                  </a:srgbClr>
                </a:gs>
                <a:gs pos="28571">
                  <a:srgbClr val="FFFF00">
                    <a:alpha val="11182"/>
                  </a:srgbClr>
                </a:gs>
                <a:gs pos="42857">
                  <a:srgbClr val="FFFF00">
                    <a:alpha val="7483"/>
                  </a:srgbClr>
                </a:gs>
                <a:gs pos="57143">
                  <a:srgbClr val="FFFF00">
                    <a:alpha val="4218"/>
                  </a:srgbClr>
                </a:gs>
                <a:gs pos="71429">
                  <a:srgbClr val="FFFF00">
                    <a:alpha val="1997"/>
                  </a:srgbClr>
                </a:gs>
                <a:gs pos="85714">
                  <a:srgbClr val="FFFF00">
                    <a:alpha val="795"/>
                  </a:srgbClr>
                </a:gs>
                <a:gs pos="100000">
                  <a:srgbClr val="FFFF00">
                    <a:alpha val="2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5" name="Splat 1035"/>
            <p:cNvSpPr>
              <a:spLocks noGrp="1"/>
            </p:cNvSpPr>
            <p:nvPr/>
          </p:nvSpPr>
          <p:spPr>
            <a:xfrm rot="6225793">
              <a:off x="3017867" y="1044847"/>
              <a:ext cx="324434" cy="1288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6" name="Splat 1036"/>
            <p:cNvSpPr>
              <a:spLocks noGrp="1"/>
            </p:cNvSpPr>
            <p:nvPr/>
          </p:nvSpPr>
          <p:spPr>
            <a:xfrm rot="8840696">
              <a:off x="1709146" y="800711"/>
              <a:ext cx="289291" cy="162289"/>
            </a:xfrm>
            <a:prstGeom prst="ellipse">
              <a:avLst/>
            </a:prstGeom>
            <a:gradFill>
              <a:gsLst>
                <a:gs pos="0">
                  <a:srgbClr val="FFFF00">
                    <a:alpha val="20027"/>
                  </a:srgbClr>
                </a:gs>
                <a:gs pos="14286">
                  <a:srgbClr val="FFFF00">
                    <a:alpha val="18569"/>
                  </a:srgbClr>
                </a:gs>
                <a:gs pos="28571">
                  <a:srgbClr val="FFFF00">
                    <a:alpha val="14742"/>
                  </a:srgbClr>
                </a:gs>
                <a:gs pos="42857">
                  <a:srgbClr val="FFFF00">
                    <a:alpha val="9933"/>
                  </a:srgbClr>
                </a:gs>
                <a:gs pos="57143">
                  <a:srgbClr val="FFFF00">
                    <a:alpha val="5632"/>
                  </a:srgbClr>
                </a:gs>
                <a:gs pos="71429">
                  <a:srgbClr val="FFFF00">
                    <a:alpha val="2677"/>
                  </a:srgbClr>
                </a:gs>
                <a:gs pos="85714">
                  <a:srgbClr val="FFFF00">
                    <a:alpha val="1067"/>
                  </a:srgbClr>
                </a:gs>
                <a:gs pos="100000">
                  <a:srgbClr val="FFFF00">
                    <a:alpha val="3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7" name="Splat 1037"/>
            <p:cNvSpPr>
              <a:spLocks noGrp="1"/>
            </p:cNvSpPr>
            <p:nvPr/>
          </p:nvSpPr>
          <p:spPr>
            <a:xfrm rot="6448443">
              <a:off x="1847701" y="309525"/>
              <a:ext cx="332463" cy="13942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8" name="Splat 1038"/>
            <p:cNvSpPr>
              <a:spLocks noGrp="1"/>
            </p:cNvSpPr>
            <p:nvPr/>
          </p:nvSpPr>
          <p:spPr>
            <a:xfrm rot="3972665">
              <a:off x="3240462" y="1885418"/>
              <a:ext cx="343746" cy="320822"/>
            </a:xfrm>
            <a:prstGeom prst="ellipse">
              <a:avLst/>
            </a:prstGeom>
            <a:gradFill>
              <a:gsLst>
                <a:gs pos="0">
                  <a:srgbClr val="FFE200">
                    <a:alpha val="23069"/>
                  </a:srgbClr>
                </a:gs>
                <a:gs pos="14286">
                  <a:srgbClr val="FFE200">
                    <a:alpha val="21420"/>
                  </a:srgbClr>
                </a:gs>
                <a:gs pos="28571">
                  <a:srgbClr val="FFE200">
                    <a:alpha val="17069"/>
                  </a:srgbClr>
                </a:gs>
                <a:gs pos="42857">
                  <a:srgbClr val="FFE200">
                    <a:alpha val="11553"/>
                  </a:srgbClr>
                </a:gs>
                <a:gs pos="57143">
                  <a:srgbClr val="FFE200">
                    <a:alpha val="6576"/>
                  </a:srgbClr>
                </a:gs>
                <a:gs pos="71429">
                  <a:srgbClr val="FFE200">
                    <a:alpha val="3134"/>
                  </a:srgbClr>
                </a:gs>
                <a:gs pos="85714">
                  <a:srgbClr val="FFE200">
                    <a:alpha val="1251"/>
                  </a:srgbClr>
                </a:gs>
                <a:gs pos="100000">
                  <a:srgbClr val="FFE200">
                    <a:alpha val="4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9" name="Splat 1039"/>
            <p:cNvSpPr>
              <a:spLocks noGrp="1"/>
            </p:cNvSpPr>
            <p:nvPr/>
          </p:nvSpPr>
          <p:spPr>
            <a:xfrm rot="-8782542">
              <a:off x="2301399" y="1543976"/>
              <a:ext cx="305621" cy="173910"/>
            </a:xfrm>
            <a:prstGeom prst="ellipse">
              <a:avLst/>
            </a:prstGeom>
            <a:gradFill>
              <a:gsLst>
                <a:gs pos="0">
                  <a:srgbClr val="FFFF00">
                    <a:alpha val="20039"/>
                  </a:srgbClr>
                </a:gs>
                <a:gs pos="14286">
                  <a:srgbClr val="FFFF00">
                    <a:alpha val="18579"/>
                  </a:srgbClr>
                </a:gs>
                <a:gs pos="28571">
                  <a:srgbClr val="FFFF00">
                    <a:alpha val="14751"/>
                  </a:srgbClr>
                </a:gs>
                <a:gs pos="42857">
                  <a:srgbClr val="FFFF00">
                    <a:alpha val="9939"/>
                  </a:srgbClr>
                </a:gs>
                <a:gs pos="57143">
                  <a:srgbClr val="FFFF00">
                    <a:alpha val="5635"/>
                  </a:srgbClr>
                </a:gs>
                <a:gs pos="71429">
                  <a:srgbClr val="FFFF00">
                    <a:alpha val="2679"/>
                  </a:srgbClr>
                </a:gs>
                <a:gs pos="85714">
                  <a:srgbClr val="FFFF00">
                    <a:alpha val="1068"/>
                  </a:srgbClr>
                </a:gs>
                <a:gs pos="100000">
                  <a:srgbClr val="FFFF00">
                    <a:alpha val="3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0" name="Splat 1040"/>
            <p:cNvSpPr>
              <a:spLocks noGrp="1"/>
            </p:cNvSpPr>
            <p:nvPr/>
          </p:nvSpPr>
          <p:spPr>
            <a:xfrm rot="9976958">
              <a:off x="1632125" y="706851"/>
              <a:ext cx="285335" cy="147418"/>
            </a:xfrm>
            <a:prstGeom prst="ellipse">
              <a:avLst/>
            </a:prstGeom>
            <a:gradFill>
              <a:gsLst>
                <a:gs pos="0">
                  <a:srgbClr val="009FFF">
                    <a:alpha val="14280"/>
                  </a:srgbClr>
                </a:gs>
                <a:gs pos="14286">
                  <a:srgbClr val="009FFF">
                    <a:alpha val="13205"/>
                  </a:srgbClr>
                </a:gs>
                <a:gs pos="28571">
                  <a:srgbClr val="009FFF">
                    <a:alpha val="10413"/>
                  </a:srgbClr>
                </a:gs>
                <a:gs pos="42857">
                  <a:srgbClr val="009FFF">
                    <a:alpha val="6958"/>
                  </a:srgbClr>
                </a:gs>
                <a:gs pos="57143">
                  <a:srgbClr val="009FFF">
                    <a:alpha val="3918"/>
                  </a:srgbClr>
                </a:gs>
                <a:gs pos="71429">
                  <a:srgbClr val="009FFF">
                    <a:alpha val="1853"/>
                  </a:srgbClr>
                </a:gs>
                <a:gs pos="85714">
                  <a:srgbClr val="009FFF">
                    <a:alpha val="737"/>
                  </a:srgbClr>
                </a:gs>
                <a:gs pos="100000">
                  <a:srgbClr val="009FFF">
                    <a:alpha val="2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1" name="Splat 1041"/>
            <p:cNvSpPr>
              <a:spLocks noGrp="1"/>
            </p:cNvSpPr>
            <p:nvPr/>
          </p:nvSpPr>
          <p:spPr>
            <a:xfrm rot="4026922">
              <a:off x="3127022" y="1526910"/>
              <a:ext cx="339919" cy="287142"/>
            </a:xfrm>
            <a:prstGeom prst="ellipse">
              <a:avLst/>
            </a:prstGeom>
            <a:gradFill>
              <a:gsLst>
                <a:gs pos="0">
                  <a:srgbClr val="698500">
                    <a:alpha val="17732"/>
                  </a:srgbClr>
                </a:gs>
                <a:gs pos="14286">
                  <a:srgbClr val="698500">
                    <a:alpha val="16423"/>
                  </a:srgbClr>
                </a:gs>
                <a:gs pos="28571">
                  <a:srgbClr val="698500">
                    <a:alpha val="13003"/>
                  </a:srgbClr>
                </a:gs>
                <a:gs pos="42857">
                  <a:srgbClr val="698500">
                    <a:alpha val="8732"/>
                  </a:srgbClr>
                </a:gs>
                <a:gs pos="57143">
                  <a:srgbClr val="698500">
                    <a:alpha val="4937"/>
                  </a:srgbClr>
                </a:gs>
                <a:gs pos="71429">
                  <a:srgbClr val="698500">
                    <a:alpha val="2342"/>
                  </a:srgbClr>
                </a:gs>
                <a:gs pos="85714">
                  <a:srgbClr val="698500">
                    <a:alpha val="933"/>
                  </a:srgbClr>
                </a:gs>
                <a:gs pos="100000">
                  <a:srgbClr val="698500">
                    <a:alpha val="3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2" name="Splat 1042"/>
            <p:cNvSpPr>
              <a:spLocks noGrp="1"/>
            </p:cNvSpPr>
            <p:nvPr/>
          </p:nvSpPr>
          <p:spPr>
            <a:xfrm rot="5606152">
              <a:off x="2178033" y="194838"/>
              <a:ext cx="556739" cy="572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3" name="Splat 1043"/>
            <p:cNvSpPr>
              <a:spLocks noGrp="1"/>
            </p:cNvSpPr>
            <p:nvPr/>
          </p:nvSpPr>
          <p:spPr>
            <a:xfrm rot="9820741">
              <a:off x="1416774" y="2091340"/>
              <a:ext cx="783467" cy="499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4" name="Splat 1044"/>
            <p:cNvSpPr>
              <a:spLocks noGrp="1"/>
            </p:cNvSpPr>
            <p:nvPr/>
          </p:nvSpPr>
          <p:spPr>
            <a:xfrm rot="6237176">
              <a:off x="1761209" y="1967210"/>
              <a:ext cx="288467" cy="216593"/>
            </a:xfrm>
            <a:prstGeom prst="ellipse">
              <a:avLst/>
            </a:prstGeom>
            <a:gradFill>
              <a:gsLst>
                <a:gs pos="0">
                  <a:srgbClr val="380000">
                    <a:alpha val="12892"/>
                  </a:srgbClr>
                </a:gs>
                <a:gs pos="14286">
                  <a:srgbClr val="380000">
                    <a:alpha val="11914"/>
                  </a:srgbClr>
                </a:gs>
                <a:gs pos="28571">
                  <a:srgbClr val="380000">
                    <a:alpha val="9381"/>
                  </a:srgbClr>
                </a:gs>
                <a:gs pos="42857">
                  <a:srgbClr val="380000">
                    <a:alpha val="6257"/>
                  </a:srgbClr>
                </a:gs>
                <a:gs pos="57143">
                  <a:srgbClr val="380000">
                    <a:alpha val="3517"/>
                  </a:srgbClr>
                </a:gs>
                <a:gs pos="71429">
                  <a:srgbClr val="380000">
                    <a:alpha val="1662"/>
                  </a:srgbClr>
                </a:gs>
                <a:gs pos="85714">
                  <a:srgbClr val="380000">
                    <a:alpha val="660"/>
                  </a:srgbClr>
                </a:gs>
                <a:gs pos="100000">
                  <a:srgbClr val="380000">
                    <a:alpha val="2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5" name="Splat 1045"/>
            <p:cNvSpPr>
              <a:spLocks noGrp="1"/>
            </p:cNvSpPr>
            <p:nvPr/>
          </p:nvSpPr>
          <p:spPr>
            <a:xfrm rot="7301843">
              <a:off x="30146" y="1115983"/>
              <a:ext cx="527290" cy="119433"/>
            </a:xfrm>
            <a:prstGeom prst="ellipse">
              <a:avLst/>
            </a:prstGeom>
            <a:gradFill>
              <a:gsLst>
                <a:gs pos="0">
                  <a:srgbClr val="FF8B00">
                    <a:alpha val="32484"/>
                  </a:srgbClr>
                </a:gs>
                <a:gs pos="14286">
                  <a:srgbClr val="FF8B00">
                    <a:alpha val="30305"/>
                  </a:srgbClr>
                </a:gs>
                <a:gs pos="28571">
                  <a:srgbClr val="FF8B00">
                    <a:alpha val="24446"/>
                  </a:srgbClr>
                </a:gs>
                <a:gs pos="42857">
                  <a:srgbClr val="FF8B00">
                    <a:alpha val="16796"/>
                  </a:srgbClr>
                </a:gs>
                <a:gs pos="57143">
                  <a:srgbClr val="FF8B00">
                    <a:alpha val="9687"/>
                  </a:srgbClr>
                </a:gs>
                <a:gs pos="71429">
                  <a:srgbClr val="FF8B00">
                    <a:alpha val="4657"/>
                  </a:srgbClr>
                </a:gs>
                <a:gs pos="85714">
                  <a:srgbClr val="FF8B00">
                    <a:alpha val="1868"/>
                  </a:srgbClr>
                </a:gs>
                <a:gs pos="100000">
                  <a:srgbClr val="FF8B00">
                    <a:alpha val="6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6" name="Splat 1046"/>
            <p:cNvSpPr>
              <a:spLocks noGrp="1"/>
            </p:cNvSpPr>
            <p:nvPr/>
          </p:nvSpPr>
          <p:spPr>
            <a:xfrm rot="9162435">
              <a:off x="2622151" y="570932"/>
              <a:ext cx="502379" cy="919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7" name="Splat 1047"/>
            <p:cNvSpPr>
              <a:spLocks noGrp="1"/>
            </p:cNvSpPr>
            <p:nvPr/>
          </p:nvSpPr>
          <p:spPr>
            <a:xfrm rot="10217760">
              <a:off x="2862355" y="1898938"/>
              <a:ext cx="449169" cy="2150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8" name="Splat 1048"/>
            <p:cNvSpPr>
              <a:spLocks noGrp="1"/>
            </p:cNvSpPr>
            <p:nvPr/>
          </p:nvSpPr>
          <p:spPr>
            <a:xfrm rot="5481898">
              <a:off x="1198622" y="445232"/>
              <a:ext cx="837318" cy="650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9" name="Splat 1049"/>
            <p:cNvSpPr>
              <a:spLocks noGrp="1"/>
            </p:cNvSpPr>
            <p:nvPr/>
          </p:nvSpPr>
          <p:spPr>
            <a:xfrm rot="-8494438">
              <a:off x="3162515" y="1107552"/>
              <a:ext cx="696315" cy="3837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0" name="Splat 1050"/>
            <p:cNvSpPr>
              <a:spLocks noGrp="1"/>
            </p:cNvSpPr>
            <p:nvPr/>
          </p:nvSpPr>
          <p:spPr>
            <a:xfrm rot="-9521111">
              <a:off x="1876335" y="719581"/>
              <a:ext cx="714886" cy="1649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1" name="Splat 1051"/>
            <p:cNvSpPr>
              <a:spLocks noGrp="1"/>
            </p:cNvSpPr>
            <p:nvPr/>
          </p:nvSpPr>
          <p:spPr>
            <a:xfrm rot="6381713">
              <a:off x="1089514" y="827840"/>
              <a:ext cx="786015" cy="644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2" name="Splat 1052"/>
            <p:cNvSpPr>
              <a:spLocks noGrp="1"/>
            </p:cNvSpPr>
            <p:nvPr/>
          </p:nvSpPr>
          <p:spPr>
            <a:xfrm rot="9199488">
              <a:off x="3013970" y="1479126"/>
              <a:ext cx="331710" cy="129645"/>
            </a:xfrm>
            <a:prstGeom prst="ellipse">
              <a:avLst/>
            </a:prstGeom>
            <a:gradFill>
              <a:gsLst>
                <a:gs pos="0">
                  <a:srgbClr val="00FFED">
                    <a:alpha val="25669"/>
                  </a:srgbClr>
                </a:gs>
                <a:gs pos="14286">
                  <a:srgbClr val="00FFED">
                    <a:alpha val="23864"/>
                  </a:srgbClr>
                </a:gs>
                <a:gs pos="28571">
                  <a:srgbClr val="00FFED">
                    <a:alpha val="19079"/>
                  </a:srgbClr>
                </a:gs>
                <a:gs pos="42857">
                  <a:srgbClr val="00FFED">
                    <a:alpha val="12965"/>
                  </a:srgbClr>
                </a:gs>
                <a:gs pos="57143">
                  <a:srgbClr val="00FFED">
                    <a:alpha val="7406"/>
                  </a:srgbClr>
                </a:gs>
                <a:gs pos="71429">
                  <a:srgbClr val="00FFED">
                    <a:alpha val="3537"/>
                  </a:srgbClr>
                </a:gs>
                <a:gs pos="85714">
                  <a:srgbClr val="00FFED">
                    <a:alpha val="1414"/>
                  </a:srgbClr>
                </a:gs>
                <a:gs pos="100000">
                  <a:srgbClr val="00FFED">
                    <a:alpha val="4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3" name="Splat 1053"/>
            <p:cNvSpPr>
              <a:spLocks noGrp="1"/>
            </p:cNvSpPr>
            <p:nvPr/>
          </p:nvSpPr>
          <p:spPr>
            <a:xfrm rot="3813416">
              <a:off x="2094769" y="888646"/>
              <a:ext cx="622580" cy="2989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4" name="Splat 1054"/>
            <p:cNvSpPr>
              <a:spLocks noGrp="1"/>
            </p:cNvSpPr>
            <p:nvPr/>
          </p:nvSpPr>
          <p:spPr>
            <a:xfrm rot="-10775276">
              <a:off x="2671959" y="43529"/>
              <a:ext cx="832815" cy="541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5" name="Splat 1055"/>
            <p:cNvSpPr>
              <a:spLocks noGrp="1"/>
            </p:cNvSpPr>
            <p:nvPr/>
          </p:nvSpPr>
          <p:spPr>
            <a:xfrm rot="5178399">
              <a:off x="1475027" y="167448"/>
              <a:ext cx="596296" cy="1541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6" name="Splat 1056"/>
            <p:cNvSpPr>
              <a:spLocks noGrp="1"/>
            </p:cNvSpPr>
            <p:nvPr/>
          </p:nvSpPr>
          <p:spPr>
            <a:xfrm rot="5620383">
              <a:off x="462873" y="1564469"/>
              <a:ext cx="403007" cy="208788"/>
            </a:xfrm>
            <a:prstGeom prst="ellipse">
              <a:avLst/>
            </a:prstGeom>
            <a:gradFill>
              <a:gsLst>
                <a:gs pos="0">
                  <a:srgbClr val="000000">
                    <a:alpha val="28943"/>
                  </a:srgbClr>
                </a:gs>
                <a:gs pos="14286">
                  <a:srgbClr val="000000">
                    <a:alpha val="26951"/>
                  </a:srgbClr>
                </a:gs>
                <a:gs pos="28571">
                  <a:srgbClr val="000000">
                    <a:alpha val="21639"/>
                  </a:srgbClr>
                </a:gs>
                <a:gs pos="42857">
                  <a:srgbClr val="000000">
                    <a:alpha val="14780"/>
                  </a:srgbClr>
                </a:gs>
                <a:gs pos="57143">
                  <a:srgbClr val="000000">
                    <a:alpha val="8481"/>
                  </a:srgbClr>
                </a:gs>
                <a:gs pos="71429">
                  <a:srgbClr val="000000">
                    <a:alpha val="4063"/>
                  </a:srgbClr>
                </a:gs>
                <a:gs pos="85714">
                  <a:srgbClr val="000000">
                    <a:alpha val="1627"/>
                  </a:srgbClr>
                </a:gs>
                <a:gs pos="100000">
                  <a:srgbClr val="000000">
                    <a:alpha val="5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7" name="Splat 1057"/>
            <p:cNvSpPr>
              <a:spLocks noGrp="1"/>
            </p:cNvSpPr>
            <p:nvPr/>
          </p:nvSpPr>
          <p:spPr>
            <a:xfrm rot="-9582260">
              <a:off x="1009346" y="1221574"/>
              <a:ext cx="276408" cy="15494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8" name="Splat 1058"/>
            <p:cNvSpPr>
              <a:spLocks noGrp="1"/>
            </p:cNvSpPr>
            <p:nvPr/>
          </p:nvSpPr>
          <p:spPr>
            <a:xfrm rot="-10524460">
              <a:off x="1271152" y="595677"/>
              <a:ext cx="503319" cy="1506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9" name="Splat 1059"/>
            <p:cNvSpPr>
              <a:spLocks noGrp="1"/>
            </p:cNvSpPr>
            <p:nvPr/>
          </p:nvSpPr>
          <p:spPr>
            <a:xfrm rot="-8281234">
              <a:off x="3149430" y="1181338"/>
              <a:ext cx="698723" cy="2705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0" name="Splat 1060"/>
            <p:cNvSpPr>
              <a:spLocks noGrp="1"/>
            </p:cNvSpPr>
            <p:nvPr/>
          </p:nvSpPr>
          <p:spPr>
            <a:xfrm rot="-10414683">
              <a:off x="3187875" y="829450"/>
              <a:ext cx="636554" cy="3700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1" name="Splat 1061"/>
            <p:cNvSpPr>
              <a:spLocks noGrp="1"/>
            </p:cNvSpPr>
            <p:nvPr/>
          </p:nvSpPr>
          <p:spPr>
            <a:xfrm rot="5512081">
              <a:off x="1349394" y="272671"/>
              <a:ext cx="321355" cy="115655"/>
            </a:xfrm>
            <a:prstGeom prst="ellipse">
              <a:avLst/>
            </a:prstGeom>
            <a:gradFill>
              <a:gsLst>
                <a:gs pos="0">
                  <a:srgbClr val="FFFF00">
                    <a:alpha val="32454"/>
                  </a:srgbClr>
                </a:gs>
                <a:gs pos="14286">
                  <a:srgbClr val="FFFF00">
                    <a:alpha val="30276"/>
                  </a:srgbClr>
                </a:gs>
                <a:gs pos="28571">
                  <a:srgbClr val="FFFF00">
                    <a:alpha val="24422"/>
                  </a:srgbClr>
                </a:gs>
                <a:gs pos="42857">
                  <a:srgbClr val="FFFF00">
                    <a:alpha val="16778"/>
                  </a:srgbClr>
                </a:gs>
                <a:gs pos="57143">
                  <a:srgbClr val="FFFF00">
                    <a:alpha val="9676"/>
                  </a:srgbClr>
                </a:gs>
                <a:gs pos="71429">
                  <a:srgbClr val="FFFF00">
                    <a:alpha val="4652"/>
                  </a:srgbClr>
                </a:gs>
                <a:gs pos="85714">
                  <a:srgbClr val="FFFF00">
                    <a:alpha val="1866"/>
                  </a:srgbClr>
                </a:gs>
                <a:gs pos="100000">
                  <a:srgbClr val="FFFF00">
                    <a:alpha val="6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2" name="Splat 1062"/>
            <p:cNvSpPr>
              <a:spLocks noGrp="1"/>
            </p:cNvSpPr>
            <p:nvPr/>
          </p:nvSpPr>
          <p:spPr>
            <a:xfrm rot="-9671888">
              <a:off x="2400545" y="452313"/>
              <a:ext cx="451419" cy="386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3" name="Splat 1063"/>
            <p:cNvSpPr>
              <a:spLocks noGrp="1"/>
            </p:cNvSpPr>
            <p:nvPr/>
          </p:nvSpPr>
          <p:spPr>
            <a:xfrm rot="-9738816">
              <a:off x="1659269" y="244335"/>
              <a:ext cx="772573" cy="6118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4" name="Splat 1064"/>
            <p:cNvSpPr>
              <a:spLocks noGrp="1"/>
            </p:cNvSpPr>
            <p:nvPr/>
          </p:nvSpPr>
          <p:spPr>
            <a:xfrm rot="8513037">
              <a:off x="81603" y="1385737"/>
              <a:ext cx="354116" cy="174907"/>
            </a:xfrm>
            <a:prstGeom prst="ellipse">
              <a:avLst/>
            </a:prstGeom>
            <a:gradFill>
              <a:gsLst>
                <a:gs pos="0">
                  <a:srgbClr val="F2D7C9">
                    <a:alpha val="28655"/>
                  </a:srgbClr>
                </a:gs>
                <a:gs pos="14286">
                  <a:srgbClr val="F2D7C9">
                    <a:alpha val="26680"/>
                  </a:srgbClr>
                </a:gs>
                <a:gs pos="28571">
                  <a:srgbClr val="F2D7C9">
                    <a:alpha val="21412"/>
                  </a:srgbClr>
                </a:gs>
                <a:gs pos="42857">
                  <a:srgbClr val="F2D7C9">
                    <a:alpha val="14619"/>
                  </a:srgbClr>
                </a:gs>
                <a:gs pos="57143">
                  <a:srgbClr val="F2D7C9">
                    <a:alpha val="8385"/>
                  </a:srgbClr>
                </a:gs>
                <a:gs pos="71429">
                  <a:srgbClr val="F2D7C9">
                    <a:alpha val="4016"/>
                  </a:srgbClr>
                </a:gs>
                <a:gs pos="85714">
                  <a:srgbClr val="F2D7C9">
                    <a:alpha val="1608"/>
                  </a:srgbClr>
                </a:gs>
                <a:gs pos="100000">
                  <a:srgbClr val="F2D7C9">
                    <a:alpha val="5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5" name="Splat 1065"/>
            <p:cNvSpPr>
              <a:spLocks noGrp="1"/>
            </p:cNvSpPr>
            <p:nvPr/>
          </p:nvSpPr>
          <p:spPr>
            <a:xfrm rot="-10070385">
              <a:off x="1876907" y="1557075"/>
              <a:ext cx="230513" cy="5475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6" name="Splat 1066"/>
            <p:cNvSpPr>
              <a:spLocks noGrp="1"/>
            </p:cNvSpPr>
            <p:nvPr/>
          </p:nvSpPr>
          <p:spPr>
            <a:xfrm rot="9410515">
              <a:off x="2237743" y="1198335"/>
              <a:ext cx="234735" cy="205755"/>
            </a:xfrm>
            <a:prstGeom prst="ellipse">
              <a:avLst/>
            </a:prstGeom>
            <a:gradFill>
              <a:gsLst>
                <a:gs pos="0">
                  <a:srgbClr val="E24D00">
                    <a:alpha val="5978"/>
                  </a:srgbClr>
                </a:gs>
                <a:gs pos="14286">
                  <a:srgbClr val="E24D00">
                    <a:alpha val="5508"/>
                  </a:srgbClr>
                </a:gs>
                <a:gs pos="28571">
                  <a:srgbClr val="E24D00">
                    <a:alpha val="4303"/>
                  </a:srgbClr>
                </a:gs>
                <a:gs pos="42857">
                  <a:srgbClr val="E24D00">
                    <a:alpha val="2844"/>
                  </a:srgbClr>
                </a:gs>
                <a:gs pos="57143">
                  <a:srgbClr val="E24D00">
                    <a:alpha val="1586"/>
                  </a:srgbClr>
                </a:gs>
                <a:gs pos="71429">
                  <a:srgbClr val="E24D00">
                    <a:alpha val="746"/>
                  </a:srgbClr>
                </a:gs>
                <a:gs pos="85714">
                  <a:srgbClr val="E24D00">
                    <a:alpha val="295"/>
                  </a:srgbClr>
                </a:gs>
                <a:gs pos="100000">
                  <a:srgbClr val="E24D00">
                    <a:alpha val="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7" name="Splat 1067"/>
            <p:cNvSpPr>
              <a:spLocks noGrp="1"/>
            </p:cNvSpPr>
            <p:nvPr/>
          </p:nvSpPr>
          <p:spPr>
            <a:xfrm rot="-9959608">
              <a:off x="1755654" y="646518"/>
              <a:ext cx="750177" cy="771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8" name="Splat 1068"/>
            <p:cNvSpPr>
              <a:spLocks noGrp="1"/>
            </p:cNvSpPr>
            <p:nvPr/>
          </p:nvSpPr>
          <p:spPr>
            <a:xfrm rot="7952825">
              <a:off x="492005" y="1340235"/>
              <a:ext cx="324773" cy="229549"/>
            </a:xfrm>
            <a:prstGeom prst="ellipse">
              <a:avLst/>
            </a:prstGeom>
            <a:gradFill>
              <a:gsLst>
                <a:gs pos="0">
                  <a:srgbClr val="000000">
                    <a:alpha val="27841"/>
                  </a:srgbClr>
                </a:gs>
                <a:gs pos="14286">
                  <a:srgbClr val="000000">
                    <a:alpha val="25911"/>
                  </a:srgbClr>
                </a:gs>
                <a:gs pos="28571">
                  <a:srgbClr val="000000">
                    <a:alpha val="20773"/>
                  </a:srgbClr>
                </a:gs>
                <a:gs pos="42857">
                  <a:srgbClr val="000000">
                    <a:alpha val="14164"/>
                  </a:srgbClr>
                </a:gs>
                <a:gs pos="57143">
                  <a:srgbClr val="000000">
                    <a:alpha val="8115"/>
                  </a:srgbClr>
                </a:gs>
                <a:gs pos="71429">
                  <a:srgbClr val="000000">
                    <a:alpha val="3884"/>
                  </a:srgbClr>
                </a:gs>
                <a:gs pos="85714">
                  <a:srgbClr val="000000">
                    <a:alpha val="1554"/>
                  </a:srgbClr>
                </a:gs>
                <a:gs pos="100000">
                  <a:srgbClr val="000000">
                    <a:alpha val="5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9" name="Splat 1069"/>
            <p:cNvSpPr>
              <a:spLocks noGrp="1"/>
            </p:cNvSpPr>
            <p:nvPr/>
          </p:nvSpPr>
          <p:spPr>
            <a:xfrm rot="-10493838">
              <a:off x="2809954" y="103074"/>
              <a:ext cx="755977" cy="96358"/>
            </a:xfrm>
            <a:prstGeom prst="ellipse">
              <a:avLst/>
            </a:prstGeom>
            <a:gradFill>
              <a:gsLst>
                <a:gs pos="0">
                  <a:srgbClr val="FFFFB6">
                    <a:alpha val="32968"/>
                  </a:srgbClr>
                </a:gs>
                <a:gs pos="14286">
                  <a:srgbClr val="FFFFB6">
                    <a:alpha val="30764"/>
                  </a:srgbClr>
                </a:gs>
                <a:gs pos="28571">
                  <a:srgbClr val="FFFFB6">
                    <a:alpha val="24833"/>
                  </a:srgbClr>
                </a:gs>
                <a:gs pos="42857">
                  <a:srgbClr val="FFFFB6">
                    <a:alpha val="17075"/>
                  </a:srgbClr>
                </a:gs>
                <a:gs pos="57143">
                  <a:srgbClr val="FFFFB6">
                    <a:alpha val="9855"/>
                  </a:srgbClr>
                </a:gs>
                <a:gs pos="71429">
                  <a:srgbClr val="FFFFB6">
                    <a:alpha val="4740"/>
                  </a:srgbClr>
                </a:gs>
                <a:gs pos="85714">
                  <a:srgbClr val="FFFFB6">
                    <a:alpha val="1902"/>
                  </a:srgbClr>
                </a:gs>
                <a:gs pos="100000">
                  <a:srgbClr val="FFFFB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0" name="Splat 1070"/>
            <p:cNvSpPr>
              <a:spLocks noGrp="1"/>
            </p:cNvSpPr>
            <p:nvPr/>
          </p:nvSpPr>
          <p:spPr>
            <a:xfrm rot="10395723">
              <a:off x="2218616" y="2108918"/>
              <a:ext cx="678387" cy="1806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1" name="Splat 1071"/>
            <p:cNvSpPr>
              <a:spLocks noGrp="1"/>
            </p:cNvSpPr>
            <p:nvPr/>
          </p:nvSpPr>
          <p:spPr>
            <a:xfrm rot="3573622">
              <a:off x="2878147" y="1645096"/>
              <a:ext cx="747208" cy="815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2" name="Splat 1072"/>
            <p:cNvSpPr>
              <a:spLocks noGrp="1"/>
            </p:cNvSpPr>
            <p:nvPr/>
          </p:nvSpPr>
          <p:spPr>
            <a:xfrm rot="10445974">
              <a:off x="810136" y="718250"/>
              <a:ext cx="312295" cy="216135"/>
            </a:xfrm>
            <a:prstGeom prst="ellipse">
              <a:avLst/>
            </a:prstGeom>
            <a:gradFill>
              <a:gsLst>
                <a:gs pos="0">
                  <a:srgbClr val="B20000">
                    <a:alpha val="1719"/>
                  </a:srgbClr>
                </a:gs>
                <a:gs pos="14286">
                  <a:srgbClr val="B20000">
                    <a:alpha val="1581"/>
                  </a:srgbClr>
                </a:gs>
                <a:gs pos="28571">
                  <a:srgbClr val="B20000">
                    <a:alpha val="1230"/>
                  </a:srgbClr>
                </a:gs>
                <a:gs pos="42857">
                  <a:srgbClr val="B20000">
                    <a:alpha val="809"/>
                  </a:srgbClr>
                </a:gs>
                <a:gs pos="57143">
                  <a:srgbClr val="B20000">
                    <a:alpha val="449"/>
                  </a:srgbClr>
                </a:gs>
                <a:gs pos="71429">
                  <a:srgbClr val="B20000">
                    <a:alpha val="210"/>
                  </a:srgbClr>
                </a:gs>
                <a:gs pos="85714">
                  <a:srgbClr val="B20000">
                    <a:alpha val="83"/>
                  </a:srgbClr>
                </a:gs>
                <a:gs pos="100000">
                  <a:srgbClr val="B20000">
                    <a:alpha val="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3" name="Splat 1073"/>
            <p:cNvSpPr>
              <a:spLocks noGrp="1"/>
            </p:cNvSpPr>
            <p:nvPr/>
          </p:nvSpPr>
          <p:spPr>
            <a:xfrm rot="-10772281">
              <a:off x="2989089" y="628168"/>
              <a:ext cx="286987" cy="331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4" name="Splat 1074"/>
            <p:cNvSpPr>
              <a:spLocks noGrp="1"/>
            </p:cNvSpPr>
            <p:nvPr/>
          </p:nvSpPr>
          <p:spPr>
            <a:xfrm rot="3935449">
              <a:off x="2427669" y="1362941"/>
              <a:ext cx="217449" cy="188982"/>
            </a:xfrm>
            <a:prstGeom prst="ellipse">
              <a:avLst/>
            </a:prstGeom>
            <a:gradFill>
              <a:gsLst>
                <a:gs pos="0">
                  <a:srgbClr val="FF0000">
                    <a:alpha val="15942"/>
                  </a:srgbClr>
                </a:gs>
                <a:gs pos="14286">
                  <a:srgbClr val="FF0000">
                    <a:alpha val="14753"/>
                  </a:srgbClr>
                </a:gs>
                <a:gs pos="28571">
                  <a:srgbClr val="FF0000">
                    <a:alpha val="11656"/>
                  </a:srgbClr>
                </a:gs>
                <a:gs pos="42857">
                  <a:srgbClr val="FF0000">
                    <a:alpha val="7807"/>
                  </a:srgbClr>
                </a:gs>
                <a:gs pos="57143">
                  <a:srgbClr val="FF0000">
                    <a:alpha val="4404"/>
                  </a:srgbClr>
                </a:gs>
                <a:gs pos="71429">
                  <a:srgbClr val="FF0000">
                    <a:alpha val="2086"/>
                  </a:srgbClr>
                </a:gs>
                <a:gs pos="85714">
                  <a:srgbClr val="FF0000">
                    <a:alpha val="830"/>
                  </a:srgbClr>
                </a:gs>
                <a:gs pos="100000">
                  <a:srgbClr val="FF0000">
                    <a:alpha val="2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5" name="Splat 1075"/>
            <p:cNvSpPr>
              <a:spLocks noGrp="1"/>
            </p:cNvSpPr>
            <p:nvPr/>
          </p:nvSpPr>
          <p:spPr>
            <a:xfrm rot="4145770">
              <a:off x="463554" y="1629297"/>
              <a:ext cx="510761" cy="530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6" name="Splat 1076"/>
            <p:cNvSpPr>
              <a:spLocks noGrp="1"/>
            </p:cNvSpPr>
            <p:nvPr/>
          </p:nvSpPr>
          <p:spPr>
            <a:xfrm rot="-10416364">
              <a:off x="2487978" y="1304146"/>
              <a:ext cx="756255" cy="891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7" name="Splat 1077"/>
            <p:cNvSpPr>
              <a:spLocks noGrp="1"/>
            </p:cNvSpPr>
            <p:nvPr/>
          </p:nvSpPr>
          <p:spPr>
            <a:xfrm rot="8363295">
              <a:off x="2111189" y="637505"/>
              <a:ext cx="732723" cy="1278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8" name="Splat 1078"/>
            <p:cNvSpPr>
              <a:spLocks noGrp="1"/>
            </p:cNvSpPr>
            <p:nvPr/>
          </p:nvSpPr>
          <p:spPr>
            <a:xfrm rot="8976677">
              <a:off x="2352077" y="1457460"/>
              <a:ext cx="383993" cy="1972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9" name="Splat 1079"/>
            <p:cNvSpPr>
              <a:spLocks noGrp="1"/>
            </p:cNvSpPr>
            <p:nvPr/>
          </p:nvSpPr>
          <p:spPr>
            <a:xfrm rot="7339642">
              <a:off x="2951176" y="1229184"/>
              <a:ext cx="229567" cy="161478"/>
            </a:xfrm>
            <a:prstGeom prst="ellipse">
              <a:avLst/>
            </a:prstGeom>
            <a:gradFill>
              <a:gsLst>
                <a:gs pos="0">
                  <a:srgbClr val="840000">
                    <a:alpha val="32968"/>
                  </a:srgbClr>
                </a:gs>
                <a:gs pos="14286">
                  <a:srgbClr val="840000">
                    <a:alpha val="30764"/>
                  </a:srgbClr>
                </a:gs>
                <a:gs pos="28571">
                  <a:srgbClr val="840000">
                    <a:alpha val="24833"/>
                  </a:srgbClr>
                </a:gs>
                <a:gs pos="42857">
                  <a:srgbClr val="840000">
                    <a:alpha val="17075"/>
                  </a:srgbClr>
                </a:gs>
                <a:gs pos="57143">
                  <a:srgbClr val="840000">
                    <a:alpha val="9855"/>
                  </a:srgbClr>
                </a:gs>
                <a:gs pos="71429">
                  <a:srgbClr val="840000">
                    <a:alpha val="4740"/>
                  </a:srgbClr>
                </a:gs>
                <a:gs pos="85714">
                  <a:srgbClr val="840000">
                    <a:alpha val="1902"/>
                  </a:srgbClr>
                </a:gs>
                <a:gs pos="100000">
                  <a:srgbClr val="84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0" name="Splat 1080"/>
            <p:cNvSpPr>
              <a:spLocks noGrp="1"/>
            </p:cNvSpPr>
            <p:nvPr/>
          </p:nvSpPr>
          <p:spPr>
            <a:xfrm rot="10029573">
              <a:off x="1523754" y="645184"/>
              <a:ext cx="771113" cy="1174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1" name="Splat 1081"/>
            <p:cNvSpPr>
              <a:spLocks noGrp="1"/>
            </p:cNvSpPr>
            <p:nvPr/>
          </p:nvSpPr>
          <p:spPr>
            <a:xfrm rot="-10608242">
              <a:off x="700217" y="758237"/>
              <a:ext cx="337447" cy="1263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2" name="Splat 1082"/>
            <p:cNvSpPr>
              <a:spLocks noGrp="1"/>
            </p:cNvSpPr>
            <p:nvPr/>
          </p:nvSpPr>
          <p:spPr>
            <a:xfrm rot="4149579">
              <a:off x="571013" y="1597048"/>
              <a:ext cx="433633" cy="7988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3" name="Splat 1083"/>
            <p:cNvSpPr>
              <a:spLocks noGrp="1"/>
            </p:cNvSpPr>
            <p:nvPr/>
          </p:nvSpPr>
          <p:spPr>
            <a:xfrm rot="-10122821">
              <a:off x="2846131" y="2223361"/>
              <a:ext cx="757455" cy="543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4" name="Splat 1084"/>
            <p:cNvSpPr>
              <a:spLocks noGrp="1"/>
            </p:cNvSpPr>
            <p:nvPr/>
          </p:nvSpPr>
          <p:spPr>
            <a:xfrm rot="9607314">
              <a:off x="342333" y="1190363"/>
              <a:ext cx="484818" cy="1610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5" name="Splat 1085"/>
            <p:cNvSpPr>
              <a:spLocks noGrp="1"/>
            </p:cNvSpPr>
            <p:nvPr/>
          </p:nvSpPr>
          <p:spPr>
            <a:xfrm rot="5473570">
              <a:off x="620400" y="-31595"/>
              <a:ext cx="625413" cy="135569"/>
            </a:xfrm>
            <a:prstGeom prst="ellipse">
              <a:avLst/>
            </a:prstGeom>
            <a:gradFill>
              <a:gsLst>
                <a:gs pos="0">
                  <a:srgbClr val="FFFFFF">
                    <a:alpha val="30875"/>
                  </a:srgbClr>
                </a:gs>
                <a:gs pos="14286">
                  <a:srgbClr val="FFFFFF">
                    <a:alpha val="28780"/>
                  </a:srgbClr>
                </a:gs>
                <a:gs pos="28571">
                  <a:srgbClr val="FFFFFF">
                    <a:alpha val="23166"/>
                  </a:srgbClr>
                </a:gs>
                <a:gs pos="42857">
                  <a:srgbClr val="FFFFFF">
                    <a:alpha val="15873"/>
                  </a:srgbClr>
                </a:gs>
                <a:gs pos="57143">
                  <a:srgbClr val="FFFFFF">
                    <a:alpha val="9133"/>
                  </a:srgbClr>
                </a:gs>
                <a:gs pos="71429">
                  <a:srgbClr val="FFFFFF">
                    <a:alpha val="4384"/>
                  </a:srgbClr>
                </a:gs>
                <a:gs pos="85714">
                  <a:srgbClr val="FFFFFF">
                    <a:alpha val="1757"/>
                  </a:srgbClr>
                </a:gs>
                <a:gs pos="100000">
                  <a:srgbClr val="FFFFFF">
                    <a:alpha val="5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6" name="Splat 1086"/>
            <p:cNvSpPr>
              <a:spLocks noGrp="1"/>
            </p:cNvSpPr>
            <p:nvPr/>
          </p:nvSpPr>
          <p:spPr>
            <a:xfrm rot="7439900">
              <a:off x="-202410" y="-80858"/>
              <a:ext cx="508304" cy="352516"/>
            </a:xfrm>
            <a:prstGeom prst="ellipse">
              <a:avLst/>
            </a:prstGeom>
            <a:gradFill>
              <a:gsLst>
                <a:gs pos="0">
                  <a:srgbClr val="FFCB00">
                    <a:alpha val="32968"/>
                  </a:srgbClr>
                </a:gs>
                <a:gs pos="14286">
                  <a:srgbClr val="FFCB00">
                    <a:alpha val="30764"/>
                  </a:srgbClr>
                </a:gs>
                <a:gs pos="28571">
                  <a:srgbClr val="FFCB00">
                    <a:alpha val="24833"/>
                  </a:srgbClr>
                </a:gs>
                <a:gs pos="42857">
                  <a:srgbClr val="FFCB00">
                    <a:alpha val="17075"/>
                  </a:srgbClr>
                </a:gs>
                <a:gs pos="57143">
                  <a:srgbClr val="FFCB00">
                    <a:alpha val="9855"/>
                  </a:srgbClr>
                </a:gs>
                <a:gs pos="71429">
                  <a:srgbClr val="FFCB00">
                    <a:alpha val="4740"/>
                  </a:srgbClr>
                </a:gs>
                <a:gs pos="85714">
                  <a:srgbClr val="FFCB00">
                    <a:alpha val="1902"/>
                  </a:srgbClr>
                </a:gs>
                <a:gs pos="100000">
                  <a:srgbClr val="FFCB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7" name="Splat 1087"/>
            <p:cNvSpPr>
              <a:spLocks noGrp="1"/>
            </p:cNvSpPr>
            <p:nvPr/>
          </p:nvSpPr>
          <p:spPr>
            <a:xfrm rot="-10779835">
              <a:off x="1106908" y="-25359"/>
              <a:ext cx="448215" cy="254891"/>
            </a:xfrm>
            <a:prstGeom prst="ellipse">
              <a:avLst/>
            </a:prstGeom>
            <a:gradFill>
              <a:gsLst>
                <a:gs pos="0">
                  <a:srgbClr val="FFFFFF">
                    <a:alpha val="24312"/>
                  </a:srgbClr>
                </a:gs>
                <a:gs pos="14286">
                  <a:srgbClr val="FFFFFF">
                    <a:alpha val="22587"/>
                  </a:srgbClr>
                </a:gs>
                <a:gs pos="28571">
                  <a:srgbClr val="FFFFFF">
                    <a:alpha val="18027"/>
                  </a:srgbClr>
                </a:gs>
                <a:gs pos="42857">
                  <a:srgbClr val="FFFFFF">
                    <a:alpha val="12224"/>
                  </a:srgbClr>
                </a:gs>
                <a:gs pos="57143">
                  <a:srgbClr val="FFFFFF">
                    <a:alpha val="6970"/>
                  </a:srgbClr>
                </a:gs>
                <a:gs pos="71429">
                  <a:srgbClr val="FFFFFF">
                    <a:alpha val="3325"/>
                  </a:srgbClr>
                </a:gs>
                <a:gs pos="85714">
                  <a:srgbClr val="FFFFFF">
                    <a:alpha val="1328"/>
                  </a:srgbClr>
                </a:gs>
                <a:gs pos="100000">
                  <a:srgbClr val="FFFFFF">
                    <a:alpha val="4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8" name="Splat 1088"/>
            <p:cNvSpPr>
              <a:spLocks noGrp="1"/>
            </p:cNvSpPr>
            <p:nvPr/>
          </p:nvSpPr>
          <p:spPr>
            <a:xfrm rot="5299831">
              <a:off x="1314998" y="22620"/>
              <a:ext cx="345360" cy="369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9" name="Splat 1089"/>
            <p:cNvSpPr>
              <a:spLocks noGrp="1"/>
            </p:cNvSpPr>
            <p:nvPr/>
          </p:nvSpPr>
          <p:spPr>
            <a:xfrm rot="5368757">
              <a:off x="213325" y="624726"/>
              <a:ext cx="262100" cy="129390"/>
            </a:xfrm>
            <a:prstGeom prst="ellipse">
              <a:avLst/>
            </a:prstGeom>
            <a:gradFill>
              <a:gsLst>
                <a:gs pos="0">
                  <a:srgbClr val="000000">
                    <a:alpha val="31693"/>
                  </a:srgbClr>
                </a:gs>
                <a:gs pos="14286">
                  <a:srgbClr val="000000">
                    <a:alpha val="29554"/>
                  </a:srgbClr>
                </a:gs>
                <a:gs pos="28571">
                  <a:srgbClr val="000000">
                    <a:alpha val="23815"/>
                  </a:srgbClr>
                </a:gs>
                <a:gs pos="42857">
                  <a:srgbClr val="000000">
                    <a:alpha val="16341"/>
                  </a:srgbClr>
                </a:gs>
                <a:gs pos="57143">
                  <a:srgbClr val="000000">
                    <a:alpha val="9413"/>
                  </a:srgbClr>
                </a:gs>
                <a:gs pos="71429">
                  <a:srgbClr val="000000">
                    <a:alpha val="4522"/>
                  </a:srgbClr>
                </a:gs>
                <a:gs pos="85714">
                  <a:srgbClr val="000000">
                    <a:alpha val="1813"/>
                  </a:srgbClr>
                </a:gs>
                <a:gs pos="100000">
                  <a:srgbClr val="000000">
                    <a:alpha val="6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0" name="Splat 1090"/>
            <p:cNvSpPr>
              <a:spLocks noGrp="1"/>
            </p:cNvSpPr>
            <p:nvPr/>
          </p:nvSpPr>
          <p:spPr>
            <a:xfrm rot="3891042">
              <a:off x="1554257" y="1568479"/>
              <a:ext cx="291093" cy="146697"/>
            </a:xfrm>
            <a:prstGeom prst="ellipse">
              <a:avLst/>
            </a:prstGeom>
            <a:gradFill>
              <a:gsLst>
                <a:gs pos="0">
                  <a:srgbClr val="00FFFF">
                    <a:alpha val="3045"/>
                  </a:srgbClr>
                </a:gs>
                <a:gs pos="14286">
                  <a:srgbClr val="00FFFF">
                    <a:alpha val="2802"/>
                  </a:srgbClr>
                </a:gs>
                <a:gs pos="28571">
                  <a:srgbClr val="00FFFF">
                    <a:alpha val="2183"/>
                  </a:srgbClr>
                </a:gs>
                <a:gs pos="42857">
                  <a:srgbClr val="00FFFF">
                    <a:alpha val="1437"/>
                  </a:srgbClr>
                </a:gs>
                <a:gs pos="57143">
                  <a:srgbClr val="00FFFF">
                    <a:alpha val="799"/>
                  </a:srgbClr>
                </a:gs>
                <a:gs pos="71429">
                  <a:srgbClr val="00FFFF">
                    <a:alpha val="375"/>
                  </a:srgbClr>
                </a:gs>
                <a:gs pos="85714">
                  <a:srgbClr val="00FFFF">
                    <a:alpha val="148"/>
                  </a:srgbClr>
                </a:gs>
                <a:gs pos="100000">
                  <a:srgbClr val="00FFFF">
                    <a:alpha val="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1" name="Splat 1091"/>
            <p:cNvSpPr>
              <a:spLocks noGrp="1"/>
            </p:cNvSpPr>
            <p:nvPr/>
          </p:nvSpPr>
          <p:spPr>
            <a:xfrm rot="-9027071">
              <a:off x="2752350" y="-80818"/>
              <a:ext cx="233536" cy="210877"/>
            </a:xfrm>
            <a:prstGeom prst="ellipse">
              <a:avLst/>
            </a:prstGeom>
            <a:gradFill>
              <a:gsLst>
                <a:gs pos="0">
                  <a:srgbClr val="0000FF">
                    <a:alpha val="1916"/>
                  </a:srgbClr>
                </a:gs>
                <a:gs pos="14286">
                  <a:srgbClr val="0000FF">
                    <a:alpha val="1762"/>
                  </a:srgbClr>
                </a:gs>
                <a:gs pos="28571">
                  <a:srgbClr val="0000FF">
                    <a:alpha val="1371"/>
                  </a:srgbClr>
                </a:gs>
                <a:gs pos="42857">
                  <a:srgbClr val="0000FF">
                    <a:alpha val="901"/>
                  </a:srgbClr>
                </a:gs>
                <a:gs pos="57143">
                  <a:srgbClr val="0000FF">
                    <a:alpha val="500"/>
                  </a:srgbClr>
                </a:gs>
                <a:gs pos="71429">
                  <a:srgbClr val="0000FF">
                    <a:alpha val="235"/>
                  </a:srgbClr>
                </a:gs>
                <a:gs pos="85714">
                  <a:srgbClr val="0000FF">
                    <a:alpha val="93"/>
                  </a:srgbClr>
                </a:gs>
                <a:gs pos="100000">
                  <a:srgbClr val="0000FF">
                    <a:alpha val="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2" name="Splat 1092"/>
            <p:cNvSpPr>
              <a:spLocks noGrp="1"/>
            </p:cNvSpPr>
            <p:nvPr/>
          </p:nvSpPr>
          <p:spPr>
            <a:xfrm rot="-10792602">
              <a:off x="142083" y="907328"/>
              <a:ext cx="270435" cy="175914"/>
            </a:xfrm>
            <a:prstGeom prst="ellipse">
              <a:avLst/>
            </a:prstGeom>
            <a:gradFill>
              <a:gsLst>
                <a:gs pos="0">
                  <a:srgbClr val="FF0000">
                    <a:alpha val="12753"/>
                  </a:srgbClr>
                </a:gs>
                <a:gs pos="14286">
                  <a:srgbClr val="FF0000">
                    <a:alpha val="11785"/>
                  </a:srgbClr>
                </a:gs>
                <a:gs pos="28571">
                  <a:srgbClr val="FF0000">
                    <a:alpha val="9277"/>
                  </a:srgbClr>
                </a:gs>
                <a:gs pos="42857">
                  <a:srgbClr val="FF0000">
                    <a:alpha val="6187"/>
                  </a:srgbClr>
                </a:gs>
                <a:gs pos="57143">
                  <a:srgbClr val="FF0000">
                    <a:alpha val="3477"/>
                  </a:srgbClr>
                </a:gs>
                <a:gs pos="71429">
                  <a:srgbClr val="FF0000">
                    <a:alpha val="1643"/>
                  </a:srgbClr>
                </a:gs>
                <a:gs pos="85714">
                  <a:srgbClr val="FF0000">
                    <a:alpha val="653"/>
                  </a:srgbClr>
                </a:gs>
                <a:gs pos="100000">
                  <a:srgbClr val="FF0000">
                    <a:alpha val="2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3" name="Splat 1093"/>
            <p:cNvSpPr>
              <a:spLocks noGrp="1"/>
            </p:cNvSpPr>
            <p:nvPr/>
          </p:nvSpPr>
          <p:spPr>
            <a:xfrm rot="9231149">
              <a:off x="971763" y="1868820"/>
              <a:ext cx="497121" cy="771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4" name="Splat 1094"/>
            <p:cNvSpPr>
              <a:spLocks noGrp="1"/>
            </p:cNvSpPr>
            <p:nvPr/>
          </p:nvSpPr>
          <p:spPr>
            <a:xfrm rot="8683533">
              <a:off x="1594376" y="761041"/>
              <a:ext cx="519030" cy="568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5" name="Splat 1095"/>
            <p:cNvSpPr>
              <a:spLocks noGrp="1"/>
            </p:cNvSpPr>
            <p:nvPr/>
          </p:nvSpPr>
          <p:spPr>
            <a:xfrm rot="9473570">
              <a:off x="1601173" y="2058875"/>
              <a:ext cx="361826" cy="315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6" name="Splat 1096"/>
            <p:cNvSpPr>
              <a:spLocks noGrp="1"/>
            </p:cNvSpPr>
            <p:nvPr/>
          </p:nvSpPr>
          <p:spPr>
            <a:xfrm rot="-8660970">
              <a:off x="2188960" y="267078"/>
              <a:ext cx="337690" cy="765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7" name="Splat 1097"/>
            <p:cNvSpPr>
              <a:spLocks noGrp="1"/>
            </p:cNvSpPr>
            <p:nvPr/>
          </p:nvSpPr>
          <p:spPr>
            <a:xfrm rot="8327317">
              <a:off x="1064804" y="771455"/>
              <a:ext cx="298139" cy="1698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8" name="Splat 1098"/>
            <p:cNvSpPr>
              <a:spLocks noGrp="1"/>
            </p:cNvSpPr>
            <p:nvPr/>
          </p:nvSpPr>
          <p:spPr>
            <a:xfrm rot="6357174">
              <a:off x="3358034" y="246350"/>
              <a:ext cx="521352" cy="104536"/>
            </a:xfrm>
            <a:prstGeom prst="ellipse">
              <a:avLst/>
            </a:prstGeom>
            <a:gradFill>
              <a:gsLst>
                <a:gs pos="0">
                  <a:srgbClr val="FF6700">
                    <a:alpha val="32968"/>
                  </a:srgbClr>
                </a:gs>
                <a:gs pos="14286">
                  <a:srgbClr val="FF6700">
                    <a:alpha val="30764"/>
                  </a:srgbClr>
                </a:gs>
                <a:gs pos="28571">
                  <a:srgbClr val="FF6700">
                    <a:alpha val="24833"/>
                  </a:srgbClr>
                </a:gs>
                <a:gs pos="42857">
                  <a:srgbClr val="FF6700">
                    <a:alpha val="17075"/>
                  </a:srgbClr>
                </a:gs>
                <a:gs pos="57143">
                  <a:srgbClr val="FF6700">
                    <a:alpha val="9855"/>
                  </a:srgbClr>
                </a:gs>
                <a:gs pos="71429">
                  <a:srgbClr val="FF6700">
                    <a:alpha val="4740"/>
                  </a:srgbClr>
                </a:gs>
                <a:gs pos="85714">
                  <a:srgbClr val="FF6700">
                    <a:alpha val="1902"/>
                  </a:srgbClr>
                </a:gs>
                <a:gs pos="100000">
                  <a:srgbClr val="FF67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9" name="Splat 1099"/>
            <p:cNvSpPr>
              <a:spLocks noGrp="1"/>
            </p:cNvSpPr>
            <p:nvPr/>
          </p:nvSpPr>
          <p:spPr>
            <a:xfrm rot="5287553">
              <a:off x="1376281" y="269927"/>
              <a:ext cx="168636" cy="390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0" name="Splat 1100"/>
            <p:cNvSpPr>
              <a:spLocks noGrp="1"/>
            </p:cNvSpPr>
            <p:nvPr/>
          </p:nvSpPr>
          <p:spPr>
            <a:xfrm rot="5406323">
              <a:off x="-38427" y="1016316"/>
              <a:ext cx="516146" cy="76929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1" name="Splat 1101"/>
            <p:cNvSpPr>
              <a:spLocks noGrp="1"/>
            </p:cNvSpPr>
            <p:nvPr/>
          </p:nvSpPr>
          <p:spPr>
            <a:xfrm rot="5049646">
              <a:off x="1206556" y="706229"/>
              <a:ext cx="380616" cy="723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2" name="Splat 1102"/>
            <p:cNvSpPr>
              <a:spLocks noGrp="1"/>
            </p:cNvSpPr>
            <p:nvPr/>
          </p:nvSpPr>
          <p:spPr>
            <a:xfrm rot="10150379">
              <a:off x="153545" y="936702"/>
              <a:ext cx="484261" cy="8879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3" name="Splat 1103"/>
            <p:cNvSpPr>
              <a:spLocks noGrp="1"/>
            </p:cNvSpPr>
            <p:nvPr/>
          </p:nvSpPr>
          <p:spPr>
            <a:xfrm rot="6494807">
              <a:off x="2315527" y="516633"/>
              <a:ext cx="308132" cy="137834"/>
            </a:xfrm>
            <a:prstGeom prst="ellipse">
              <a:avLst/>
            </a:prstGeom>
            <a:gradFill>
              <a:gsLst>
                <a:gs pos="0">
                  <a:srgbClr val="FF9800">
                    <a:alpha val="20945"/>
                  </a:srgbClr>
                </a:gs>
                <a:gs pos="14286">
                  <a:srgbClr val="FF9800">
                    <a:alpha val="19428"/>
                  </a:srgbClr>
                </a:gs>
                <a:gs pos="28571">
                  <a:srgbClr val="FF9800">
                    <a:alpha val="15442"/>
                  </a:srgbClr>
                </a:gs>
                <a:gs pos="42857">
                  <a:srgbClr val="FF9800">
                    <a:alpha val="10418"/>
                  </a:srgbClr>
                </a:gs>
                <a:gs pos="57143">
                  <a:srgbClr val="FF9800">
                    <a:alpha val="5914"/>
                  </a:srgbClr>
                </a:gs>
                <a:gs pos="71429">
                  <a:srgbClr val="FF9800">
                    <a:alpha val="2813"/>
                  </a:srgbClr>
                </a:gs>
                <a:gs pos="85714">
                  <a:srgbClr val="FF9800">
                    <a:alpha val="1122"/>
                  </a:srgbClr>
                </a:gs>
                <a:gs pos="100000">
                  <a:srgbClr val="FF9800">
                    <a:alpha val="3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4" name="Splat 1104"/>
            <p:cNvSpPr>
              <a:spLocks noGrp="1"/>
            </p:cNvSpPr>
            <p:nvPr/>
          </p:nvSpPr>
          <p:spPr>
            <a:xfrm rot="5387544">
              <a:off x="609947" y="255874"/>
              <a:ext cx="615590" cy="7631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5" name="Splat 1105"/>
            <p:cNvSpPr>
              <a:spLocks noGrp="1"/>
            </p:cNvSpPr>
            <p:nvPr/>
          </p:nvSpPr>
          <p:spPr>
            <a:xfrm rot="5778310">
              <a:off x="1711125" y="116697"/>
              <a:ext cx="624640" cy="131899"/>
            </a:xfrm>
            <a:prstGeom prst="ellipse">
              <a:avLst/>
            </a:prstGeom>
            <a:gradFill>
              <a:gsLst>
                <a:gs pos="0">
                  <a:srgbClr val="FFFF00">
                    <a:alpha val="21930"/>
                  </a:srgbClr>
                </a:gs>
                <a:gs pos="14286">
                  <a:srgbClr val="FFFF00">
                    <a:alpha val="20351"/>
                  </a:srgbClr>
                </a:gs>
                <a:gs pos="28571">
                  <a:srgbClr val="FFFF00">
                    <a:alpha val="16195"/>
                  </a:srgbClr>
                </a:gs>
                <a:gs pos="42857">
                  <a:srgbClr val="FFFF00">
                    <a:alpha val="10942"/>
                  </a:srgbClr>
                </a:gs>
                <a:gs pos="57143">
                  <a:srgbClr val="FFFF00">
                    <a:alpha val="6219"/>
                  </a:srgbClr>
                </a:gs>
                <a:gs pos="71429">
                  <a:srgbClr val="FFFF00">
                    <a:alpha val="2961"/>
                  </a:srgbClr>
                </a:gs>
                <a:gs pos="85714">
                  <a:srgbClr val="FFFF00">
                    <a:alpha val="1182"/>
                  </a:srgbClr>
                </a:gs>
                <a:gs pos="100000">
                  <a:srgbClr val="FFFF00">
                    <a:alpha val="3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6" name="Splat 1106"/>
            <p:cNvSpPr>
              <a:spLocks noGrp="1"/>
            </p:cNvSpPr>
            <p:nvPr/>
          </p:nvSpPr>
          <p:spPr>
            <a:xfrm rot="-9115110">
              <a:off x="2764611" y="1907448"/>
              <a:ext cx="203094" cy="77677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7" name="Splat 1107"/>
            <p:cNvSpPr>
              <a:spLocks noGrp="1"/>
            </p:cNvSpPr>
            <p:nvPr/>
          </p:nvSpPr>
          <p:spPr>
            <a:xfrm rot="9973321">
              <a:off x="1543372" y="2048472"/>
              <a:ext cx="765853" cy="1186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8" name="Splat 1108"/>
            <p:cNvSpPr>
              <a:spLocks noGrp="1"/>
            </p:cNvSpPr>
            <p:nvPr/>
          </p:nvSpPr>
          <p:spPr>
            <a:xfrm rot="7054470">
              <a:off x="2259085" y="967290"/>
              <a:ext cx="242813" cy="1307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9" name="Splat 1109"/>
            <p:cNvSpPr>
              <a:spLocks noGrp="1"/>
            </p:cNvSpPr>
            <p:nvPr/>
          </p:nvSpPr>
          <p:spPr>
            <a:xfrm rot="10592723">
              <a:off x="1849563" y="1180318"/>
              <a:ext cx="447172" cy="82810"/>
            </a:xfrm>
            <a:prstGeom prst="ellipse">
              <a:avLst/>
            </a:prstGeom>
            <a:gradFill>
              <a:gsLst>
                <a:gs pos="0">
                  <a:srgbClr val="00FFFF">
                    <a:alpha val="7063"/>
                  </a:srgbClr>
                </a:gs>
                <a:gs pos="14286">
                  <a:srgbClr val="00FFFF">
                    <a:alpha val="6511"/>
                  </a:srgbClr>
                </a:gs>
                <a:gs pos="28571">
                  <a:srgbClr val="00FFFF">
                    <a:alpha val="5093"/>
                  </a:srgbClr>
                </a:gs>
                <a:gs pos="42857">
                  <a:srgbClr val="00FFFF">
                    <a:alpha val="3371"/>
                  </a:srgbClr>
                </a:gs>
                <a:gs pos="57143">
                  <a:srgbClr val="00FFFF">
                    <a:alpha val="1882"/>
                  </a:srgbClr>
                </a:gs>
                <a:gs pos="71429">
                  <a:srgbClr val="00FFFF">
                    <a:alpha val="885"/>
                  </a:srgbClr>
                </a:gs>
                <a:gs pos="85714">
                  <a:srgbClr val="00FFFF">
                    <a:alpha val="351"/>
                  </a:srgbClr>
                </a:gs>
                <a:gs pos="100000">
                  <a:srgbClr val="00FFFF">
                    <a:alpha val="1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0" name="Splat 1110"/>
            <p:cNvSpPr>
              <a:spLocks noGrp="1"/>
            </p:cNvSpPr>
            <p:nvPr/>
          </p:nvSpPr>
          <p:spPr>
            <a:xfrm rot="3919995">
              <a:off x="2608782" y="1701392"/>
              <a:ext cx="715586" cy="471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1" name="Splat 1111"/>
            <p:cNvSpPr>
              <a:spLocks noGrp="1"/>
            </p:cNvSpPr>
            <p:nvPr/>
          </p:nvSpPr>
          <p:spPr>
            <a:xfrm rot="6436176">
              <a:off x="417186" y="432027"/>
              <a:ext cx="335476" cy="203924"/>
            </a:xfrm>
            <a:prstGeom prst="ellipse">
              <a:avLst/>
            </a:prstGeom>
            <a:gradFill>
              <a:gsLst>
                <a:gs pos="0">
                  <a:srgbClr val="FFFF00">
                    <a:alpha val="13462"/>
                  </a:srgbClr>
                </a:gs>
                <a:gs pos="14286">
                  <a:srgbClr val="FFFF00">
                    <a:alpha val="12444"/>
                  </a:srgbClr>
                </a:gs>
                <a:gs pos="28571">
                  <a:srgbClr val="FFFF00">
                    <a:alpha val="9803"/>
                  </a:srgbClr>
                </a:gs>
                <a:gs pos="42857">
                  <a:srgbClr val="FFFF00">
                    <a:alpha val="6544"/>
                  </a:srgbClr>
                </a:gs>
                <a:gs pos="57143">
                  <a:srgbClr val="FFFF00">
                    <a:alpha val="3681"/>
                  </a:srgbClr>
                </a:gs>
                <a:gs pos="71429">
                  <a:srgbClr val="FFFF00">
                    <a:alpha val="1740"/>
                  </a:srgbClr>
                </a:gs>
                <a:gs pos="85714">
                  <a:srgbClr val="FFFF00">
                    <a:alpha val="692"/>
                  </a:srgbClr>
                </a:gs>
                <a:gs pos="100000">
                  <a:srgbClr val="FFFF00">
                    <a:alpha val="2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2" name="Splat 1112"/>
            <p:cNvSpPr>
              <a:spLocks noGrp="1"/>
            </p:cNvSpPr>
            <p:nvPr/>
          </p:nvSpPr>
          <p:spPr>
            <a:xfrm rot="-10701839">
              <a:off x="3012205" y="562072"/>
              <a:ext cx="519646" cy="51746"/>
            </a:xfrm>
            <a:prstGeom prst="ellipse">
              <a:avLst/>
            </a:prstGeom>
            <a:gradFill>
              <a:gsLst>
                <a:gs pos="0">
                  <a:srgbClr val="400000">
                    <a:alpha val="32968"/>
                  </a:srgbClr>
                </a:gs>
                <a:gs pos="14286">
                  <a:srgbClr val="400000">
                    <a:alpha val="30764"/>
                  </a:srgbClr>
                </a:gs>
                <a:gs pos="28571">
                  <a:srgbClr val="400000">
                    <a:alpha val="24833"/>
                  </a:srgbClr>
                </a:gs>
                <a:gs pos="42857">
                  <a:srgbClr val="400000">
                    <a:alpha val="17075"/>
                  </a:srgbClr>
                </a:gs>
                <a:gs pos="57143">
                  <a:srgbClr val="400000">
                    <a:alpha val="9855"/>
                  </a:srgbClr>
                </a:gs>
                <a:gs pos="71429">
                  <a:srgbClr val="400000">
                    <a:alpha val="4740"/>
                  </a:srgbClr>
                </a:gs>
                <a:gs pos="85714">
                  <a:srgbClr val="400000">
                    <a:alpha val="1902"/>
                  </a:srgbClr>
                </a:gs>
                <a:gs pos="100000">
                  <a:srgbClr val="4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3" name="Splat 1113"/>
            <p:cNvSpPr>
              <a:spLocks noGrp="1"/>
            </p:cNvSpPr>
            <p:nvPr/>
          </p:nvSpPr>
          <p:spPr>
            <a:xfrm rot="10307987">
              <a:off x="2788217" y="1239632"/>
              <a:ext cx="382451" cy="99346"/>
            </a:xfrm>
            <a:prstGeom prst="ellipse">
              <a:avLst/>
            </a:prstGeom>
            <a:gradFill>
              <a:gsLst>
                <a:gs pos="0">
                  <a:srgbClr val="FFFFB8">
                    <a:alpha val="32968"/>
                  </a:srgbClr>
                </a:gs>
                <a:gs pos="14286">
                  <a:srgbClr val="FFFFB8">
                    <a:alpha val="30764"/>
                  </a:srgbClr>
                </a:gs>
                <a:gs pos="28571">
                  <a:srgbClr val="FFFFB8">
                    <a:alpha val="24833"/>
                  </a:srgbClr>
                </a:gs>
                <a:gs pos="42857">
                  <a:srgbClr val="FFFFB8">
                    <a:alpha val="17075"/>
                  </a:srgbClr>
                </a:gs>
                <a:gs pos="57143">
                  <a:srgbClr val="FFFFB8">
                    <a:alpha val="9855"/>
                  </a:srgbClr>
                </a:gs>
                <a:gs pos="71429">
                  <a:srgbClr val="FFFFB8">
                    <a:alpha val="4740"/>
                  </a:srgbClr>
                </a:gs>
                <a:gs pos="85714">
                  <a:srgbClr val="FFFFB8">
                    <a:alpha val="1902"/>
                  </a:srgbClr>
                </a:gs>
                <a:gs pos="100000">
                  <a:srgbClr val="FFFFB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4" name="Splat 1114"/>
            <p:cNvSpPr>
              <a:spLocks noGrp="1"/>
            </p:cNvSpPr>
            <p:nvPr/>
          </p:nvSpPr>
          <p:spPr>
            <a:xfrm rot="5653740">
              <a:off x="2986313" y="1054198"/>
              <a:ext cx="776369" cy="8102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5" name="Splat 1115"/>
            <p:cNvSpPr>
              <a:spLocks noGrp="1"/>
            </p:cNvSpPr>
            <p:nvPr/>
          </p:nvSpPr>
          <p:spPr>
            <a:xfrm rot="9826929">
              <a:off x="1850131" y="239121"/>
              <a:ext cx="326464" cy="565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6" name="Splat 1116"/>
            <p:cNvSpPr>
              <a:spLocks noGrp="1"/>
            </p:cNvSpPr>
            <p:nvPr/>
          </p:nvSpPr>
          <p:spPr>
            <a:xfrm rot="7331258">
              <a:off x="445019" y="1425807"/>
              <a:ext cx="513623" cy="719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7" name="Splat 1117"/>
            <p:cNvSpPr>
              <a:spLocks noGrp="1"/>
            </p:cNvSpPr>
            <p:nvPr/>
          </p:nvSpPr>
          <p:spPr>
            <a:xfrm rot="-10323631">
              <a:off x="1844838" y="2034885"/>
              <a:ext cx="763386" cy="2438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8" name="Splat 1118"/>
            <p:cNvSpPr>
              <a:spLocks noGrp="1"/>
            </p:cNvSpPr>
            <p:nvPr/>
          </p:nvSpPr>
          <p:spPr>
            <a:xfrm rot="-9660684">
              <a:off x="841687" y="1792221"/>
              <a:ext cx="236580" cy="27411"/>
            </a:xfrm>
            <a:prstGeom prst="ellipse">
              <a:avLst/>
            </a:prstGeom>
            <a:gradFill>
              <a:gsLst>
                <a:gs pos="0">
                  <a:srgbClr val="000023">
                    <a:alpha val="32968"/>
                  </a:srgbClr>
                </a:gs>
                <a:gs pos="14286">
                  <a:srgbClr val="000023">
                    <a:alpha val="30764"/>
                  </a:srgbClr>
                </a:gs>
                <a:gs pos="28571">
                  <a:srgbClr val="000023">
                    <a:alpha val="24833"/>
                  </a:srgbClr>
                </a:gs>
                <a:gs pos="42857">
                  <a:srgbClr val="000023">
                    <a:alpha val="17075"/>
                  </a:srgbClr>
                </a:gs>
                <a:gs pos="57143">
                  <a:srgbClr val="000023">
                    <a:alpha val="9855"/>
                  </a:srgbClr>
                </a:gs>
                <a:gs pos="71429">
                  <a:srgbClr val="000023">
                    <a:alpha val="4740"/>
                  </a:srgbClr>
                </a:gs>
                <a:gs pos="85714">
                  <a:srgbClr val="000023">
                    <a:alpha val="1902"/>
                  </a:srgbClr>
                </a:gs>
                <a:gs pos="100000">
                  <a:srgbClr val="00002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9" name="Splat 1119"/>
            <p:cNvSpPr>
              <a:spLocks noGrp="1"/>
            </p:cNvSpPr>
            <p:nvPr/>
          </p:nvSpPr>
          <p:spPr>
            <a:xfrm rot="7076235">
              <a:off x="3175917" y="354394"/>
              <a:ext cx="423982" cy="1555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0" name="Splat 1120"/>
            <p:cNvSpPr>
              <a:spLocks noGrp="1"/>
            </p:cNvSpPr>
            <p:nvPr/>
          </p:nvSpPr>
          <p:spPr>
            <a:xfrm rot="5283982">
              <a:off x="562770" y="320119"/>
              <a:ext cx="538735" cy="110610"/>
            </a:xfrm>
            <a:prstGeom prst="ellipse">
              <a:avLst/>
            </a:prstGeom>
            <a:gradFill>
              <a:gsLst>
                <a:gs pos="0">
                  <a:srgbClr val="FFCD00">
                    <a:alpha val="32968"/>
                  </a:srgbClr>
                </a:gs>
                <a:gs pos="14286">
                  <a:srgbClr val="FFCD00">
                    <a:alpha val="30764"/>
                  </a:srgbClr>
                </a:gs>
                <a:gs pos="28571">
                  <a:srgbClr val="FFCD00">
                    <a:alpha val="24833"/>
                  </a:srgbClr>
                </a:gs>
                <a:gs pos="42857">
                  <a:srgbClr val="FFCD00">
                    <a:alpha val="17075"/>
                  </a:srgbClr>
                </a:gs>
                <a:gs pos="57143">
                  <a:srgbClr val="FFCD00">
                    <a:alpha val="9855"/>
                  </a:srgbClr>
                </a:gs>
                <a:gs pos="71429">
                  <a:srgbClr val="FFCD00">
                    <a:alpha val="4740"/>
                  </a:srgbClr>
                </a:gs>
                <a:gs pos="85714">
                  <a:srgbClr val="FFCD00">
                    <a:alpha val="1902"/>
                  </a:srgbClr>
                </a:gs>
                <a:gs pos="100000">
                  <a:srgbClr val="FFCD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1" name="Splat 1121"/>
            <p:cNvSpPr>
              <a:spLocks noGrp="1"/>
            </p:cNvSpPr>
            <p:nvPr/>
          </p:nvSpPr>
          <p:spPr>
            <a:xfrm rot="8595448">
              <a:off x="1305648" y="308409"/>
              <a:ext cx="288242" cy="158663"/>
            </a:xfrm>
            <a:prstGeom prst="ellipse">
              <a:avLst/>
            </a:prstGeom>
            <a:gradFill>
              <a:gsLst>
                <a:gs pos="0">
                  <a:srgbClr val="E4EFFF">
                    <a:alpha val="27695"/>
                  </a:srgbClr>
                </a:gs>
                <a:gs pos="14286">
                  <a:srgbClr val="E4EFFF">
                    <a:alpha val="25774"/>
                  </a:srgbClr>
                </a:gs>
                <a:gs pos="28571">
                  <a:srgbClr val="E4EFFF">
                    <a:alpha val="20660"/>
                  </a:srgbClr>
                </a:gs>
                <a:gs pos="42857">
                  <a:srgbClr val="E4EFFF">
                    <a:alpha val="14084"/>
                  </a:srgbClr>
                </a:gs>
                <a:gs pos="57143">
                  <a:srgbClr val="E4EFFF">
                    <a:alpha val="8067"/>
                  </a:srgbClr>
                </a:gs>
                <a:gs pos="71429">
                  <a:srgbClr val="E4EFFF">
                    <a:alpha val="3861"/>
                  </a:srgbClr>
                </a:gs>
                <a:gs pos="85714">
                  <a:srgbClr val="E4EFFF">
                    <a:alpha val="1545"/>
                  </a:srgbClr>
                </a:gs>
                <a:gs pos="100000">
                  <a:srgbClr val="E4EFFF">
                    <a:alpha val="5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2" name="Splat 1122"/>
            <p:cNvSpPr>
              <a:spLocks noGrp="1"/>
            </p:cNvSpPr>
            <p:nvPr/>
          </p:nvSpPr>
          <p:spPr>
            <a:xfrm rot="3013828">
              <a:off x="639267" y="1664231"/>
              <a:ext cx="372269" cy="7005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3" name="Splat 1123"/>
            <p:cNvSpPr>
              <a:spLocks noGrp="1"/>
            </p:cNvSpPr>
            <p:nvPr/>
          </p:nvSpPr>
          <p:spPr>
            <a:xfrm rot="5197232">
              <a:off x="2162208" y="302999"/>
              <a:ext cx="308839" cy="781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4" name="Splat 1124"/>
            <p:cNvSpPr>
              <a:spLocks noGrp="1"/>
            </p:cNvSpPr>
            <p:nvPr/>
          </p:nvSpPr>
          <p:spPr>
            <a:xfrm rot="8036087">
              <a:off x="272211" y="854076"/>
              <a:ext cx="352863" cy="1530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5" name="Splat 1125"/>
            <p:cNvSpPr>
              <a:spLocks noGrp="1"/>
            </p:cNvSpPr>
            <p:nvPr/>
          </p:nvSpPr>
          <p:spPr>
            <a:xfrm rot="-8239559">
              <a:off x="614001" y="1743452"/>
              <a:ext cx="447128" cy="623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6" name="Splat 1126"/>
            <p:cNvSpPr>
              <a:spLocks noGrp="1"/>
            </p:cNvSpPr>
            <p:nvPr/>
          </p:nvSpPr>
          <p:spPr>
            <a:xfrm rot="5350674">
              <a:off x="1180709" y="513951"/>
              <a:ext cx="621247" cy="415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7" name="Splat 1127"/>
            <p:cNvSpPr>
              <a:spLocks noGrp="1"/>
            </p:cNvSpPr>
            <p:nvPr/>
          </p:nvSpPr>
          <p:spPr>
            <a:xfrm rot="6084310">
              <a:off x="2298185" y="1114135"/>
              <a:ext cx="335188" cy="716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8" name="Splat 1128"/>
            <p:cNvSpPr>
              <a:spLocks noGrp="1"/>
            </p:cNvSpPr>
            <p:nvPr/>
          </p:nvSpPr>
          <p:spPr>
            <a:xfrm rot="-8489902">
              <a:off x="1421874" y="866709"/>
              <a:ext cx="323905" cy="134525"/>
            </a:xfrm>
            <a:prstGeom prst="ellipse">
              <a:avLst/>
            </a:prstGeom>
            <a:gradFill>
              <a:gsLst>
                <a:gs pos="0">
                  <a:srgbClr val="FFAC00">
                    <a:alpha val="28487"/>
                  </a:srgbClr>
                </a:gs>
                <a:gs pos="14286">
                  <a:srgbClr val="FFAC00">
                    <a:alpha val="26521"/>
                  </a:srgbClr>
                </a:gs>
                <a:gs pos="28571">
                  <a:srgbClr val="FFAC00">
                    <a:alpha val="21280"/>
                  </a:srgbClr>
                </a:gs>
                <a:gs pos="42857">
                  <a:srgbClr val="FFAC00">
                    <a:alpha val="14525"/>
                  </a:srgbClr>
                </a:gs>
                <a:gs pos="57143">
                  <a:srgbClr val="FFAC00">
                    <a:alpha val="8329"/>
                  </a:srgbClr>
                </a:gs>
                <a:gs pos="71429">
                  <a:srgbClr val="FFAC00">
                    <a:alpha val="3989"/>
                  </a:srgbClr>
                </a:gs>
                <a:gs pos="85714">
                  <a:srgbClr val="FFAC00">
                    <a:alpha val="1597"/>
                  </a:srgbClr>
                </a:gs>
                <a:gs pos="100000">
                  <a:srgbClr val="FFAC00">
                    <a:alpha val="5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9" name="Splat 1129"/>
            <p:cNvSpPr>
              <a:spLocks noGrp="1"/>
            </p:cNvSpPr>
            <p:nvPr/>
          </p:nvSpPr>
          <p:spPr>
            <a:xfrm rot="5789491">
              <a:off x="2595398" y="990113"/>
              <a:ext cx="618351" cy="18206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0" name="Splat 1130"/>
            <p:cNvSpPr>
              <a:spLocks noGrp="1"/>
            </p:cNvSpPr>
            <p:nvPr/>
          </p:nvSpPr>
          <p:spPr>
            <a:xfrm rot="-10214568">
              <a:off x="2988175" y="1336936"/>
              <a:ext cx="565513" cy="333363"/>
            </a:xfrm>
            <a:prstGeom prst="ellipse">
              <a:avLst/>
            </a:prstGeom>
            <a:gradFill>
              <a:gsLst>
                <a:gs pos="0">
                  <a:srgbClr val="FF5C00">
                    <a:alpha val="31664"/>
                  </a:srgbClr>
                </a:gs>
                <a:gs pos="14286">
                  <a:srgbClr val="FF5C00">
                    <a:alpha val="29526"/>
                  </a:srgbClr>
                </a:gs>
                <a:gs pos="28571">
                  <a:srgbClr val="FF5C00">
                    <a:alpha val="23792"/>
                  </a:srgbClr>
                </a:gs>
                <a:gs pos="42857">
                  <a:srgbClr val="FF5C00">
                    <a:alpha val="16324"/>
                  </a:srgbClr>
                </a:gs>
                <a:gs pos="57143">
                  <a:srgbClr val="FF5C00">
                    <a:alpha val="9403"/>
                  </a:srgbClr>
                </a:gs>
                <a:gs pos="71429">
                  <a:srgbClr val="FF5C00">
                    <a:alpha val="4517"/>
                  </a:srgbClr>
                </a:gs>
                <a:gs pos="85714">
                  <a:srgbClr val="FF5C00">
                    <a:alpha val="1811"/>
                  </a:srgbClr>
                </a:gs>
                <a:gs pos="100000">
                  <a:srgbClr val="FF5C00">
                    <a:alpha val="6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1" name="Splat 1131"/>
            <p:cNvSpPr>
              <a:spLocks noGrp="1"/>
            </p:cNvSpPr>
            <p:nvPr/>
          </p:nvSpPr>
          <p:spPr>
            <a:xfrm rot="8258632">
              <a:off x="1509737" y="926135"/>
              <a:ext cx="325782" cy="1442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2" name="Splat 1132"/>
            <p:cNvSpPr>
              <a:spLocks noGrp="1"/>
            </p:cNvSpPr>
            <p:nvPr/>
          </p:nvSpPr>
          <p:spPr>
            <a:xfrm rot="-10714679">
              <a:off x="1737296" y="33825"/>
              <a:ext cx="786429" cy="407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3" name="Splat 1133"/>
            <p:cNvSpPr>
              <a:spLocks noGrp="1"/>
            </p:cNvSpPr>
            <p:nvPr/>
          </p:nvSpPr>
          <p:spPr>
            <a:xfrm rot="8848026">
              <a:off x="2399537" y="982550"/>
              <a:ext cx="342777" cy="1367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4" name="Splat 1134"/>
            <p:cNvSpPr>
              <a:spLocks noGrp="1"/>
            </p:cNvSpPr>
            <p:nvPr/>
          </p:nvSpPr>
          <p:spPr>
            <a:xfrm rot="3297655">
              <a:off x="2806554" y="1670873"/>
              <a:ext cx="737561" cy="1151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5" name="Splat 1135"/>
            <p:cNvSpPr>
              <a:spLocks noGrp="1"/>
            </p:cNvSpPr>
            <p:nvPr/>
          </p:nvSpPr>
          <p:spPr>
            <a:xfrm rot="-10729612">
              <a:off x="1521186" y="506035"/>
              <a:ext cx="635063" cy="453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6" name="Splat 1136"/>
            <p:cNvSpPr>
              <a:spLocks noGrp="1"/>
            </p:cNvSpPr>
            <p:nvPr/>
          </p:nvSpPr>
          <p:spPr>
            <a:xfrm rot="5526870">
              <a:off x="2941544" y="1781097"/>
              <a:ext cx="707178" cy="2405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7" name="Splat 1137"/>
            <p:cNvSpPr>
              <a:spLocks noGrp="1"/>
            </p:cNvSpPr>
            <p:nvPr/>
          </p:nvSpPr>
          <p:spPr>
            <a:xfrm rot="5389291">
              <a:off x="548199" y="201071"/>
              <a:ext cx="694311" cy="1301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8" name="Splat 1138"/>
            <p:cNvSpPr>
              <a:spLocks noGrp="1"/>
            </p:cNvSpPr>
            <p:nvPr/>
          </p:nvSpPr>
          <p:spPr>
            <a:xfrm rot="5528445">
              <a:off x="779101" y="652231"/>
              <a:ext cx="204299" cy="124639"/>
            </a:xfrm>
            <a:prstGeom prst="ellipse">
              <a:avLst/>
            </a:prstGeom>
            <a:gradFill>
              <a:gsLst>
                <a:gs pos="0">
                  <a:srgbClr val="90A679">
                    <a:alpha val="32968"/>
                  </a:srgbClr>
                </a:gs>
                <a:gs pos="14286">
                  <a:srgbClr val="90A679">
                    <a:alpha val="30764"/>
                  </a:srgbClr>
                </a:gs>
                <a:gs pos="28571">
                  <a:srgbClr val="90A679">
                    <a:alpha val="24833"/>
                  </a:srgbClr>
                </a:gs>
                <a:gs pos="42857">
                  <a:srgbClr val="90A679">
                    <a:alpha val="17075"/>
                  </a:srgbClr>
                </a:gs>
                <a:gs pos="57143">
                  <a:srgbClr val="90A679">
                    <a:alpha val="9855"/>
                  </a:srgbClr>
                </a:gs>
                <a:gs pos="71429">
                  <a:srgbClr val="90A679">
                    <a:alpha val="4740"/>
                  </a:srgbClr>
                </a:gs>
                <a:gs pos="85714">
                  <a:srgbClr val="90A679">
                    <a:alpha val="1902"/>
                  </a:srgbClr>
                </a:gs>
                <a:gs pos="100000">
                  <a:srgbClr val="90A67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9" name="Splat 1139"/>
            <p:cNvSpPr>
              <a:spLocks noGrp="1"/>
            </p:cNvSpPr>
            <p:nvPr/>
          </p:nvSpPr>
          <p:spPr>
            <a:xfrm rot="5968771">
              <a:off x="1653879" y="1240249"/>
              <a:ext cx="622560" cy="861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0" name="Splat 1140"/>
            <p:cNvSpPr>
              <a:spLocks noGrp="1"/>
            </p:cNvSpPr>
            <p:nvPr/>
          </p:nvSpPr>
          <p:spPr>
            <a:xfrm rot="-10721051">
              <a:off x="1908469" y="919315"/>
              <a:ext cx="565584" cy="1426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1" name="Splat 1141"/>
            <p:cNvSpPr>
              <a:spLocks noGrp="1"/>
            </p:cNvSpPr>
            <p:nvPr/>
          </p:nvSpPr>
          <p:spPr>
            <a:xfrm rot="5229191">
              <a:off x="2072350" y="253416"/>
              <a:ext cx="769548" cy="4766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2" name="Splat 1142"/>
            <p:cNvSpPr>
              <a:spLocks noGrp="1"/>
            </p:cNvSpPr>
            <p:nvPr/>
          </p:nvSpPr>
          <p:spPr>
            <a:xfrm rot="6448660">
              <a:off x="212185" y="1042299"/>
              <a:ext cx="718135" cy="924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3" name="Splat 1143"/>
            <p:cNvSpPr>
              <a:spLocks noGrp="1"/>
            </p:cNvSpPr>
            <p:nvPr/>
          </p:nvSpPr>
          <p:spPr>
            <a:xfrm rot="-10604606">
              <a:off x="2573955" y="1219315"/>
              <a:ext cx="324116" cy="3068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4" name="Splat 1144"/>
            <p:cNvSpPr>
              <a:spLocks noGrp="1"/>
            </p:cNvSpPr>
            <p:nvPr/>
          </p:nvSpPr>
          <p:spPr>
            <a:xfrm rot="10532911">
              <a:off x="451176" y="952004"/>
              <a:ext cx="236925" cy="345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5" name="Splat 1145"/>
            <p:cNvSpPr>
              <a:spLocks noGrp="1"/>
            </p:cNvSpPr>
            <p:nvPr/>
          </p:nvSpPr>
          <p:spPr>
            <a:xfrm rot="8352897">
              <a:off x="595445" y="47282"/>
              <a:ext cx="311805" cy="1514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6" name="Splat 1146"/>
            <p:cNvSpPr>
              <a:spLocks noGrp="1"/>
            </p:cNvSpPr>
            <p:nvPr/>
          </p:nvSpPr>
          <p:spPr>
            <a:xfrm rot="5207039">
              <a:off x="-250724" y="171250"/>
              <a:ext cx="692145" cy="2002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7" name="Splat 1147"/>
            <p:cNvSpPr>
              <a:spLocks noGrp="1"/>
            </p:cNvSpPr>
            <p:nvPr/>
          </p:nvSpPr>
          <p:spPr>
            <a:xfrm rot="4726320">
              <a:off x="25996" y="576790"/>
              <a:ext cx="339525" cy="1430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8" name="Splat 1148"/>
            <p:cNvSpPr>
              <a:spLocks noGrp="1"/>
            </p:cNvSpPr>
            <p:nvPr/>
          </p:nvSpPr>
          <p:spPr>
            <a:xfrm rot="7254338">
              <a:off x="2288501" y="1336307"/>
              <a:ext cx="350033" cy="192307"/>
            </a:xfrm>
            <a:prstGeom prst="ellipse">
              <a:avLst/>
            </a:prstGeom>
            <a:gradFill>
              <a:gsLst>
                <a:gs pos="0">
                  <a:srgbClr val="FFE4C0">
                    <a:alpha val="32968"/>
                  </a:srgbClr>
                </a:gs>
                <a:gs pos="14286">
                  <a:srgbClr val="FFE4C0">
                    <a:alpha val="30764"/>
                  </a:srgbClr>
                </a:gs>
                <a:gs pos="28571">
                  <a:srgbClr val="FFE4C0">
                    <a:alpha val="24833"/>
                  </a:srgbClr>
                </a:gs>
                <a:gs pos="42857">
                  <a:srgbClr val="FFE4C0">
                    <a:alpha val="17075"/>
                  </a:srgbClr>
                </a:gs>
                <a:gs pos="57143">
                  <a:srgbClr val="FFE4C0">
                    <a:alpha val="9855"/>
                  </a:srgbClr>
                </a:gs>
                <a:gs pos="71429">
                  <a:srgbClr val="FFE4C0">
                    <a:alpha val="4740"/>
                  </a:srgbClr>
                </a:gs>
                <a:gs pos="85714">
                  <a:srgbClr val="FFE4C0">
                    <a:alpha val="1902"/>
                  </a:srgbClr>
                </a:gs>
                <a:gs pos="100000">
                  <a:srgbClr val="FFE4C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9" name="Splat 1149"/>
            <p:cNvSpPr>
              <a:spLocks noGrp="1"/>
            </p:cNvSpPr>
            <p:nvPr/>
          </p:nvSpPr>
          <p:spPr>
            <a:xfrm rot="10275368">
              <a:off x="1054704" y="847782"/>
              <a:ext cx="756293" cy="156522"/>
            </a:xfrm>
            <a:prstGeom prst="ellipse">
              <a:avLst/>
            </a:prstGeom>
            <a:gradFill>
              <a:gsLst>
                <a:gs pos="0">
                  <a:srgbClr val="FF0000">
                    <a:alpha val="15872"/>
                  </a:srgbClr>
                </a:gs>
                <a:gs pos="14286">
                  <a:srgbClr val="FF0000">
                    <a:alpha val="14687"/>
                  </a:srgbClr>
                </a:gs>
                <a:gs pos="28571">
                  <a:srgbClr val="FF0000">
                    <a:alpha val="11603"/>
                  </a:srgbClr>
                </a:gs>
                <a:gs pos="42857">
                  <a:srgbClr val="FF0000">
                    <a:alpha val="7771"/>
                  </a:srgbClr>
                </a:gs>
                <a:gs pos="57143">
                  <a:srgbClr val="FF0000">
                    <a:alpha val="4384"/>
                  </a:srgbClr>
                </a:gs>
                <a:gs pos="71429">
                  <a:srgbClr val="FF0000">
                    <a:alpha val="2076"/>
                  </a:srgbClr>
                </a:gs>
                <a:gs pos="85714">
                  <a:srgbClr val="FF0000">
                    <a:alpha val="826"/>
                  </a:srgbClr>
                </a:gs>
                <a:gs pos="100000">
                  <a:srgbClr val="FF0000">
                    <a:alpha val="2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0" name="Splat 1150"/>
            <p:cNvSpPr>
              <a:spLocks noGrp="1"/>
            </p:cNvSpPr>
            <p:nvPr/>
          </p:nvSpPr>
          <p:spPr>
            <a:xfrm rot="7909508">
              <a:off x="1012374" y="1475437"/>
              <a:ext cx="253271" cy="950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1" name="Splat 1151"/>
            <p:cNvSpPr>
              <a:spLocks noGrp="1"/>
            </p:cNvSpPr>
            <p:nvPr/>
          </p:nvSpPr>
          <p:spPr>
            <a:xfrm rot="5725996">
              <a:off x="1268263" y="1610566"/>
              <a:ext cx="719442" cy="454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2" name="Splat 1152"/>
            <p:cNvSpPr>
              <a:spLocks noGrp="1"/>
            </p:cNvSpPr>
            <p:nvPr/>
          </p:nvSpPr>
          <p:spPr>
            <a:xfrm rot="5958788">
              <a:off x="1883219" y="841604"/>
              <a:ext cx="764792" cy="10456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3" name="Splat 1153"/>
            <p:cNvSpPr>
              <a:spLocks noGrp="1"/>
            </p:cNvSpPr>
            <p:nvPr/>
          </p:nvSpPr>
          <p:spPr>
            <a:xfrm rot="6857363">
              <a:off x="2426482" y="122189"/>
              <a:ext cx="214099" cy="280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4" name="Splat 1154"/>
            <p:cNvSpPr>
              <a:spLocks noGrp="1"/>
            </p:cNvSpPr>
            <p:nvPr/>
          </p:nvSpPr>
          <p:spPr>
            <a:xfrm rot="-8847956">
              <a:off x="985711" y="1723294"/>
              <a:ext cx="706160" cy="1658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5" name="Splat 1155"/>
            <p:cNvSpPr>
              <a:spLocks noGrp="1"/>
            </p:cNvSpPr>
            <p:nvPr/>
          </p:nvSpPr>
          <p:spPr>
            <a:xfrm rot="4611328">
              <a:off x="837944" y="540202"/>
              <a:ext cx="281808" cy="135654"/>
            </a:xfrm>
            <a:prstGeom prst="ellipse">
              <a:avLst/>
            </a:prstGeom>
            <a:gradFill>
              <a:gsLst>
                <a:gs pos="0">
                  <a:srgbClr val="C9A992">
                    <a:alpha val="30528"/>
                  </a:srgbClr>
                </a:gs>
                <a:gs pos="14286">
                  <a:srgbClr val="C9A992">
                    <a:alpha val="28451"/>
                  </a:srgbClr>
                </a:gs>
                <a:gs pos="28571">
                  <a:srgbClr val="C9A992">
                    <a:alpha val="22891"/>
                  </a:srgbClr>
                </a:gs>
                <a:gs pos="42857">
                  <a:srgbClr val="C9A992">
                    <a:alpha val="15676"/>
                  </a:srgbClr>
                </a:gs>
                <a:gs pos="57143">
                  <a:srgbClr val="C9A992">
                    <a:alpha val="9015"/>
                  </a:srgbClr>
                </a:gs>
                <a:gs pos="71429">
                  <a:srgbClr val="C9A992">
                    <a:alpha val="4326"/>
                  </a:srgbClr>
                </a:gs>
                <a:gs pos="85714">
                  <a:srgbClr val="C9A992">
                    <a:alpha val="1734"/>
                  </a:srgbClr>
                </a:gs>
                <a:gs pos="100000">
                  <a:srgbClr val="C9A992">
                    <a:alpha val="5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6" name="Splat 1156"/>
            <p:cNvSpPr>
              <a:spLocks noGrp="1"/>
            </p:cNvSpPr>
            <p:nvPr/>
          </p:nvSpPr>
          <p:spPr>
            <a:xfrm rot="10774658">
              <a:off x="1216084" y="1546851"/>
              <a:ext cx="313617" cy="4195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7" name="Splat 1157"/>
            <p:cNvSpPr>
              <a:spLocks noGrp="1"/>
            </p:cNvSpPr>
            <p:nvPr/>
          </p:nvSpPr>
          <p:spPr>
            <a:xfrm rot="9658454">
              <a:off x="1378752" y="568578"/>
              <a:ext cx="715733" cy="554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8" name="Splat 1158"/>
            <p:cNvSpPr>
              <a:spLocks noGrp="1"/>
            </p:cNvSpPr>
            <p:nvPr/>
          </p:nvSpPr>
          <p:spPr>
            <a:xfrm rot="4046625">
              <a:off x="536931" y="887671"/>
              <a:ext cx="440147" cy="406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9" name="Splat 1159"/>
            <p:cNvSpPr>
              <a:spLocks noGrp="1"/>
            </p:cNvSpPr>
            <p:nvPr/>
          </p:nvSpPr>
          <p:spPr>
            <a:xfrm rot="9816946">
              <a:off x="2040643" y="1073947"/>
              <a:ext cx="786122" cy="647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0" name="Splat 1160"/>
            <p:cNvSpPr>
              <a:spLocks noGrp="1"/>
            </p:cNvSpPr>
            <p:nvPr/>
          </p:nvSpPr>
          <p:spPr>
            <a:xfrm rot="5391030">
              <a:off x="1307688" y="145211"/>
              <a:ext cx="776520" cy="669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1" name="Splat 1161"/>
            <p:cNvSpPr>
              <a:spLocks noGrp="1"/>
            </p:cNvSpPr>
            <p:nvPr/>
          </p:nvSpPr>
          <p:spPr>
            <a:xfrm rot="7347394">
              <a:off x="2631623" y="990934"/>
              <a:ext cx="526219" cy="26267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2" name="Splat 1162"/>
            <p:cNvSpPr>
              <a:spLocks noGrp="1"/>
            </p:cNvSpPr>
            <p:nvPr/>
          </p:nvSpPr>
          <p:spPr>
            <a:xfrm rot="4499397">
              <a:off x="2927099" y="1872750"/>
              <a:ext cx="541255" cy="4891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3" name="Splat 1163"/>
            <p:cNvSpPr>
              <a:spLocks noGrp="1"/>
            </p:cNvSpPr>
            <p:nvPr/>
          </p:nvSpPr>
          <p:spPr>
            <a:xfrm rot="-9304082">
              <a:off x="580980" y="1909881"/>
              <a:ext cx="589848" cy="410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4" name="Splat 1164"/>
            <p:cNvSpPr>
              <a:spLocks noGrp="1"/>
            </p:cNvSpPr>
            <p:nvPr/>
          </p:nvSpPr>
          <p:spPr>
            <a:xfrm rot="-10125916">
              <a:off x="2990326" y="1364452"/>
              <a:ext cx="651857" cy="8503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5" name="Splat 1165"/>
            <p:cNvSpPr>
              <a:spLocks noGrp="1"/>
            </p:cNvSpPr>
            <p:nvPr/>
          </p:nvSpPr>
          <p:spPr>
            <a:xfrm rot="5715102">
              <a:off x="941041" y="1203"/>
              <a:ext cx="740564" cy="426403"/>
            </a:xfrm>
            <a:prstGeom prst="ellipse">
              <a:avLst/>
            </a:prstGeom>
            <a:gradFill>
              <a:gsLst>
                <a:gs pos="0">
                  <a:srgbClr val="FFA3FF">
                    <a:alpha val="30145"/>
                  </a:srgbClr>
                </a:gs>
                <a:gs pos="14286">
                  <a:srgbClr val="FFA3FF">
                    <a:alpha val="28088"/>
                  </a:srgbClr>
                </a:gs>
                <a:gs pos="28571">
                  <a:srgbClr val="FFA3FF">
                    <a:alpha val="22587"/>
                  </a:srgbClr>
                </a:gs>
                <a:gs pos="42857">
                  <a:srgbClr val="FFA3FF">
                    <a:alpha val="15459"/>
                  </a:srgbClr>
                </a:gs>
                <a:gs pos="57143">
                  <a:srgbClr val="FFA3FF">
                    <a:alpha val="8885"/>
                  </a:srgbClr>
                </a:gs>
                <a:gs pos="71429">
                  <a:srgbClr val="FFA3FF">
                    <a:alpha val="4262"/>
                  </a:srgbClr>
                </a:gs>
                <a:gs pos="85714">
                  <a:srgbClr val="FFA3FF">
                    <a:alpha val="1708"/>
                  </a:srgbClr>
                </a:gs>
                <a:gs pos="100000">
                  <a:srgbClr val="FFA3FF">
                    <a:alpha val="5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6" name="Splat 1166"/>
            <p:cNvSpPr>
              <a:spLocks noGrp="1"/>
            </p:cNvSpPr>
            <p:nvPr/>
          </p:nvSpPr>
          <p:spPr>
            <a:xfrm rot="9470618">
              <a:off x="1859409" y="967999"/>
              <a:ext cx="737239" cy="24755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7" name="Splat 1167"/>
            <p:cNvSpPr>
              <a:spLocks noGrp="1"/>
            </p:cNvSpPr>
            <p:nvPr/>
          </p:nvSpPr>
          <p:spPr>
            <a:xfrm rot="8900203">
              <a:off x="962870" y="1136758"/>
              <a:ext cx="811289" cy="1341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8" name="Splat 1168"/>
            <p:cNvSpPr>
              <a:spLocks noGrp="1"/>
            </p:cNvSpPr>
            <p:nvPr/>
          </p:nvSpPr>
          <p:spPr>
            <a:xfrm rot="10101329">
              <a:off x="1825914" y="762122"/>
              <a:ext cx="647879" cy="23802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9" name="Splat 1169"/>
            <p:cNvSpPr>
              <a:spLocks noGrp="1"/>
            </p:cNvSpPr>
            <p:nvPr/>
          </p:nvSpPr>
          <p:spPr>
            <a:xfrm rot="5483220">
              <a:off x="1326196" y="49889"/>
              <a:ext cx="740295" cy="670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0" name="Splat 1170"/>
            <p:cNvSpPr>
              <a:spLocks noGrp="1"/>
            </p:cNvSpPr>
            <p:nvPr/>
          </p:nvSpPr>
          <p:spPr>
            <a:xfrm rot="5625819">
              <a:off x="2693818" y="1083594"/>
              <a:ext cx="699032" cy="35445"/>
            </a:xfrm>
            <a:prstGeom prst="ellipse">
              <a:avLst/>
            </a:prstGeom>
            <a:gradFill>
              <a:gsLst>
                <a:gs pos="0">
                  <a:srgbClr val="FFFFDA">
                    <a:alpha val="32968"/>
                  </a:srgbClr>
                </a:gs>
                <a:gs pos="14286">
                  <a:srgbClr val="FFFFDA">
                    <a:alpha val="30764"/>
                  </a:srgbClr>
                </a:gs>
                <a:gs pos="28571">
                  <a:srgbClr val="FFFFDA">
                    <a:alpha val="24833"/>
                  </a:srgbClr>
                </a:gs>
                <a:gs pos="42857">
                  <a:srgbClr val="FFFFDA">
                    <a:alpha val="17075"/>
                  </a:srgbClr>
                </a:gs>
                <a:gs pos="57143">
                  <a:srgbClr val="FFFFDA">
                    <a:alpha val="9855"/>
                  </a:srgbClr>
                </a:gs>
                <a:gs pos="71429">
                  <a:srgbClr val="FFFFDA">
                    <a:alpha val="4740"/>
                  </a:srgbClr>
                </a:gs>
                <a:gs pos="85714">
                  <a:srgbClr val="FFFFDA">
                    <a:alpha val="1902"/>
                  </a:srgbClr>
                </a:gs>
                <a:gs pos="100000">
                  <a:srgbClr val="FFFFD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1" name="Splat 1171"/>
            <p:cNvSpPr>
              <a:spLocks noGrp="1"/>
            </p:cNvSpPr>
            <p:nvPr/>
          </p:nvSpPr>
          <p:spPr>
            <a:xfrm rot="6154350">
              <a:off x="1629767" y="304218"/>
              <a:ext cx="435549" cy="8769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2" name="Splat 1172"/>
            <p:cNvSpPr>
              <a:spLocks noGrp="1"/>
            </p:cNvSpPr>
            <p:nvPr/>
          </p:nvSpPr>
          <p:spPr>
            <a:xfrm rot="-8506296">
              <a:off x="2726631" y="1524566"/>
              <a:ext cx="632773" cy="10206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3" name="Splat 1173"/>
            <p:cNvSpPr>
              <a:spLocks noGrp="1"/>
            </p:cNvSpPr>
            <p:nvPr/>
          </p:nvSpPr>
          <p:spPr>
            <a:xfrm rot="-9988510">
              <a:off x="1074128" y="1734856"/>
              <a:ext cx="714800" cy="1198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4" name="Splat 1174"/>
            <p:cNvSpPr>
              <a:spLocks noGrp="1"/>
            </p:cNvSpPr>
            <p:nvPr/>
          </p:nvSpPr>
          <p:spPr>
            <a:xfrm rot="5259777">
              <a:off x="1066495" y="-13116"/>
              <a:ext cx="615582" cy="247002"/>
            </a:xfrm>
            <a:prstGeom prst="ellipse">
              <a:avLst/>
            </a:prstGeom>
            <a:gradFill>
              <a:gsLst>
                <a:gs pos="0">
                  <a:srgbClr val="FFFFFF">
                    <a:alpha val="30474"/>
                  </a:srgbClr>
                </a:gs>
                <a:gs pos="14286">
                  <a:srgbClr val="FFFFFF">
                    <a:alpha val="28400"/>
                  </a:srgbClr>
                </a:gs>
                <a:gs pos="28571">
                  <a:srgbClr val="FFFFFF">
                    <a:alpha val="22848"/>
                  </a:srgbClr>
                </a:gs>
                <a:gs pos="42857">
                  <a:srgbClr val="FFFFFF">
                    <a:alpha val="15645"/>
                  </a:srgbClr>
                </a:gs>
                <a:gs pos="57143">
                  <a:srgbClr val="FFFFFF">
                    <a:alpha val="8997"/>
                  </a:srgbClr>
                </a:gs>
                <a:gs pos="71429">
                  <a:srgbClr val="FFFFFF">
                    <a:alpha val="4317"/>
                  </a:srgbClr>
                </a:gs>
                <a:gs pos="85714">
                  <a:srgbClr val="FFFFFF">
                    <a:alpha val="1730"/>
                  </a:srgbClr>
                </a:gs>
                <a:gs pos="100000">
                  <a:srgbClr val="FFFFFF">
                    <a:alpha val="5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5" name="Splat 1175"/>
            <p:cNvSpPr>
              <a:spLocks noGrp="1"/>
            </p:cNvSpPr>
            <p:nvPr/>
          </p:nvSpPr>
          <p:spPr>
            <a:xfrm rot="-10798042">
              <a:off x="2320183" y="1242386"/>
              <a:ext cx="166526" cy="3718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6" name="Splat 1176"/>
            <p:cNvSpPr>
              <a:spLocks noGrp="1"/>
            </p:cNvSpPr>
            <p:nvPr/>
          </p:nvSpPr>
          <p:spPr>
            <a:xfrm rot="-10746562">
              <a:off x="2313361" y="1274134"/>
              <a:ext cx="195446" cy="3700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7" name="Splat 1177"/>
            <p:cNvSpPr>
              <a:spLocks noGrp="1"/>
            </p:cNvSpPr>
            <p:nvPr/>
          </p:nvSpPr>
          <p:spPr>
            <a:xfrm rot="9904653">
              <a:off x="1073942" y="1569106"/>
              <a:ext cx="555358" cy="38128"/>
            </a:xfrm>
            <a:prstGeom prst="ellipse">
              <a:avLst/>
            </a:prstGeom>
            <a:gradFill>
              <a:gsLst>
                <a:gs pos="0">
                  <a:srgbClr val="FFFFFF">
                    <a:alpha val="31779"/>
                  </a:srgbClr>
                </a:gs>
                <a:gs pos="14286">
                  <a:srgbClr val="FFFFFF">
                    <a:alpha val="29636"/>
                  </a:srgbClr>
                </a:gs>
                <a:gs pos="28571">
                  <a:srgbClr val="FFFFFF">
                    <a:alpha val="23884"/>
                  </a:srgbClr>
                </a:gs>
                <a:gs pos="42857">
                  <a:srgbClr val="FFFFFF">
                    <a:alpha val="16390"/>
                  </a:srgbClr>
                </a:gs>
                <a:gs pos="57143">
                  <a:srgbClr val="FFFFFF">
                    <a:alpha val="9443"/>
                  </a:srgbClr>
                </a:gs>
                <a:gs pos="71429">
                  <a:srgbClr val="FFFFFF">
                    <a:alpha val="4537"/>
                  </a:srgbClr>
                </a:gs>
                <a:gs pos="85714">
                  <a:srgbClr val="FFFFFF">
                    <a:alpha val="1819"/>
                  </a:srgbClr>
                </a:gs>
                <a:gs pos="100000">
                  <a:srgbClr val="FFFFFF">
                    <a:alpha val="6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8" name="Splat 1178"/>
            <p:cNvSpPr>
              <a:spLocks noGrp="1"/>
            </p:cNvSpPr>
            <p:nvPr/>
          </p:nvSpPr>
          <p:spPr>
            <a:xfrm rot="4501925">
              <a:off x="2767318" y="1734998"/>
              <a:ext cx="664710" cy="304554"/>
            </a:xfrm>
            <a:prstGeom prst="ellipse">
              <a:avLst/>
            </a:prstGeom>
            <a:gradFill>
              <a:gsLst>
                <a:gs pos="0">
                  <a:srgbClr val="FF0000">
                    <a:alpha val="21530"/>
                  </a:srgbClr>
                </a:gs>
                <a:gs pos="14286">
                  <a:srgbClr val="FF0000">
                    <a:alpha val="19976"/>
                  </a:srgbClr>
                </a:gs>
                <a:gs pos="28571">
                  <a:srgbClr val="FF0000">
                    <a:alpha val="15888"/>
                  </a:srgbClr>
                </a:gs>
                <a:gs pos="42857">
                  <a:srgbClr val="FF0000">
                    <a:alpha val="10729"/>
                  </a:srgbClr>
                </a:gs>
                <a:gs pos="57143">
                  <a:srgbClr val="FF0000">
                    <a:alpha val="6095"/>
                  </a:srgbClr>
                </a:gs>
                <a:gs pos="71429">
                  <a:srgbClr val="FF0000">
                    <a:alpha val="2901"/>
                  </a:srgbClr>
                </a:gs>
                <a:gs pos="85714">
                  <a:srgbClr val="FF0000">
                    <a:alpha val="1157"/>
                  </a:srgbClr>
                </a:gs>
                <a:gs pos="100000">
                  <a:srgbClr val="FF0000">
                    <a:alpha val="3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9" name="Splat 1179"/>
            <p:cNvSpPr>
              <a:spLocks noGrp="1"/>
            </p:cNvSpPr>
            <p:nvPr/>
          </p:nvSpPr>
          <p:spPr>
            <a:xfrm rot="2962446">
              <a:off x="2565522" y="1527093"/>
              <a:ext cx="625541" cy="4496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0" name="Splat 1180"/>
            <p:cNvSpPr>
              <a:spLocks noGrp="1"/>
            </p:cNvSpPr>
            <p:nvPr/>
          </p:nvSpPr>
          <p:spPr>
            <a:xfrm rot="10197456">
              <a:off x="108216" y="939639"/>
              <a:ext cx="636637" cy="621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1" name="Splat 1181"/>
            <p:cNvSpPr>
              <a:spLocks noGrp="1"/>
            </p:cNvSpPr>
            <p:nvPr/>
          </p:nvSpPr>
          <p:spPr>
            <a:xfrm rot="9377868">
              <a:off x="1464217" y="894670"/>
              <a:ext cx="851944" cy="9843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2" name="Splat 1182"/>
            <p:cNvSpPr>
              <a:spLocks noGrp="1"/>
            </p:cNvSpPr>
            <p:nvPr/>
          </p:nvSpPr>
          <p:spPr>
            <a:xfrm rot="5802110">
              <a:off x="3256241" y="1109015"/>
              <a:ext cx="720188" cy="4085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3" name="Splat 1183"/>
            <p:cNvSpPr>
              <a:spLocks noGrp="1"/>
            </p:cNvSpPr>
            <p:nvPr/>
          </p:nvSpPr>
          <p:spPr>
            <a:xfrm rot="-8813200">
              <a:off x="2602130" y="1870879"/>
              <a:ext cx="569396" cy="147658"/>
            </a:xfrm>
            <a:prstGeom prst="ellipse">
              <a:avLst/>
            </a:prstGeom>
            <a:gradFill>
              <a:gsLst>
                <a:gs pos="0">
                  <a:srgbClr val="FF0000">
                    <a:alpha val="6024"/>
                  </a:srgbClr>
                </a:gs>
                <a:gs pos="14286">
                  <a:srgbClr val="FF0000">
                    <a:alpha val="5551"/>
                  </a:srgbClr>
                </a:gs>
                <a:gs pos="28571">
                  <a:srgbClr val="FF0000">
                    <a:alpha val="4337"/>
                  </a:srgbClr>
                </a:gs>
                <a:gs pos="42857">
                  <a:srgbClr val="FF0000">
                    <a:alpha val="2867"/>
                  </a:srgbClr>
                </a:gs>
                <a:gs pos="57143">
                  <a:srgbClr val="FF0000">
                    <a:alpha val="1599"/>
                  </a:srgbClr>
                </a:gs>
                <a:gs pos="71429">
                  <a:srgbClr val="FF0000">
                    <a:alpha val="752"/>
                  </a:srgbClr>
                </a:gs>
                <a:gs pos="85714">
                  <a:srgbClr val="FF0000">
                    <a:alpha val="298"/>
                  </a:srgbClr>
                </a:gs>
                <a:gs pos="100000">
                  <a:srgbClr val="FF0000">
                    <a:alpha val="1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4" name="Splat 1184"/>
            <p:cNvSpPr>
              <a:spLocks noGrp="1"/>
            </p:cNvSpPr>
            <p:nvPr/>
          </p:nvSpPr>
          <p:spPr>
            <a:xfrm rot="10537377">
              <a:off x="2221268" y="2126849"/>
              <a:ext cx="684665" cy="7960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5" name="Splat 1185"/>
            <p:cNvSpPr>
              <a:spLocks noGrp="1"/>
            </p:cNvSpPr>
            <p:nvPr/>
          </p:nvSpPr>
          <p:spPr>
            <a:xfrm rot="6799138">
              <a:off x="2272095" y="1442394"/>
              <a:ext cx="539291" cy="1048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6" name="Splat 1186"/>
            <p:cNvSpPr>
              <a:spLocks noGrp="1"/>
            </p:cNvSpPr>
            <p:nvPr/>
          </p:nvSpPr>
          <p:spPr>
            <a:xfrm rot="-10754276">
              <a:off x="2409169" y="42086"/>
              <a:ext cx="847636" cy="5046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7" name="Splat 1187"/>
            <p:cNvSpPr>
              <a:spLocks noGrp="1"/>
            </p:cNvSpPr>
            <p:nvPr/>
          </p:nvSpPr>
          <p:spPr>
            <a:xfrm rot="8502026">
              <a:off x="550774" y="1327819"/>
              <a:ext cx="453794" cy="6390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8" name="Splat 1188"/>
            <p:cNvSpPr>
              <a:spLocks noGrp="1"/>
            </p:cNvSpPr>
            <p:nvPr/>
          </p:nvSpPr>
          <p:spPr>
            <a:xfrm rot="-8514168">
              <a:off x="2630231" y="1348408"/>
              <a:ext cx="658148" cy="1063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9" name="Splat 1189"/>
            <p:cNvSpPr>
              <a:spLocks noGrp="1"/>
            </p:cNvSpPr>
            <p:nvPr/>
          </p:nvSpPr>
          <p:spPr>
            <a:xfrm rot="-8263289">
              <a:off x="2241209" y="411030"/>
              <a:ext cx="657063" cy="17605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0" name="Splat 1190"/>
            <p:cNvSpPr>
              <a:spLocks noGrp="1"/>
            </p:cNvSpPr>
            <p:nvPr/>
          </p:nvSpPr>
          <p:spPr>
            <a:xfrm rot="-8525031">
              <a:off x="650636" y="1462992"/>
              <a:ext cx="684125" cy="318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1" name="Splat 1191"/>
            <p:cNvSpPr>
              <a:spLocks noGrp="1"/>
            </p:cNvSpPr>
            <p:nvPr/>
          </p:nvSpPr>
          <p:spPr>
            <a:xfrm rot="5705372">
              <a:off x="3084313" y="615149"/>
              <a:ext cx="832173" cy="7523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2" name="Splat 1192"/>
            <p:cNvSpPr>
              <a:spLocks noGrp="1"/>
            </p:cNvSpPr>
            <p:nvPr/>
          </p:nvSpPr>
          <p:spPr>
            <a:xfrm rot="4341315">
              <a:off x="2162897" y="1400630"/>
              <a:ext cx="691558" cy="517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3" name="Splat 1193"/>
            <p:cNvSpPr>
              <a:spLocks noGrp="1"/>
            </p:cNvSpPr>
            <p:nvPr/>
          </p:nvSpPr>
          <p:spPr>
            <a:xfrm rot="5490021">
              <a:off x="1304886" y="665506"/>
              <a:ext cx="258662" cy="10463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4" name="Splat 1194"/>
            <p:cNvSpPr>
              <a:spLocks noGrp="1"/>
            </p:cNvSpPr>
            <p:nvPr/>
          </p:nvSpPr>
          <p:spPr>
            <a:xfrm rot="4296960">
              <a:off x="2283687" y="1654918"/>
              <a:ext cx="791129" cy="1035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5" name="Splat 1195"/>
            <p:cNvSpPr>
              <a:spLocks noGrp="1"/>
            </p:cNvSpPr>
            <p:nvPr/>
          </p:nvSpPr>
          <p:spPr>
            <a:xfrm rot="5379339">
              <a:off x="269598" y="145992"/>
              <a:ext cx="785713" cy="1125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6" name="Splat 1196"/>
            <p:cNvSpPr>
              <a:spLocks noGrp="1"/>
            </p:cNvSpPr>
            <p:nvPr/>
          </p:nvSpPr>
          <p:spPr>
            <a:xfrm rot="6807171">
              <a:off x="2023699" y="1613417"/>
              <a:ext cx="482786" cy="383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7" name="Splat 1197"/>
            <p:cNvSpPr>
              <a:spLocks noGrp="1"/>
            </p:cNvSpPr>
            <p:nvPr/>
          </p:nvSpPr>
          <p:spPr>
            <a:xfrm rot="5616717">
              <a:off x="2719391" y="1078478"/>
              <a:ext cx="671112" cy="66472"/>
            </a:xfrm>
            <a:prstGeom prst="ellipse">
              <a:avLst/>
            </a:prstGeom>
            <a:gradFill>
              <a:gsLst>
                <a:gs pos="0">
                  <a:srgbClr val="FFFF96">
                    <a:alpha val="32968"/>
                  </a:srgbClr>
                </a:gs>
                <a:gs pos="14286">
                  <a:srgbClr val="FFFF96">
                    <a:alpha val="30764"/>
                  </a:srgbClr>
                </a:gs>
                <a:gs pos="28571">
                  <a:srgbClr val="FFFF96">
                    <a:alpha val="24833"/>
                  </a:srgbClr>
                </a:gs>
                <a:gs pos="42857">
                  <a:srgbClr val="FFFF96">
                    <a:alpha val="17075"/>
                  </a:srgbClr>
                </a:gs>
                <a:gs pos="57143">
                  <a:srgbClr val="FFFF96">
                    <a:alpha val="9855"/>
                  </a:srgbClr>
                </a:gs>
                <a:gs pos="71429">
                  <a:srgbClr val="FFFF96">
                    <a:alpha val="4740"/>
                  </a:srgbClr>
                </a:gs>
                <a:gs pos="85714">
                  <a:srgbClr val="FFFF96">
                    <a:alpha val="1902"/>
                  </a:srgbClr>
                </a:gs>
                <a:gs pos="100000">
                  <a:srgbClr val="FFFF9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8" name="Splat 1198"/>
            <p:cNvSpPr>
              <a:spLocks noGrp="1"/>
            </p:cNvSpPr>
            <p:nvPr/>
          </p:nvSpPr>
          <p:spPr>
            <a:xfrm rot="10636040">
              <a:off x="240221" y="1123343"/>
              <a:ext cx="311927" cy="57644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9" name="Splat 1199"/>
            <p:cNvSpPr>
              <a:spLocks noGrp="1"/>
            </p:cNvSpPr>
            <p:nvPr/>
          </p:nvSpPr>
          <p:spPr>
            <a:xfrm rot="7720776">
              <a:off x="1367524" y="1400099"/>
              <a:ext cx="672662" cy="827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0" name="Splat 1200"/>
            <p:cNvSpPr>
              <a:spLocks noGrp="1"/>
            </p:cNvSpPr>
            <p:nvPr/>
          </p:nvSpPr>
          <p:spPr>
            <a:xfrm rot="9435410">
              <a:off x="1112409" y="1301204"/>
              <a:ext cx="785067" cy="632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1" name="Splat 1201"/>
            <p:cNvSpPr>
              <a:spLocks noGrp="1"/>
            </p:cNvSpPr>
            <p:nvPr/>
          </p:nvSpPr>
          <p:spPr>
            <a:xfrm rot="8183027">
              <a:off x="1908609" y="1739835"/>
              <a:ext cx="528689" cy="345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2" name="Splat 1202"/>
            <p:cNvSpPr>
              <a:spLocks noGrp="1"/>
            </p:cNvSpPr>
            <p:nvPr/>
          </p:nvSpPr>
          <p:spPr>
            <a:xfrm rot="-8989764">
              <a:off x="2453238" y="871973"/>
              <a:ext cx="491378" cy="56512"/>
            </a:xfrm>
            <a:prstGeom prst="ellipse">
              <a:avLst/>
            </a:prstGeom>
            <a:gradFill>
              <a:gsLst>
                <a:gs pos="0">
                  <a:srgbClr val="FFFF00">
                    <a:alpha val="24842"/>
                  </a:srgbClr>
                </a:gs>
                <a:gs pos="14286">
                  <a:srgbClr val="FFFF00">
                    <a:alpha val="23086"/>
                  </a:srgbClr>
                </a:gs>
                <a:gs pos="28571">
                  <a:srgbClr val="FFFF00">
                    <a:alpha val="18438"/>
                  </a:srgbClr>
                </a:gs>
                <a:gs pos="42857">
                  <a:srgbClr val="FFFF00">
                    <a:alpha val="12513"/>
                  </a:srgbClr>
                </a:gs>
                <a:gs pos="57143">
                  <a:srgbClr val="FFFF00">
                    <a:alpha val="7139"/>
                  </a:srgbClr>
                </a:gs>
                <a:gs pos="71429">
                  <a:srgbClr val="FFFF00">
                    <a:alpha val="3408"/>
                  </a:srgbClr>
                </a:gs>
                <a:gs pos="85714">
                  <a:srgbClr val="FFFF00">
                    <a:alpha val="1362"/>
                  </a:srgbClr>
                </a:gs>
                <a:gs pos="100000">
                  <a:srgbClr val="FFFF00">
                    <a:alpha val="4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3" name="Splat 1203"/>
            <p:cNvSpPr>
              <a:spLocks noGrp="1"/>
            </p:cNvSpPr>
            <p:nvPr/>
          </p:nvSpPr>
          <p:spPr>
            <a:xfrm rot="8790510">
              <a:off x="1860387" y="1757168"/>
              <a:ext cx="576134" cy="346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4" name="Splat 1204"/>
            <p:cNvSpPr>
              <a:spLocks noGrp="1"/>
            </p:cNvSpPr>
            <p:nvPr/>
          </p:nvSpPr>
          <p:spPr>
            <a:xfrm rot="7073996">
              <a:off x="2651269" y="33951"/>
              <a:ext cx="190573" cy="1396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5" name="Splat 1205"/>
            <p:cNvSpPr>
              <a:spLocks noGrp="1"/>
            </p:cNvSpPr>
            <p:nvPr/>
          </p:nvSpPr>
          <p:spPr>
            <a:xfrm rot="9659659">
              <a:off x="3111471" y="1239984"/>
              <a:ext cx="726087" cy="2223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6" name="Splat 1206"/>
            <p:cNvSpPr>
              <a:spLocks noGrp="1"/>
            </p:cNvSpPr>
            <p:nvPr/>
          </p:nvSpPr>
          <p:spPr>
            <a:xfrm rot="-9125300">
              <a:off x="2645762" y="1362440"/>
              <a:ext cx="778211" cy="10194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7" name="Splat 1207"/>
            <p:cNvSpPr>
              <a:spLocks noGrp="1"/>
            </p:cNvSpPr>
            <p:nvPr/>
          </p:nvSpPr>
          <p:spPr>
            <a:xfrm rot="5836630">
              <a:off x="2742115" y="1014454"/>
              <a:ext cx="697646" cy="141479"/>
            </a:xfrm>
            <a:prstGeom prst="ellipse">
              <a:avLst/>
            </a:prstGeom>
            <a:gradFill>
              <a:gsLst>
                <a:gs pos="0">
                  <a:srgbClr val="FFFFFF">
                    <a:alpha val="23881"/>
                  </a:srgbClr>
                </a:gs>
                <a:gs pos="14286">
                  <a:srgbClr val="FFFFFF">
                    <a:alpha val="22182"/>
                  </a:srgbClr>
                </a:gs>
                <a:gs pos="28571">
                  <a:srgbClr val="FFFFFF">
                    <a:alpha val="17694"/>
                  </a:srgbClr>
                </a:gs>
                <a:gs pos="42857">
                  <a:srgbClr val="FFFFFF">
                    <a:alpha val="11991"/>
                  </a:srgbClr>
                </a:gs>
                <a:gs pos="57143">
                  <a:srgbClr val="FFFFFF">
                    <a:alpha val="6833"/>
                  </a:srgbClr>
                </a:gs>
                <a:gs pos="71429">
                  <a:srgbClr val="FFFFFF">
                    <a:alpha val="3259"/>
                  </a:srgbClr>
                </a:gs>
                <a:gs pos="85714">
                  <a:srgbClr val="FFFFFF">
                    <a:alpha val="1301"/>
                  </a:srgbClr>
                </a:gs>
                <a:gs pos="100000">
                  <a:srgbClr val="FFFFFF">
                    <a:alpha val="4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8" name="Splat 1208"/>
            <p:cNvSpPr>
              <a:spLocks noGrp="1"/>
            </p:cNvSpPr>
            <p:nvPr/>
          </p:nvSpPr>
          <p:spPr>
            <a:xfrm rot="3339894">
              <a:off x="1535467" y="284473"/>
              <a:ext cx="453777" cy="6648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9" name="Splat 1209"/>
            <p:cNvSpPr>
              <a:spLocks noGrp="1"/>
            </p:cNvSpPr>
            <p:nvPr/>
          </p:nvSpPr>
          <p:spPr>
            <a:xfrm rot="9728791">
              <a:off x="825286" y="622260"/>
              <a:ext cx="622264" cy="186741"/>
            </a:xfrm>
            <a:prstGeom prst="ellipse">
              <a:avLst/>
            </a:prstGeom>
            <a:gradFill>
              <a:gsLst>
                <a:gs pos="0">
                  <a:srgbClr val="000000">
                    <a:alpha val="32392"/>
                  </a:srgbClr>
                </a:gs>
                <a:gs pos="14286">
                  <a:srgbClr val="000000">
                    <a:alpha val="30217"/>
                  </a:srgbClr>
                </a:gs>
                <a:gs pos="28571">
                  <a:srgbClr val="000000">
                    <a:alpha val="24373"/>
                  </a:srgbClr>
                </a:gs>
                <a:gs pos="42857">
                  <a:srgbClr val="000000">
                    <a:alpha val="16743"/>
                  </a:srgbClr>
                </a:gs>
                <a:gs pos="57143">
                  <a:srgbClr val="000000">
                    <a:alpha val="9655"/>
                  </a:srgbClr>
                </a:gs>
                <a:gs pos="71429">
                  <a:srgbClr val="000000">
                    <a:alpha val="4641"/>
                  </a:srgbClr>
                </a:gs>
                <a:gs pos="85714">
                  <a:srgbClr val="000000">
                    <a:alpha val="1862"/>
                  </a:srgbClr>
                </a:gs>
                <a:gs pos="100000">
                  <a:srgbClr val="000000">
                    <a:alpha val="6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0" name="Splat 1210"/>
            <p:cNvSpPr>
              <a:spLocks noGrp="1"/>
            </p:cNvSpPr>
            <p:nvPr/>
          </p:nvSpPr>
          <p:spPr>
            <a:xfrm rot="3902754">
              <a:off x="-23106" y="333546"/>
              <a:ext cx="711106" cy="376759"/>
            </a:xfrm>
            <a:prstGeom prst="ellipse">
              <a:avLst/>
            </a:prstGeom>
            <a:gradFill>
              <a:gsLst>
                <a:gs pos="0">
                  <a:srgbClr val="FFFF00">
                    <a:alpha val="26483"/>
                  </a:srgbClr>
                </a:gs>
                <a:gs pos="14286">
                  <a:srgbClr val="FFFF00">
                    <a:alpha val="24631"/>
                  </a:srgbClr>
                </a:gs>
                <a:gs pos="28571">
                  <a:srgbClr val="FFFF00">
                    <a:alpha val="19713"/>
                  </a:srgbClr>
                </a:gs>
                <a:gs pos="42857">
                  <a:srgbClr val="FFFF00">
                    <a:alpha val="13412"/>
                  </a:srgbClr>
                </a:gs>
                <a:gs pos="57143">
                  <a:srgbClr val="FFFF00">
                    <a:alpha val="7670"/>
                  </a:srgbClr>
                </a:gs>
                <a:gs pos="71429">
                  <a:srgbClr val="FFFF00">
                    <a:alpha val="3666"/>
                  </a:srgbClr>
                </a:gs>
                <a:gs pos="85714">
                  <a:srgbClr val="FFFF00">
                    <a:alpha val="1466"/>
                  </a:srgbClr>
                </a:gs>
                <a:gs pos="100000">
                  <a:srgbClr val="FFFF00">
                    <a:alpha val="4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1" name="Splat 1211"/>
            <p:cNvSpPr>
              <a:spLocks noGrp="1"/>
            </p:cNvSpPr>
            <p:nvPr/>
          </p:nvSpPr>
          <p:spPr>
            <a:xfrm rot="8601707">
              <a:off x="1311592" y="995523"/>
              <a:ext cx="633550" cy="1075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2" name="Splat 1212"/>
            <p:cNvSpPr>
              <a:spLocks noGrp="1"/>
            </p:cNvSpPr>
            <p:nvPr/>
          </p:nvSpPr>
          <p:spPr>
            <a:xfrm rot="-10787145">
              <a:off x="1683592" y="788538"/>
              <a:ext cx="444625" cy="44837"/>
            </a:xfrm>
            <a:prstGeom prst="ellipse">
              <a:avLst/>
            </a:prstGeom>
            <a:gradFill>
              <a:gsLst>
                <a:gs pos="0">
                  <a:srgbClr val="0049FF">
                    <a:alpha val="21087"/>
                  </a:srgbClr>
                </a:gs>
                <a:gs pos="14286">
                  <a:srgbClr val="0049FF">
                    <a:alpha val="19561"/>
                  </a:srgbClr>
                </a:gs>
                <a:gs pos="28571">
                  <a:srgbClr val="0049FF">
                    <a:alpha val="15550"/>
                  </a:srgbClr>
                </a:gs>
                <a:gs pos="42857">
                  <a:srgbClr val="0049FF">
                    <a:alpha val="10493"/>
                  </a:srgbClr>
                </a:gs>
                <a:gs pos="57143">
                  <a:srgbClr val="0049FF">
                    <a:alpha val="5958"/>
                  </a:srgbClr>
                </a:gs>
                <a:gs pos="71429">
                  <a:srgbClr val="0049FF">
                    <a:alpha val="2834"/>
                  </a:srgbClr>
                </a:gs>
                <a:gs pos="85714">
                  <a:srgbClr val="0049FF">
                    <a:alpha val="1131"/>
                  </a:srgbClr>
                </a:gs>
                <a:gs pos="100000">
                  <a:srgbClr val="0049FF">
                    <a:alpha val="3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3" name="Splat 1213"/>
            <p:cNvSpPr>
              <a:spLocks noGrp="1"/>
            </p:cNvSpPr>
            <p:nvPr/>
          </p:nvSpPr>
          <p:spPr>
            <a:xfrm rot="-8419960">
              <a:off x="904647" y="699148"/>
              <a:ext cx="321376" cy="57151"/>
            </a:xfrm>
            <a:prstGeom prst="ellipse">
              <a:avLst/>
            </a:prstGeom>
            <a:gradFill>
              <a:gsLst>
                <a:gs pos="0">
                  <a:srgbClr val="FFFFBD">
                    <a:alpha val="32968"/>
                  </a:srgbClr>
                </a:gs>
                <a:gs pos="14286">
                  <a:srgbClr val="FFFFBD">
                    <a:alpha val="30764"/>
                  </a:srgbClr>
                </a:gs>
                <a:gs pos="28571">
                  <a:srgbClr val="FFFFBD">
                    <a:alpha val="24833"/>
                  </a:srgbClr>
                </a:gs>
                <a:gs pos="42857">
                  <a:srgbClr val="FFFFBD">
                    <a:alpha val="17075"/>
                  </a:srgbClr>
                </a:gs>
                <a:gs pos="57143">
                  <a:srgbClr val="FFFFBD">
                    <a:alpha val="9855"/>
                  </a:srgbClr>
                </a:gs>
                <a:gs pos="71429">
                  <a:srgbClr val="FFFFBD">
                    <a:alpha val="4740"/>
                  </a:srgbClr>
                </a:gs>
                <a:gs pos="85714">
                  <a:srgbClr val="FFFFBD">
                    <a:alpha val="1902"/>
                  </a:srgbClr>
                </a:gs>
                <a:gs pos="100000">
                  <a:srgbClr val="FFFFB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4" name="Splat 1214"/>
            <p:cNvSpPr>
              <a:spLocks noGrp="1"/>
            </p:cNvSpPr>
            <p:nvPr/>
          </p:nvSpPr>
          <p:spPr>
            <a:xfrm rot="3896598">
              <a:off x="2272811" y="1762977"/>
              <a:ext cx="685988" cy="921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5" name="Splat 1215"/>
            <p:cNvSpPr>
              <a:spLocks noGrp="1"/>
            </p:cNvSpPr>
            <p:nvPr/>
          </p:nvSpPr>
          <p:spPr>
            <a:xfrm rot="-9641885">
              <a:off x="2632778" y="2119023"/>
              <a:ext cx="760791" cy="1065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6" name="Splat 1216"/>
            <p:cNvSpPr>
              <a:spLocks noGrp="1"/>
            </p:cNvSpPr>
            <p:nvPr/>
          </p:nvSpPr>
          <p:spPr>
            <a:xfrm rot="9487414">
              <a:off x="1155369" y="1277275"/>
              <a:ext cx="819080" cy="615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7" name="Splat 1217"/>
            <p:cNvSpPr>
              <a:spLocks noGrp="1"/>
            </p:cNvSpPr>
            <p:nvPr/>
          </p:nvSpPr>
          <p:spPr>
            <a:xfrm rot="10762498">
              <a:off x="950928" y="1990635"/>
              <a:ext cx="773797" cy="4143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8" name="Splat 1218"/>
            <p:cNvSpPr>
              <a:spLocks noGrp="1"/>
            </p:cNvSpPr>
            <p:nvPr/>
          </p:nvSpPr>
          <p:spPr>
            <a:xfrm rot="3034690">
              <a:off x="543277" y="116572"/>
              <a:ext cx="456659" cy="105340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9" name="Splat 1219"/>
            <p:cNvSpPr>
              <a:spLocks noGrp="1"/>
            </p:cNvSpPr>
            <p:nvPr/>
          </p:nvSpPr>
          <p:spPr>
            <a:xfrm rot="3336695">
              <a:off x="1762399" y="1180200"/>
              <a:ext cx="382425" cy="749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0" name="Splat 1220"/>
            <p:cNvSpPr>
              <a:spLocks noGrp="1"/>
            </p:cNvSpPr>
            <p:nvPr/>
          </p:nvSpPr>
          <p:spPr>
            <a:xfrm rot="8134214">
              <a:off x="2960686" y="2040110"/>
              <a:ext cx="408970" cy="749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1" name="Splat 1221"/>
            <p:cNvSpPr>
              <a:spLocks noGrp="1"/>
            </p:cNvSpPr>
            <p:nvPr/>
          </p:nvSpPr>
          <p:spPr>
            <a:xfrm rot="-8967747">
              <a:off x="918591" y="826455"/>
              <a:ext cx="696603" cy="1928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2" name="Splat 1222"/>
            <p:cNvSpPr>
              <a:spLocks noGrp="1"/>
            </p:cNvSpPr>
            <p:nvPr/>
          </p:nvSpPr>
          <p:spPr>
            <a:xfrm rot="-10668763">
              <a:off x="840081" y="394480"/>
              <a:ext cx="698199" cy="208034"/>
            </a:xfrm>
            <a:prstGeom prst="ellipse">
              <a:avLst/>
            </a:prstGeom>
            <a:gradFill>
              <a:gsLst>
                <a:gs pos="0">
                  <a:srgbClr val="0080FF">
                    <a:alpha val="19612"/>
                  </a:srgbClr>
                </a:gs>
                <a:gs pos="14286">
                  <a:srgbClr val="0080FF">
                    <a:alpha val="18180"/>
                  </a:srgbClr>
                </a:gs>
                <a:gs pos="28571">
                  <a:srgbClr val="0080FF">
                    <a:alpha val="14426"/>
                  </a:srgbClr>
                </a:gs>
                <a:gs pos="42857">
                  <a:srgbClr val="0080FF">
                    <a:alpha val="9714"/>
                  </a:srgbClr>
                </a:gs>
                <a:gs pos="57143">
                  <a:srgbClr val="0080FF">
                    <a:alpha val="5505"/>
                  </a:srgbClr>
                </a:gs>
                <a:gs pos="71429">
                  <a:srgbClr val="0080FF">
                    <a:alpha val="2616"/>
                  </a:srgbClr>
                </a:gs>
                <a:gs pos="85714">
                  <a:srgbClr val="0080FF">
                    <a:alpha val="1043"/>
                  </a:srgbClr>
                </a:gs>
                <a:gs pos="100000">
                  <a:srgbClr val="0080FF">
                    <a:alpha val="3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3" name="Splat 1223"/>
            <p:cNvSpPr>
              <a:spLocks noGrp="1"/>
            </p:cNvSpPr>
            <p:nvPr/>
          </p:nvSpPr>
          <p:spPr>
            <a:xfrm rot="-10648843">
              <a:off x="1038621" y="521831"/>
              <a:ext cx="438927" cy="1103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4" name="Splat 1224"/>
            <p:cNvSpPr>
              <a:spLocks noGrp="1"/>
            </p:cNvSpPr>
            <p:nvPr/>
          </p:nvSpPr>
          <p:spPr>
            <a:xfrm rot="5358576">
              <a:off x="255488" y="102150"/>
              <a:ext cx="813523" cy="1077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5" name="Splat 1225"/>
            <p:cNvSpPr>
              <a:spLocks noGrp="1"/>
            </p:cNvSpPr>
            <p:nvPr/>
          </p:nvSpPr>
          <p:spPr>
            <a:xfrm rot="-10193021">
              <a:off x="2314642" y="869885"/>
              <a:ext cx="546259" cy="13228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6" name="Splat 1226"/>
            <p:cNvSpPr>
              <a:spLocks noGrp="1"/>
            </p:cNvSpPr>
            <p:nvPr/>
          </p:nvSpPr>
          <p:spPr>
            <a:xfrm rot="-9163113">
              <a:off x="1304914" y="2041772"/>
              <a:ext cx="489568" cy="1845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7" name="Splat 1227"/>
            <p:cNvSpPr>
              <a:spLocks noGrp="1"/>
            </p:cNvSpPr>
            <p:nvPr/>
          </p:nvSpPr>
          <p:spPr>
            <a:xfrm rot="4599209">
              <a:off x="2288610" y="746780"/>
              <a:ext cx="840495" cy="89301"/>
            </a:xfrm>
            <a:prstGeom prst="ellipse">
              <a:avLst/>
            </a:prstGeom>
            <a:gradFill>
              <a:gsLst>
                <a:gs pos="0">
                  <a:srgbClr val="FFFF00">
                    <a:alpha val="13008"/>
                  </a:srgbClr>
                </a:gs>
                <a:gs pos="14286">
                  <a:srgbClr val="FFFF00">
                    <a:alpha val="12022"/>
                  </a:srgbClr>
                </a:gs>
                <a:gs pos="28571">
                  <a:srgbClr val="FFFF00">
                    <a:alpha val="9466"/>
                  </a:srgbClr>
                </a:gs>
                <a:gs pos="42857">
                  <a:srgbClr val="FFFF00">
                    <a:alpha val="6315"/>
                  </a:srgbClr>
                </a:gs>
                <a:gs pos="57143">
                  <a:srgbClr val="FFFF00">
                    <a:alpha val="3550"/>
                  </a:srgbClr>
                </a:gs>
                <a:gs pos="71429">
                  <a:srgbClr val="FFFF00">
                    <a:alpha val="1678"/>
                  </a:srgbClr>
                </a:gs>
                <a:gs pos="85714">
                  <a:srgbClr val="FFFF00">
                    <a:alpha val="667"/>
                  </a:srgbClr>
                </a:gs>
                <a:gs pos="100000">
                  <a:srgbClr val="FFFF00">
                    <a:alpha val="2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8" name="Splat 1228"/>
            <p:cNvSpPr>
              <a:spLocks noGrp="1"/>
            </p:cNvSpPr>
            <p:nvPr/>
          </p:nvSpPr>
          <p:spPr>
            <a:xfrm rot="6125860">
              <a:off x="2939102" y="1928212"/>
              <a:ext cx="701920" cy="2062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9" name="Splat 1229"/>
            <p:cNvSpPr>
              <a:spLocks noGrp="1"/>
            </p:cNvSpPr>
            <p:nvPr/>
          </p:nvSpPr>
          <p:spPr>
            <a:xfrm rot="7996871">
              <a:off x="2164739" y="762820"/>
              <a:ext cx="665776" cy="32521"/>
            </a:xfrm>
            <a:prstGeom prst="ellipse">
              <a:avLst/>
            </a:prstGeom>
            <a:gradFill>
              <a:gsLst>
                <a:gs pos="0">
                  <a:srgbClr val="FFFFFF">
                    <a:alpha val="25367"/>
                  </a:srgbClr>
                </a:gs>
                <a:gs pos="14286">
                  <a:srgbClr val="FFFFFF">
                    <a:alpha val="23579"/>
                  </a:srgbClr>
                </a:gs>
                <a:gs pos="28571">
                  <a:srgbClr val="FFFFFF">
                    <a:alpha val="18844"/>
                  </a:srgbClr>
                </a:gs>
                <a:gs pos="42857">
                  <a:srgbClr val="FFFFFF">
                    <a:alpha val="12799"/>
                  </a:srgbClr>
                </a:gs>
                <a:gs pos="57143">
                  <a:srgbClr val="FFFFFF">
                    <a:alpha val="7308"/>
                  </a:srgbClr>
                </a:gs>
                <a:gs pos="71429">
                  <a:srgbClr val="FFFFFF">
                    <a:alpha val="3490"/>
                  </a:srgbClr>
                </a:gs>
                <a:gs pos="85714">
                  <a:srgbClr val="FFFFFF">
                    <a:alpha val="1395"/>
                  </a:srgbClr>
                </a:gs>
                <a:gs pos="100000">
                  <a:srgbClr val="FFFFFF">
                    <a:alpha val="4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0" name="Splat 1230"/>
            <p:cNvSpPr>
              <a:spLocks noGrp="1"/>
            </p:cNvSpPr>
            <p:nvPr/>
          </p:nvSpPr>
          <p:spPr>
            <a:xfrm rot="5588784">
              <a:off x="2147274" y="95357"/>
              <a:ext cx="839192" cy="2808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1" name="Splat 1231"/>
            <p:cNvSpPr>
              <a:spLocks noGrp="1"/>
            </p:cNvSpPr>
            <p:nvPr/>
          </p:nvSpPr>
          <p:spPr>
            <a:xfrm rot="9855644">
              <a:off x="1768553" y="721363"/>
              <a:ext cx="734524" cy="534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2" name="Splat 1232"/>
            <p:cNvSpPr>
              <a:spLocks noGrp="1"/>
            </p:cNvSpPr>
            <p:nvPr/>
          </p:nvSpPr>
          <p:spPr>
            <a:xfrm rot="5629125">
              <a:off x="1129170" y="189570"/>
              <a:ext cx="793095" cy="137062"/>
            </a:xfrm>
            <a:prstGeom prst="ellipse">
              <a:avLst/>
            </a:prstGeom>
            <a:gradFill>
              <a:gsLst>
                <a:gs pos="0">
                  <a:srgbClr val="FF0000">
                    <a:alpha val="30191"/>
                  </a:srgbClr>
                </a:gs>
                <a:gs pos="14286">
                  <a:srgbClr val="FF0000">
                    <a:alpha val="28132"/>
                  </a:srgbClr>
                </a:gs>
                <a:gs pos="28571">
                  <a:srgbClr val="FF0000">
                    <a:alpha val="22624"/>
                  </a:srgbClr>
                </a:gs>
                <a:gs pos="42857">
                  <a:srgbClr val="FF0000">
                    <a:alpha val="15485"/>
                  </a:srgbClr>
                </a:gs>
                <a:gs pos="57143">
                  <a:srgbClr val="FF0000">
                    <a:alpha val="8901"/>
                  </a:srgbClr>
                </a:gs>
                <a:gs pos="71429">
                  <a:srgbClr val="FF0000">
                    <a:alpha val="4270"/>
                  </a:srgbClr>
                </a:gs>
                <a:gs pos="85714">
                  <a:srgbClr val="FF0000">
                    <a:alpha val="1711"/>
                  </a:srgbClr>
                </a:gs>
                <a:gs pos="100000">
                  <a:srgbClr val="FF0000">
                    <a:alpha val="5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3" name="Splat 1233"/>
            <p:cNvSpPr>
              <a:spLocks noGrp="1"/>
            </p:cNvSpPr>
            <p:nvPr/>
          </p:nvSpPr>
          <p:spPr>
            <a:xfrm rot="-10055621">
              <a:off x="2512863" y="-29270"/>
              <a:ext cx="530912" cy="449380"/>
            </a:xfrm>
            <a:prstGeom prst="ellipse">
              <a:avLst/>
            </a:prstGeom>
            <a:gradFill>
              <a:gsLst>
                <a:gs pos="0">
                  <a:srgbClr val="FF0000">
                    <a:alpha val="16710"/>
                  </a:srgbClr>
                </a:gs>
                <a:gs pos="14286">
                  <a:srgbClr val="FF0000">
                    <a:alpha val="15469"/>
                  </a:srgbClr>
                </a:gs>
                <a:gs pos="28571">
                  <a:srgbClr val="FF0000">
                    <a:alpha val="12233"/>
                  </a:srgbClr>
                </a:gs>
                <a:gs pos="42857">
                  <a:srgbClr val="FF0000">
                    <a:alpha val="8203"/>
                  </a:srgbClr>
                </a:gs>
                <a:gs pos="57143">
                  <a:srgbClr val="FF0000">
                    <a:alpha val="4632"/>
                  </a:srgbClr>
                </a:gs>
                <a:gs pos="71429">
                  <a:srgbClr val="FF0000">
                    <a:alpha val="2195"/>
                  </a:srgbClr>
                </a:gs>
                <a:gs pos="85714">
                  <a:srgbClr val="FF0000">
                    <a:alpha val="874"/>
                  </a:srgbClr>
                </a:gs>
                <a:gs pos="100000">
                  <a:srgbClr val="FF0000">
                    <a:alpha val="2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4" name="Splat 1234"/>
            <p:cNvSpPr>
              <a:spLocks noGrp="1"/>
            </p:cNvSpPr>
            <p:nvPr/>
          </p:nvSpPr>
          <p:spPr>
            <a:xfrm rot="5569245">
              <a:off x="3005728" y="1045674"/>
              <a:ext cx="623425" cy="11814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5" name="Splat 1235"/>
            <p:cNvSpPr>
              <a:spLocks noGrp="1"/>
            </p:cNvSpPr>
            <p:nvPr/>
          </p:nvSpPr>
          <p:spPr>
            <a:xfrm rot="9271558">
              <a:off x="1874433" y="1749014"/>
              <a:ext cx="381497" cy="684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6" name="Splat 1236"/>
            <p:cNvSpPr>
              <a:spLocks noGrp="1"/>
            </p:cNvSpPr>
            <p:nvPr/>
          </p:nvSpPr>
          <p:spPr>
            <a:xfrm rot="3105294">
              <a:off x="1204345" y="1590558"/>
              <a:ext cx="746533" cy="592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7" name="Splat 1237"/>
            <p:cNvSpPr>
              <a:spLocks noGrp="1"/>
            </p:cNvSpPr>
            <p:nvPr/>
          </p:nvSpPr>
          <p:spPr>
            <a:xfrm rot="-8514600">
              <a:off x="2585435" y="2018846"/>
              <a:ext cx="549961" cy="5478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8" name="Splat 1238"/>
            <p:cNvSpPr>
              <a:spLocks noGrp="1"/>
            </p:cNvSpPr>
            <p:nvPr/>
          </p:nvSpPr>
          <p:spPr>
            <a:xfrm rot="8043404">
              <a:off x="217240" y="719720"/>
              <a:ext cx="690818" cy="61045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9" name="Splat 1239"/>
            <p:cNvSpPr>
              <a:spLocks noGrp="1"/>
            </p:cNvSpPr>
            <p:nvPr/>
          </p:nvSpPr>
          <p:spPr>
            <a:xfrm rot="-9925578">
              <a:off x="943320" y="1708588"/>
              <a:ext cx="724649" cy="419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0" name="Splat 1240"/>
            <p:cNvSpPr>
              <a:spLocks noGrp="1"/>
            </p:cNvSpPr>
            <p:nvPr/>
          </p:nvSpPr>
          <p:spPr>
            <a:xfrm rot="9207211">
              <a:off x="3090702" y="703626"/>
              <a:ext cx="565382" cy="794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1" name="Splat 1241"/>
            <p:cNvSpPr>
              <a:spLocks noGrp="1"/>
            </p:cNvSpPr>
            <p:nvPr/>
          </p:nvSpPr>
          <p:spPr>
            <a:xfrm rot="5743353">
              <a:off x="2938423" y="1128158"/>
              <a:ext cx="859338" cy="767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2" name="Splat 1242"/>
            <p:cNvSpPr>
              <a:spLocks noGrp="1"/>
            </p:cNvSpPr>
            <p:nvPr/>
          </p:nvSpPr>
          <p:spPr>
            <a:xfrm rot="6752171">
              <a:off x="369240" y="1242763"/>
              <a:ext cx="561007" cy="734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3" name="Splat 1243"/>
            <p:cNvSpPr>
              <a:spLocks noGrp="1"/>
            </p:cNvSpPr>
            <p:nvPr/>
          </p:nvSpPr>
          <p:spPr>
            <a:xfrm rot="10285348">
              <a:off x="2987708" y="1527176"/>
              <a:ext cx="268884" cy="6506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4" name="Splat 1244"/>
            <p:cNvSpPr>
              <a:spLocks noGrp="1"/>
            </p:cNvSpPr>
            <p:nvPr/>
          </p:nvSpPr>
          <p:spPr>
            <a:xfrm rot="4958478">
              <a:off x="2197031" y="1122943"/>
              <a:ext cx="729835" cy="7932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5" name="Splat 1245"/>
            <p:cNvSpPr>
              <a:spLocks noGrp="1"/>
            </p:cNvSpPr>
            <p:nvPr/>
          </p:nvSpPr>
          <p:spPr>
            <a:xfrm rot="-10229631">
              <a:off x="1305774" y="1805789"/>
              <a:ext cx="809755" cy="12181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6" name="Splat 1246"/>
            <p:cNvSpPr>
              <a:spLocks noGrp="1"/>
            </p:cNvSpPr>
            <p:nvPr/>
          </p:nvSpPr>
          <p:spPr>
            <a:xfrm rot="-8438753">
              <a:off x="824829" y="1132028"/>
              <a:ext cx="766597" cy="16560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7" name="Splat 1247"/>
            <p:cNvSpPr>
              <a:spLocks noGrp="1"/>
            </p:cNvSpPr>
            <p:nvPr/>
          </p:nvSpPr>
          <p:spPr>
            <a:xfrm rot="9704063">
              <a:off x="1300355" y="990395"/>
              <a:ext cx="883060" cy="290876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8" name="Splat 1248"/>
            <p:cNvSpPr>
              <a:spLocks noGrp="1"/>
            </p:cNvSpPr>
            <p:nvPr/>
          </p:nvSpPr>
          <p:spPr>
            <a:xfrm rot="7836869">
              <a:off x="1974964" y="1328637"/>
              <a:ext cx="440480" cy="13045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9" name="Splat 1249"/>
            <p:cNvSpPr>
              <a:spLocks noGrp="1"/>
            </p:cNvSpPr>
            <p:nvPr/>
          </p:nvSpPr>
          <p:spPr>
            <a:xfrm rot="-9941894">
              <a:off x="1255104" y="1784807"/>
              <a:ext cx="765187" cy="13059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0" name="Splat 1250"/>
            <p:cNvSpPr>
              <a:spLocks noGrp="1"/>
            </p:cNvSpPr>
            <p:nvPr/>
          </p:nvSpPr>
          <p:spPr>
            <a:xfrm rot="7786692">
              <a:off x="1910189" y="1594891"/>
              <a:ext cx="638455" cy="534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1" name="Splat 1251"/>
            <p:cNvSpPr>
              <a:spLocks noGrp="1"/>
            </p:cNvSpPr>
            <p:nvPr/>
          </p:nvSpPr>
          <p:spPr>
            <a:xfrm rot="8206796">
              <a:off x="2982774" y="2089278"/>
              <a:ext cx="564605" cy="998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2" name="Splat 1252"/>
            <p:cNvSpPr>
              <a:spLocks noGrp="1"/>
            </p:cNvSpPr>
            <p:nvPr/>
          </p:nvSpPr>
          <p:spPr>
            <a:xfrm rot="7242521">
              <a:off x="603954" y="1417335"/>
              <a:ext cx="372524" cy="6790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3" name="Splat 1253"/>
            <p:cNvSpPr>
              <a:spLocks noGrp="1"/>
            </p:cNvSpPr>
            <p:nvPr/>
          </p:nvSpPr>
          <p:spPr>
            <a:xfrm rot="9033604">
              <a:off x="1504761" y="33903"/>
              <a:ext cx="584145" cy="19509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4" name="Splat 1254"/>
            <p:cNvSpPr>
              <a:spLocks noGrp="1"/>
            </p:cNvSpPr>
            <p:nvPr/>
          </p:nvSpPr>
          <p:spPr>
            <a:xfrm rot="-10054563">
              <a:off x="1186614" y="1781132"/>
              <a:ext cx="783636" cy="3833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5" name="Splat 1255"/>
            <p:cNvSpPr>
              <a:spLocks noGrp="1"/>
            </p:cNvSpPr>
            <p:nvPr/>
          </p:nvSpPr>
          <p:spPr>
            <a:xfrm rot="-9396684">
              <a:off x="767547" y="1049756"/>
              <a:ext cx="741017" cy="811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6" name="Splat 1256"/>
            <p:cNvSpPr>
              <a:spLocks noGrp="1"/>
            </p:cNvSpPr>
            <p:nvPr/>
          </p:nvSpPr>
          <p:spPr>
            <a:xfrm rot="5402791">
              <a:off x="1300850" y="1596578"/>
              <a:ext cx="623966" cy="1256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7" name="Splat 1257"/>
            <p:cNvSpPr>
              <a:spLocks noGrp="1"/>
            </p:cNvSpPr>
            <p:nvPr/>
          </p:nvSpPr>
          <p:spPr>
            <a:xfrm rot="-8476449">
              <a:off x="958469" y="1053659"/>
              <a:ext cx="550995" cy="1706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8" name="Splat 1258"/>
            <p:cNvSpPr>
              <a:spLocks noGrp="1"/>
            </p:cNvSpPr>
            <p:nvPr/>
          </p:nvSpPr>
          <p:spPr>
            <a:xfrm rot="3635400">
              <a:off x="2398690" y="1148749"/>
              <a:ext cx="757331" cy="1061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9" name="Splat 1259"/>
            <p:cNvSpPr>
              <a:spLocks noGrp="1"/>
            </p:cNvSpPr>
            <p:nvPr/>
          </p:nvSpPr>
          <p:spPr>
            <a:xfrm rot="-9958521">
              <a:off x="731041" y="737276"/>
              <a:ext cx="276361" cy="1765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0" name="Splat 1260"/>
            <p:cNvSpPr>
              <a:spLocks noGrp="1"/>
            </p:cNvSpPr>
            <p:nvPr/>
          </p:nvSpPr>
          <p:spPr>
            <a:xfrm rot="7883947">
              <a:off x="-259770" y="302719"/>
              <a:ext cx="707426" cy="3942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1" name="Splat 1261"/>
            <p:cNvSpPr>
              <a:spLocks noGrp="1"/>
            </p:cNvSpPr>
            <p:nvPr/>
          </p:nvSpPr>
          <p:spPr>
            <a:xfrm rot="-8118916">
              <a:off x="344968" y="1789269"/>
              <a:ext cx="681175" cy="56212"/>
            </a:xfrm>
            <a:prstGeom prst="ellipse">
              <a:avLst/>
            </a:prstGeom>
            <a:gradFill>
              <a:gsLst>
                <a:gs pos="0">
                  <a:srgbClr val="FFFFF9">
                    <a:alpha val="32968"/>
                  </a:srgbClr>
                </a:gs>
                <a:gs pos="14286">
                  <a:srgbClr val="FFFFF9">
                    <a:alpha val="30764"/>
                  </a:srgbClr>
                </a:gs>
                <a:gs pos="28571">
                  <a:srgbClr val="FFFFF9">
                    <a:alpha val="24833"/>
                  </a:srgbClr>
                </a:gs>
                <a:gs pos="42857">
                  <a:srgbClr val="FFFFF9">
                    <a:alpha val="17075"/>
                  </a:srgbClr>
                </a:gs>
                <a:gs pos="57143">
                  <a:srgbClr val="FFFFF9">
                    <a:alpha val="9855"/>
                  </a:srgbClr>
                </a:gs>
                <a:gs pos="71429">
                  <a:srgbClr val="FFFFF9">
                    <a:alpha val="4740"/>
                  </a:srgbClr>
                </a:gs>
                <a:gs pos="85714">
                  <a:srgbClr val="FFFFF9">
                    <a:alpha val="1902"/>
                  </a:srgbClr>
                </a:gs>
                <a:gs pos="100000">
                  <a:srgbClr val="FFFFF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2" name="Splat 1262"/>
            <p:cNvSpPr>
              <a:spLocks noGrp="1"/>
            </p:cNvSpPr>
            <p:nvPr/>
          </p:nvSpPr>
          <p:spPr>
            <a:xfrm rot="2789638">
              <a:off x="946788" y="1202916"/>
              <a:ext cx="575074" cy="105706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3" name="Splat 1263"/>
            <p:cNvSpPr>
              <a:spLocks noGrp="1"/>
            </p:cNvSpPr>
            <p:nvPr/>
          </p:nvSpPr>
          <p:spPr>
            <a:xfrm rot="3876395">
              <a:off x="1178037" y="1373929"/>
              <a:ext cx="349832" cy="1928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4" name="Splat 1264"/>
            <p:cNvSpPr>
              <a:spLocks noGrp="1"/>
            </p:cNvSpPr>
            <p:nvPr/>
          </p:nvSpPr>
          <p:spPr>
            <a:xfrm rot="-9730191">
              <a:off x="2035099" y="2076912"/>
              <a:ext cx="563979" cy="1141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5" name="Splat 1265"/>
            <p:cNvSpPr>
              <a:spLocks noGrp="1"/>
            </p:cNvSpPr>
            <p:nvPr/>
          </p:nvSpPr>
          <p:spPr>
            <a:xfrm rot="6530770">
              <a:off x="832984" y="719155"/>
              <a:ext cx="530872" cy="123624"/>
            </a:xfrm>
            <a:prstGeom prst="ellipse">
              <a:avLst/>
            </a:prstGeom>
            <a:gradFill>
              <a:gsLst>
                <a:gs pos="0">
                  <a:srgbClr val="FFFFFF">
                    <a:alpha val="22054"/>
                  </a:srgbClr>
                </a:gs>
                <a:gs pos="14286">
                  <a:srgbClr val="FFFFFF">
                    <a:alpha val="20467"/>
                  </a:srgbClr>
                </a:gs>
                <a:gs pos="28571">
                  <a:srgbClr val="FFFFFF">
                    <a:alpha val="16289"/>
                  </a:srgbClr>
                </a:gs>
                <a:gs pos="42857">
                  <a:srgbClr val="FFFFFF">
                    <a:alpha val="11008"/>
                  </a:srgbClr>
                </a:gs>
                <a:gs pos="57143">
                  <a:srgbClr val="FFFFFF">
                    <a:alpha val="6258"/>
                  </a:srgbClr>
                </a:gs>
                <a:gs pos="71429">
                  <a:srgbClr val="FFFFFF">
                    <a:alpha val="2980"/>
                  </a:srgbClr>
                </a:gs>
                <a:gs pos="85714">
                  <a:srgbClr val="FFFFFF">
                    <a:alpha val="1189"/>
                  </a:srgbClr>
                </a:gs>
                <a:gs pos="100000">
                  <a:srgbClr val="FFFFFF">
                    <a:alpha val="3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6" name="Splat 1266"/>
            <p:cNvSpPr>
              <a:spLocks noGrp="1"/>
            </p:cNvSpPr>
            <p:nvPr/>
          </p:nvSpPr>
          <p:spPr>
            <a:xfrm rot="-8488426">
              <a:off x="444151" y="1744452"/>
              <a:ext cx="556363" cy="137635"/>
            </a:xfrm>
            <a:prstGeom prst="ellipse">
              <a:avLst/>
            </a:prstGeom>
            <a:gradFill>
              <a:gsLst>
                <a:gs pos="0">
                  <a:srgbClr val="000000">
                    <a:alpha val="25974"/>
                  </a:srgbClr>
                </a:gs>
                <a:gs pos="14286">
                  <a:srgbClr val="000000">
                    <a:alpha val="24151"/>
                  </a:srgbClr>
                </a:gs>
                <a:gs pos="28571">
                  <a:srgbClr val="000000">
                    <a:alpha val="19316"/>
                  </a:srgbClr>
                </a:gs>
                <a:gs pos="42857">
                  <a:srgbClr val="000000">
                    <a:alpha val="13132"/>
                  </a:srgbClr>
                </a:gs>
                <a:gs pos="57143">
                  <a:srgbClr val="000000">
                    <a:alpha val="7504"/>
                  </a:srgbClr>
                </a:gs>
                <a:gs pos="71429">
                  <a:srgbClr val="000000">
                    <a:alpha val="3586"/>
                  </a:srgbClr>
                </a:gs>
                <a:gs pos="85714">
                  <a:srgbClr val="000000">
                    <a:alpha val="1434"/>
                  </a:srgbClr>
                </a:gs>
                <a:gs pos="100000">
                  <a:srgbClr val="000000">
                    <a:alpha val="4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7" name="Splat 1267"/>
            <p:cNvSpPr>
              <a:spLocks noGrp="1"/>
            </p:cNvSpPr>
            <p:nvPr/>
          </p:nvSpPr>
          <p:spPr>
            <a:xfrm rot="-8729818">
              <a:off x="304609" y="620758"/>
              <a:ext cx="428301" cy="1130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8" name="Splat 1268"/>
            <p:cNvSpPr>
              <a:spLocks noGrp="1"/>
            </p:cNvSpPr>
            <p:nvPr/>
          </p:nvSpPr>
          <p:spPr>
            <a:xfrm rot="5956658">
              <a:off x="3182332" y="229356"/>
              <a:ext cx="342143" cy="5994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9" name="Splat 1269"/>
            <p:cNvSpPr>
              <a:spLocks noGrp="1"/>
            </p:cNvSpPr>
            <p:nvPr/>
          </p:nvSpPr>
          <p:spPr>
            <a:xfrm rot="10055557">
              <a:off x="2931145" y="557719"/>
              <a:ext cx="453325" cy="8931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0" name="Splat 1270"/>
            <p:cNvSpPr>
              <a:spLocks noGrp="1"/>
            </p:cNvSpPr>
            <p:nvPr/>
          </p:nvSpPr>
          <p:spPr>
            <a:xfrm rot="-10461035">
              <a:off x="2717510" y="641448"/>
              <a:ext cx="779766" cy="6116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1" name="Splat 1271"/>
            <p:cNvSpPr>
              <a:spLocks noGrp="1"/>
            </p:cNvSpPr>
            <p:nvPr/>
          </p:nvSpPr>
          <p:spPr>
            <a:xfrm rot="6790657">
              <a:off x="-228297" y="27364"/>
              <a:ext cx="732801" cy="2901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2" name="Splat 1272"/>
            <p:cNvSpPr>
              <a:spLocks noGrp="1"/>
            </p:cNvSpPr>
            <p:nvPr/>
          </p:nvSpPr>
          <p:spPr>
            <a:xfrm rot="4905294">
              <a:off x="2154017" y="1461790"/>
              <a:ext cx="462337" cy="92487"/>
            </a:xfrm>
            <a:prstGeom prst="ellipse">
              <a:avLst/>
            </a:prstGeom>
            <a:gradFill>
              <a:gsLst>
                <a:gs pos="0">
                  <a:srgbClr val="FFFFEF">
                    <a:alpha val="32968"/>
                  </a:srgbClr>
                </a:gs>
                <a:gs pos="14286">
                  <a:srgbClr val="FFFFEF">
                    <a:alpha val="30764"/>
                  </a:srgbClr>
                </a:gs>
                <a:gs pos="28571">
                  <a:srgbClr val="FFFFEF">
                    <a:alpha val="24833"/>
                  </a:srgbClr>
                </a:gs>
                <a:gs pos="42857">
                  <a:srgbClr val="FFFFEF">
                    <a:alpha val="17075"/>
                  </a:srgbClr>
                </a:gs>
                <a:gs pos="57143">
                  <a:srgbClr val="FFFFEF">
                    <a:alpha val="9855"/>
                  </a:srgbClr>
                </a:gs>
                <a:gs pos="71429">
                  <a:srgbClr val="FFFFEF">
                    <a:alpha val="4740"/>
                  </a:srgbClr>
                </a:gs>
                <a:gs pos="85714">
                  <a:srgbClr val="FFFFEF">
                    <a:alpha val="1902"/>
                  </a:srgbClr>
                </a:gs>
                <a:gs pos="100000">
                  <a:srgbClr val="FFFFE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3" name="Splat 1273"/>
            <p:cNvSpPr>
              <a:spLocks noGrp="1"/>
            </p:cNvSpPr>
            <p:nvPr/>
          </p:nvSpPr>
          <p:spPr>
            <a:xfrm rot="10784841">
              <a:off x="718518" y="451716"/>
              <a:ext cx="823353" cy="133030"/>
            </a:xfrm>
            <a:prstGeom prst="ellipse">
              <a:avLst/>
            </a:prstGeom>
            <a:gradFill>
              <a:gsLst>
                <a:gs pos="0">
                  <a:srgbClr val="F0FFFF">
                    <a:alpha val="32968"/>
                  </a:srgbClr>
                </a:gs>
                <a:gs pos="14286">
                  <a:srgbClr val="F0FFFF">
                    <a:alpha val="30764"/>
                  </a:srgbClr>
                </a:gs>
                <a:gs pos="28571">
                  <a:srgbClr val="F0FFFF">
                    <a:alpha val="24833"/>
                  </a:srgbClr>
                </a:gs>
                <a:gs pos="42857">
                  <a:srgbClr val="F0FFFF">
                    <a:alpha val="17075"/>
                  </a:srgbClr>
                </a:gs>
                <a:gs pos="57143">
                  <a:srgbClr val="F0FFFF">
                    <a:alpha val="9855"/>
                  </a:srgbClr>
                </a:gs>
                <a:gs pos="71429">
                  <a:srgbClr val="F0FFFF">
                    <a:alpha val="4740"/>
                  </a:srgbClr>
                </a:gs>
                <a:gs pos="85714">
                  <a:srgbClr val="F0FFFF">
                    <a:alpha val="1902"/>
                  </a:srgbClr>
                </a:gs>
                <a:gs pos="100000">
                  <a:srgbClr val="F0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4" name="Splat 1274"/>
            <p:cNvSpPr>
              <a:spLocks noGrp="1"/>
            </p:cNvSpPr>
            <p:nvPr/>
          </p:nvSpPr>
          <p:spPr>
            <a:xfrm rot="5612963">
              <a:off x="2001788" y="168990"/>
              <a:ext cx="422799" cy="70731"/>
            </a:xfrm>
            <a:prstGeom prst="ellipse">
              <a:avLst/>
            </a:prstGeom>
            <a:gradFill>
              <a:gsLst>
                <a:gs pos="0">
                  <a:srgbClr val="FFFF00">
                    <a:alpha val="27021"/>
                  </a:srgbClr>
                </a:gs>
                <a:gs pos="14286">
                  <a:srgbClr val="FFFF00">
                    <a:alpha val="25138"/>
                  </a:srgbClr>
                </a:gs>
                <a:gs pos="28571">
                  <a:srgbClr val="FFFF00">
                    <a:alpha val="20132"/>
                  </a:srgbClr>
                </a:gs>
                <a:gs pos="42857">
                  <a:srgbClr val="FFFF00">
                    <a:alpha val="13709"/>
                  </a:srgbClr>
                </a:gs>
                <a:gs pos="57143">
                  <a:srgbClr val="FFFF00">
                    <a:alpha val="7845"/>
                  </a:srgbClr>
                </a:gs>
                <a:gs pos="71429">
                  <a:srgbClr val="FFFF00">
                    <a:alpha val="3752"/>
                  </a:srgbClr>
                </a:gs>
                <a:gs pos="85714">
                  <a:srgbClr val="FFFF00">
                    <a:alpha val="1501"/>
                  </a:srgbClr>
                </a:gs>
                <a:gs pos="100000">
                  <a:srgbClr val="FFFF00">
                    <a:alpha val="5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5" name="Splat 1275"/>
            <p:cNvSpPr>
              <a:spLocks noGrp="1"/>
            </p:cNvSpPr>
            <p:nvPr/>
          </p:nvSpPr>
          <p:spPr>
            <a:xfrm rot="3757118">
              <a:off x="3204472" y="918169"/>
              <a:ext cx="766556" cy="2528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6" name="Splat 1276"/>
            <p:cNvSpPr>
              <a:spLocks noGrp="1"/>
            </p:cNvSpPr>
            <p:nvPr/>
          </p:nvSpPr>
          <p:spPr>
            <a:xfrm rot="-10674195">
              <a:off x="3233339" y="1399251"/>
              <a:ext cx="534467" cy="161680"/>
            </a:xfrm>
            <a:prstGeom prst="ellipse">
              <a:avLst/>
            </a:prstGeom>
            <a:gradFill>
              <a:gsLst>
                <a:gs pos="0">
                  <a:srgbClr val="FFFF00">
                    <a:alpha val="17020"/>
                  </a:srgbClr>
                </a:gs>
                <a:gs pos="14286">
                  <a:srgbClr val="FFFF00">
                    <a:alpha val="15758"/>
                  </a:srgbClr>
                </a:gs>
                <a:gs pos="28571">
                  <a:srgbClr val="FFFF00">
                    <a:alpha val="12466"/>
                  </a:srgbClr>
                </a:gs>
                <a:gs pos="42857">
                  <a:srgbClr val="FFFF00">
                    <a:alpha val="8363"/>
                  </a:srgbClr>
                </a:gs>
                <a:gs pos="57143">
                  <a:srgbClr val="FFFF00">
                    <a:alpha val="4724"/>
                  </a:srgbClr>
                </a:gs>
                <a:gs pos="71429">
                  <a:srgbClr val="FFFF00">
                    <a:alpha val="2240"/>
                  </a:srgbClr>
                </a:gs>
                <a:gs pos="85714">
                  <a:srgbClr val="FFFF00">
                    <a:alpha val="892"/>
                  </a:srgbClr>
                </a:gs>
                <a:gs pos="100000">
                  <a:srgbClr val="FFFF00">
                    <a:alpha val="2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7" name="Splat 1277"/>
            <p:cNvSpPr>
              <a:spLocks noGrp="1"/>
            </p:cNvSpPr>
            <p:nvPr/>
          </p:nvSpPr>
          <p:spPr>
            <a:xfrm rot="5532297">
              <a:off x="3080547" y="1652911"/>
              <a:ext cx="805986" cy="569269"/>
            </a:xfrm>
            <a:prstGeom prst="ellipse">
              <a:avLst/>
            </a:prstGeom>
            <a:gradFill>
              <a:gsLst>
                <a:gs pos="0">
                  <a:srgbClr val="FF0000">
                    <a:alpha val="27378"/>
                  </a:srgbClr>
                </a:gs>
                <a:gs pos="14286">
                  <a:srgbClr val="FF0000">
                    <a:alpha val="25475"/>
                  </a:srgbClr>
                </a:gs>
                <a:gs pos="28571">
                  <a:srgbClr val="FF0000">
                    <a:alpha val="20411"/>
                  </a:srgbClr>
                </a:gs>
                <a:gs pos="42857">
                  <a:srgbClr val="FF0000">
                    <a:alpha val="13907"/>
                  </a:srgbClr>
                </a:gs>
                <a:gs pos="57143">
                  <a:srgbClr val="FF0000">
                    <a:alpha val="7963"/>
                  </a:srgbClr>
                </a:gs>
                <a:gs pos="71429">
                  <a:srgbClr val="FF0000">
                    <a:alpha val="3810"/>
                  </a:srgbClr>
                </a:gs>
                <a:gs pos="85714">
                  <a:srgbClr val="FF0000">
                    <a:alpha val="1524"/>
                  </a:srgbClr>
                </a:gs>
                <a:gs pos="100000">
                  <a:srgbClr val="FF0000">
                    <a:alpha val="5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8" name="Splat 1278"/>
            <p:cNvSpPr>
              <a:spLocks noGrp="1"/>
            </p:cNvSpPr>
            <p:nvPr/>
          </p:nvSpPr>
          <p:spPr>
            <a:xfrm rot="6771535">
              <a:off x="2544678" y="204165"/>
              <a:ext cx="824916" cy="984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9" name="Splat 1279"/>
            <p:cNvSpPr>
              <a:spLocks noGrp="1"/>
            </p:cNvSpPr>
            <p:nvPr/>
          </p:nvSpPr>
          <p:spPr>
            <a:xfrm rot="-10368439">
              <a:off x="-17427" y="-141333"/>
              <a:ext cx="786145" cy="556983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0" name="Splat 1280"/>
            <p:cNvSpPr>
              <a:spLocks noGrp="1"/>
            </p:cNvSpPr>
            <p:nvPr/>
          </p:nvSpPr>
          <p:spPr>
            <a:xfrm rot="5497184">
              <a:off x="1962371" y="97541"/>
              <a:ext cx="430883" cy="882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1" name="Splat 1281"/>
            <p:cNvSpPr>
              <a:spLocks noGrp="1"/>
            </p:cNvSpPr>
            <p:nvPr/>
          </p:nvSpPr>
          <p:spPr>
            <a:xfrm rot="5396204">
              <a:off x="2563003" y="194462"/>
              <a:ext cx="620445" cy="45125"/>
            </a:xfrm>
            <a:prstGeom prst="ellipse">
              <a:avLst/>
            </a:prstGeom>
            <a:gradFill>
              <a:gsLst>
                <a:gs pos="0">
                  <a:srgbClr val="FFFF00">
                    <a:alpha val="30486"/>
                  </a:srgbClr>
                </a:gs>
                <a:gs pos="14286">
                  <a:srgbClr val="FFFF00">
                    <a:alpha val="28411"/>
                  </a:srgbClr>
                </a:gs>
                <a:gs pos="28571">
                  <a:srgbClr val="FFFF00">
                    <a:alpha val="22857"/>
                  </a:srgbClr>
                </a:gs>
                <a:gs pos="42857">
                  <a:srgbClr val="FFFF00">
                    <a:alpha val="15652"/>
                  </a:srgbClr>
                </a:gs>
                <a:gs pos="57143">
                  <a:srgbClr val="FFFF00">
                    <a:alpha val="9001"/>
                  </a:srgbClr>
                </a:gs>
                <a:gs pos="71429">
                  <a:srgbClr val="FFFF00">
                    <a:alpha val="4319"/>
                  </a:srgbClr>
                </a:gs>
                <a:gs pos="85714">
                  <a:srgbClr val="FFFF00">
                    <a:alpha val="1731"/>
                  </a:srgbClr>
                </a:gs>
                <a:gs pos="100000">
                  <a:srgbClr val="FFFF00">
                    <a:alpha val="5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2" name="Splat 1282"/>
            <p:cNvSpPr>
              <a:spLocks noGrp="1"/>
            </p:cNvSpPr>
            <p:nvPr/>
          </p:nvSpPr>
          <p:spPr>
            <a:xfrm rot="-10588111">
              <a:off x="1595554" y="1804339"/>
              <a:ext cx="565340" cy="201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3" name="Splat 1283"/>
            <p:cNvSpPr>
              <a:spLocks noGrp="1"/>
            </p:cNvSpPr>
            <p:nvPr/>
          </p:nvSpPr>
          <p:spPr>
            <a:xfrm rot="-10347973">
              <a:off x="1483986" y="1961719"/>
              <a:ext cx="803806" cy="1051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4" name="Splat 1284"/>
            <p:cNvSpPr>
              <a:spLocks noGrp="1"/>
            </p:cNvSpPr>
            <p:nvPr/>
          </p:nvSpPr>
          <p:spPr>
            <a:xfrm rot="8279152">
              <a:off x="1365761" y="2206844"/>
              <a:ext cx="539099" cy="76511"/>
            </a:xfrm>
            <a:prstGeom prst="ellipse">
              <a:avLst/>
            </a:prstGeom>
            <a:gradFill>
              <a:gsLst>
                <a:gs pos="0">
                  <a:srgbClr val="FFFFFF">
                    <a:alpha val="11267"/>
                  </a:srgbClr>
                </a:gs>
                <a:gs pos="14286">
                  <a:srgbClr val="FFFFFF">
                    <a:alpha val="10405"/>
                  </a:srgbClr>
                </a:gs>
                <a:gs pos="28571">
                  <a:srgbClr val="FFFFFF">
                    <a:alpha val="8177"/>
                  </a:srgbClr>
                </a:gs>
                <a:gs pos="42857">
                  <a:srgbClr val="FFFFFF">
                    <a:alpha val="5442"/>
                  </a:srgbClr>
                </a:gs>
                <a:gs pos="57143">
                  <a:srgbClr val="FFFFFF">
                    <a:alpha val="3053"/>
                  </a:srgbClr>
                </a:gs>
                <a:gs pos="71429">
                  <a:srgbClr val="FFFFFF">
                    <a:alpha val="1441"/>
                  </a:srgbClr>
                </a:gs>
                <a:gs pos="85714">
                  <a:srgbClr val="FFFFFF">
                    <a:alpha val="572"/>
                  </a:srgbClr>
                </a:gs>
                <a:gs pos="100000">
                  <a:srgbClr val="FFFFFF">
                    <a:alpha val="1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5" name="Splat 1285"/>
            <p:cNvSpPr>
              <a:spLocks noGrp="1"/>
            </p:cNvSpPr>
            <p:nvPr/>
          </p:nvSpPr>
          <p:spPr>
            <a:xfrm rot="9811784">
              <a:off x="545266" y="1166167"/>
              <a:ext cx="568624" cy="416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6" name="Splat 1286"/>
            <p:cNvSpPr>
              <a:spLocks noGrp="1"/>
            </p:cNvSpPr>
            <p:nvPr/>
          </p:nvSpPr>
          <p:spPr>
            <a:xfrm rot="4797191">
              <a:off x="1260812" y="47085"/>
              <a:ext cx="659561" cy="955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7" name="Splat 1287"/>
            <p:cNvSpPr>
              <a:spLocks noGrp="1"/>
            </p:cNvSpPr>
            <p:nvPr/>
          </p:nvSpPr>
          <p:spPr>
            <a:xfrm rot="7577548">
              <a:off x="1248146" y="696744"/>
              <a:ext cx="805520" cy="2069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8" name="Splat 1288"/>
            <p:cNvSpPr>
              <a:spLocks noGrp="1"/>
            </p:cNvSpPr>
            <p:nvPr/>
          </p:nvSpPr>
          <p:spPr>
            <a:xfrm rot="-9788333">
              <a:off x="94934" y="22328"/>
              <a:ext cx="840856" cy="440901"/>
            </a:xfrm>
            <a:prstGeom prst="ellipse">
              <a:avLst/>
            </a:prstGeom>
            <a:gradFill>
              <a:gsLst>
                <a:gs pos="0">
                  <a:srgbClr val="FF0000">
                    <a:alpha val="20493"/>
                  </a:srgbClr>
                </a:gs>
                <a:gs pos="14286">
                  <a:srgbClr val="FF0000">
                    <a:alpha val="19004"/>
                  </a:srgbClr>
                </a:gs>
                <a:gs pos="28571">
                  <a:srgbClr val="FF0000">
                    <a:alpha val="15097"/>
                  </a:srgbClr>
                </a:gs>
                <a:gs pos="42857">
                  <a:srgbClr val="FF0000">
                    <a:alpha val="10178"/>
                  </a:srgbClr>
                </a:gs>
                <a:gs pos="57143">
                  <a:srgbClr val="FF0000">
                    <a:alpha val="5775"/>
                  </a:srgbClr>
                </a:gs>
                <a:gs pos="71429">
                  <a:srgbClr val="FF0000">
                    <a:alpha val="2746"/>
                  </a:srgbClr>
                </a:gs>
                <a:gs pos="85714">
                  <a:srgbClr val="FF0000">
                    <a:alpha val="1095"/>
                  </a:srgbClr>
                </a:gs>
                <a:gs pos="100000">
                  <a:srgbClr val="FF0000">
                    <a:alpha val="3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9" name="Splat 1289"/>
            <p:cNvSpPr>
              <a:spLocks noGrp="1"/>
            </p:cNvSpPr>
            <p:nvPr/>
          </p:nvSpPr>
          <p:spPr>
            <a:xfrm rot="-9276159">
              <a:off x="1277954" y="357"/>
              <a:ext cx="817966" cy="899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0" name="Splat 1290"/>
            <p:cNvSpPr>
              <a:spLocks noGrp="1"/>
            </p:cNvSpPr>
            <p:nvPr/>
          </p:nvSpPr>
          <p:spPr>
            <a:xfrm rot="-10671882">
              <a:off x="2426029" y="531778"/>
              <a:ext cx="823333" cy="36613"/>
            </a:xfrm>
            <a:prstGeom prst="ellipse">
              <a:avLst/>
            </a:prstGeom>
            <a:gradFill>
              <a:gsLst>
                <a:gs pos="0">
                  <a:srgbClr val="B9FFFF">
                    <a:alpha val="32968"/>
                  </a:srgbClr>
                </a:gs>
                <a:gs pos="14286">
                  <a:srgbClr val="B9FFFF">
                    <a:alpha val="30764"/>
                  </a:srgbClr>
                </a:gs>
                <a:gs pos="28571">
                  <a:srgbClr val="B9FFFF">
                    <a:alpha val="24833"/>
                  </a:srgbClr>
                </a:gs>
                <a:gs pos="42857">
                  <a:srgbClr val="B9FFFF">
                    <a:alpha val="17075"/>
                  </a:srgbClr>
                </a:gs>
                <a:gs pos="57143">
                  <a:srgbClr val="B9FFFF">
                    <a:alpha val="9855"/>
                  </a:srgbClr>
                </a:gs>
                <a:gs pos="71429">
                  <a:srgbClr val="B9FFFF">
                    <a:alpha val="4740"/>
                  </a:srgbClr>
                </a:gs>
                <a:gs pos="85714">
                  <a:srgbClr val="B9FFFF">
                    <a:alpha val="1902"/>
                  </a:srgbClr>
                </a:gs>
                <a:gs pos="100000">
                  <a:srgbClr val="B9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1" name="Splat 1291"/>
            <p:cNvSpPr>
              <a:spLocks noGrp="1"/>
            </p:cNvSpPr>
            <p:nvPr/>
          </p:nvSpPr>
          <p:spPr>
            <a:xfrm rot="9838832">
              <a:off x="1507874" y="1439453"/>
              <a:ext cx="727363" cy="8418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2" name="Splat 1292"/>
            <p:cNvSpPr>
              <a:spLocks noGrp="1"/>
            </p:cNvSpPr>
            <p:nvPr/>
          </p:nvSpPr>
          <p:spPr>
            <a:xfrm rot="5658628">
              <a:off x="2932359" y="1209921"/>
              <a:ext cx="803992" cy="42368"/>
            </a:xfrm>
            <a:prstGeom prst="ellipse">
              <a:avLst/>
            </a:prstGeom>
            <a:gradFill>
              <a:gsLst>
                <a:gs pos="0">
                  <a:srgbClr val="FFFF00">
                    <a:alpha val="32968"/>
                  </a:srgbClr>
                </a:gs>
                <a:gs pos="14286">
                  <a:srgbClr val="FFFF00">
                    <a:alpha val="30764"/>
                  </a:srgbClr>
                </a:gs>
                <a:gs pos="28571">
                  <a:srgbClr val="FFFF00">
                    <a:alpha val="24833"/>
                  </a:srgbClr>
                </a:gs>
                <a:gs pos="42857">
                  <a:srgbClr val="FFFF00">
                    <a:alpha val="17075"/>
                  </a:srgbClr>
                </a:gs>
                <a:gs pos="57143">
                  <a:srgbClr val="FFFF00">
                    <a:alpha val="9855"/>
                  </a:srgbClr>
                </a:gs>
                <a:gs pos="71429">
                  <a:srgbClr val="FFFF00">
                    <a:alpha val="4740"/>
                  </a:srgbClr>
                </a:gs>
                <a:gs pos="85714">
                  <a:srgbClr val="FFFF00">
                    <a:alpha val="1902"/>
                  </a:srgbClr>
                </a:gs>
                <a:gs pos="100000">
                  <a:srgbClr val="FFFF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3" name="Splat 1293"/>
            <p:cNvSpPr>
              <a:spLocks noGrp="1"/>
            </p:cNvSpPr>
            <p:nvPr/>
          </p:nvSpPr>
          <p:spPr>
            <a:xfrm rot="10666058">
              <a:off x="792988" y="1778226"/>
              <a:ext cx="561880" cy="1113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4" name="Splat 1294"/>
            <p:cNvSpPr>
              <a:spLocks noGrp="1"/>
            </p:cNvSpPr>
            <p:nvPr/>
          </p:nvSpPr>
          <p:spPr>
            <a:xfrm rot="5750658">
              <a:off x="-307962" y="-178830"/>
              <a:ext cx="826390" cy="520095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5" name="Splat 1295"/>
            <p:cNvSpPr>
              <a:spLocks noGrp="1"/>
            </p:cNvSpPr>
            <p:nvPr/>
          </p:nvSpPr>
          <p:spPr>
            <a:xfrm rot="-10703995">
              <a:off x="1009643" y="1904452"/>
              <a:ext cx="743281" cy="1335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6" name="Splat 1296"/>
            <p:cNvSpPr>
              <a:spLocks noGrp="1"/>
            </p:cNvSpPr>
            <p:nvPr/>
          </p:nvSpPr>
          <p:spPr>
            <a:xfrm rot="-9260333">
              <a:off x="1576894" y="1691533"/>
              <a:ext cx="354429" cy="81021"/>
            </a:xfrm>
            <a:prstGeom prst="ellipse">
              <a:avLst/>
            </a:prstGeom>
            <a:gradFill>
              <a:gsLst>
                <a:gs pos="0">
                  <a:srgbClr val="FAFFFF">
                    <a:alpha val="32968"/>
                  </a:srgbClr>
                </a:gs>
                <a:gs pos="14286">
                  <a:srgbClr val="FAFFFF">
                    <a:alpha val="30764"/>
                  </a:srgbClr>
                </a:gs>
                <a:gs pos="28571">
                  <a:srgbClr val="FAFFFF">
                    <a:alpha val="24833"/>
                  </a:srgbClr>
                </a:gs>
                <a:gs pos="42857">
                  <a:srgbClr val="FAFFFF">
                    <a:alpha val="17075"/>
                  </a:srgbClr>
                </a:gs>
                <a:gs pos="57143">
                  <a:srgbClr val="FAFFFF">
                    <a:alpha val="9855"/>
                  </a:srgbClr>
                </a:gs>
                <a:gs pos="71429">
                  <a:srgbClr val="FAFFFF">
                    <a:alpha val="4740"/>
                  </a:srgbClr>
                </a:gs>
                <a:gs pos="85714">
                  <a:srgbClr val="FAFFFF">
                    <a:alpha val="1902"/>
                  </a:srgbClr>
                </a:gs>
                <a:gs pos="100000">
                  <a:srgbClr val="FA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7" name="Splat 1297"/>
            <p:cNvSpPr>
              <a:spLocks noGrp="1"/>
            </p:cNvSpPr>
            <p:nvPr/>
          </p:nvSpPr>
          <p:spPr>
            <a:xfrm rot="5310188">
              <a:off x="-251716" y="116730"/>
              <a:ext cx="696361" cy="19910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8" name="Splat 1298"/>
            <p:cNvSpPr>
              <a:spLocks noGrp="1"/>
            </p:cNvSpPr>
            <p:nvPr/>
          </p:nvSpPr>
          <p:spPr>
            <a:xfrm rot="8841882">
              <a:off x="1083946" y="1147429"/>
              <a:ext cx="811450" cy="371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9" name="Splat 1299"/>
            <p:cNvSpPr>
              <a:spLocks noGrp="1"/>
            </p:cNvSpPr>
            <p:nvPr/>
          </p:nvSpPr>
          <p:spPr>
            <a:xfrm rot="4963896">
              <a:off x="2185783" y="76618"/>
              <a:ext cx="299036" cy="208251"/>
            </a:xfrm>
            <a:prstGeom prst="ellipse">
              <a:avLst/>
            </a:prstGeom>
            <a:gradFill>
              <a:gsLst>
                <a:gs pos="0">
                  <a:srgbClr val="FFFFFF">
                    <a:alpha val="20916"/>
                  </a:srgbClr>
                </a:gs>
                <a:gs pos="14286">
                  <a:srgbClr val="FFFFFF">
                    <a:alpha val="19401"/>
                  </a:srgbClr>
                </a:gs>
                <a:gs pos="28571">
                  <a:srgbClr val="FFFFFF">
                    <a:alpha val="15420"/>
                  </a:srgbClr>
                </a:gs>
                <a:gs pos="42857">
                  <a:srgbClr val="FFFFFF">
                    <a:alpha val="10403"/>
                  </a:srgbClr>
                </a:gs>
                <a:gs pos="57143">
                  <a:srgbClr val="FFFFFF">
                    <a:alpha val="5905"/>
                  </a:srgbClr>
                </a:gs>
                <a:gs pos="71429">
                  <a:srgbClr val="FFFFFF">
                    <a:alpha val="2809"/>
                  </a:srgbClr>
                </a:gs>
                <a:gs pos="85714">
                  <a:srgbClr val="FFFFFF">
                    <a:alpha val="1120"/>
                  </a:srgbClr>
                </a:gs>
                <a:gs pos="100000">
                  <a:srgbClr val="FFFFFF">
                    <a:alpha val="3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0" name="Splat 1300"/>
            <p:cNvSpPr>
              <a:spLocks noGrp="1"/>
            </p:cNvSpPr>
            <p:nvPr/>
          </p:nvSpPr>
          <p:spPr>
            <a:xfrm rot="7474352">
              <a:off x="2001402" y="1637762"/>
              <a:ext cx="620033" cy="1888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1" name="Splat 1301"/>
            <p:cNvSpPr>
              <a:spLocks noGrp="1"/>
            </p:cNvSpPr>
            <p:nvPr/>
          </p:nvSpPr>
          <p:spPr>
            <a:xfrm rot="10317439">
              <a:off x="-275428" y="1021115"/>
              <a:ext cx="708862" cy="1667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2" name="Splat 1302"/>
            <p:cNvSpPr>
              <a:spLocks noGrp="1"/>
            </p:cNvSpPr>
            <p:nvPr/>
          </p:nvSpPr>
          <p:spPr>
            <a:xfrm rot="5480122">
              <a:off x="-115821" y="-106886"/>
              <a:ext cx="853960" cy="499053"/>
            </a:xfrm>
            <a:prstGeom prst="ellipse">
              <a:avLst/>
            </a:prstGeom>
            <a:gradFill>
              <a:gsLst>
                <a:gs pos="0">
                  <a:srgbClr val="FFF600">
                    <a:alpha val="22377"/>
                  </a:srgbClr>
                </a:gs>
                <a:gs pos="14286">
                  <a:srgbClr val="FFF600">
                    <a:alpha val="20771"/>
                  </a:srgbClr>
                </a:gs>
                <a:gs pos="28571">
                  <a:srgbClr val="FFF600">
                    <a:alpha val="16538"/>
                  </a:srgbClr>
                </a:gs>
                <a:gs pos="42857">
                  <a:srgbClr val="FFF600">
                    <a:alpha val="11181"/>
                  </a:srgbClr>
                </a:gs>
                <a:gs pos="57143">
                  <a:srgbClr val="FFF600">
                    <a:alpha val="6359"/>
                  </a:srgbClr>
                </a:gs>
                <a:gs pos="71429">
                  <a:srgbClr val="FFF600">
                    <a:alpha val="3029"/>
                  </a:srgbClr>
                </a:gs>
                <a:gs pos="85714">
                  <a:srgbClr val="FFF600">
                    <a:alpha val="1209"/>
                  </a:srgbClr>
                </a:gs>
                <a:gs pos="100000">
                  <a:srgbClr val="FFF600">
                    <a:alpha val="4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3" name="Splat 1303"/>
            <p:cNvSpPr>
              <a:spLocks noGrp="1"/>
            </p:cNvSpPr>
            <p:nvPr/>
          </p:nvSpPr>
          <p:spPr>
            <a:xfrm rot="3765672">
              <a:off x="403353" y="1681675"/>
              <a:ext cx="433318" cy="59061"/>
            </a:xfrm>
            <a:prstGeom prst="ellipse">
              <a:avLst/>
            </a:prstGeom>
            <a:gradFill>
              <a:gsLst>
                <a:gs pos="0">
                  <a:srgbClr val="FFFFF7">
                    <a:alpha val="32330"/>
                  </a:srgbClr>
                </a:gs>
                <a:gs pos="14286">
                  <a:srgbClr val="FFFFF7">
                    <a:alpha val="30159"/>
                  </a:srgbClr>
                </a:gs>
                <a:gs pos="28571">
                  <a:srgbClr val="FFFFF7">
                    <a:alpha val="24323"/>
                  </a:srgbClr>
                </a:gs>
                <a:gs pos="42857">
                  <a:srgbClr val="FFFFF7">
                    <a:alpha val="16707"/>
                  </a:srgbClr>
                </a:gs>
                <a:gs pos="57143">
                  <a:srgbClr val="FFFFF7">
                    <a:alpha val="9633"/>
                  </a:srgbClr>
                </a:gs>
                <a:gs pos="71429">
                  <a:srgbClr val="FFFFF7">
                    <a:alpha val="4631"/>
                  </a:srgbClr>
                </a:gs>
                <a:gs pos="85714">
                  <a:srgbClr val="FFFFF7">
                    <a:alpha val="1857"/>
                  </a:srgbClr>
                </a:gs>
                <a:gs pos="100000">
                  <a:srgbClr val="FFFFF7">
                    <a:alpha val="6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4" name="Splat 1304"/>
            <p:cNvSpPr>
              <a:spLocks noGrp="1"/>
            </p:cNvSpPr>
            <p:nvPr/>
          </p:nvSpPr>
          <p:spPr>
            <a:xfrm rot="6802170">
              <a:off x="322479" y="1499856"/>
              <a:ext cx="558185" cy="142936"/>
            </a:xfrm>
            <a:prstGeom prst="ellipse">
              <a:avLst/>
            </a:prstGeom>
            <a:gradFill>
              <a:gsLst>
                <a:gs pos="0">
                  <a:srgbClr val="FFF9FF">
                    <a:alpha val="15806"/>
                  </a:srgbClr>
                </a:gs>
                <a:gs pos="14286">
                  <a:srgbClr val="FFF9FF">
                    <a:alpha val="14626"/>
                  </a:srgbClr>
                </a:gs>
                <a:gs pos="28571">
                  <a:srgbClr val="FFF9FF">
                    <a:alpha val="11554"/>
                  </a:srgbClr>
                </a:gs>
                <a:gs pos="42857">
                  <a:srgbClr val="FFF9FF">
                    <a:alpha val="7738"/>
                  </a:srgbClr>
                </a:gs>
                <a:gs pos="57143">
                  <a:srgbClr val="FFF9FF">
                    <a:alpha val="4364"/>
                  </a:srgbClr>
                </a:gs>
                <a:gs pos="71429">
                  <a:srgbClr val="FFF9FF">
                    <a:alpha val="2067"/>
                  </a:srgbClr>
                </a:gs>
                <a:gs pos="85714">
                  <a:srgbClr val="FFF9FF">
                    <a:alpha val="823"/>
                  </a:srgbClr>
                </a:gs>
                <a:gs pos="100000">
                  <a:srgbClr val="FFF9FF">
                    <a:alpha val="2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5" name="Splat 1305"/>
            <p:cNvSpPr>
              <a:spLocks noGrp="1"/>
            </p:cNvSpPr>
            <p:nvPr/>
          </p:nvSpPr>
          <p:spPr>
            <a:xfrm rot="-10649091">
              <a:off x="484302" y="1922034"/>
              <a:ext cx="491304" cy="333767"/>
            </a:xfrm>
            <a:prstGeom prst="ellipse">
              <a:avLst/>
            </a:prstGeom>
            <a:gradFill>
              <a:gsLst>
                <a:gs pos="0">
                  <a:srgbClr val="EAFFFF">
                    <a:alpha val="32968"/>
                  </a:srgbClr>
                </a:gs>
                <a:gs pos="14286">
                  <a:srgbClr val="EAFFFF">
                    <a:alpha val="30764"/>
                  </a:srgbClr>
                </a:gs>
                <a:gs pos="28571">
                  <a:srgbClr val="EAFFFF">
                    <a:alpha val="24833"/>
                  </a:srgbClr>
                </a:gs>
                <a:gs pos="42857">
                  <a:srgbClr val="EAFFFF">
                    <a:alpha val="17075"/>
                  </a:srgbClr>
                </a:gs>
                <a:gs pos="57143">
                  <a:srgbClr val="EAFFFF">
                    <a:alpha val="9855"/>
                  </a:srgbClr>
                </a:gs>
                <a:gs pos="71429">
                  <a:srgbClr val="EAFFFF">
                    <a:alpha val="4740"/>
                  </a:srgbClr>
                </a:gs>
                <a:gs pos="85714">
                  <a:srgbClr val="EAFFFF">
                    <a:alpha val="1902"/>
                  </a:srgbClr>
                </a:gs>
                <a:gs pos="100000">
                  <a:srgbClr val="EA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6" name="Splat 1306"/>
            <p:cNvSpPr>
              <a:spLocks noGrp="1"/>
            </p:cNvSpPr>
            <p:nvPr/>
          </p:nvSpPr>
          <p:spPr>
            <a:xfrm rot="10669708">
              <a:off x="496336" y="1904536"/>
              <a:ext cx="561398" cy="323857"/>
            </a:xfrm>
            <a:prstGeom prst="ellipse">
              <a:avLst/>
            </a:prstGeom>
            <a:gradFill>
              <a:gsLst>
                <a:gs pos="0">
                  <a:srgbClr val="FF8D65">
                    <a:alpha val="12124"/>
                  </a:srgbClr>
                </a:gs>
                <a:gs pos="14286">
                  <a:srgbClr val="FF8D65">
                    <a:alpha val="11200"/>
                  </a:srgbClr>
                </a:gs>
                <a:gs pos="28571">
                  <a:srgbClr val="FF8D65">
                    <a:alpha val="8811"/>
                  </a:srgbClr>
                </a:gs>
                <a:gs pos="42857">
                  <a:srgbClr val="FF8D65">
                    <a:alpha val="5870"/>
                  </a:srgbClr>
                </a:gs>
                <a:gs pos="57143">
                  <a:srgbClr val="FF8D65">
                    <a:alpha val="3297"/>
                  </a:srgbClr>
                </a:gs>
                <a:gs pos="71429">
                  <a:srgbClr val="FF8D65">
                    <a:alpha val="1557"/>
                  </a:srgbClr>
                </a:gs>
                <a:gs pos="85714">
                  <a:srgbClr val="FF8D65">
                    <a:alpha val="619"/>
                  </a:srgbClr>
                </a:gs>
                <a:gs pos="100000">
                  <a:srgbClr val="FF8D65">
                    <a:alpha val="2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7" name="Splat 1307"/>
            <p:cNvSpPr>
              <a:spLocks noGrp="1"/>
            </p:cNvSpPr>
            <p:nvPr/>
          </p:nvSpPr>
          <p:spPr>
            <a:xfrm rot="-9668567">
              <a:off x="1493363" y="2315105"/>
              <a:ext cx="294381" cy="83509"/>
            </a:xfrm>
            <a:prstGeom prst="ellipse">
              <a:avLst/>
            </a:prstGeom>
            <a:gradFill>
              <a:gsLst>
                <a:gs pos="0">
                  <a:srgbClr val="FFFFFF">
                    <a:alpha val="19064"/>
                  </a:srgbClr>
                </a:gs>
                <a:gs pos="14286">
                  <a:srgbClr val="FFFFFF">
                    <a:alpha val="17667"/>
                  </a:srgbClr>
                </a:gs>
                <a:gs pos="28571">
                  <a:srgbClr val="FFFFFF">
                    <a:alpha val="14010"/>
                  </a:srgbClr>
                </a:gs>
                <a:gs pos="42857">
                  <a:srgbClr val="FFFFFF">
                    <a:alpha val="9426"/>
                  </a:srgbClr>
                </a:gs>
                <a:gs pos="57143">
                  <a:srgbClr val="FFFFFF">
                    <a:alpha val="5338"/>
                  </a:srgbClr>
                </a:gs>
                <a:gs pos="71429">
                  <a:srgbClr val="FFFFFF">
                    <a:alpha val="2535"/>
                  </a:srgbClr>
                </a:gs>
                <a:gs pos="85714">
                  <a:srgbClr val="FFFFFF">
                    <a:alpha val="1010"/>
                  </a:srgbClr>
                </a:gs>
                <a:gs pos="100000">
                  <a:srgbClr val="FFFFFF">
                    <a:alpha val="3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8" name="Splat 1308"/>
            <p:cNvSpPr>
              <a:spLocks noGrp="1"/>
            </p:cNvSpPr>
            <p:nvPr/>
          </p:nvSpPr>
          <p:spPr>
            <a:xfrm rot="9228433">
              <a:off x="3266093" y="2029723"/>
              <a:ext cx="346027" cy="2396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9" name="Splat 1309"/>
            <p:cNvSpPr>
              <a:spLocks noGrp="1"/>
            </p:cNvSpPr>
            <p:nvPr/>
          </p:nvSpPr>
          <p:spPr>
            <a:xfrm rot="-8936393">
              <a:off x="784180" y="1184562"/>
              <a:ext cx="626515" cy="9661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0" name="Splat 1310"/>
            <p:cNvSpPr>
              <a:spLocks noGrp="1"/>
            </p:cNvSpPr>
            <p:nvPr/>
          </p:nvSpPr>
          <p:spPr>
            <a:xfrm rot="-9980679">
              <a:off x="653870" y="805020"/>
              <a:ext cx="575751" cy="1171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1" name="Splat 1311"/>
            <p:cNvSpPr>
              <a:spLocks noGrp="1"/>
            </p:cNvSpPr>
            <p:nvPr/>
          </p:nvSpPr>
          <p:spPr>
            <a:xfrm rot="-10144574">
              <a:off x="2897202" y="287621"/>
              <a:ext cx="760958" cy="12920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2" name="Splat 1312"/>
            <p:cNvSpPr>
              <a:spLocks noGrp="1"/>
            </p:cNvSpPr>
            <p:nvPr/>
          </p:nvSpPr>
          <p:spPr>
            <a:xfrm rot="-10568572">
              <a:off x="801661" y="1995374"/>
              <a:ext cx="662966" cy="12162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3" name="Splat 1313"/>
            <p:cNvSpPr>
              <a:spLocks noGrp="1"/>
            </p:cNvSpPr>
            <p:nvPr/>
          </p:nvSpPr>
          <p:spPr>
            <a:xfrm rot="10002045">
              <a:off x="1468831" y="2135358"/>
              <a:ext cx="640513" cy="431678"/>
            </a:xfrm>
            <a:prstGeom prst="ellipse">
              <a:avLst/>
            </a:prstGeom>
            <a:gradFill>
              <a:gsLst>
                <a:gs pos="0">
                  <a:srgbClr val="FF98FF">
                    <a:alpha val="32689"/>
                  </a:srgbClr>
                </a:gs>
                <a:gs pos="14286">
                  <a:srgbClr val="FF98FF">
                    <a:alpha val="30499"/>
                  </a:srgbClr>
                </a:gs>
                <a:gs pos="28571">
                  <a:srgbClr val="FF98FF">
                    <a:alpha val="24610"/>
                  </a:srgbClr>
                </a:gs>
                <a:gs pos="42857">
                  <a:srgbClr val="FF98FF">
                    <a:alpha val="16914"/>
                  </a:srgbClr>
                </a:gs>
                <a:gs pos="57143">
                  <a:srgbClr val="FF98FF">
                    <a:alpha val="9758"/>
                  </a:srgbClr>
                </a:gs>
                <a:gs pos="71429">
                  <a:srgbClr val="FF98FF">
                    <a:alpha val="4692"/>
                  </a:srgbClr>
                </a:gs>
                <a:gs pos="85714">
                  <a:srgbClr val="FF98FF">
                    <a:alpha val="1883"/>
                  </a:srgbClr>
                </a:gs>
                <a:gs pos="100000">
                  <a:srgbClr val="FF98FF">
                    <a:alpha val="6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4" name="Splat 1314"/>
            <p:cNvSpPr>
              <a:spLocks noGrp="1"/>
            </p:cNvSpPr>
            <p:nvPr/>
          </p:nvSpPr>
          <p:spPr>
            <a:xfrm rot="-9108661">
              <a:off x="2063869" y="1835317"/>
              <a:ext cx="690925" cy="1026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5" name="Splat 1315"/>
            <p:cNvSpPr>
              <a:spLocks noGrp="1"/>
            </p:cNvSpPr>
            <p:nvPr/>
          </p:nvSpPr>
          <p:spPr>
            <a:xfrm rot="10005327">
              <a:off x="1114096" y="1554886"/>
              <a:ext cx="522886" cy="117110"/>
            </a:xfrm>
            <a:prstGeom prst="ellipse">
              <a:avLst/>
            </a:prstGeom>
            <a:gradFill>
              <a:gsLst>
                <a:gs pos="0">
                  <a:srgbClr val="FFFFFF">
                    <a:alpha val="32680"/>
                  </a:srgbClr>
                </a:gs>
                <a:gs pos="14286">
                  <a:srgbClr val="FFFFFF">
                    <a:alpha val="30490"/>
                  </a:srgbClr>
                </a:gs>
                <a:gs pos="28571">
                  <a:srgbClr val="FFFFFF">
                    <a:alpha val="24602"/>
                  </a:srgbClr>
                </a:gs>
                <a:gs pos="42857">
                  <a:srgbClr val="FFFFFF">
                    <a:alpha val="16909"/>
                  </a:srgbClr>
                </a:gs>
                <a:gs pos="57143">
                  <a:srgbClr val="FFFFFF">
                    <a:alpha val="9754"/>
                  </a:srgbClr>
                </a:gs>
                <a:gs pos="71429">
                  <a:srgbClr val="FFFFFF">
                    <a:alpha val="4691"/>
                  </a:srgbClr>
                </a:gs>
                <a:gs pos="85714">
                  <a:srgbClr val="FFFFFF">
                    <a:alpha val="1882"/>
                  </a:srgbClr>
                </a:gs>
                <a:gs pos="100000">
                  <a:srgbClr val="FFFFFF">
                    <a:alpha val="6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6" name="Splat 1316"/>
            <p:cNvSpPr>
              <a:spLocks noGrp="1"/>
            </p:cNvSpPr>
            <p:nvPr/>
          </p:nvSpPr>
          <p:spPr>
            <a:xfrm rot="10360058">
              <a:off x="770649" y="567571"/>
              <a:ext cx="622472" cy="1595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7" name="Splat 1317"/>
            <p:cNvSpPr>
              <a:spLocks noGrp="1"/>
            </p:cNvSpPr>
            <p:nvPr/>
          </p:nvSpPr>
          <p:spPr>
            <a:xfrm rot="-10202632">
              <a:off x="2943145" y="298842"/>
              <a:ext cx="771016" cy="1255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8" name="Splat 1318"/>
            <p:cNvSpPr>
              <a:spLocks noGrp="1"/>
            </p:cNvSpPr>
            <p:nvPr/>
          </p:nvSpPr>
          <p:spPr>
            <a:xfrm rot="-10415824">
              <a:off x="2778314" y="1342189"/>
              <a:ext cx="833430" cy="1192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9" name="Splat 1319"/>
            <p:cNvSpPr>
              <a:spLocks noGrp="1"/>
            </p:cNvSpPr>
            <p:nvPr/>
          </p:nvSpPr>
          <p:spPr>
            <a:xfrm rot="10306145">
              <a:off x="255550" y="2034635"/>
              <a:ext cx="548005" cy="105941"/>
            </a:xfrm>
            <a:prstGeom prst="ellipse">
              <a:avLst/>
            </a:prstGeom>
            <a:gradFill>
              <a:gsLst>
                <a:gs pos="0">
                  <a:srgbClr val="D1D0E1">
                    <a:alpha val="8543"/>
                  </a:srgbClr>
                </a:gs>
                <a:gs pos="14286">
                  <a:srgbClr val="D1D0E1">
                    <a:alpha val="7880"/>
                  </a:srgbClr>
                </a:gs>
                <a:gs pos="28571">
                  <a:srgbClr val="D1D0E1">
                    <a:alpha val="6174"/>
                  </a:srgbClr>
                </a:gs>
                <a:gs pos="42857">
                  <a:srgbClr val="D1D0E1">
                    <a:alpha val="4094"/>
                  </a:srgbClr>
                </a:gs>
                <a:gs pos="57143">
                  <a:srgbClr val="D1D0E1">
                    <a:alpha val="2290"/>
                  </a:srgbClr>
                </a:gs>
                <a:gs pos="71429">
                  <a:srgbClr val="D1D0E1">
                    <a:alpha val="1078"/>
                  </a:srgbClr>
                </a:gs>
                <a:gs pos="85714">
                  <a:srgbClr val="D1D0E1">
                    <a:alpha val="428"/>
                  </a:srgbClr>
                </a:gs>
                <a:gs pos="100000">
                  <a:srgbClr val="D1D0E1">
                    <a:alpha val="1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0" name="Splat 1320"/>
            <p:cNvSpPr>
              <a:spLocks noGrp="1"/>
            </p:cNvSpPr>
            <p:nvPr/>
          </p:nvSpPr>
          <p:spPr>
            <a:xfrm rot="7008549">
              <a:off x="376222" y="1375443"/>
              <a:ext cx="517035" cy="70967"/>
            </a:xfrm>
            <a:prstGeom prst="ellipse">
              <a:avLst/>
            </a:prstGeom>
            <a:gradFill>
              <a:gsLst>
                <a:gs pos="0">
                  <a:srgbClr val="FFFFFF">
                    <a:alpha val="24316"/>
                  </a:srgbClr>
                </a:gs>
                <a:gs pos="14286">
                  <a:srgbClr val="FFFFFF">
                    <a:alpha val="22591"/>
                  </a:srgbClr>
                </a:gs>
                <a:gs pos="28571">
                  <a:srgbClr val="FFFFFF">
                    <a:alpha val="18030"/>
                  </a:srgbClr>
                </a:gs>
                <a:gs pos="42857">
                  <a:srgbClr val="FFFFFF">
                    <a:alpha val="12227"/>
                  </a:srgbClr>
                </a:gs>
                <a:gs pos="57143">
                  <a:srgbClr val="FFFFFF">
                    <a:alpha val="6971"/>
                  </a:srgbClr>
                </a:gs>
                <a:gs pos="71429">
                  <a:srgbClr val="FFFFFF">
                    <a:alpha val="3326"/>
                  </a:srgbClr>
                </a:gs>
                <a:gs pos="85714">
                  <a:srgbClr val="FFFFFF">
                    <a:alpha val="1329"/>
                  </a:srgbClr>
                </a:gs>
                <a:gs pos="100000">
                  <a:srgbClr val="FFFFFF">
                    <a:alpha val="4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1" name="Splat 1321"/>
            <p:cNvSpPr>
              <a:spLocks noGrp="1"/>
            </p:cNvSpPr>
            <p:nvPr/>
          </p:nvSpPr>
          <p:spPr>
            <a:xfrm rot="-9069867">
              <a:off x="562355" y="1949594"/>
              <a:ext cx="690519" cy="51231"/>
            </a:xfrm>
            <a:prstGeom prst="ellipse">
              <a:avLst/>
            </a:prstGeom>
            <a:gradFill>
              <a:gsLst>
                <a:gs pos="0">
                  <a:srgbClr val="FFFFFD">
                    <a:alpha val="32968"/>
                  </a:srgbClr>
                </a:gs>
                <a:gs pos="14286">
                  <a:srgbClr val="FFFFFD">
                    <a:alpha val="30764"/>
                  </a:srgbClr>
                </a:gs>
                <a:gs pos="28571">
                  <a:srgbClr val="FFFFFD">
                    <a:alpha val="24833"/>
                  </a:srgbClr>
                </a:gs>
                <a:gs pos="42857">
                  <a:srgbClr val="FFFFFD">
                    <a:alpha val="17075"/>
                  </a:srgbClr>
                </a:gs>
                <a:gs pos="57143">
                  <a:srgbClr val="FFFFFD">
                    <a:alpha val="9855"/>
                  </a:srgbClr>
                </a:gs>
                <a:gs pos="71429">
                  <a:srgbClr val="FFFFFD">
                    <a:alpha val="4740"/>
                  </a:srgbClr>
                </a:gs>
                <a:gs pos="85714">
                  <a:srgbClr val="FFFFFD">
                    <a:alpha val="1902"/>
                  </a:srgbClr>
                </a:gs>
                <a:gs pos="100000">
                  <a:srgbClr val="FFFFF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2" name="Splat 1322"/>
            <p:cNvSpPr>
              <a:spLocks noGrp="1"/>
            </p:cNvSpPr>
            <p:nvPr/>
          </p:nvSpPr>
          <p:spPr>
            <a:xfrm rot="-10268275">
              <a:off x="2970634" y="2276437"/>
              <a:ext cx="814668" cy="571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3" name="Splat 1323"/>
            <p:cNvSpPr>
              <a:spLocks noGrp="1"/>
            </p:cNvSpPr>
            <p:nvPr/>
          </p:nvSpPr>
          <p:spPr>
            <a:xfrm rot="10499691">
              <a:off x="910475" y="554043"/>
              <a:ext cx="407153" cy="162216"/>
            </a:xfrm>
            <a:prstGeom prst="ellipse">
              <a:avLst/>
            </a:prstGeom>
            <a:gradFill>
              <a:gsLst>
                <a:gs pos="0">
                  <a:srgbClr val="0077FF">
                    <a:alpha val="22874"/>
                  </a:srgbClr>
                </a:gs>
                <a:gs pos="14286">
                  <a:srgbClr val="0077FF">
                    <a:alpha val="21237"/>
                  </a:srgbClr>
                </a:gs>
                <a:gs pos="28571">
                  <a:srgbClr val="0077FF">
                    <a:alpha val="16919"/>
                  </a:srgbClr>
                </a:gs>
                <a:gs pos="42857">
                  <a:srgbClr val="0077FF">
                    <a:alpha val="11448"/>
                  </a:srgbClr>
                </a:gs>
                <a:gs pos="57143">
                  <a:srgbClr val="0077FF">
                    <a:alpha val="6515"/>
                  </a:srgbClr>
                </a:gs>
                <a:gs pos="71429">
                  <a:srgbClr val="0077FF">
                    <a:alpha val="3104"/>
                  </a:srgbClr>
                </a:gs>
                <a:gs pos="85714">
                  <a:srgbClr val="0077FF">
                    <a:alpha val="1239"/>
                  </a:srgbClr>
                </a:gs>
                <a:gs pos="100000">
                  <a:srgbClr val="0077FF">
                    <a:alpha val="4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4" name="Splat 1324"/>
            <p:cNvSpPr>
              <a:spLocks noGrp="1"/>
            </p:cNvSpPr>
            <p:nvPr/>
          </p:nvSpPr>
          <p:spPr>
            <a:xfrm rot="-9699149">
              <a:off x="487544" y="-12233"/>
              <a:ext cx="455137" cy="145406"/>
            </a:xfrm>
            <a:prstGeom prst="ellipse">
              <a:avLst/>
            </a:prstGeom>
            <a:gradFill>
              <a:gsLst>
                <a:gs pos="0">
                  <a:srgbClr val="000000">
                    <a:alpha val="32741"/>
                  </a:srgbClr>
                </a:gs>
                <a:gs pos="14286">
                  <a:srgbClr val="000000">
                    <a:alpha val="30549"/>
                  </a:srgbClr>
                </a:gs>
                <a:gs pos="28571">
                  <a:srgbClr val="000000">
                    <a:alpha val="24652"/>
                  </a:srgbClr>
                </a:gs>
                <a:gs pos="42857">
                  <a:srgbClr val="000000">
                    <a:alpha val="16944"/>
                  </a:srgbClr>
                </a:gs>
                <a:gs pos="57143">
                  <a:srgbClr val="000000">
                    <a:alpha val="9776"/>
                  </a:srgbClr>
                </a:gs>
                <a:gs pos="71429">
                  <a:srgbClr val="000000">
                    <a:alpha val="4701"/>
                  </a:srgbClr>
                </a:gs>
                <a:gs pos="85714">
                  <a:srgbClr val="000000">
                    <a:alpha val="1886"/>
                  </a:srgbClr>
                </a:gs>
                <a:gs pos="100000">
                  <a:srgbClr val="000000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5" name="Splat 1325"/>
            <p:cNvSpPr>
              <a:spLocks noGrp="1"/>
            </p:cNvSpPr>
            <p:nvPr/>
          </p:nvSpPr>
          <p:spPr>
            <a:xfrm rot="-10478849">
              <a:off x="2872541" y="1334439"/>
              <a:ext cx="482896" cy="127421"/>
            </a:xfrm>
            <a:prstGeom prst="ellipse">
              <a:avLst/>
            </a:prstGeom>
            <a:gradFill>
              <a:gsLst>
                <a:gs pos="0">
                  <a:srgbClr val="000000">
                    <a:alpha val="30601"/>
                  </a:srgbClr>
                </a:gs>
                <a:gs pos="14286">
                  <a:srgbClr val="000000">
                    <a:alpha val="28520"/>
                  </a:srgbClr>
                </a:gs>
                <a:gs pos="28571">
                  <a:srgbClr val="000000">
                    <a:alpha val="22948"/>
                  </a:srgbClr>
                </a:gs>
                <a:gs pos="42857">
                  <a:srgbClr val="000000">
                    <a:alpha val="15717"/>
                  </a:srgbClr>
                </a:gs>
                <a:gs pos="57143">
                  <a:srgbClr val="000000">
                    <a:alpha val="9040"/>
                  </a:srgbClr>
                </a:gs>
                <a:gs pos="71429">
                  <a:srgbClr val="000000">
                    <a:alpha val="4338"/>
                  </a:srgbClr>
                </a:gs>
                <a:gs pos="85714">
                  <a:srgbClr val="000000">
                    <a:alpha val="1739"/>
                  </a:srgbClr>
                </a:gs>
                <a:gs pos="100000">
                  <a:srgbClr val="000000">
                    <a:alpha val="5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6" name="Splat 1326"/>
            <p:cNvSpPr>
              <a:spLocks noGrp="1"/>
            </p:cNvSpPr>
            <p:nvPr/>
          </p:nvSpPr>
          <p:spPr>
            <a:xfrm rot="9532739">
              <a:off x="15129" y="1423422"/>
              <a:ext cx="821857" cy="4648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7" name="Splat 1327"/>
            <p:cNvSpPr>
              <a:spLocks noGrp="1"/>
            </p:cNvSpPr>
            <p:nvPr/>
          </p:nvSpPr>
          <p:spPr>
            <a:xfrm rot="-10673019">
              <a:off x="2453896" y="544005"/>
              <a:ext cx="802209" cy="595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8" name="Splat 1328"/>
            <p:cNvSpPr>
              <a:spLocks noGrp="1"/>
            </p:cNvSpPr>
            <p:nvPr/>
          </p:nvSpPr>
          <p:spPr>
            <a:xfrm rot="-10743527">
              <a:off x="1668866" y="-29711"/>
              <a:ext cx="771640" cy="93357"/>
            </a:xfrm>
            <a:prstGeom prst="ellipse">
              <a:avLst/>
            </a:prstGeom>
            <a:gradFill>
              <a:gsLst>
                <a:gs pos="0">
                  <a:srgbClr val="5CBDFF">
                    <a:alpha val="32968"/>
                  </a:srgbClr>
                </a:gs>
                <a:gs pos="14286">
                  <a:srgbClr val="5CBDFF">
                    <a:alpha val="30764"/>
                  </a:srgbClr>
                </a:gs>
                <a:gs pos="28571">
                  <a:srgbClr val="5CBDFF">
                    <a:alpha val="24833"/>
                  </a:srgbClr>
                </a:gs>
                <a:gs pos="42857">
                  <a:srgbClr val="5CBDFF">
                    <a:alpha val="17075"/>
                  </a:srgbClr>
                </a:gs>
                <a:gs pos="57143">
                  <a:srgbClr val="5CBDFF">
                    <a:alpha val="9855"/>
                  </a:srgbClr>
                </a:gs>
                <a:gs pos="71429">
                  <a:srgbClr val="5CBDFF">
                    <a:alpha val="4740"/>
                  </a:srgbClr>
                </a:gs>
                <a:gs pos="85714">
                  <a:srgbClr val="5CBDFF">
                    <a:alpha val="1902"/>
                  </a:srgbClr>
                </a:gs>
                <a:gs pos="100000">
                  <a:srgbClr val="5CBD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9" name="Splat 1329"/>
            <p:cNvSpPr>
              <a:spLocks noGrp="1"/>
            </p:cNvSpPr>
            <p:nvPr/>
          </p:nvSpPr>
          <p:spPr>
            <a:xfrm rot="10566357">
              <a:off x="3285781" y="2025634"/>
              <a:ext cx="601596" cy="11345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0" name="Splat 1330"/>
            <p:cNvSpPr>
              <a:spLocks noGrp="1"/>
            </p:cNvSpPr>
            <p:nvPr/>
          </p:nvSpPr>
          <p:spPr>
            <a:xfrm rot="6549093">
              <a:off x="2062318" y="1646248"/>
              <a:ext cx="569885" cy="30686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1" name="Splat 1331"/>
            <p:cNvSpPr>
              <a:spLocks noGrp="1"/>
            </p:cNvSpPr>
            <p:nvPr/>
          </p:nvSpPr>
          <p:spPr>
            <a:xfrm rot="-8138150">
              <a:off x="1107992" y="2041111"/>
              <a:ext cx="557017" cy="342282"/>
            </a:xfrm>
            <a:prstGeom prst="ellipse">
              <a:avLst/>
            </a:prstGeom>
            <a:gradFill>
              <a:gsLst>
                <a:gs pos="0">
                  <a:srgbClr val="FF0000">
                    <a:alpha val="2306"/>
                  </a:srgbClr>
                </a:gs>
                <a:gs pos="14286">
                  <a:srgbClr val="FF0000">
                    <a:alpha val="2122"/>
                  </a:srgbClr>
                </a:gs>
                <a:gs pos="28571">
                  <a:srgbClr val="FF0000">
                    <a:alpha val="1651"/>
                  </a:srgbClr>
                </a:gs>
                <a:gs pos="42857">
                  <a:srgbClr val="FF0000">
                    <a:alpha val="1086"/>
                  </a:srgbClr>
                </a:gs>
                <a:gs pos="57143">
                  <a:srgbClr val="FF0000">
                    <a:alpha val="603"/>
                  </a:srgbClr>
                </a:gs>
                <a:gs pos="71429">
                  <a:srgbClr val="FF0000">
                    <a:alpha val="283"/>
                  </a:srgbClr>
                </a:gs>
                <a:gs pos="85714">
                  <a:srgbClr val="FF0000">
                    <a:alpha val="112"/>
                  </a:srgbClr>
                </a:gs>
                <a:gs pos="100000">
                  <a:srgbClr val="FF0000">
                    <a:alpha val="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2" name="Splat 1332"/>
            <p:cNvSpPr>
              <a:spLocks noGrp="1"/>
            </p:cNvSpPr>
            <p:nvPr/>
          </p:nvSpPr>
          <p:spPr>
            <a:xfrm rot="8978239">
              <a:off x="1069580" y="1125112"/>
              <a:ext cx="770797" cy="889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3" name="Splat 1333"/>
            <p:cNvSpPr>
              <a:spLocks noGrp="1"/>
            </p:cNvSpPr>
            <p:nvPr/>
          </p:nvSpPr>
          <p:spPr>
            <a:xfrm rot="10440670">
              <a:off x="2035471" y="2238482"/>
              <a:ext cx="720659" cy="402604"/>
            </a:xfrm>
            <a:prstGeom prst="ellipse">
              <a:avLst/>
            </a:prstGeom>
            <a:gradFill>
              <a:gsLst>
                <a:gs pos="0">
                  <a:srgbClr val="FFFFB6">
                    <a:alpha val="32968"/>
                  </a:srgbClr>
                </a:gs>
                <a:gs pos="14286">
                  <a:srgbClr val="FFFFB6">
                    <a:alpha val="30764"/>
                  </a:srgbClr>
                </a:gs>
                <a:gs pos="28571">
                  <a:srgbClr val="FFFFB6">
                    <a:alpha val="24833"/>
                  </a:srgbClr>
                </a:gs>
                <a:gs pos="42857">
                  <a:srgbClr val="FFFFB6">
                    <a:alpha val="17075"/>
                  </a:srgbClr>
                </a:gs>
                <a:gs pos="57143">
                  <a:srgbClr val="FFFFB6">
                    <a:alpha val="9855"/>
                  </a:srgbClr>
                </a:gs>
                <a:gs pos="71429">
                  <a:srgbClr val="FFFFB6">
                    <a:alpha val="4740"/>
                  </a:srgbClr>
                </a:gs>
                <a:gs pos="85714">
                  <a:srgbClr val="FFFFB6">
                    <a:alpha val="1902"/>
                  </a:srgbClr>
                </a:gs>
                <a:gs pos="100000">
                  <a:srgbClr val="FFFFB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4" name="Splat 1334"/>
            <p:cNvSpPr>
              <a:spLocks noGrp="1"/>
            </p:cNvSpPr>
            <p:nvPr/>
          </p:nvSpPr>
          <p:spPr>
            <a:xfrm rot="-9189617">
              <a:off x="2088400" y="1886177"/>
              <a:ext cx="807232" cy="205644"/>
            </a:xfrm>
            <a:prstGeom prst="ellipse">
              <a:avLst/>
            </a:prstGeom>
            <a:gradFill>
              <a:gsLst>
                <a:gs pos="0">
                  <a:srgbClr val="FFFF00">
                    <a:alpha val="28232"/>
                  </a:srgbClr>
                </a:gs>
                <a:gs pos="14286">
                  <a:srgbClr val="FFFF00">
                    <a:alpha val="26280"/>
                  </a:srgbClr>
                </a:gs>
                <a:gs pos="28571">
                  <a:srgbClr val="FFFF00">
                    <a:alpha val="21080"/>
                  </a:srgbClr>
                </a:gs>
                <a:gs pos="42857">
                  <a:srgbClr val="FFFF00">
                    <a:alpha val="14382"/>
                  </a:srgbClr>
                </a:gs>
                <a:gs pos="57143">
                  <a:srgbClr val="FFFF00">
                    <a:alpha val="8244"/>
                  </a:srgbClr>
                </a:gs>
                <a:gs pos="71429">
                  <a:srgbClr val="FFFF00">
                    <a:alpha val="3948"/>
                  </a:srgbClr>
                </a:gs>
                <a:gs pos="85714">
                  <a:srgbClr val="FFFF00">
                    <a:alpha val="1580"/>
                  </a:srgbClr>
                </a:gs>
                <a:gs pos="100000">
                  <a:srgbClr val="FFFF00">
                    <a:alpha val="5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5" name="Splat 1335"/>
            <p:cNvSpPr>
              <a:spLocks noGrp="1"/>
            </p:cNvSpPr>
            <p:nvPr/>
          </p:nvSpPr>
          <p:spPr>
            <a:xfrm rot="10509839">
              <a:off x="2294809" y="2315429"/>
              <a:ext cx="678171" cy="28404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6" name="Splat 1336"/>
            <p:cNvSpPr>
              <a:spLocks noGrp="1"/>
            </p:cNvSpPr>
            <p:nvPr/>
          </p:nvSpPr>
          <p:spPr>
            <a:xfrm rot="9093170">
              <a:off x="1077845" y="902784"/>
              <a:ext cx="730045" cy="3299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7" name="Splat 1337"/>
            <p:cNvSpPr>
              <a:spLocks noGrp="1"/>
            </p:cNvSpPr>
            <p:nvPr/>
          </p:nvSpPr>
          <p:spPr>
            <a:xfrm rot="-9267909">
              <a:off x="1084522" y="1557753"/>
              <a:ext cx="590918" cy="71491"/>
            </a:xfrm>
            <a:prstGeom prst="ellipse">
              <a:avLst/>
            </a:prstGeom>
            <a:gradFill>
              <a:gsLst>
                <a:gs pos="0">
                  <a:srgbClr val="FFFFFF">
                    <a:alpha val="31400"/>
                  </a:srgbClr>
                </a:gs>
                <a:gs pos="14286">
                  <a:srgbClr val="FFFFFF">
                    <a:alpha val="29277"/>
                  </a:srgbClr>
                </a:gs>
                <a:gs pos="28571">
                  <a:srgbClr val="FFFFFF">
                    <a:alpha val="23582"/>
                  </a:srgbClr>
                </a:gs>
                <a:gs pos="42857">
                  <a:srgbClr val="FFFFFF">
                    <a:alpha val="16173"/>
                  </a:srgbClr>
                </a:gs>
                <a:gs pos="57143">
                  <a:srgbClr val="FFFFFF">
                    <a:alpha val="9313"/>
                  </a:srgbClr>
                </a:gs>
                <a:gs pos="71429">
                  <a:srgbClr val="FFFFFF">
                    <a:alpha val="4473"/>
                  </a:srgbClr>
                </a:gs>
                <a:gs pos="85714">
                  <a:srgbClr val="FFFFFF">
                    <a:alpha val="1793"/>
                  </a:srgbClr>
                </a:gs>
                <a:gs pos="100000">
                  <a:srgbClr val="FFFFFF">
                    <a:alpha val="6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8" name="Splat 1338"/>
            <p:cNvSpPr>
              <a:spLocks noGrp="1"/>
            </p:cNvSpPr>
            <p:nvPr/>
          </p:nvSpPr>
          <p:spPr>
            <a:xfrm rot="-10371901">
              <a:off x="2546435" y="2226619"/>
              <a:ext cx="652092" cy="406152"/>
            </a:xfrm>
            <a:prstGeom prst="ellipse">
              <a:avLst/>
            </a:prstGeom>
            <a:gradFill>
              <a:gsLst>
                <a:gs pos="0">
                  <a:srgbClr val="FFFFDE">
                    <a:alpha val="31474"/>
                  </a:srgbClr>
                </a:gs>
                <a:gs pos="14286">
                  <a:srgbClr val="FFFFDE">
                    <a:alpha val="29347"/>
                  </a:srgbClr>
                </a:gs>
                <a:gs pos="28571">
                  <a:srgbClr val="FFFFDE">
                    <a:alpha val="23641"/>
                  </a:srgbClr>
                </a:gs>
                <a:gs pos="42857">
                  <a:srgbClr val="FFFFDE">
                    <a:alpha val="16215"/>
                  </a:srgbClr>
                </a:gs>
                <a:gs pos="57143">
                  <a:srgbClr val="FFFFDE">
                    <a:alpha val="9338"/>
                  </a:srgbClr>
                </a:gs>
                <a:gs pos="71429">
                  <a:srgbClr val="FFFFDE">
                    <a:alpha val="4485"/>
                  </a:srgbClr>
                </a:gs>
                <a:gs pos="85714">
                  <a:srgbClr val="FFFFDE">
                    <a:alpha val="1798"/>
                  </a:srgbClr>
                </a:gs>
                <a:gs pos="100000">
                  <a:srgbClr val="FFFFDE">
                    <a:alpha val="6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9" name="Splat 1339"/>
            <p:cNvSpPr>
              <a:spLocks noGrp="1"/>
            </p:cNvSpPr>
            <p:nvPr/>
          </p:nvSpPr>
          <p:spPr>
            <a:xfrm rot="-8869587">
              <a:off x="187892" y="1770229"/>
              <a:ext cx="551931" cy="191315"/>
            </a:xfrm>
            <a:prstGeom prst="ellipse">
              <a:avLst/>
            </a:prstGeom>
            <a:gradFill>
              <a:gsLst>
                <a:gs pos="0">
                  <a:srgbClr val="D8BC9B">
                    <a:alpha val="32794"/>
                  </a:srgbClr>
                </a:gs>
                <a:gs pos="14286">
                  <a:srgbClr val="D8BC9B">
                    <a:alpha val="30599"/>
                  </a:srgbClr>
                </a:gs>
                <a:gs pos="28571">
                  <a:srgbClr val="D8BC9B">
                    <a:alpha val="24694"/>
                  </a:srgbClr>
                </a:gs>
                <a:gs pos="42857">
                  <a:srgbClr val="D8BC9B">
                    <a:alpha val="16975"/>
                  </a:srgbClr>
                </a:gs>
                <a:gs pos="57143">
                  <a:srgbClr val="D8BC9B">
                    <a:alpha val="9794"/>
                  </a:srgbClr>
                </a:gs>
                <a:gs pos="71429">
                  <a:srgbClr val="D8BC9B">
                    <a:alpha val="4710"/>
                  </a:srgbClr>
                </a:gs>
                <a:gs pos="85714">
                  <a:srgbClr val="D8BC9B">
                    <a:alpha val="1890"/>
                  </a:srgbClr>
                </a:gs>
                <a:gs pos="100000">
                  <a:srgbClr val="D8BC9B">
                    <a:alpha val="6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0" name="Splat 1340"/>
            <p:cNvSpPr>
              <a:spLocks noGrp="1"/>
            </p:cNvSpPr>
            <p:nvPr/>
          </p:nvSpPr>
          <p:spPr>
            <a:xfrm rot="6385551">
              <a:off x="2358933" y="94192"/>
              <a:ext cx="283029" cy="3632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1" name="Splat 1341"/>
            <p:cNvSpPr>
              <a:spLocks noGrp="1"/>
            </p:cNvSpPr>
            <p:nvPr/>
          </p:nvSpPr>
          <p:spPr>
            <a:xfrm rot="10048590">
              <a:off x="681955" y="2021211"/>
              <a:ext cx="543488" cy="215228"/>
            </a:xfrm>
            <a:prstGeom prst="ellipse">
              <a:avLst/>
            </a:prstGeom>
            <a:gradFill>
              <a:gsLst>
                <a:gs pos="0">
                  <a:srgbClr val="FFFFFF">
                    <a:alpha val="21505"/>
                  </a:srgbClr>
                </a:gs>
                <a:gs pos="14286">
                  <a:srgbClr val="FFFFFF">
                    <a:alpha val="19953"/>
                  </a:srgbClr>
                </a:gs>
                <a:gs pos="28571">
                  <a:srgbClr val="FFFFFF">
                    <a:alpha val="15870"/>
                  </a:srgbClr>
                </a:gs>
                <a:gs pos="42857">
                  <a:srgbClr val="FFFFFF">
                    <a:alpha val="10716"/>
                  </a:srgbClr>
                </a:gs>
                <a:gs pos="57143">
                  <a:srgbClr val="FFFFFF">
                    <a:alpha val="6087"/>
                  </a:srgbClr>
                </a:gs>
                <a:gs pos="71429">
                  <a:srgbClr val="FFFFFF">
                    <a:alpha val="2897"/>
                  </a:srgbClr>
                </a:gs>
                <a:gs pos="85714">
                  <a:srgbClr val="FFFFFF">
                    <a:alpha val="1156"/>
                  </a:srgbClr>
                </a:gs>
                <a:gs pos="100000">
                  <a:srgbClr val="FFFFFF">
                    <a:alpha val="3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2" name="Splat 1342"/>
            <p:cNvSpPr>
              <a:spLocks noGrp="1"/>
            </p:cNvSpPr>
            <p:nvPr/>
          </p:nvSpPr>
          <p:spPr>
            <a:xfrm rot="6304951">
              <a:off x="522185" y="2248624"/>
              <a:ext cx="477458" cy="230248"/>
            </a:xfrm>
            <a:prstGeom prst="ellipse">
              <a:avLst/>
            </a:prstGeom>
            <a:gradFill>
              <a:gsLst>
                <a:gs pos="0">
                  <a:srgbClr val="BAB7BB">
                    <a:alpha val="32922"/>
                  </a:srgbClr>
                </a:gs>
                <a:gs pos="14286">
                  <a:srgbClr val="BAB7BB">
                    <a:alpha val="30720"/>
                  </a:srgbClr>
                </a:gs>
                <a:gs pos="28571">
                  <a:srgbClr val="BAB7BB">
                    <a:alpha val="24796"/>
                  </a:srgbClr>
                </a:gs>
                <a:gs pos="42857">
                  <a:srgbClr val="BAB7BB">
                    <a:alpha val="17048"/>
                  </a:srgbClr>
                </a:gs>
                <a:gs pos="57143">
                  <a:srgbClr val="BAB7BB">
                    <a:alpha val="9839"/>
                  </a:srgbClr>
                </a:gs>
                <a:gs pos="71429">
                  <a:srgbClr val="BAB7BB">
                    <a:alpha val="4732"/>
                  </a:srgbClr>
                </a:gs>
                <a:gs pos="85714">
                  <a:srgbClr val="BAB7BB">
                    <a:alpha val="1899"/>
                  </a:srgbClr>
                </a:gs>
                <a:gs pos="100000">
                  <a:srgbClr val="BAB7BB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3" name="Splat 1343"/>
            <p:cNvSpPr>
              <a:spLocks noGrp="1"/>
            </p:cNvSpPr>
            <p:nvPr/>
          </p:nvSpPr>
          <p:spPr>
            <a:xfrm rot="7191567">
              <a:off x="165814" y="2371179"/>
              <a:ext cx="214940" cy="60106"/>
            </a:xfrm>
            <a:prstGeom prst="ellipse">
              <a:avLst/>
            </a:prstGeom>
            <a:gradFill>
              <a:gsLst>
                <a:gs pos="0">
                  <a:srgbClr val="D3C9D3">
                    <a:alpha val="25577"/>
                  </a:srgbClr>
                </a:gs>
                <a:gs pos="14286">
                  <a:srgbClr val="D3C9D3">
                    <a:alpha val="23777"/>
                  </a:srgbClr>
                </a:gs>
                <a:gs pos="28571">
                  <a:srgbClr val="D3C9D3">
                    <a:alpha val="19007"/>
                  </a:srgbClr>
                </a:gs>
                <a:gs pos="42857">
                  <a:srgbClr val="D3C9D3">
                    <a:alpha val="12914"/>
                  </a:srgbClr>
                </a:gs>
                <a:gs pos="57143">
                  <a:srgbClr val="D3C9D3">
                    <a:alpha val="7376"/>
                  </a:srgbClr>
                </a:gs>
                <a:gs pos="71429">
                  <a:srgbClr val="D3C9D3">
                    <a:alpha val="3523"/>
                  </a:srgbClr>
                </a:gs>
                <a:gs pos="85714">
                  <a:srgbClr val="D3C9D3">
                    <a:alpha val="1408"/>
                  </a:srgbClr>
                </a:gs>
                <a:gs pos="100000">
                  <a:srgbClr val="D3C9D3">
                    <a:alpha val="4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4" name="Splat 1344"/>
            <p:cNvSpPr>
              <a:spLocks noGrp="1"/>
            </p:cNvSpPr>
            <p:nvPr/>
          </p:nvSpPr>
          <p:spPr>
            <a:xfrm rot="-10311545">
              <a:off x="1816987" y="2040679"/>
              <a:ext cx="816109" cy="595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5" name="Splat 1345"/>
            <p:cNvSpPr>
              <a:spLocks noGrp="1"/>
            </p:cNvSpPr>
            <p:nvPr/>
          </p:nvSpPr>
          <p:spPr>
            <a:xfrm rot="10005133">
              <a:off x="1000756" y="2212726"/>
              <a:ext cx="532406" cy="320701"/>
            </a:xfrm>
            <a:prstGeom prst="ellipse">
              <a:avLst/>
            </a:prstGeom>
            <a:gradFill>
              <a:gsLst>
                <a:gs pos="0">
                  <a:srgbClr val="00003A">
                    <a:alpha val="31737"/>
                  </a:srgbClr>
                </a:gs>
                <a:gs pos="14286">
                  <a:srgbClr val="00003A">
                    <a:alpha val="29596"/>
                  </a:srgbClr>
                </a:gs>
                <a:gs pos="28571">
                  <a:srgbClr val="00003A">
                    <a:alpha val="23850"/>
                  </a:srgbClr>
                </a:gs>
                <a:gs pos="42857">
                  <a:srgbClr val="00003A">
                    <a:alpha val="16366"/>
                  </a:srgbClr>
                </a:gs>
                <a:gs pos="57143">
                  <a:srgbClr val="00003A">
                    <a:alpha val="9428"/>
                  </a:srgbClr>
                </a:gs>
                <a:gs pos="71429">
                  <a:srgbClr val="00003A">
                    <a:alpha val="4530"/>
                  </a:srgbClr>
                </a:gs>
                <a:gs pos="85714">
                  <a:srgbClr val="00003A">
                    <a:alpha val="1816"/>
                  </a:srgbClr>
                </a:gs>
                <a:gs pos="100000">
                  <a:srgbClr val="00003A">
                    <a:alpha val="6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6" name="Splat 1346"/>
            <p:cNvSpPr>
              <a:spLocks noGrp="1"/>
            </p:cNvSpPr>
            <p:nvPr/>
          </p:nvSpPr>
          <p:spPr>
            <a:xfrm rot="-10146714">
              <a:off x="116279" y="1441568"/>
              <a:ext cx="347758" cy="11198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7" name="Splat 1347"/>
            <p:cNvSpPr>
              <a:spLocks noGrp="1"/>
            </p:cNvSpPr>
            <p:nvPr/>
          </p:nvSpPr>
          <p:spPr>
            <a:xfrm rot="-10020081">
              <a:off x="3172968" y="1451658"/>
              <a:ext cx="608043" cy="263277"/>
            </a:xfrm>
            <a:prstGeom prst="ellipse">
              <a:avLst/>
            </a:prstGeom>
            <a:gradFill>
              <a:gsLst>
                <a:gs pos="0">
                  <a:srgbClr val="000000">
                    <a:alpha val="32875"/>
                  </a:srgbClr>
                </a:gs>
                <a:gs pos="14286">
                  <a:srgbClr val="000000">
                    <a:alpha val="30675"/>
                  </a:srgbClr>
                </a:gs>
                <a:gs pos="28571">
                  <a:srgbClr val="000000">
                    <a:alpha val="24758"/>
                  </a:srgbClr>
                </a:gs>
                <a:gs pos="42857">
                  <a:srgbClr val="000000">
                    <a:alpha val="17021"/>
                  </a:srgbClr>
                </a:gs>
                <a:gs pos="57143">
                  <a:srgbClr val="000000">
                    <a:alpha val="9822"/>
                  </a:srgbClr>
                </a:gs>
                <a:gs pos="71429">
                  <a:srgbClr val="000000">
                    <a:alpha val="4724"/>
                  </a:srgbClr>
                </a:gs>
                <a:gs pos="85714">
                  <a:srgbClr val="000000">
                    <a:alpha val="1896"/>
                  </a:srgbClr>
                </a:gs>
                <a:gs pos="100000">
                  <a:srgbClr val="000000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8" name="Splat 1348"/>
            <p:cNvSpPr>
              <a:spLocks noGrp="1"/>
            </p:cNvSpPr>
            <p:nvPr/>
          </p:nvSpPr>
          <p:spPr>
            <a:xfrm rot="-9088516">
              <a:off x="725972" y="295601"/>
              <a:ext cx="445831" cy="136050"/>
            </a:xfrm>
            <a:prstGeom prst="ellipse">
              <a:avLst/>
            </a:prstGeom>
            <a:gradFill>
              <a:gsLst>
                <a:gs pos="0">
                  <a:srgbClr val="FFFFCE">
                    <a:alpha val="20912"/>
                  </a:srgbClr>
                </a:gs>
                <a:gs pos="14286">
                  <a:srgbClr val="FFFFCE">
                    <a:alpha val="19397"/>
                  </a:srgbClr>
                </a:gs>
                <a:gs pos="28571">
                  <a:srgbClr val="FFFFCE">
                    <a:alpha val="15416"/>
                  </a:srgbClr>
                </a:gs>
                <a:gs pos="42857">
                  <a:srgbClr val="FFFFCE">
                    <a:alpha val="10401"/>
                  </a:srgbClr>
                </a:gs>
                <a:gs pos="57143">
                  <a:srgbClr val="FFFFCE">
                    <a:alpha val="5904"/>
                  </a:srgbClr>
                </a:gs>
                <a:gs pos="71429">
                  <a:srgbClr val="FFFFCE">
                    <a:alpha val="2808"/>
                  </a:srgbClr>
                </a:gs>
                <a:gs pos="85714">
                  <a:srgbClr val="FFFFCE">
                    <a:alpha val="1120"/>
                  </a:srgbClr>
                </a:gs>
                <a:gs pos="100000">
                  <a:srgbClr val="FFFFCE">
                    <a:alpha val="3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9" name="Splat 1349"/>
            <p:cNvSpPr>
              <a:spLocks noGrp="1"/>
            </p:cNvSpPr>
            <p:nvPr/>
          </p:nvSpPr>
          <p:spPr>
            <a:xfrm rot="2915084">
              <a:off x="2763311" y="2217233"/>
              <a:ext cx="425014" cy="341180"/>
            </a:xfrm>
            <a:prstGeom prst="ellipse">
              <a:avLst/>
            </a:prstGeom>
            <a:gradFill>
              <a:gsLst>
                <a:gs pos="0">
                  <a:srgbClr val="FFFFFF">
                    <a:alpha val="24785"/>
                  </a:srgbClr>
                </a:gs>
                <a:gs pos="14286">
                  <a:srgbClr val="FFFFFF">
                    <a:alpha val="23032"/>
                  </a:srgbClr>
                </a:gs>
                <a:gs pos="28571">
                  <a:srgbClr val="FFFFFF">
                    <a:alpha val="18393"/>
                  </a:srgbClr>
                </a:gs>
                <a:gs pos="42857">
                  <a:srgbClr val="FFFFFF">
                    <a:alpha val="12482"/>
                  </a:srgbClr>
                </a:gs>
                <a:gs pos="57143">
                  <a:srgbClr val="FFFFFF">
                    <a:alpha val="7121"/>
                  </a:srgbClr>
                </a:gs>
                <a:gs pos="71429">
                  <a:srgbClr val="FFFFFF">
                    <a:alpha val="3399"/>
                  </a:srgbClr>
                </a:gs>
                <a:gs pos="85714">
                  <a:srgbClr val="FFFFFF">
                    <a:alpha val="1358"/>
                  </a:srgbClr>
                </a:gs>
                <a:gs pos="100000">
                  <a:srgbClr val="FFFFFF">
                    <a:alpha val="4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0" name="Splat 1350"/>
            <p:cNvSpPr>
              <a:spLocks noGrp="1"/>
            </p:cNvSpPr>
            <p:nvPr/>
          </p:nvSpPr>
          <p:spPr>
            <a:xfrm rot="-8603810">
              <a:off x="456428" y="2230673"/>
              <a:ext cx="497679" cy="342277"/>
            </a:xfrm>
            <a:prstGeom prst="ellipse">
              <a:avLst/>
            </a:prstGeom>
            <a:gradFill>
              <a:gsLst>
                <a:gs pos="0">
                  <a:srgbClr val="DAE1EE">
                    <a:alpha val="27778"/>
                  </a:srgbClr>
                </a:gs>
                <a:gs pos="14286">
                  <a:srgbClr val="DAE1EE">
                    <a:alpha val="25852"/>
                  </a:srgbClr>
                </a:gs>
                <a:gs pos="28571">
                  <a:srgbClr val="DAE1EE">
                    <a:alpha val="20724"/>
                  </a:srgbClr>
                </a:gs>
                <a:gs pos="42857">
                  <a:srgbClr val="DAE1EE">
                    <a:alpha val="14129"/>
                  </a:srgbClr>
                </a:gs>
                <a:gs pos="57143">
                  <a:srgbClr val="DAE1EE">
                    <a:alpha val="8094"/>
                  </a:srgbClr>
                </a:gs>
                <a:gs pos="71429">
                  <a:srgbClr val="DAE1EE">
                    <a:alpha val="3874"/>
                  </a:srgbClr>
                </a:gs>
                <a:gs pos="85714">
                  <a:srgbClr val="DAE1EE">
                    <a:alpha val="1550"/>
                  </a:srgbClr>
                </a:gs>
                <a:gs pos="100000">
                  <a:srgbClr val="DAE1EE">
                    <a:alpha val="5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1" name="Splat 1351"/>
            <p:cNvSpPr>
              <a:spLocks noGrp="1"/>
            </p:cNvSpPr>
            <p:nvPr/>
          </p:nvSpPr>
          <p:spPr>
            <a:xfrm rot="-10646257">
              <a:off x="-112225" y="2177987"/>
              <a:ext cx="459537" cy="233736"/>
            </a:xfrm>
            <a:prstGeom prst="ellipse">
              <a:avLst/>
            </a:prstGeom>
            <a:gradFill>
              <a:gsLst>
                <a:gs pos="0">
                  <a:srgbClr val="FFFFFF">
                    <a:alpha val="32926"/>
                  </a:srgbClr>
                </a:gs>
                <a:gs pos="14286">
                  <a:srgbClr val="FFFFFF">
                    <a:alpha val="30724"/>
                  </a:srgbClr>
                </a:gs>
                <a:gs pos="28571">
                  <a:srgbClr val="FFFFFF">
                    <a:alpha val="24799"/>
                  </a:srgbClr>
                </a:gs>
                <a:gs pos="42857">
                  <a:srgbClr val="FFFFFF">
                    <a:alpha val="17051"/>
                  </a:srgbClr>
                </a:gs>
                <a:gs pos="57143">
                  <a:srgbClr val="FFFFFF">
                    <a:alpha val="9840"/>
                  </a:srgbClr>
                </a:gs>
                <a:gs pos="71429">
                  <a:srgbClr val="FFFFFF">
                    <a:alpha val="4733"/>
                  </a:srgbClr>
                </a:gs>
                <a:gs pos="85714">
                  <a:srgbClr val="FFFFFF">
                    <a:alpha val="1899"/>
                  </a:srgbClr>
                </a:gs>
                <a:gs pos="100000">
                  <a:srgbClr val="FFFFFF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2" name="Splat 1352"/>
            <p:cNvSpPr>
              <a:spLocks noGrp="1"/>
            </p:cNvSpPr>
            <p:nvPr/>
          </p:nvSpPr>
          <p:spPr>
            <a:xfrm rot="-9949346">
              <a:off x="687463" y="2235811"/>
              <a:ext cx="596789" cy="173965"/>
            </a:xfrm>
            <a:prstGeom prst="ellipse">
              <a:avLst/>
            </a:prstGeom>
            <a:gradFill>
              <a:gsLst>
                <a:gs pos="0">
                  <a:srgbClr val="000000">
                    <a:alpha val="19821"/>
                  </a:srgbClr>
                </a:gs>
                <a:gs pos="14286">
                  <a:srgbClr val="000000">
                    <a:alpha val="18375"/>
                  </a:srgbClr>
                </a:gs>
                <a:gs pos="28571">
                  <a:srgbClr val="000000">
                    <a:alpha val="14585"/>
                  </a:srgbClr>
                </a:gs>
                <a:gs pos="42857">
                  <a:srgbClr val="000000">
                    <a:alpha val="9824"/>
                  </a:srgbClr>
                </a:gs>
                <a:gs pos="57143">
                  <a:srgbClr val="000000">
                    <a:alpha val="5569"/>
                  </a:srgbClr>
                </a:gs>
                <a:gs pos="71429">
                  <a:srgbClr val="000000">
                    <a:alpha val="2646"/>
                  </a:srgbClr>
                </a:gs>
                <a:gs pos="85714">
                  <a:srgbClr val="000000">
                    <a:alpha val="1055"/>
                  </a:srgbClr>
                </a:gs>
                <a:gs pos="100000">
                  <a:srgbClr val="000000">
                    <a:alpha val="3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3" name="Splat 1353"/>
            <p:cNvSpPr>
              <a:spLocks noGrp="1"/>
            </p:cNvSpPr>
            <p:nvPr/>
          </p:nvSpPr>
          <p:spPr>
            <a:xfrm rot="7905439">
              <a:off x="2765862" y="2329563"/>
              <a:ext cx="621073" cy="207959"/>
            </a:xfrm>
            <a:prstGeom prst="ellipse">
              <a:avLst/>
            </a:prstGeom>
            <a:gradFill>
              <a:gsLst>
                <a:gs pos="0">
                  <a:srgbClr val="FFFFD0">
                    <a:alpha val="14140"/>
                  </a:srgbClr>
                </a:gs>
                <a:gs pos="14286">
                  <a:srgbClr val="FFFFD0">
                    <a:alpha val="13075"/>
                  </a:srgbClr>
                </a:gs>
                <a:gs pos="28571">
                  <a:srgbClr val="FFFFD0">
                    <a:alpha val="10309"/>
                  </a:srgbClr>
                </a:gs>
                <a:gs pos="42857">
                  <a:srgbClr val="FFFFD0">
                    <a:alpha val="6887"/>
                  </a:srgbClr>
                </a:gs>
                <a:gs pos="57143">
                  <a:srgbClr val="FFFFD0">
                    <a:alpha val="3877"/>
                  </a:srgbClr>
                </a:gs>
                <a:gs pos="71429">
                  <a:srgbClr val="FFFFD0">
                    <a:alpha val="1834"/>
                  </a:srgbClr>
                </a:gs>
                <a:gs pos="85714">
                  <a:srgbClr val="FFFFD0">
                    <a:alpha val="729"/>
                  </a:srgbClr>
                </a:gs>
                <a:gs pos="100000">
                  <a:srgbClr val="FFFFD0">
                    <a:alpha val="2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4" name="Splat 1354"/>
            <p:cNvSpPr>
              <a:spLocks noGrp="1"/>
            </p:cNvSpPr>
            <p:nvPr/>
          </p:nvSpPr>
          <p:spPr>
            <a:xfrm rot="3276558">
              <a:off x="3437927" y="1513043"/>
              <a:ext cx="420295" cy="293383"/>
            </a:xfrm>
            <a:prstGeom prst="ellipse">
              <a:avLst/>
            </a:prstGeom>
            <a:gradFill>
              <a:gsLst>
                <a:gs pos="0">
                  <a:srgbClr val="000000">
                    <a:alpha val="27989"/>
                  </a:srgbClr>
                </a:gs>
                <a:gs pos="14286">
                  <a:srgbClr val="000000">
                    <a:alpha val="26051"/>
                  </a:srgbClr>
                </a:gs>
                <a:gs pos="28571">
                  <a:srgbClr val="000000">
                    <a:alpha val="20889"/>
                  </a:srgbClr>
                </a:gs>
                <a:gs pos="42857">
                  <a:srgbClr val="000000">
                    <a:alpha val="14247"/>
                  </a:srgbClr>
                </a:gs>
                <a:gs pos="57143">
                  <a:srgbClr val="000000">
                    <a:alpha val="8164"/>
                  </a:srgbClr>
                </a:gs>
                <a:gs pos="71429">
                  <a:srgbClr val="000000">
                    <a:alpha val="3908"/>
                  </a:srgbClr>
                </a:gs>
                <a:gs pos="85714">
                  <a:srgbClr val="000000">
                    <a:alpha val="1564"/>
                  </a:srgbClr>
                </a:gs>
                <a:gs pos="100000">
                  <a:srgbClr val="000000">
                    <a:alpha val="5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5" name="Splat 1355"/>
            <p:cNvSpPr>
              <a:spLocks noGrp="1"/>
            </p:cNvSpPr>
            <p:nvPr/>
          </p:nvSpPr>
          <p:spPr>
            <a:xfrm rot="10464009">
              <a:off x="395240" y="2215431"/>
              <a:ext cx="297736" cy="88163"/>
            </a:xfrm>
            <a:prstGeom prst="ellipse">
              <a:avLst/>
            </a:prstGeom>
            <a:gradFill>
              <a:gsLst>
                <a:gs pos="0">
                  <a:srgbClr val="372800">
                    <a:alpha val="31066"/>
                  </a:srgbClr>
                </a:gs>
                <a:gs pos="14286">
                  <a:srgbClr val="372800">
                    <a:alpha val="28960"/>
                  </a:srgbClr>
                </a:gs>
                <a:gs pos="28571">
                  <a:srgbClr val="372800">
                    <a:alpha val="23317"/>
                  </a:srgbClr>
                </a:gs>
                <a:gs pos="42857">
                  <a:srgbClr val="372800">
                    <a:alpha val="15982"/>
                  </a:srgbClr>
                </a:gs>
                <a:gs pos="57143">
                  <a:srgbClr val="372800">
                    <a:alpha val="9198"/>
                  </a:srgbClr>
                </a:gs>
                <a:gs pos="71429">
                  <a:srgbClr val="372800">
                    <a:alpha val="4416"/>
                  </a:srgbClr>
                </a:gs>
                <a:gs pos="85714">
                  <a:srgbClr val="372800">
                    <a:alpha val="1770"/>
                  </a:srgbClr>
                </a:gs>
                <a:gs pos="100000">
                  <a:srgbClr val="372800">
                    <a:alpha val="5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6" name="Splat 1356"/>
            <p:cNvSpPr>
              <a:spLocks noGrp="1"/>
            </p:cNvSpPr>
            <p:nvPr/>
          </p:nvSpPr>
          <p:spPr>
            <a:xfrm rot="-10319028">
              <a:off x="708411" y="2380176"/>
              <a:ext cx="372569" cy="104059"/>
            </a:xfrm>
            <a:prstGeom prst="ellipse">
              <a:avLst/>
            </a:prstGeom>
            <a:gradFill>
              <a:gsLst>
                <a:gs pos="0">
                  <a:srgbClr val="FFFFFF">
                    <a:alpha val="19096"/>
                  </a:srgbClr>
                </a:gs>
                <a:gs pos="14286">
                  <a:srgbClr val="FFFFFF">
                    <a:alpha val="17698"/>
                  </a:srgbClr>
                </a:gs>
                <a:gs pos="28571">
                  <a:srgbClr val="FFFFFF">
                    <a:alpha val="14035"/>
                  </a:srgbClr>
                </a:gs>
                <a:gs pos="42857">
                  <a:srgbClr val="FFFFFF">
                    <a:alpha val="9443"/>
                  </a:srgbClr>
                </a:gs>
                <a:gs pos="57143">
                  <a:srgbClr val="FFFFFF">
                    <a:alpha val="5348"/>
                  </a:srgbClr>
                </a:gs>
                <a:gs pos="71429">
                  <a:srgbClr val="FFFFFF">
                    <a:alpha val="2540"/>
                  </a:srgbClr>
                </a:gs>
                <a:gs pos="85714">
                  <a:srgbClr val="FFFFFF">
                    <a:alpha val="1012"/>
                  </a:srgbClr>
                </a:gs>
                <a:gs pos="100000">
                  <a:srgbClr val="FFFFFF">
                    <a:alpha val="3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7" name="Splat 1357"/>
            <p:cNvSpPr>
              <a:spLocks noGrp="1"/>
            </p:cNvSpPr>
            <p:nvPr/>
          </p:nvSpPr>
          <p:spPr>
            <a:xfrm rot="9821981">
              <a:off x="2888028" y="2251564"/>
              <a:ext cx="738167" cy="373129"/>
            </a:xfrm>
            <a:prstGeom prst="ellipse">
              <a:avLst/>
            </a:prstGeom>
            <a:gradFill>
              <a:gsLst>
                <a:gs pos="0">
                  <a:srgbClr val="FFFFFD">
                    <a:alpha val="26758"/>
                  </a:srgbClr>
                </a:gs>
                <a:gs pos="14286">
                  <a:srgbClr val="FFFFFD">
                    <a:alpha val="24890"/>
                  </a:srgbClr>
                </a:gs>
                <a:gs pos="28571">
                  <a:srgbClr val="FFFFFD">
                    <a:alpha val="19927"/>
                  </a:srgbClr>
                </a:gs>
                <a:gs pos="42857">
                  <a:srgbClr val="FFFFFD">
                    <a:alpha val="13564"/>
                  </a:srgbClr>
                </a:gs>
                <a:gs pos="57143">
                  <a:srgbClr val="FFFFFD">
                    <a:alpha val="7759"/>
                  </a:srgbClr>
                </a:gs>
                <a:gs pos="71429">
                  <a:srgbClr val="FFFFFD">
                    <a:alpha val="3710"/>
                  </a:srgbClr>
                </a:gs>
                <a:gs pos="85714">
                  <a:srgbClr val="FFFFFD">
                    <a:alpha val="1484"/>
                  </a:srgbClr>
                </a:gs>
                <a:gs pos="100000">
                  <a:srgbClr val="FFFFFD">
                    <a:alpha val="4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8" name="Splat 1358"/>
            <p:cNvSpPr>
              <a:spLocks noGrp="1"/>
            </p:cNvSpPr>
            <p:nvPr/>
          </p:nvSpPr>
          <p:spPr>
            <a:xfrm rot="2967649">
              <a:off x="-195226" y="1477803"/>
              <a:ext cx="451456" cy="271352"/>
            </a:xfrm>
            <a:prstGeom prst="ellipse">
              <a:avLst/>
            </a:prstGeom>
            <a:gradFill>
              <a:gsLst>
                <a:gs pos="0">
                  <a:srgbClr val="000000">
                    <a:alpha val="32883"/>
                  </a:srgbClr>
                </a:gs>
                <a:gs pos="14286">
                  <a:srgbClr val="000000">
                    <a:alpha val="30684"/>
                  </a:srgbClr>
                </a:gs>
                <a:gs pos="28571">
                  <a:srgbClr val="000000">
                    <a:alpha val="24765"/>
                  </a:srgbClr>
                </a:gs>
                <a:gs pos="42857">
                  <a:srgbClr val="000000">
                    <a:alpha val="17026"/>
                  </a:srgbClr>
                </a:gs>
                <a:gs pos="57143">
                  <a:srgbClr val="000000">
                    <a:alpha val="9825"/>
                  </a:srgbClr>
                </a:gs>
                <a:gs pos="71429">
                  <a:srgbClr val="000000">
                    <a:alpha val="4726"/>
                  </a:srgbClr>
                </a:gs>
                <a:gs pos="85714">
                  <a:srgbClr val="000000">
                    <a:alpha val="1896"/>
                  </a:srgbClr>
                </a:gs>
                <a:gs pos="100000">
                  <a:srgbClr val="000000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9" name="Splat 1359"/>
            <p:cNvSpPr>
              <a:spLocks noGrp="1"/>
            </p:cNvSpPr>
            <p:nvPr/>
          </p:nvSpPr>
          <p:spPr>
            <a:xfrm rot="10465975">
              <a:off x="-229798" y="2158323"/>
              <a:ext cx="513966" cy="67243"/>
            </a:xfrm>
            <a:prstGeom prst="ellipse">
              <a:avLst/>
            </a:prstGeom>
            <a:gradFill>
              <a:gsLst>
                <a:gs pos="0">
                  <a:srgbClr val="000000">
                    <a:alpha val="8883"/>
                  </a:srgbClr>
                </a:gs>
                <a:gs pos="14286">
                  <a:srgbClr val="000000">
                    <a:alpha val="8195"/>
                  </a:srgbClr>
                </a:gs>
                <a:gs pos="28571">
                  <a:srgbClr val="000000">
                    <a:alpha val="6423"/>
                  </a:srgbClr>
                </a:gs>
                <a:gs pos="42857">
                  <a:srgbClr val="000000">
                    <a:alpha val="4261"/>
                  </a:srgbClr>
                </a:gs>
                <a:gs pos="57143">
                  <a:srgbClr val="000000">
                    <a:alpha val="2384"/>
                  </a:srgbClr>
                </a:gs>
                <a:gs pos="71429">
                  <a:srgbClr val="000000">
                    <a:alpha val="1123"/>
                  </a:srgbClr>
                </a:gs>
                <a:gs pos="85714">
                  <a:srgbClr val="000000">
                    <a:alpha val="446"/>
                  </a:srgbClr>
                </a:gs>
                <a:gs pos="100000">
                  <a:srgbClr val="000000">
                    <a:alpha val="1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0" name="Splat 1360"/>
            <p:cNvSpPr>
              <a:spLocks noGrp="1"/>
            </p:cNvSpPr>
            <p:nvPr/>
          </p:nvSpPr>
          <p:spPr>
            <a:xfrm rot="9523177">
              <a:off x="166718" y="1453380"/>
              <a:ext cx="475165" cy="6786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1" name="Splat 1361"/>
            <p:cNvSpPr>
              <a:spLocks noGrp="1"/>
            </p:cNvSpPr>
            <p:nvPr/>
          </p:nvSpPr>
          <p:spPr>
            <a:xfrm rot="-8949509">
              <a:off x="-48211" y="1470725"/>
              <a:ext cx="257108" cy="144107"/>
            </a:xfrm>
            <a:prstGeom prst="ellipse">
              <a:avLst/>
            </a:prstGeom>
            <a:gradFill>
              <a:gsLst>
                <a:gs pos="0">
                  <a:srgbClr val="FFEEE9">
                    <a:alpha val="32968"/>
                  </a:srgbClr>
                </a:gs>
                <a:gs pos="14286">
                  <a:srgbClr val="FFEEE9">
                    <a:alpha val="30764"/>
                  </a:srgbClr>
                </a:gs>
                <a:gs pos="28571">
                  <a:srgbClr val="FFEEE9">
                    <a:alpha val="24833"/>
                  </a:srgbClr>
                </a:gs>
                <a:gs pos="42857">
                  <a:srgbClr val="FFEEE9">
                    <a:alpha val="17075"/>
                  </a:srgbClr>
                </a:gs>
                <a:gs pos="57143">
                  <a:srgbClr val="FFEEE9">
                    <a:alpha val="9855"/>
                  </a:srgbClr>
                </a:gs>
                <a:gs pos="71429">
                  <a:srgbClr val="FFEEE9">
                    <a:alpha val="4740"/>
                  </a:srgbClr>
                </a:gs>
                <a:gs pos="85714">
                  <a:srgbClr val="FFEEE9">
                    <a:alpha val="1902"/>
                  </a:srgbClr>
                </a:gs>
                <a:gs pos="100000">
                  <a:srgbClr val="FFEEE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2" name="Splat 1362"/>
            <p:cNvSpPr>
              <a:spLocks noGrp="1"/>
            </p:cNvSpPr>
            <p:nvPr/>
          </p:nvSpPr>
          <p:spPr>
            <a:xfrm rot="9391313">
              <a:off x="6769" y="1544952"/>
              <a:ext cx="564108" cy="114033"/>
            </a:xfrm>
            <a:prstGeom prst="ellipse">
              <a:avLst/>
            </a:prstGeom>
            <a:gradFill>
              <a:gsLst>
                <a:gs pos="0">
                  <a:srgbClr val="000000">
                    <a:alpha val="30904"/>
                  </a:srgbClr>
                </a:gs>
                <a:gs pos="14286">
                  <a:srgbClr val="000000">
                    <a:alpha val="28806"/>
                  </a:srgbClr>
                </a:gs>
                <a:gs pos="28571">
                  <a:srgbClr val="000000">
                    <a:alpha val="23188"/>
                  </a:srgbClr>
                </a:gs>
                <a:gs pos="42857">
                  <a:srgbClr val="000000">
                    <a:alpha val="15889"/>
                  </a:srgbClr>
                </a:gs>
                <a:gs pos="57143">
                  <a:srgbClr val="000000">
                    <a:alpha val="9143"/>
                  </a:srgbClr>
                </a:gs>
                <a:gs pos="71429">
                  <a:srgbClr val="000000">
                    <a:alpha val="4389"/>
                  </a:srgbClr>
                </a:gs>
                <a:gs pos="85714">
                  <a:srgbClr val="000000">
                    <a:alpha val="1759"/>
                  </a:srgbClr>
                </a:gs>
                <a:gs pos="100000">
                  <a:srgbClr val="000000">
                    <a:alpha val="5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3" name="Splat 1363"/>
            <p:cNvSpPr>
              <a:spLocks noGrp="1"/>
            </p:cNvSpPr>
            <p:nvPr/>
          </p:nvSpPr>
          <p:spPr>
            <a:xfrm rot="10062825">
              <a:off x="1517998" y="2245648"/>
              <a:ext cx="894765" cy="42360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4" name="Splat 1364"/>
            <p:cNvSpPr>
              <a:spLocks noGrp="1"/>
            </p:cNvSpPr>
            <p:nvPr/>
          </p:nvSpPr>
          <p:spPr>
            <a:xfrm rot="10300648">
              <a:off x="1360883" y="2006803"/>
              <a:ext cx="905233" cy="677178"/>
            </a:xfrm>
            <a:prstGeom prst="ellipse">
              <a:avLst/>
            </a:prstGeom>
            <a:gradFill>
              <a:gsLst>
                <a:gs pos="0">
                  <a:srgbClr val="FFFF4B">
                    <a:alpha val="21628"/>
                  </a:srgbClr>
                </a:gs>
                <a:gs pos="14286">
                  <a:srgbClr val="FFFF4B">
                    <a:alpha val="20067"/>
                  </a:srgbClr>
                </a:gs>
                <a:gs pos="28571">
                  <a:srgbClr val="FFFF4B">
                    <a:alpha val="15963"/>
                  </a:srgbClr>
                </a:gs>
                <a:gs pos="42857">
                  <a:srgbClr val="FFFF4B">
                    <a:alpha val="10781"/>
                  </a:srgbClr>
                </a:gs>
                <a:gs pos="57143">
                  <a:srgbClr val="FFFF4B">
                    <a:alpha val="6125"/>
                  </a:srgbClr>
                </a:gs>
                <a:gs pos="71429">
                  <a:srgbClr val="FFFF4B">
                    <a:alpha val="2915"/>
                  </a:srgbClr>
                </a:gs>
                <a:gs pos="85714">
                  <a:srgbClr val="FFFF4B">
                    <a:alpha val="1163"/>
                  </a:srgbClr>
                </a:gs>
                <a:gs pos="100000">
                  <a:srgbClr val="FFFF4B">
                    <a:alpha val="3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5" name="Splat 1365"/>
            <p:cNvSpPr>
              <a:spLocks noGrp="1"/>
            </p:cNvSpPr>
            <p:nvPr/>
          </p:nvSpPr>
          <p:spPr>
            <a:xfrm rot="-9874827">
              <a:off x="1194918" y="2128315"/>
              <a:ext cx="800592" cy="587412"/>
            </a:xfrm>
            <a:prstGeom prst="ellipse">
              <a:avLst/>
            </a:prstGeom>
            <a:gradFill>
              <a:gsLst>
                <a:gs pos="0">
                  <a:srgbClr val="FFFFF4">
                    <a:alpha val="32863"/>
                  </a:srgbClr>
                </a:gs>
                <a:gs pos="14286">
                  <a:srgbClr val="FFFFF4">
                    <a:alpha val="30664"/>
                  </a:srgbClr>
                </a:gs>
                <a:gs pos="28571">
                  <a:srgbClr val="FFFFF4">
                    <a:alpha val="24749"/>
                  </a:srgbClr>
                </a:gs>
                <a:gs pos="42857">
                  <a:srgbClr val="FFFFF4">
                    <a:alpha val="17015"/>
                  </a:srgbClr>
                </a:gs>
                <a:gs pos="57143">
                  <a:srgbClr val="FFFFF4">
                    <a:alpha val="9818"/>
                  </a:srgbClr>
                </a:gs>
                <a:gs pos="71429">
                  <a:srgbClr val="FFFFF4">
                    <a:alpha val="4722"/>
                  </a:srgbClr>
                </a:gs>
                <a:gs pos="85714">
                  <a:srgbClr val="FFFFF4">
                    <a:alpha val="1895"/>
                  </a:srgbClr>
                </a:gs>
                <a:gs pos="100000">
                  <a:srgbClr val="FFFFF4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6" name="Splat 1366"/>
            <p:cNvSpPr>
              <a:spLocks noGrp="1"/>
            </p:cNvSpPr>
            <p:nvPr/>
          </p:nvSpPr>
          <p:spPr>
            <a:xfrm rot="-8724286">
              <a:off x="973773" y="2060492"/>
              <a:ext cx="760941" cy="53833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7" name="Splat 1367"/>
            <p:cNvSpPr>
              <a:spLocks noGrp="1"/>
            </p:cNvSpPr>
            <p:nvPr/>
          </p:nvSpPr>
          <p:spPr>
            <a:xfrm rot="-10119474">
              <a:off x="873076" y="2029446"/>
              <a:ext cx="866971" cy="729319"/>
            </a:xfrm>
            <a:prstGeom prst="ellipse">
              <a:avLst/>
            </a:prstGeom>
            <a:gradFill>
              <a:gsLst>
                <a:gs pos="0">
                  <a:srgbClr val="FFD4AD">
                    <a:alpha val="32968"/>
                  </a:srgbClr>
                </a:gs>
                <a:gs pos="14286">
                  <a:srgbClr val="FFD4AD">
                    <a:alpha val="30764"/>
                  </a:srgbClr>
                </a:gs>
                <a:gs pos="28571">
                  <a:srgbClr val="FFD4AD">
                    <a:alpha val="24833"/>
                  </a:srgbClr>
                </a:gs>
                <a:gs pos="42857">
                  <a:srgbClr val="FFD4AD">
                    <a:alpha val="17075"/>
                  </a:srgbClr>
                </a:gs>
                <a:gs pos="57143">
                  <a:srgbClr val="FFD4AD">
                    <a:alpha val="9855"/>
                  </a:srgbClr>
                </a:gs>
                <a:gs pos="71429">
                  <a:srgbClr val="FFD4AD">
                    <a:alpha val="4740"/>
                  </a:srgbClr>
                </a:gs>
                <a:gs pos="85714">
                  <a:srgbClr val="FFD4AD">
                    <a:alpha val="1902"/>
                  </a:srgbClr>
                </a:gs>
                <a:gs pos="100000">
                  <a:srgbClr val="FFD4A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8" name="Splat 1368"/>
            <p:cNvSpPr>
              <a:spLocks noGrp="1"/>
            </p:cNvSpPr>
            <p:nvPr/>
          </p:nvSpPr>
          <p:spPr>
            <a:xfrm rot="7688648">
              <a:off x="746638" y="2088678"/>
              <a:ext cx="774227" cy="675229"/>
            </a:xfrm>
            <a:prstGeom prst="ellipse">
              <a:avLst/>
            </a:prstGeom>
            <a:gradFill>
              <a:gsLst>
                <a:gs pos="0">
                  <a:srgbClr val="FFF5DF">
                    <a:alpha val="32415"/>
                  </a:srgbClr>
                </a:gs>
                <a:gs pos="14286">
                  <a:srgbClr val="FFF5DF">
                    <a:alpha val="30239"/>
                  </a:srgbClr>
                </a:gs>
                <a:gs pos="28571">
                  <a:srgbClr val="FFF5DF">
                    <a:alpha val="24391"/>
                  </a:srgbClr>
                </a:gs>
                <a:gs pos="42857">
                  <a:srgbClr val="FFF5DF">
                    <a:alpha val="16755"/>
                  </a:srgbClr>
                </a:gs>
                <a:gs pos="57143">
                  <a:srgbClr val="FFF5DF">
                    <a:alpha val="9662"/>
                  </a:srgbClr>
                </a:gs>
                <a:gs pos="71429">
                  <a:srgbClr val="FFF5DF">
                    <a:alpha val="4645"/>
                  </a:srgbClr>
                </a:gs>
                <a:gs pos="85714">
                  <a:srgbClr val="FFF5DF">
                    <a:alpha val="1863"/>
                  </a:srgbClr>
                </a:gs>
                <a:gs pos="100000">
                  <a:srgbClr val="FFF5DF">
                    <a:alpha val="6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9" name="Splat 1369"/>
            <p:cNvSpPr>
              <a:spLocks noGrp="1"/>
            </p:cNvSpPr>
            <p:nvPr/>
          </p:nvSpPr>
          <p:spPr>
            <a:xfrm rot="8061016">
              <a:off x="557691" y="2081300"/>
              <a:ext cx="749462" cy="579171"/>
            </a:xfrm>
            <a:prstGeom prst="ellipse">
              <a:avLst/>
            </a:prstGeom>
            <a:gradFill>
              <a:gsLst>
                <a:gs pos="0">
                  <a:srgbClr val="FFE8D7">
                    <a:alpha val="30244"/>
                  </a:srgbClr>
                </a:gs>
                <a:gs pos="14286">
                  <a:srgbClr val="FFE8D7">
                    <a:alpha val="28182"/>
                  </a:srgbClr>
                </a:gs>
                <a:gs pos="28571">
                  <a:srgbClr val="FFE8D7">
                    <a:alpha val="22666"/>
                  </a:srgbClr>
                </a:gs>
                <a:gs pos="42857">
                  <a:srgbClr val="FFE8D7">
                    <a:alpha val="15515"/>
                  </a:srgbClr>
                </a:gs>
                <a:gs pos="57143">
                  <a:srgbClr val="FFE8D7">
                    <a:alpha val="8919"/>
                  </a:srgbClr>
                </a:gs>
                <a:gs pos="71429">
                  <a:srgbClr val="FFE8D7">
                    <a:alpha val="4279"/>
                  </a:srgbClr>
                </a:gs>
                <a:gs pos="85714">
                  <a:srgbClr val="FFE8D7">
                    <a:alpha val="1714"/>
                  </a:srgbClr>
                </a:gs>
                <a:gs pos="100000">
                  <a:srgbClr val="FFE8D7">
                    <a:alpha val="5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0" name="Splat 1370"/>
            <p:cNvSpPr>
              <a:spLocks noGrp="1"/>
            </p:cNvSpPr>
            <p:nvPr/>
          </p:nvSpPr>
          <p:spPr>
            <a:xfrm rot="6412588">
              <a:off x="377516" y="2077007"/>
              <a:ext cx="727752" cy="563521"/>
            </a:xfrm>
            <a:prstGeom prst="ellipse">
              <a:avLst/>
            </a:prstGeom>
            <a:gradFill>
              <a:gsLst>
                <a:gs pos="0">
                  <a:srgbClr val="A9804F">
                    <a:alpha val="14303"/>
                  </a:srgbClr>
                </a:gs>
                <a:gs pos="14286">
                  <a:srgbClr val="A9804F">
                    <a:alpha val="13226"/>
                  </a:srgbClr>
                </a:gs>
                <a:gs pos="28571">
                  <a:srgbClr val="A9804F">
                    <a:alpha val="10430"/>
                  </a:srgbClr>
                </a:gs>
                <a:gs pos="42857">
                  <a:srgbClr val="A9804F">
                    <a:alpha val="6970"/>
                  </a:srgbClr>
                </a:gs>
                <a:gs pos="57143">
                  <a:srgbClr val="A9804F">
                    <a:alpha val="3924"/>
                  </a:srgbClr>
                </a:gs>
                <a:gs pos="71429">
                  <a:srgbClr val="A9804F">
                    <a:alpha val="1857"/>
                  </a:srgbClr>
                </a:gs>
                <a:gs pos="85714">
                  <a:srgbClr val="A9804F">
                    <a:alpha val="738"/>
                  </a:srgbClr>
                </a:gs>
                <a:gs pos="100000">
                  <a:srgbClr val="A9804F">
                    <a:alpha val="2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1" name="Splat 1371"/>
            <p:cNvSpPr>
              <a:spLocks noGrp="1"/>
            </p:cNvSpPr>
            <p:nvPr/>
          </p:nvSpPr>
          <p:spPr>
            <a:xfrm rot="-9294425">
              <a:off x="241884" y="2141972"/>
              <a:ext cx="624342" cy="503220"/>
            </a:xfrm>
            <a:prstGeom prst="ellipse">
              <a:avLst/>
            </a:prstGeom>
            <a:gradFill>
              <a:gsLst>
                <a:gs pos="0">
                  <a:srgbClr val="F8EBDB">
                    <a:alpha val="28108"/>
                  </a:srgbClr>
                </a:gs>
                <a:gs pos="14286">
                  <a:srgbClr val="F8EBDB">
                    <a:alpha val="26164"/>
                  </a:srgbClr>
                </a:gs>
                <a:gs pos="28571">
                  <a:srgbClr val="F8EBDB">
                    <a:alpha val="20983"/>
                  </a:srgbClr>
                </a:gs>
                <a:gs pos="42857">
                  <a:srgbClr val="F8EBDB">
                    <a:alpha val="14314"/>
                  </a:srgbClr>
                </a:gs>
                <a:gs pos="57143">
                  <a:srgbClr val="F8EBDB">
                    <a:alpha val="8203"/>
                  </a:srgbClr>
                </a:gs>
                <a:gs pos="71429">
                  <a:srgbClr val="F8EBDB">
                    <a:alpha val="3927"/>
                  </a:srgbClr>
                </a:gs>
                <a:gs pos="85714">
                  <a:srgbClr val="F8EBDB">
                    <a:alpha val="1572"/>
                  </a:srgbClr>
                </a:gs>
                <a:gs pos="100000">
                  <a:srgbClr val="F8EBDB">
                    <a:alpha val="5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2" name="Splat 1372"/>
            <p:cNvSpPr>
              <a:spLocks noGrp="1"/>
            </p:cNvSpPr>
            <p:nvPr/>
          </p:nvSpPr>
          <p:spPr>
            <a:xfrm rot="9743895">
              <a:off x="120418" y="2101094"/>
              <a:ext cx="594108" cy="557586"/>
            </a:xfrm>
            <a:prstGeom prst="ellipse">
              <a:avLst/>
            </a:prstGeom>
            <a:gradFill>
              <a:gsLst>
                <a:gs pos="0">
                  <a:srgbClr val="CAB9AD">
                    <a:alpha val="29961"/>
                  </a:srgbClr>
                </a:gs>
                <a:gs pos="14286">
                  <a:srgbClr val="CAB9AD">
                    <a:alpha val="27914"/>
                  </a:srgbClr>
                </a:gs>
                <a:gs pos="28571">
                  <a:srgbClr val="CAB9AD">
                    <a:alpha val="22442"/>
                  </a:srgbClr>
                </a:gs>
                <a:gs pos="42857">
                  <a:srgbClr val="CAB9AD">
                    <a:alpha val="15354"/>
                  </a:srgbClr>
                </a:gs>
                <a:gs pos="57143">
                  <a:srgbClr val="CAB9AD">
                    <a:alpha val="8823"/>
                  </a:srgbClr>
                </a:gs>
                <a:gs pos="71429">
                  <a:srgbClr val="CAB9AD">
                    <a:alpha val="4232"/>
                  </a:srgbClr>
                </a:gs>
                <a:gs pos="85714">
                  <a:srgbClr val="CAB9AD">
                    <a:alpha val="1695"/>
                  </a:srgbClr>
                </a:gs>
                <a:gs pos="100000">
                  <a:srgbClr val="CAB9AD">
                    <a:alpha val="5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3" name="Splat 1373"/>
            <p:cNvSpPr>
              <a:spLocks noGrp="1"/>
            </p:cNvSpPr>
            <p:nvPr/>
          </p:nvSpPr>
          <p:spPr>
            <a:xfrm rot="-10652085">
              <a:off x="-211056" y="2168349"/>
              <a:ext cx="795838" cy="555118"/>
            </a:xfrm>
            <a:prstGeom prst="ellipse">
              <a:avLst/>
            </a:prstGeom>
            <a:gradFill>
              <a:gsLst>
                <a:gs pos="0">
                  <a:srgbClr val="FFE9D5">
                    <a:alpha val="31146"/>
                  </a:srgbClr>
                </a:gs>
                <a:gs pos="14286">
                  <a:srgbClr val="FFE9D5">
                    <a:alpha val="29036"/>
                  </a:srgbClr>
                </a:gs>
                <a:gs pos="28571">
                  <a:srgbClr val="FFE9D5">
                    <a:alpha val="23380"/>
                  </a:srgbClr>
                </a:gs>
                <a:gs pos="42857">
                  <a:srgbClr val="FFE9D5">
                    <a:alpha val="16028"/>
                  </a:srgbClr>
                </a:gs>
                <a:gs pos="57143">
                  <a:srgbClr val="FFE9D5">
                    <a:alpha val="9225"/>
                  </a:srgbClr>
                </a:gs>
                <a:gs pos="71429">
                  <a:srgbClr val="FFE9D5">
                    <a:alpha val="4430"/>
                  </a:srgbClr>
                </a:gs>
                <a:gs pos="85714">
                  <a:srgbClr val="FFE9D5">
                    <a:alpha val="1776"/>
                  </a:srgbClr>
                </a:gs>
                <a:gs pos="100000">
                  <a:srgbClr val="FFE9D5">
                    <a:alpha val="5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4" name="Splat 1374"/>
            <p:cNvSpPr>
              <a:spLocks noGrp="1"/>
            </p:cNvSpPr>
            <p:nvPr/>
          </p:nvSpPr>
          <p:spPr>
            <a:xfrm rot="-10034124">
              <a:off x="-177042" y="2150556"/>
              <a:ext cx="565411" cy="428578"/>
            </a:xfrm>
            <a:prstGeom prst="ellipse">
              <a:avLst/>
            </a:prstGeom>
            <a:gradFill>
              <a:gsLst>
                <a:gs pos="0">
                  <a:srgbClr val="000000">
                    <a:alpha val="23478"/>
                  </a:srgbClr>
                </a:gs>
                <a:gs pos="14286">
                  <a:srgbClr val="000000">
                    <a:alpha val="21803"/>
                  </a:srgbClr>
                </a:gs>
                <a:gs pos="28571">
                  <a:srgbClr val="000000">
                    <a:alpha val="17384"/>
                  </a:srgbClr>
                </a:gs>
                <a:gs pos="42857">
                  <a:srgbClr val="000000">
                    <a:alpha val="11773"/>
                  </a:srgbClr>
                </a:gs>
                <a:gs pos="57143">
                  <a:srgbClr val="000000">
                    <a:alpha val="6705"/>
                  </a:srgbClr>
                </a:gs>
                <a:gs pos="71429">
                  <a:srgbClr val="000000">
                    <a:alpha val="3197"/>
                  </a:srgbClr>
                </a:gs>
                <a:gs pos="85714">
                  <a:srgbClr val="000000">
                    <a:alpha val="1276"/>
                  </a:srgbClr>
                </a:gs>
                <a:gs pos="100000">
                  <a:srgbClr val="000000">
                    <a:alpha val="4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5" name="Splat 1375"/>
            <p:cNvSpPr>
              <a:spLocks noGrp="1"/>
            </p:cNvSpPr>
            <p:nvPr/>
          </p:nvSpPr>
          <p:spPr>
            <a:xfrm rot="10545280">
              <a:off x="3104513" y="2084400"/>
              <a:ext cx="899006" cy="2734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6" name="Splat 1376"/>
            <p:cNvSpPr>
              <a:spLocks noGrp="1"/>
            </p:cNvSpPr>
            <p:nvPr/>
          </p:nvSpPr>
          <p:spPr>
            <a:xfrm rot="-10106834">
              <a:off x="2950510" y="2172580"/>
              <a:ext cx="872076" cy="16154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7" name="Splat 1377"/>
            <p:cNvSpPr>
              <a:spLocks noGrp="1"/>
            </p:cNvSpPr>
            <p:nvPr/>
          </p:nvSpPr>
          <p:spPr>
            <a:xfrm rot="-10686930">
              <a:off x="2921145" y="2103236"/>
              <a:ext cx="550228" cy="1822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8" name="Splat 1378"/>
            <p:cNvSpPr>
              <a:spLocks noGrp="1"/>
            </p:cNvSpPr>
            <p:nvPr/>
          </p:nvSpPr>
          <p:spPr>
            <a:xfrm rot="-9567289">
              <a:off x="2451226" y="2123398"/>
              <a:ext cx="695032" cy="2546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9" name="Splat 1379"/>
            <p:cNvSpPr>
              <a:spLocks noGrp="1"/>
            </p:cNvSpPr>
            <p:nvPr/>
          </p:nvSpPr>
          <p:spPr>
            <a:xfrm rot="-10215212">
              <a:off x="2237921" y="2110914"/>
              <a:ext cx="882286" cy="354609"/>
            </a:xfrm>
            <a:prstGeom prst="ellipse">
              <a:avLst/>
            </a:prstGeom>
            <a:gradFill>
              <a:gsLst>
                <a:gs pos="0">
                  <a:srgbClr val="FFFFD4">
                    <a:alpha val="32381"/>
                  </a:srgbClr>
                </a:gs>
                <a:gs pos="14286">
                  <a:srgbClr val="FFFFD4">
                    <a:alpha val="30207"/>
                  </a:srgbClr>
                </a:gs>
                <a:gs pos="28571">
                  <a:srgbClr val="FFFFD4">
                    <a:alpha val="24364"/>
                  </a:srgbClr>
                </a:gs>
                <a:gs pos="42857">
                  <a:srgbClr val="FFFFD4">
                    <a:alpha val="16736"/>
                  </a:srgbClr>
                </a:gs>
                <a:gs pos="57143">
                  <a:srgbClr val="FFFFD4">
                    <a:alpha val="9651"/>
                  </a:srgbClr>
                </a:gs>
                <a:gs pos="71429">
                  <a:srgbClr val="FFFFD4">
                    <a:alpha val="4639"/>
                  </a:srgbClr>
                </a:gs>
                <a:gs pos="85714">
                  <a:srgbClr val="FFFFD4">
                    <a:alpha val="1861"/>
                  </a:srgbClr>
                </a:gs>
                <a:gs pos="100000">
                  <a:srgbClr val="FFFFD4">
                    <a:alpha val="6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0" name="Splat 1380"/>
            <p:cNvSpPr>
              <a:spLocks noGrp="1"/>
            </p:cNvSpPr>
            <p:nvPr/>
          </p:nvSpPr>
          <p:spPr>
            <a:xfrm rot="-9531755">
              <a:off x="2205658" y="2084201"/>
              <a:ext cx="730854" cy="448496"/>
            </a:xfrm>
            <a:prstGeom prst="ellipse">
              <a:avLst/>
            </a:prstGeom>
            <a:gradFill>
              <a:gsLst>
                <a:gs pos="0">
                  <a:srgbClr val="FFFFFF">
                    <a:alpha val="26935"/>
                  </a:srgbClr>
                </a:gs>
                <a:gs pos="14286">
                  <a:srgbClr val="FFFFFF">
                    <a:alpha val="25057"/>
                  </a:srgbClr>
                </a:gs>
                <a:gs pos="28571">
                  <a:srgbClr val="FFFFFF">
                    <a:alpha val="20065"/>
                  </a:srgbClr>
                </a:gs>
                <a:gs pos="42857">
                  <a:srgbClr val="FFFFFF">
                    <a:alpha val="13662"/>
                  </a:srgbClr>
                </a:gs>
                <a:gs pos="57143">
                  <a:srgbClr val="FFFFFF">
                    <a:alpha val="7817"/>
                  </a:srgbClr>
                </a:gs>
                <a:gs pos="71429">
                  <a:srgbClr val="FFFFFF">
                    <a:alpha val="3738"/>
                  </a:srgbClr>
                </a:gs>
                <a:gs pos="85714">
                  <a:srgbClr val="FFFFFF">
                    <a:alpha val="1495"/>
                  </a:srgbClr>
                </a:gs>
                <a:gs pos="100000">
                  <a:srgbClr val="FFFFFF">
                    <a:alpha val="5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1" name="Splat 1381"/>
            <p:cNvSpPr>
              <a:spLocks noGrp="1"/>
            </p:cNvSpPr>
            <p:nvPr/>
          </p:nvSpPr>
          <p:spPr>
            <a:xfrm rot="-10445835">
              <a:off x="1919251" y="2004084"/>
              <a:ext cx="776395" cy="635723"/>
            </a:xfrm>
            <a:prstGeom prst="ellipse">
              <a:avLst/>
            </a:prstGeom>
            <a:gradFill>
              <a:gsLst>
                <a:gs pos="0">
                  <a:srgbClr val="FFFFFF">
                    <a:alpha val="31225"/>
                  </a:srgbClr>
                </a:gs>
                <a:gs pos="14286">
                  <a:srgbClr val="FFFFFF">
                    <a:alpha val="29111"/>
                  </a:srgbClr>
                </a:gs>
                <a:gs pos="28571">
                  <a:srgbClr val="FFFFFF">
                    <a:alpha val="23443"/>
                  </a:srgbClr>
                </a:gs>
                <a:gs pos="42857">
                  <a:srgbClr val="FFFFFF">
                    <a:alpha val="16073"/>
                  </a:srgbClr>
                </a:gs>
                <a:gs pos="57143">
                  <a:srgbClr val="FFFFFF">
                    <a:alpha val="9253"/>
                  </a:srgbClr>
                </a:gs>
                <a:gs pos="71429">
                  <a:srgbClr val="FFFFFF">
                    <a:alpha val="4443"/>
                  </a:srgbClr>
                </a:gs>
                <a:gs pos="85714">
                  <a:srgbClr val="FFFFFF">
                    <a:alpha val="1781"/>
                  </a:srgbClr>
                </a:gs>
                <a:gs pos="100000">
                  <a:srgbClr val="FFFFFF">
                    <a:alpha val="5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2" name="Splat 1382"/>
            <p:cNvSpPr>
              <a:spLocks noGrp="1"/>
            </p:cNvSpPr>
            <p:nvPr/>
          </p:nvSpPr>
          <p:spPr>
            <a:xfrm rot="8013359">
              <a:off x="1884015" y="2004516"/>
              <a:ext cx="732596" cy="516175"/>
            </a:xfrm>
            <a:prstGeom prst="ellipse">
              <a:avLst/>
            </a:prstGeom>
            <a:gradFill>
              <a:gsLst>
                <a:gs pos="0">
                  <a:srgbClr val="FFFFFF">
                    <a:alpha val="6880"/>
                  </a:srgbClr>
                </a:gs>
                <a:gs pos="14286">
                  <a:srgbClr val="FFFFFF">
                    <a:alpha val="6341"/>
                  </a:srgbClr>
                </a:gs>
                <a:gs pos="28571">
                  <a:srgbClr val="FFFFFF">
                    <a:alpha val="4959"/>
                  </a:srgbClr>
                </a:gs>
                <a:gs pos="42857">
                  <a:srgbClr val="FFFFFF">
                    <a:alpha val="3281"/>
                  </a:srgbClr>
                </a:gs>
                <a:gs pos="57143">
                  <a:srgbClr val="FFFFFF">
                    <a:alpha val="1832"/>
                  </a:srgbClr>
                </a:gs>
                <a:gs pos="71429">
                  <a:srgbClr val="FFFFFF">
                    <a:alpha val="862"/>
                  </a:srgbClr>
                </a:gs>
                <a:gs pos="85714">
                  <a:srgbClr val="FFFFFF">
                    <a:alpha val="342"/>
                  </a:srgbClr>
                </a:gs>
                <a:gs pos="100000">
                  <a:srgbClr val="FFFFFF">
                    <a:alpha val="1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3" name="Splat 1383"/>
            <p:cNvSpPr>
              <a:spLocks noGrp="1"/>
            </p:cNvSpPr>
            <p:nvPr/>
          </p:nvSpPr>
          <p:spPr>
            <a:xfrm rot="3327306">
              <a:off x="1719672" y="2032438"/>
              <a:ext cx="790974" cy="485224"/>
            </a:xfrm>
            <a:prstGeom prst="ellipse">
              <a:avLst/>
            </a:prstGeom>
            <a:gradFill>
              <a:gsLst>
                <a:gs pos="0">
                  <a:srgbClr val="FFFFFF">
                    <a:alpha val="19692"/>
                  </a:srgbClr>
                </a:gs>
                <a:gs pos="14286">
                  <a:srgbClr val="FFFFFF">
                    <a:alpha val="18255"/>
                  </a:srgbClr>
                </a:gs>
                <a:gs pos="28571">
                  <a:srgbClr val="FFFFFF">
                    <a:alpha val="14487"/>
                  </a:srgbClr>
                </a:gs>
                <a:gs pos="42857">
                  <a:srgbClr val="FFFFFF">
                    <a:alpha val="9756"/>
                  </a:srgbClr>
                </a:gs>
                <a:gs pos="57143">
                  <a:srgbClr val="FFFFFF">
                    <a:alpha val="5529"/>
                  </a:srgbClr>
                </a:gs>
                <a:gs pos="71429">
                  <a:srgbClr val="FFFFFF">
                    <a:alpha val="2627"/>
                  </a:srgbClr>
                </a:gs>
                <a:gs pos="85714">
                  <a:srgbClr val="FFFFFF">
                    <a:alpha val="1047"/>
                  </a:srgbClr>
                </a:gs>
                <a:gs pos="100000">
                  <a:srgbClr val="FFFFFF">
                    <a:alpha val="3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4" name="Splat 1384"/>
            <p:cNvSpPr>
              <a:spLocks noGrp="1"/>
            </p:cNvSpPr>
            <p:nvPr/>
          </p:nvSpPr>
          <p:spPr>
            <a:xfrm rot="-10096410">
              <a:off x="1596629" y="2038576"/>
              <a:ext cx="752414" cy="51384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5" name="Splat 1385"/>
            <p:cNvSpPr>
              <a:spLocks noGrp="1"/>
            </p:cNvSpPr>
            <p:nvPr/>
          </p:nvSpPr>
          <p:spPr>
            <a:xfrm rot="10123900">
              <a:off x="1437294" y="2060253"/>
              <a:ext cx="761977" cy="2615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6" name="Splat 1386"/>
            <p:cNvSpPr>
              <a:spLocks noGrp="1"/>
            </p:cNvSpPr>
            <p:nvPr/>
          </p:nvSpPr>
          <p:spPr>
            <a:xfrm rot="-10520759">
              <a:off x="1131151" y="2066282"/>
              <a:ext cx="853430" cy="354522"/>
            </a:xfrm>
            <a:prstGeom prst="ellipse">
              <a:avLst/>
            </a:prstGeom>
            <a:gradFill>
              <a:gsLst>
                <a:gs pos="0">
                  <a:srgbClr val="FFFFFF">
                    <a:alpha val="31762"/>
                  </a:srgbClr>
                </a:gs>
                <a:gs pos="14286">
                  <a:srgbClr val="FFFFFF">
                    <a:alpha val="29620"/>
                  </a:srgbClr>
                </a:gs>
                <a:gs pos="28571">
                  <a:srgbClr val="FFFFFF">
                    <a:alpha val="23871"/>
                  </a:srgbClr>
                </a:gs>
                <a:gs pos="42857">
                  <a:srgbClr val="FFFFFF">
                    <a:alpha val="16381"/>
                  </a:srgbClr>
                </a:gs>
                <a:gs pos="57143">
                  <a:srgbClr val="FFFFFF">
                    <a:alpha val="9437"/>
                  </a:srgbClr>
                </a:gs>
                <a:gs pos="71429">
                  <a:srgbClr val="FFFFFF">
                    <a:alpha val="4534"/>
                  </a:srgbClr>
                </a:gs>
                <a:gs pos="85714">
                  <a:srgbClr val="FFFFFF">
                    <a:alpha val="1818"/>
                  </a:srgbClr>
                </a:gs>
                <a:gs pos="100000">
                  <a:srgbClr val="FFFFFF">
                    <a:alpha val="6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7" name="Splat 1387"/>
            <p:cNvSpPr>
              <a:spLocks noGrp="1"/>
            </p:cNvSpPr>
            <p:nvPr/>
          </p:nvSpPr>
          <p:spPr>
            <a:xfrm rot="-10543426">
              <a:off x="1205785" y="1987927"/>
              <a:ext cx="474226" cy="28847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8" name="Splat 1388"/>
            <p:cNvSpPr>
              <a:spLocks noGrp="1"/>
            </p:cNvSpPr>
            <p:nvPr/>
          </p:nvSpPr>
          <p:spPr>
            <a:xfrm rot="10679140">
              <a:off x="876346" y="1994797"/>
              <a:ext cx="830541" cy="2147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9" name="Splat 1389"/>
            <p:cNvSpPr>
              <a:spLocks noGrp="1"/>
            </p:cNvSpPr>
            <p:nvPr/>
          </p:nvSpPr>
          <p:spPr>
            <a:xfrm rot="10695172">
              <a:off x="714187" y="2009031"/>
              <a:ext cx="831199" cy="3712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0" name="Splat 1390"/>
            <p:cNvSpPr>
              <a:spLocks noGrp="1"/>
            </p:cNvSpPr>
            <p:nvPr/>
          </p:nvSpPr>
          <p:spPr>
            <a:xfrm rot="10083117">
              <a:off x="501143" y="1964142"/>
              <a:ext cx="846308" cy="436044"/>
            </a:xfrm>
            <a:prstGeom prst="ellipse">
              <a:avLst/>
            </a:prstGeom>
            <a:gradFill>
              <a:gsLst>
                <a:gs pos="0">
                  <a:srgbClr val="FFAD7F">
                    <a:alpha val="13517"/>
                  </a:srgbClr>
                </a:gs>
                <a:gs pos="14286">
                  <a:srgbClr val="FFAD7F">
                    <a:alpha val="12495"/>
                  </a:srgbClr>
                </a:gs>
                <a:gs pos="28571">
                  <a:srgbClr val="FFAD7F">
                    <a:alpha val="9845"/>
                  </a:srgbClr>
                </a:gs>
                <a:gs pos="42857">
                  <a:srgbClr val="FFAD7F">
                    <a:alpha val="6572"/>
                  </a:srgbClr>
                </a:gs>
                <a:gs pos="57143">
                  <a:srgbClr val="FFAD7F">
                    <a:alpha val="3697"/>
                  </a:srgbClr>
                </a:gs>
                <a:gs pos="71429">
                  <a:srgbClr val="FFAD7F">
                    <a:alpha val="1748"/>
                  </a:srgbClr>
                </a:gs>
                <a:gs pos="85714">
                  <a:srgbClr val="FFAD7F">
                    <a:alpha val="695"/>
                  </a:srgbClr>
                </a:gs>
                <a:gs pos="100000">
                  <a:srgbClr val="FFAD7F">
                    <a:alpha val="2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1" name="Splat 1391"/>
            <p:cNvSpPr>
              <a:spLocks noGrp="1"/>
            </p:cNvSpPr>
            <p:nvPr/>
          </p:nvSpPr>
          <p:spPr>
            <a:xfrm rot="-9886789">
              <a:off x="432019" y="1964373"/>
              <a:ext cx="765756" cy="471788"/>
            </a:xfrm>
            <a:prstGeom prst="ellipse">
              <a:avLst/>
            </a:prstGeom>
            <a:gradFill>
              <a:gsLst>
                <a:gs pos="0">
                  <a:srgbClr val="E3EFF8">
                    <a:alpha val="27445"/>
                  </a:srgbClr>
                </a:gs>
                <a:gs pos="14286">
                  <a:srgbClr val="E3EFF8">
                    <a:alpha val="25537"/>
                  </a:srgbClr>
                </a:gs>
                <a:gs pos="28571">
                  <a:srgbClr val="E3EFF8">
                    <a:alpha val="20463"/>
                  </a:srgbClr>
                </a:gs>
                <a:gs pos="42857">
                  <a:srgbClr val="E3EFF8">
                    <a:alpha val="13944"/>
                  </a:srgbClr>
                </a:gs>
                <a:gs pos="57143">
                  <a:srgbClr val="E3EFF8">
                    <a:alpha val="7984"/>
                  </a:srgbClr>
                </a:gs>
                <a:gs pos="71429">
                  <a:srgbClr val="E3EFF8">
                    <a:alpha val="3820"/>
                  </a:srgbClr>
                </a:gs>
                <a:gs pos="85714">
                  <a:srgbClr val="E3EFF8">
                    <a:alpha val="1528"/>
                  </a:srgbClr>
                </a:gs>
                <a:gs pos="100000">
                  <a:srgbClr val="E3EFF8">
                    <a:alpha val="5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2" name="Splat 1392"/>
            <p:cNvSpPr>
              <a:spLocks noGrp="1"/>
            </p:cNvSpPr>
            <p:nvPr/>
          </p:nvSpPr>
          <p:spPr>
            <a:xfrm rot="10700405">
              <a:off x="274552" y="1914883"/>
              <a:ext cx="658333" cy="566746"/>
            </a:xfrm>
            <a:prstGeom prst="ellipse">
              <a:avLst/>
            </a:prstGeom>
            <a:gradFill>
              <a:gsLst>
                <a:gs pos="0">
                  <a:srgbClr val="D1B5A0">
                    <a:alpha val="22879"/>
                  </a:srgbClr>
                </a:gs>
                <a:gs pos="14286">
                  <a:srgbClr val="D1B5A0">
                    <a:alpha val="21241"/>
                  </a:srgbClr>
                </a:gs>
                <a:gs pos="28571">
                  <a:srgbClr val="D1B5A0">
                    <a:alpha val="16923"/>
                  </a:srgbClr>
                </a:gs>
                <a:gs pos="42857">
                  <a:srgbClr val="D1B5A0">
                    <a:alpha val="11450"/>
                  </a:srgbClr>
                </a:gs>
                <a:gs pos="57143">
                  <a:srgbClr val="D1B5A0">
                    <a:alpha val="6516"/>
                  </a:srgbClr>
                </a:gs>
                <a:gs pos="71429">
                  <a:srgbClr val="D1B5A0">
                    <a:alpha val="3105"/>
                  </a:srgbClr>
                </a:gs>
                <a:gs pos="85714">
                  <a:srgbClr val="D1B5A0">
                    <a:alpha val="1239"/>
                  </a:srgbClr>
                </a:gs>
                <a:gs pos="100000">
                  <a:srgbClr val="D1B5A0">
                    <a:alpha val="4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3" name="Splat 1393"/>
            <p:cNvSpPr>
              <a:spLocks noGrp="1"/>
            </p:cNvSpPr>
            <p:nvPr/>
          </p:nvSpPr>
          <p:spPr>
            <a:xfrm rot="3448111">
              <a:off x="186364" y="1936839"/>
              <a:ext cx="586831" cy="476437"/>
            </a:xfrm>
            <a:prstGeom prst="ellipse">
              <a:avLst/>
            </a:prstGeom>
            <a:gradFill>
              <a:gsLst>
                <a:gs pos="0">
                  <a:srgbClr val="B7BBBA">
                    <a:alpha val="20261"/>
                  </a:srgbClr>
                </a:gs>
                <a:gs pos="14286">
                  <a:srgbClr val="B7BBBA">
                    <a:alpha val="18787"/>
                  </a:srgbClr>
                </a:gs>
                <a:gs pos="28571">
                  <a:srgbClr val="B7BBBA">
                    <a:alpha val="14920"/>
                  </a:srgbClr>
                </a:gs>
                <a:gs pos="42857">
                  <a:srgbClr val="B7BBBA">
                    <a:alpha val="10056"/>
                  </a:srgbClr>
                </a:gs>
                <a:gs pos="57143">
                  <a:srgbClr val="B7BBBA">
                    <a:alpha val="5703"/>
                  </a:srgbClr>
                </a:gs>
                <a:gs pos="71429">
                  <a:srgbClr val="B7BBBA">
                    <a:alpha val="2711"/>
                  </a:srgbClr>
                </a:gs>
                <a:gs pos="85714">
                  <a:srgbClr val="B7BBBA">
                    <a:alpha val="1081"/>
                  </a:srgbClr>
                </a:gs>
                <a:gs pos="100000">
                  <a:srgbClr val="B7BBBA">
                    <a:alpha val="3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4" name="Splat 1394"/>
            <p:cNvSpPr>
              <a:spLocks noGrp="1"/>
            </p:cNvSpPr>
            <p:nvPr/>
          </p:nvSpPr>
          <p:spPr>
            <a:xfrm rot="7006235">
              <a:off x="-48879" y="1936178"/>
              <a:ext cx="612884" cy="516814"/>
            </a:xfrm>
            <a:prstGeom prst="ellipse">
              <a:avLst/>
            </a:prstGeom>
            <a:gradFill>
              <a:gsLst>
                <a:gs pos="0">
                  <a:srgbClr val="F7C19E">
                    <a:alpha val="12590"/>
                  </a:srgbClr>
                </a:gs>
                <a:gs pos="14286">
                  <a:srgbClr val="F7C19E">
                    <a:alpha val="11634"/>
                  </a:srgbClr>
                </a:gs>
                <a:gs pos="28571">
                  <a:srgbClr val="F7C19E">
                    <a:alpha val="9156"/>
                  </a:srgbClr>
                </a:gs>
                <a:gs pos="42857">
                  <a:srgbClr val="F7C19E">
                    <a:alpha val="6105"/>
                  </a:srgbClr>
                </a:gs>
                <a:gs pos="57143">
                  <a:srgbClr val="F7C19E">
                    <a:alpha val="3430"/>
                  </a:srgbClr>
                </a:gs>
                <a:gs pos="71429">
                  <a:srgbClr val="F7C19E">
                    <a:alpha val="1620"/>
                  </a:srgbClr>
                </a:gs>
                <a:gs pos="85714">
                  <a:srgbClr val="F7C19E">
                    <a:alpha val="644"/>
                  </a:srgbClr>
                </a:gs>
                <a:gs pos="100000">
                  <a:srgbClr val="F7C19E">
                    <a:alpha val="2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5" name="Splat 1395"/>
            <p:cNvSpPr>
              <a:spLocks noGrp="1"/>
            </p:cNvSpPr>
            <p:nvPr/>
          </p:nvSpPr>
          <p:spPr>
            <a:xfrm rot="4419701">
              <a:off x="-328559" y="1922535"/>
              <a:ext cx="661829" cy="582598"/>
            </a:xfrm>
            <a:prstGeom prst="ellipse">
              <a:avLst/>
            </a:prstGeom>
            <a:gradFill>
              <a:gsLst>
                <a:gs pos="0">
                  <a:srgbClr val="ECD3C8">
                    <a:alpha val="24122"/>
                  </a:srgbClr>
                </a:gs>
                <a:gs pos="14286">
                  <a:srgbClr val="ECD3C8">
                    <a:alpha val="22408"/>
                  </a:srgbClr>
                </a:gs>
                <a:gs pos="28571">
                  <a:srgbClr val="ECD3C8">
                    <a:alpha val="17880"/>
                  </a:srgbClr>
                </a:gs>
                <a:gs pos="42857">
                  <a:srgbClr val="ECD3C8">
                    <a:alpha val="12121"/>
                  </a:srgbClr>
                </a:gs>
                <a:gs pos="57143">
                  <a:srgbClr val="ECD3C8">
                    <a:alpha val="6909"/>
                  </a:srgbClr>
                </a:gs>
                <a:gs pos="71429">
                  <a:srgbClr val="ECD3C8">
                    <a:alpha val="3296"/>
                  </a:srgbClr>
                </a:gs>
                <a:gs pos="85714">
                  <a:srgbClr val="ECD3C8">
                    <a:alpha val="1317"/>
                  </a:srgbClr>
                </a:gs>
                <a:gs pos="100000">
                  <a:srgbClr val="ECD3C8">
                    <a:alpha val="4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6" name="Splat 1396"/>
            <p:cNvSpPr>
              <a:spLocks noGrp="1"/>
            </p:cNvSpPr>
            <p:nvPr/>
          </p:nvSpPr>
          <p:spPr>
            <a:xfrm rot="-8741975">
              <a:off x="3258865" y="1776197"/>
              <a:ext cx="759870" cy="610114"/>
            </a:xfrm>
            <a:prstGeom prst="ellipse">
              <a:avLst/>
            </a:prstGeom>
            <a:gradFill>
              <a:gsLst>
                <a:gs pos="0">
                  <a:srgbClr val="000000">
                    <a:alpha val="29147"/>
                  </a:srgbClr>
                </a:gs>
                <a:gs pos="14286">
                  <a:srgbClr val="000000">
                    <a:alpha val="27144"/>
                  </a:srgbClr>
                </a:gs>
                <a:gs pos="28571">
                  <a:srgbClr val="000000">
                    <a:alpha val="21799"/>
                  </a:srgbClr>
                </a:gs>
                <a:gs pos="42857">
                  <a:srgbClr val="000000">
                    <a:alpha val="14895"/>
                  </a:srgbClr>
                </a:gs>
                <a:gs pos="57143">
                  <a:srgbClr val="000000">
                    <a:alpha val="8549"/>
                  </a:srgbClr>
                </a:gs>
                <a:gs pos="71429">
                  <a:srgbClr val="000000">
                    <a:alpha val="4097"/>
                  </a:srgbClr>
                </a:gs>
                <a:gs pos="85714">
                  <a:srgbClr val="000000">
                    <a:alpha val="1641"/>
                  </a:srgbClr>
                </a:gs>
                <a:gs pos="100000">
                  <a:srgbClr val="000000">
                    <a:alpha val="5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7" name="Splat 1397"/>
            <p:cNvSpPr>
              <a:spLocks noGrp="1"/>
            </p:cNvSpPr>
            <p:nvPr/>
          </p:nvSpPr>
          <p:spPr>
            <a:xfrm rot="6867453">
              <a:off x="3001893" y="1747857"/>
              <a:ext cx="826726" cy="507505"/>
            </a:xfrm>
            <a:prstGeom prst="ellipse">
              <a:avLst/>
            </a:prstGeom>
            <a:gradFill>
              <a:gsLst>
                <a:gs pos="0">
                  <a:srgbClr val="000000">
                    <a:alpha val="22345"/>
                  </a:srgbClr>
                </a:gs>
                <a:gs pos="14286">
                  <a:srgbClr val="000000">
                    <a:alpha val="20740"/>
                  </a:srgbClr>
                </a:gs>
                <a:gs pos="28571">
                  <a:srgbClr val="000000">
                    <a:alpha val="16513"/>
                  </a:srgbClr>
                </a:gs>
                <a:gs pos="42857">
                  <a:srgbClr val="000000">
                    <a:alpha val="11164"/>
                  </a:srgbClr>
                </a:gs>
                <a:gs pos="57143">
                  <a:srgbClr val="000000">
                    <a:alpha val="6349"/>
                  </a:srgbClr>
                </a:gs>
                <a:gs pos="71429">
                  <a:srgbClr val="000000">
                    <a:alpha val="3024"/>
                  </a:srgbClr>
                </a:gs>
                <a:gs pos="85714">
                  <a:srgbClr val="000000">
                    <a:alpha val="1207"/>
                  </a:srgbClr>
                </a:gs>
                <a:gs pos="100000">
                  <a:srgbClr val="000000">
                    <a:alpha val="4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8" name="Splat 1398"/>
            <p:cNvSpPr>
              <a:spLocks noGrp="1"/>
            </p:cNvSpPr>
            <p:nvPr/>
          </p:nvSpPr>
          <p:spPr>
            <a:xfrm rot="6888632">
              <a:off x="2943624" y="1973034"/>
              <a:ext cx="677297" cy="1992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9" name="Splat 1399"/>
            <p:cNvSpPr>
              <a:spLocks noGrp="1"/>
            </p:cNvSpPr>
            <p:nvPr/>
          </p:nvSpPr>
          <p:spPr>
            <a:xfrm rot="6671649">
              <a:off x="2807372" y="1872753"/>
              <a:ext cx="482328" cy="1560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0" name="Splat 1400"/>
            <p:cNvSpPr>
              <a:spLocks noGrp="1"/>
            </p:cNvSpPr>
            <p:nvPr/>
          </p:nvSpPr>
          <p:spPr>
            <a:xfrm rot="7659441">
              <a:off x="2569198" y="1985006"/>
              <a:ext cx="359309" cy="2054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1" name="Splat 1401"/>
            <p:cNvSpPr>
              <a:spLocks noGrp="1"/>
            </p:cNvSpPr>
            <p:nvPr/>
          </p:nvSpPr>
          <p:spPr>
            <a:xfrm rot="9487948">
              <a:off x="2281049" y="1894542"/>
              <a:ext cx="728468" cy="315131"/>
            </a:xfrm>
            <a:prstGeom prst="ellipse">
              <a:avLst/>
            </a:prstGeom>
            <a:gradFill>
              <a:gsLst>
                <a:gs pos="0">
                  <a:srgbClr val="000000">
                    <a:alpha val="31674"/>
                  </a:srgbClr>
                </a:gs>
                <a:gs pos="14286">
                  <a:srgbClr val="000000">
                    <a:alpha val="29536"/>
                  </a:srgbClr>
                </a:gs>
                <a:gs pos="28571">
                  <a:srgbClr val="000000">
                    <a:alpha val="23800"/>
                  </a:srgbClr>
                </a:gs>
                <a:gs pos="42857">
                  <a:srgbClr val="000000">
                    <a:alpha val="16330"/>
                  </a:srgbClr>
                </a:gs>
                <a:gs pos="57143">
                  <a:srgbClr val="000000">
                    <a:alpha val="9407"/>
                  </a:srgbClr>
                </a:gs>
                <a:gs pos="71429">
                  <a:srgbClr val="000000">
                    <a:alpha val="4519"/>
                  </a:srgbClr>
                </a:gs>
                <a:gs pos="85714">
                  <a:srgbClr val="000000">
                    <a:alpha val="1812"/>
                  </a:srgbClr>
                </a:gs>
                <a:gs pos="100000">
                  <a:srgbClr val="000000">
                    <a:alpha val="6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2" name="Splat 1402"/>
            <p:cNvSpPr>
              <a:spLocks noGrp="1"/>
            </p:cNvSpPr>
            <p:nvPr/>
          </p:nvSpPr>
          <p:spPr>
            <a:xfrm rot="-8872513">
              <a:off x="2115084" y="1662513"/>
              <a:ext cx="826992" cy="639901"/>
            </a:xfrm>
            <a:prstGeom prst="ellipse">
              <a:avLst/>
            </a:prstGeom>
            <a:gradFill>
              <a:gsLst>
                <a:gs pos="0">
                  <a:srgbClr val="A40000">
                    <a:alpha val="26901"/>
                  </a:srgbClr>
                </a:gs>
                <a:gs pos="14286">
                  <a:srgbClr val="A40000">
                    <a:alpha val="25025"/>
                  </a:srgbClr>
                </a:gs>
                <a:gs pos="28571">
                  <a:srgbClr val="A40000">
                    <a:alpha val="20039"/>
                  </a:srgbClr>
                </a:gs>
                <a:gs pos="42857">
                  <a:srgbClr val="A40000">
                    <a:alpha val="13643"/>
                  </a:srgbClr>
                </a:gs>
                <a:gs pos="57143">
                  <a:srgbClr val="A40000">
                    <a:alpha val="7806"/>
                  </a:srgbClr>
                </a:gs>
                <a:gs pos="71429">
                  <a:srgbClr val="A40000">
                    <a:alpha val="3733"/>
                  </a:srgbClr>
                </a:gs>
                <a:gs pos="85714">
                  <a:srgbClr val="A40000">
                    <a:alpha val="1493"/>
                  </a:srgbClr>
                </a:gs>
                <a:gs pos="100000">
                  <a:srgbClr val="A40000">
                    <a:alpha val="5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3" name="Splat 1403"/>
            <p:cNvSpPr>
              <a:spLocks noGrp="1"/>
            </p:cNvSpPr>
            <p:nvPr/>
          </p:nvSpPr>
          <p:spPr>
            <a:xfrm rot="-9556854">
              <a:off x="1793166" y="1885535"/>
              <a:ext cx="1027685" cy="302285"/>
            </a:xfrm>
            <a:prstGeom prst="ellipse">
              <a:avLst/>
            </a:prstGeom>
            <a:gradFill>
              <a:gsLst>
                <a:gs pos="0">
                  <a:srgbClr val="635300">
                    <a:alpha val="32968"/>
                  </a:srgbClr>
                </a:gs>
                <a:gs pos="14286">
                  <a:srgbClr val="635300">
                    <a:alpha val="30764"/>
                  </a:srgbClr>
                </a:gs>
                <a:gs pos="28571">
                  <a:srgbClr val="635300">
                    <a:alpha val="24833"/>
                  </a:srgbClr>
                </a:gs>
                <a:gs pos="42857">
                  <a:srgbClr val="635300">
                    <a:alpha val="17075"/>
                  </a:srgbClr>
                </a:gs>
                <a:gs pos="57143">
                  <a:srgbClr val="635300">
                    <a:alpha val="9855"/>
                  </a:srgbClr>
                </a:gs>
                <a:gs pos="71429">
                  <a:srgbClr val="635300">
                    <a:alpha val="4740"/>
                  </a:srgbClr>
                </a:gs>
                <a:gs pos="85714">
                  <a:srgbClr val="635300">
                    <a:alpha val="1902"/>
                  </a:srgbClr>
                </a:gs>
                <a:gs pos="100000">
                  <a:srgbClr val="6353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4" name="Splat 1404"/>
            <p:cNvSpPr>
              <a:spLocks noGrp="1"/>
            </p:cNvSpPr>
            <p:nvPr/>
          </p:nvSpPr>
          <p:spPr>
            <a:xfrm rot="8109849">
              <a:off x="1693238" y="1793715"/>
              <a:ext cx="854145" cy="455809"/>
            </a:xfrm>
            <a:prstGeom prst="ellipse">
              <a:avLst/>
            </a:prstGeom>
            <a:gradFill>
              <a:gsLst>
                <a:gs pos="0">
                  <a:srgbClr val="FFFF00">
                    <a:alpha val="5383"/>
                  </a:srgbClr>
                </a:gs>
                <a:gs pos="14286">
                  <a:srgbClr val="FFFF00">
                    <a:alpha val="4958"/>
                  </a:srgbClr>
                </a:gs>
                <a:gs pos="28571">
                  <a:srgbClr val="FFFF00">
                    <a:alpha val="3872"/>
                  </a:srgbClr>
                </a:gs>
                <a:gs pos="42857">
                  <a:srgbClr val="FFFF00">
                    <a:alpha val="2557"/>
                  </a:srgbClr>
                </a:gs>
                <a:gs pos="57143">
                  <a:srgbClr val="FFFF00">
                    <a:alpha val="1425"/>
                  </a:srgbClr>
                </a:gs>
                <a:gs pos="71429">
                  <a:srgbClr val="FFFF00">
                    <a:alpha val="670"/>
                  </a:srgbClr>
                </a:gs>
                <a:gs pos="85714">
                  <a:srgbClr val="FFFF00">
                    <a:alpha val="265"/>
                  </a:srgbClr>
                </a:gs>
                <a:gs pos="100000">
                  <a:srgbClr val="FFFF00">
                    <a:alpha val="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5" name="Splat 1405"/>
            <p:cNvSpPr>
              <a:spLocks noGrp="1"/>
            </p:cNvSpPr>
            <p:nvPr/>
          </p:nvSpPr>
          <p:spPr>
            <a:xfrm rot="-10251187">
              <a:off x="1380511" y="1798338"/>
              <a:ext cx="976872" cy="303068"/>
            </a:xfrm>
            <a:prstGeom prst="ellipse">
              <a:avLst/>
            </a:prstGeom>
            <a:gradFill>
              <a:gsLst>
                <a:gs pos="0">
                  <a:srgbClr val="FF7E00">
                    <a:alpha val="32169"/>
                  </a:srgbClr>
                </a:gs>
                <a:gs pos="14286">
                  <a:srgbClr val="FF7E00">
                    <a:alpha val="30006"/>
                  </a:srgbClr>
                </a:gs>
                <a:gs pos="28571">
                  <a:srgbClr val="FF7E00">
                    <a:alpha val="24195"/>
                  </a:srgbClr>
                </a:gs>
                <a:gs pos="42857">
                  <a:srgbClr val="FF7E00">
                    <a:alpha val="16614"/>
                  </a:srgbClr>
                </a:gs>
                <a:gs pos="57143">
                  <a:srgbClr val="FF7E00">
                    <a:alpha val="9577"/>
                  </a:srgbClr>
                </a:gs>
                <a:gs pos="71429">
                  <a:srgbClr val="FF7E00">
                    <a:alpha val="4603"/>
                  </a:srgbClr>
                </a:gs>
                <a:gs pos="85714">
                  <a:srgbClr val="FF7E00">
                    <a:alpha val="1846"/>
                  </a:srgbClr>
                </a:gs>
                <a:gs pos="100000">
                  <a:srgbClr val="FF7E00">
                    <a:alpha val="6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6" name="Splat 1406"/>
            <p:cNvSpPr>
              <a:spLocks noGrp="1"/>
            </p:cNvSpPr>
            <p:nvPr/>
          </p:nvSpPr>
          <p:spPr>
            <a:xfrm rot="-9089371">
              <a:off x="1058739" y="1749138"/>
              <a:ext cx="868742" cy="677233"/>
            </a:xfrm>
            <a:prstGeom prst="ellipse">
              <a:avLst/>
            </a:prstGeom>
            <a:gradFill>
              <a:gsLst>
                <a:gs pos="0">
                  <a:srgbClr val="FF8F00">
                    <a:alpha val="5347"/>
                  </a:srgbClr>
                </a:gs>
                <a:gs pos="14286">
                  <a:srgbClr val="FF8F00">
                    <a:alpha val="4925"/>
                  </a:srgbClr>
                </a:gs>
                <a:gs pos="28571">
                  <a:srgbClr val="FF8F00">
                    <a:alpha val="3846"/>
                  </a:srgbClr>
                </a:gs>
                <a:gs pos="42857">
                  <a:srgbClr val="FF8F00">
                    <a:alpha val="2539"/>
                  </a:srgbClr>
                </a:gs>
                <a:gs pos="57143">
                  <a:srgbClr val="FF8F00">
                    <a:alpha val="1415"/>
                  </a:srgbClr>
                </a:gs>
                <a:gs pos="71429">
                  <a:srgbClr val="FF8F00">
                    <a:alpha val="665"/>
                  </a:srgbClr>
                </a:gs>
                <a:gs pos="85714">
                  <a:srgbClr val="FF8F00">
                    <a:alpha val="263"/>
                  </a:srgbClr>
                </a:gs>
                <a:gs pos="100000">
                  <a:srgbClr val="FF8F00">
                    <a:alpha val="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7" name="Splat 1407"/>
            <p:cNvSpPr>
              <a:spLocks noGrp="1"/>
            </p:cNvSpPr>
            <p:nvPr/>
          </p:nvSpPr>
          <p:spPr>
            <a:xfrm rot="-9884282">
              <a:off x="856954" y="1868835"/>
              <a:ext cx="747039" cy="426669"/>
            </a:xfrm>
            <a:prstGeom prst="ellipse">
              <a:avLst/>
            </a:prstGeom>
            <a:gradFill>
              <a:gsLst>
                <a:gs pos="0">
                  <a:srgbClr val="FFFF00">
                    <a:alpha val="1744"/>
                  </a:srgbClr>
                </a:gs>
                <a:gs pos="14286">
                  <a:srgbClr val="FFFF00">
                    <a:alpha val="1604"/>
                  </a:srgbClr>
                </a:gs>
                <a:gs pos="28571">
                  <a:srgbClr val="FFFF00">
                    <a:alpha val="1247"/>
                  </a:srgbClr>
                </a:gs>
                <a:gs pos="42857">
                  <a:srgbClr val="FFFF00">
                    <a:alpha val="820"/>
                  </a:srgbClr>
                </a:gs>
                <a:gs pos="57143">
                  <a:srgbClr val="FFFF00">
                    <a:alpha val="455"/>
                  </a:srgbClr>
                </a:gs>
                <a:gs pos="71429">
                  <a:srgbClr val="FFFF00">
                    <a:alpha val="213"/>
                  </a:srgbClr>
                </a:gs>
                <a:gs pos="85714">
                  <a:srgbClr val="FFFF00">
                    <a:alpha val="84"/>
                  </a:srgbClr>
                </a:gs>
                <a:gs pos="100000">
                  <a:srgbClr val="FFFF00">
                    <a:alpha val="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8" name="Splat 1408"/>
            <p:cNvSpPr>
              <a:spLocks noGrp="1"/>
            </p:cNvSpPr>
            <p:nvPr/>
          </p:nvSpPr>
          <p:spPr>
            <a:xfrm rot="-8975678">
              <a:off x="536435" y="1948592"/>
              <a:ext cx="791122" cy="183062"/>
            </a:xfrm>
            <a:prstGeom prst="ellipse">
              <a:avLst/>
            </a:prstGeom>
            <a:gradFill>
              <a:gsLst>
                <a:gs pos="0">
                  <a:srgbClr val="FFFFF4">
                    <a:alpha val="32968"/>
                  </a:srgbClr>
                </a:gs>
                <a:gs pos="14286">
                  <a:srgbClr val="FFFFF4">
                    <a:alpha val="30764"/>
                  </a:srgbClr>
                </a:gs>
                <a:gs pos="28571">
                  <a:srgbClr val="FFFFF4">
                    <a:alpha val="24833"/>
                  </a:srgbClr>
                </a:gs>
                <a:gs pos="42857">
                  <a:srgbClr val="FFFFF4">
                    <a:alpha val="17075"/>
                  </a:srgbClr>
                </a:gs>
                <a:gs pos="57143">
                  <a:srgbClr val="FFFFF4">
                    <a:alpha val="9855"/>
                  </a:srgbClr>
                </a:gs>
                <a:gs pos="71429">
                  <a:srgbClr val="FFFFF4">
                    <a:alpha val="4740"/>
                  </a:srgbClr>
                </a:gs>
                <a:gs pos="85714">
                  <a:srgbClr val="FFFFF4">
                    <a:alpha val="1902"/>
                  </a:srgbClr>
                </a:gs>
                <a:gs pos="100000">
                  <a:srgbClr val="FFFFF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9" name="Splat 1409"/>
            <p:cNvSpPr>
              <a:spLocks noGrp="1"/>
            </p:cNvSpPr>
            <p:nvPr/>
          </p:nvSpPr>
          <p:spPr>
            <a:xfrm rot="-8351324">
              <a:off x="505494" y="1865567"/>
              <a:ext cx="581193" cy="27858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0" name="Splat 1410"/>
            <p:cNvSpPr>
              <a:spLocks noGrp="1"/>
            </p:cNvSpPr>
            <p:nvPr/>
          </p:nvSpPr>
          <p:spPr>
            <a:xfrm rot="3240764">
              <a:off x="225089" y="1762056"/>
              <a:ext cx="718685" cy="559973"/>
            </a:xfrm>
            <a:prstGeom prst="ellipse">
              <a:avLst/>
            </a:prstGeom>
            <a:gradFill>
              <a:gsLst>
                <a:gs pos="0">
                  <a:srgbClr val="FFF6F1">
                    <a:alpha val="29331"/>
                  </a:srgbClr>
                </a:gs>
                <a:gs pos="14286">
                  <a:srgbClr val="FFF6F1">
                    <a:alpha val="27318"/>
                  </a:srgbClr>
                </a:gs>
                <a:gs pos="28571">
                  <a:srgbClr val="FFF6F1">
                    <a:alpha val="21944"/>
                  </a:srgbClr>
                </a:gs>
                <a:gs pos="42857">
                  <a:srgbClr val="FFF6F1">
                    <a:alpha val="14999"/>
                  </a:srgbClr>
                </a:gs>
                <a:gs pos="57143">
                  <a:srgbClr val="FFF6F1">
                    <a:alpha val="8611"/>
                  </a:srgbClr>
                </a:gs>
                <a:gs pos="71429">
                  <a:srgbClr val="FFF6F1">
                    <a:alpha val="4127"/>
                  </a:srgbClr>
                </a:gs>
                <a:gs pos="85714">
                  <a:srgbClr val="FFF6F1">
                    <a:alpha val="1653"/>
                  </a:srgbClr>
                </a:gs>
                <a:gs pos="100000">
                  <a:srgbClr val="FFF6F1">
                    <a:alpha val="5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1" name="Splat 1411"/>
            <p:cNvSpPr>
              <a:spLocks noGrp="1"/>
            </p:cNvSpPr>
            <p:nvPr/>
          </p:nvSpPr>
          <p:spPr>
            <a:xfrm rot="5448754">
              <a:off x="112484" y="1807080"/>
              <a:ext cx="673535" cy="507897"/>
            </a:xfrm>
            <a:prstGeom prst="ellipse">
              <a:avLst/>
            </a:prstGeom>
            <a:gradFill>
              <a:gsLst>
                <a:gs pos="0">
                  <a:srgbClr val="DEC9B9">
                    <a:alpha val="32199"/>
                  </a:srgbClr>
                </a:gs>
                <a:gs pos="14286">
                  <a:srgbClr val="DEC9B9">
                    <a:alpha val="30034"/>
                  </a:srgbClr>
                </a:gs>
                <a:gs pos="28571">
                  <a:srgbClr val="DEC9B9">
                    <a:alpha val="24218"/>
                  </a:srgbClr>
                </a:gs>
                <a:gs pos="42857">
                  <a:srgbClr val="DEC9B9">
                    <a:alpha val="16631"/>
                  </a:srgbClr>
                </a:gs>
                <a:gs pos="57143">
                  <a:srgbClr val="DEC9B9">
                    <a:alpha val="9588"/>
                  </a:srgbClr>
                </a:gs>
                <a:gs pos="71429">
                  <a:srgbClr val="DEC9B9">
                    <a:alpha val="4608"/>
                  </a:srgbClr>
                </a:gs>
                <a:gs pos="85714">
                  <a:srgbClr val="DEC9B9">
                    <a:alpha val="1848"/>
                  </a:srgbClr>
                </a:gs>
                <a:gs pos="100000">
                  <a:srgbClr val="DEC9B9">
                    <a:alpha val="6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2" name="Splat 1412"/>
            <p:cNvSpPr>
              <a:spLocks noGrp="1"/>
            </p:cNvSpPr>
            <p:nvPr/>
          </p:nvSpPr>
          <p:spPr>
            <a:xfrm rot="10274336">
              <a:off x="-13871" y="1901051"/>
              <a:ext cx="617895" cy="441819"/>
            </a:xfrm>
            <a:prstGeom prst="ellipse">
              <a:avLst/>
            </a:prstGeom>
            <a:gradFill>
              <a:gsLst>
                <a:gs pos="0">
                  <a:srgbClr val="FFFBFF">
                    <a:alpha val="28313"/>
                  </a:srgbClr>
                </a:gs>
                <a:gs pos="14286">
                  <a:srgbClr val="FFFBFF">
                    <a:alpha val="26357"/>
                  </a:srgbClr>
                </a:gs>
                <a:gs pos="28571">
                  <a:srgbClr val="FFFBFF">
                    <a:alpha val="21144"/>
                  </a:srgbClr>
                </a:gs>
                <a:gs pos="42857">
                  <a:srgbClr val="FFFBFF">
                    <a:alpha val="14428"/>
                  </a:srgbClr>
                </a:gs>
                <a:gs pos="57143">
                  <a:srgbClr val="FFFBFF">
                    <a:alpha val="8271"/>
                  </a:srgbClr>
                </a:gs>
                <a:gs pos="71429">
                  <a:srgbClr val="FFFBFF">
                    <a:alpha val="3961"/>
                  </a:srgbClr>
                </a:gs>
                <a:gs pos="85714">
                  <a:srgbClr val="FFFBFF">
                    <a:alpha val="1585"/>
                  </a:srgbClr>
                </a:gs>
                <a:gs pos="100000">
                  <a:srgbClr val="FFFBFF">
                    <a:alpha val="5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3" name="Splat 1413"/>
            <p:cNvSpPr>
              <a:spLocks noGrp="1"/>
            </p:cNvSpPr>
            <p:nvPr/>
          </p:nvSpPr>
          <p:spPr>
            <a:xfrm rot="10742561">
              <a:off x="-332753" y="1777493"/>
              <a:ext cx="786167" cy="476676"/>
            </a:xfrm>
            <a:prstGeom prst="ellipse">
              <a:avLst/>
            </a:prstGeom>
            <a:gradFill>
              <a:gsLst>
                <a:gs pos="0">
                  <a:srgbClr val="FFECE6">
                    <a:alpha val="18851"/>
                  </a:srgbClr>
                </a:gs>
                <a:gs pos="14286">
                  <a:srgbClr val="FFECE6">
                    <a:alpha val="17469"/>
                  </a:srgbClr>
                </a:gs>
                <a:gs pos="28571">
                  <a:srgbClr val="FFECE6">
                    <a:alpha val="13849"/>
                  </a:srgbClr>
                </a:gs>
                <a:gs pos="42857">
                  <a:srgbClr val="FFECE6">
                    <a:alpha val="9315"/>
                  </a:srgbClr>
                </a:gs>
                <a:gs pos="57143">
                  <a:srgbClr val="FFECE6">
                    <a:alpha val="5274"/>
                  </a:srgbClr>
                </a:gs>
                <a:gs pos="71429">
                  <a:srgbClr val="FFECE6">
                    <a:alpha val="2504"/>
                  </a:srgbClr>
                </a:gs>
                <a:gs pos="85714">
                  <a:srgbClr val="FFECE6">
                    <a:alpha val="998"/>
                  </a:srgbClr>
                </a:gs>
                <a:gs pos="100000">
                  <a:srgbClr val="FFECE6">
                    <a:alpha val="3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4" name="Splat 1414"/>
            <p:cNvSpPr>
              <a:spLocks noGrp="1"/>
            </p:cNvSpPr>
            <p:nvPr/>
          </p:nvSpPr>
          <p:spPr>
            <a:xfrm rot="9166561">
              <a:off x="3264615" y="1721344"/>
              <a:ext cx="658009" cy="373560"/>
            </a:xfrm>
            <a:prstGeom prst="ellipse">
              <a:avLst/>
            </a:prstGeom>
            <a:gradFill>
              <a:gsLst>
                <a:gs pos="0">
                  <a:srgbClr val="000000">
                    <a:alpha val="32923"/>
                  </a:srgbClr>
                </a:gs>
                <a:gs pos="14286">
                  <a:srgbClr val="000000">
                    <a:alpha val="30721"/>
                  </a:srgbClr>
                </a:gs>
                <a:gs pos="28571">
                  <a:srgbClr val="000000">
                    <a:alpha val="24797"/>
                  </a:srgbClr>
                </a:gs>
                <a:gs pos="42857">
                  <a:srgbClr val="000000">
                    <a:alpha val="17049"/>
                  </a:srgbClr>
                </a:gs>
                <a:gs pos="57143">
                  <a:srgbClr val="000000">
                    <a:alpha val="9839"/>
                  </a:srgbClr>
                </a:gs>
                <a:gs pos="71429">
                  <a:srgbClr val="000000">
                    <a:alpha val="4733"/>
                  </a:srgbClr>
                </a:gs>
                <a:gs pos="85714">
                  <a:srgbClr val="000000">
                    <a:alpha val="1899"/>
                  </a:srgbClr>
                </a:gs>
                <a:gs pos="100000">
                  <a:srgbClr val="000000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5" name="Splat 1415"/>
            <p:cNvSpPr>
              <a:spLocks noGrp="1"/>
            </p:cNvSpPr>
            <p:nvPr/>
          </p:nvSpPr>
          <p:spPr>
            <a:xfrm rot="5159368">
              <a:off x="2972212" y="1723276"/>
              <a:ext cx="720807" cy="487731"/>
            </a:xfrm>
            <a:prstGeom prst="ellipse">
              <a:avLst/>
            </a:prstGeom>
            <a:gradFill>
              <a:gsLst>
                <a:gs pos="0">
                  <a:srgbClr val="000000">
                    <a:alpha val="23454"/>
                  </a:srgbClr>
                </a:gs>
                <a:gs pos="14286">
                  <a:srgbClr val="000000">
                    <a:alpha val="21781"/>
                  </a:srgbClr>
                </a:gs>
                <a:gs pos="28571">
                  <a:srgbClr val="000000">
                    <a:alpha val="17365"/>
                  </a:srgbClr>
                </a:gs>
                <a:gs pos="42857">
                  <a:srgbClr val="000000">
                    <a:alpha val="11760"/>
                  </a:srgbClr>
                </a:gs>
                <a:gs pos="57143">
                  <a:srgbClr val="000000">
                    <a:alpha val="6698"/>
                  </a:srgbClr>
                </a:gs>
                <a:gs pos="71429">
                  <a:srgbClr val="000000">
                    <a:alpha val="3193"/>
                  </a:srgbClr>
                </a:gs>
                <a:gs pos="85714">
                  <a:srgbClr val="000000">
                    <a:alpha val="1275"/>
                  </a:srgbClr>
                </a:gs>
                <a:gs pos="100000">
                  <a:srgbClr val="000000">
                    <a:alpha val="4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6" name="Splat 1416"/>
            <p:cNvSpPr>
              <a:spLocks noGrp="1"/>
            </p:cNvSpPr>
            <p:nvPr/>
          </p:nvSpPr>
          <p:spPr>
            <a:xfrm rot="-10681746">
              <a:off x="2890829" y="1654530"/>
              <a:ext cx="667353" cy="407451"/>
            </a:xfrm>
            <a:prstGeom prst="ellipse">
              <a:avLst/>
            </a:prstGeom>
            <a:gradFill>
              <a:gsLst>
                <a:gs pos="0">
                  <a:srgbClr val="000000">
                    <a:alpha val="21820"/>
                  </a:srgbClr>
                </a:gs>
                <a:gs pos="14286">
                  <a:srgbClr val="000000">
                    <a:alpha val="20248"/>
                  </a:srgbClr>
                </a:gs>
                <a:gs pos="28571">
                  <a:srgbClr val="000000">
                    <a:alpha val="16110"/>
                  </a:srgbClr>
                </a:gs>
                <a:gs pos="42857">
                  <a:srgbClr val="000000">
                    <a:alpha val="10883"/>
                  </a:srgbClr>
                </a:gs>
                <a:gs pos="57143">
                  <a:srgbClr val="000000">
                    <a:alpha val="6185"/>
                  </a:srgbClr>
                </a:gs>
                <a:gs pos="71429">
                  <a:srgbClr val="000000">
                    <a:alpha val="2944"/>
                  </a:srgbClr>
                </a:gs>
                <a:gs pos="85714">
                  <a:srgbClr val="000000">
                    <a:alpha val="1175"/>
                  </a:srgbClr>
                </a:gs>
                <a:gs pos="100000">
                  <a:srgbClr val="000000">
                    <a:alpha val="3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7" name="Splat 1417"/>
            <p:cNvSpPr>
              <a:spLocks noGrp="1"/>
            </p:cNvSpPr>
            <p:nvPr/>
          </p:nvSpPr>
          <p:spPr>
            <a:xfrm rot="3188106">
              <a:off x="2746802" y="1761340"/>
              <a:ext cx="682488" cy="1984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8" name="Splat 1418"/>
            <p:cNvSpPr>
              <a:spLocks noGrp="1"/>
            </p:cNvSpPr>
            <p:nvPr/>
          </p:nvSpPr>
          <p:spPr>
            <a:xfrm rot="9699719">
              <a:off x="2617427" y="1717398"/>
              <a:ext cx="638282" cy="293241"/>
            </a:xfrm>
            <a:prstGeom prst="ellipse">
              <a:avLst/>
            </a:prstGeom>
            <a:gradFill>
              <a:gsLst>
                <a:gs pos="0">
                  <a:srgbClr val="000000">
                    <a:alpha val="14077"/>
                  </a:srgbClr>
                </a:gs>
                <a:gs pos="14286">
                  <a:srgbClr val="000000">
                    <a:alpha val="13016"/>
                  </a:srgbClr>
                </a:gs>
                <a:gs pos="28571">
                  <a:srgbClr val="000000">
                    <a:alpha val="10262"/>
                  </a:srgbClr>
                </a:gs>
                <a:gs pos="42857">
                  <a:srgbClr val="000000">
                    <a:alpha val="6855"/>
                  </a:srgbClr>
                </a:gs>
                <a:gs pos="57143">
                  <a:srgbClr val="000000">
                    <a:alpha val="3859"/>
                  </a:srgbClr>
                </a:gs>
                <a:gs pos="71429">
                  <a:srgbClr val="000000">
                    <a:alpha val="1825"/>
                  </a:srgbClr>
                </a:gs>
                <a:gs pos="85714">
                  <a:srgbClr val="000000">
                    <a:alpha val="726"/>
                  </a:srgbClr>
                </a:gs>
                <a:gs pos="100000">
                  <a:srgbClr val="000000">
                    <a:alpha val="2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9" name="Splat 1419"/>
            <p:cNvSpPr>
              <a:spLocks noGrp="1"/>
            </p:cNvSpPr>
            <p:nvPr/>
          </p:nvSpPr>
          <p:spPr>
            <a:xfrm rot="4589105">
              <a:off x="2336728" y="1845567"/>
              <a:ext cx="817451" cy="22343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0" name="Splat 1420"/>
            <p:cNvSpPr>
              <a:spLocks noGrp="1"/>
            </p:cNvSpPr>
            <p:nvPr/>
          </p:nvSpPr>
          <p:spPr>
            <a:xfrm rot="-8238376">
              <a:off x="2280858" y="1680088"/>
              <a:ext cx="698381" cy="4555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1" name="Splat 1421"/>
            <p:cNvSpPr>
              <a:spLocks noGrp="1"/>
            </p:cNvSpPr>
            <p:nvPr/>
          </p:nvSpPr>
          <p:spPr>
            <a:xfrm rot="-9003966">
              <a:off x="2135192" y="1621703"/>
              <a:ext cx="744158" cy="5268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2" name="Splat 1422"/>
            <p:cNvSpPr>
              <a:spLocks noGrp="1"/>
            </p:cNvSpPr>
            <p:nvPr/>
          </p:nvSpPr>
          <p:spPr>
            <a:xfrm rot="7130546">
              <a:off x="1844995" y="1686308"/>
              <a:ext cx="929023" cy="423289"/>
            </a:xfrm>
            <a:prstGeom prst="ellipse">
              <a:avLst/>
            </a:prstGeom>
            <a:gradFill>
              <a:gsLst>
                <a:gs pos="0">
                  <a:srgbClr val="820000">
                    <a:alpha val="10695"/>
                  </a:srgbClr>
                </a:gs>
                <a:gs pos="14286">
                  <a:srgbClr val="820000">
                    <a:alpha val="9874"/>
                  </a:srgbClr>
                </a:gs>
                <a:gs pos="28571">
                  <a:srgbClr val="820000">
                    <a:alpha val="7755"/>
                  </a:srgbClr>
                </a:gs>
                <a:gs pos="42857">
                  <a:srgbClr val="820000">
                    <a:alpha val="5157"/>
                  </a:srgbClr>
                </a:gs>
                <a:gs pos="57143">
                  <a:srgbClr val="820000">
                    <a:alpha val="2891"/>
                  </a:srgbClr>
                </a:gs>
                <a:gs pos="71429">
                  <a:srgbClr val="820000">
                    <a:alpha val="1364"/>
                  </a:srgbClr>
                </a:gs>
                <a:gs pos="85714">
                  <a:srgbClr val="820000">
                    <a:alpha val="542"/>
                  </a:srgbClr>
                </a:gs>
                <a:gs pos="100000">
                  <a:srgbClr val="820000">
                    <a:alpha val="1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3" name="Splat 1423"/>
            <p:cNvSpPr>
              <a:spLocks noGrp="1"/>
            </p:cNvSpPr>
            <p:nvPr/>
          </p:nvSpPr>
          <p:spPr>
            <a:xfrm rot="-9359149">
              <a:off x="1748497" y="1806685"/>
              <a:ext cx="710130" cy="353441"/>
            </a:xfrm>
            <a:prstGeom prst="ellipse">
              <a:avLst/>
            </a:prstGeom>
            <a:gradFill>
              <a:gsLst>
                <a:gs pos="0">
                  <a:srgbClr val="3B0000">
                    <a:alpha val="26298"/>
                  </a:srgbClr>
                </a:gs>
                <a:gs pos="14286">
                  <a:srgbClr val="3B0000">
                    <a:alpha val="24456"/>
                  </a:srgbClr>
                </a:gs>
                <a:gs pos="28571">
                  <a:srgbClr val="3B0000">
                    <a:alpha val="19568"/>
                  </a:srgbClr>
                </a:gs>
                <a:gs pos="42857">
                  <a:srgbClr val="3B0000">
                    <a:alpha val="13310"/>
                  </a:srgbClr>
                </a:gs>
                <a:gs pos="57143">
                  <a:srgbClr val="3B0000">
                    <a:alpha val="7609"/>
                  </a:srgbClr>
                </a:gs>
                <a:gs pos="71429">
                  <a:srgbClr val="3B0000">
                    <a:alpha val="3637"/>
                  </a:srgbClr>
                </a:gs>
                <a:gs pos="85714">
                  <a:srgbClr val="3B0000">
                    <a:alpha val="1454"/>
                  </a:srgbClr>
                </a:gs>
                <a:gs pos="100000">
                  <a:srgbClr val="3B0000">
                    <a:alpha val="4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4" name="Splat 1424"/>
            <p:cNvSpPr>
              <a:spLocks noGrp="1"/>
            </p:cNvSpPr>
            <p:nvPr/>
          </p:nvSpPr>
          <p:spPr>
            <a:xfrm rot="-10354149">
              <a:off x="1440684" y="1772556"/>
              <a:ext cx="772473" cy="3265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5" name="Splat 1425"/>
            <p:cNvSpPr>
              <a:spLocks noGrp="1"/>
            </p:cNvSpPr>
            <p:nvPr/>
          </p:nvSpPr>
          <p:spPr>
            <a:xfrm rot="-10207098">
              <a:off x="1264455" y="1771751"/>
              <a:ext cx="891808" cy="2575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6" name="Splat 1426"/>
            <p:cNvSpPr>
              <a:spLocks noGrp="1"/>
            </p:cNvSpPr>
            <p:nvPr/>
          </p:nvSpPr>
          <p:spPr>
            <a:xfrm rot="10090866">
              <a:off x="1148784" y="1827952"/>
              <a:ext cx="843013" cy="2048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7" name="Splat 1427"/>
            <p:cNvSpPr>
              <a:spLocks noGrp="1"/>
            </p:cNvSpPr>
            <p:nvPr/>
          </p:nvSpPr>
          <p:spPr>
            <a:xfrm rot="-8814177">
              <a:off x="1150794" y="1759264"/>
              <a:ext cx="610282" cy="22754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8" name="Splat 1428"/>
            <p:cNvSpPr>
              <a:spLocks noGrp="1"/>
            </p:cNvSpPr>
            <p:nvPr/>
          </p:nvSpPr>
          <p:spPr>
            <a:xfrm rot="8235475">
              <a:off x="997072" y="1768485"/>
              <a:ext cx="519849" cy="2044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9" name="Splat 1429"/>
            <p:cNvSpPr>
              <a:spLocks noGrp="1"/>
            </p:cNvSpPr>
            <p:nvPr/>
          </p:nvSpPr>
          <p:spPr>
            <a:xfrm rot="9848787">
              <a:off x="834840" y="1921106"/>
              <a:ext cx="507710" cy="7616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0" name="Splat 1430"/>
            <p:cNvSpPr>
              <a:spLocks noGrp="1"/>
            </p:cNvSpPr>
            <p:nvPr/>
          </p:nvSpPr>
          <p:spPr>
            <a:xfrm rot="3842891">
              <a:off x="243014" y="1677055"/>
              <a:ext cx="763232" cy="320931"/>
            </a:xfrm>
            <a:prstGeom prst="ellipse">
              <a:avLst/>
            </a:prstGeom>
            <a:gradFill>
              <a:gsLst>
                <a:gs pos="0">
                  <a:srgbClr val="FFE8DE">
                    <a:alpha val="32788"/>
                  </a:srgbClr>
                </a:gs>
                <a:gs pos="14286">
                  <a:srgbClr val="FFE8DE">
                    <a:alpha val="30593"/>
                  </a:srgbClr>
                </a:gs>
                <a:gs pos="28571">
                  <a:srgbClr val="FFE8DE">
                    <a:alpha val="24689"/>
                  </a:srgbClr>
                </a:gs>
                <a:gs pos="42857">
                  <a:srgbClr val="FFE8DE">
                    <a:alpha val="16971"/>
                  </a:srgbClr>
                </a:gs>
                <a:gs pos="57143">
                  <a:srgbClr val="FFE8DE">
                    <a:alpha val="9792"/>
                  </a:srgbClr>
                </a:gs>
                <a:gs pos="71429">
                  <a:srgbClr val="FFE8DE">
                    <a:alpha val="4709"/>
                  </a:srgbClr>
                </a:gs>
                <a:gs pos="85714">
                  <a:srgbClr val="FFE8DE">
                    <a:alpha val="1889"/>
                  </a:srgbClr>
                </a:gs>
                <a:gs pos="100000">
                  <a:srgbClr val="FFE8DE">
                    <a:alpha val="6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1" name="Splat 1431"/>
            <p:cNvSpPr>
              <a:spLocks noGrp="1"/>
            </p:cNvSpPr>
            <p:nvPr/>
          </p:nvSpPr>
          <p:spPr>
            <a:xfrm rot="-9388535">
              <a:off x="142779" y="1619065"/>
              <a:ext cx="633851" cy="515736"/>
            </a:xfrm>
            <a:prstGeom prst="ellipse">
              <a:avLst/>
            </a:prstGeom>
            <a:gradFill>
              <a:gsLst>
                <a:gs pos="0">
                  <a:srgbClr val="D8D9D7">
                    <a:alpha val="32968"/>
                  </a:srgbClr>
                </a:gs>
                <a:gs pos="14286">
                  <a:srgbClr val="D8D9D7">
                    <a:alpha val="30764"/>
                  </a:srgbClr>
                </a:gs>
                <a:gs pos="28571">
                  <a:srgbClr val="D8D9D7">
                    <a:alpha val="24833"/>
                  </a:srgbClr>
                </a:gs>
                <a:gs pos="42857">
                  <a:srgbClr val="D8D9D7">
                    <a:alpha val="17075"/>
                  </a:srgbClr>
                </a:gs>
                <a:gs pos="57143">
                  <a:srgbClr val="D8D9D7">
                    <a:alpha val="9855"/>
                  </a:srgbClr>
                </a:gs>
                <a:gs pos="71429">
                  <a:srgbClr val="D8D9D7">
                    <a:alpha val="4740"/>
                  </a:srgbClr>
                </a:gs>
                <a:gs pos="85714">
                  <a:srgbClr val="D8D9D7">
                    <a:alpha val="1902"/>
                  </a:srgbClr>
                </a:gs>
                <a:gs pos="100000">
                  <a:srgbClr val="D8D9D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2" name="Splat 1432"/>
            <p:cNvSpPr>
              <a:spLocks noGrp="1"/>
            </p:cNvSpPr>
            <p:nvPr/>
          </p:nvSpPr>
          <p:spPr>
            <a:xfrm rot="7594093">
              <a:off x="-64414" y="1662673"/>
              <a:ext cx="697230" cy="481745"/>
            </a:xfrm>
            <a:prstGeom prst="ellipse">
              <a:avLst/>
            </a:prstGeom>
            <a:gradFill>
              <a:gsLst>
                <a:gs pos="0">
                  <a:srgbClr val="F8E4D5">
                    <a:alpha val="32968"/>
                  </a:srgbClr>
                </a:gs>
                <a:gs pos="14286">
                  <a:srgbClr val="F8E4D5">
                    <a:alpha val="30764"/>
                  </a:srgbClr>
                </a:gs>
                <a:gs pos="28571">
                  <a:srgbClr val="F8E4D5">
                    <a:alpha val="24833"/>
                  </a:srgbClr>
                </a:gs>
                <a:gs pos="42857">
                  <a:srgbClr val="F8E4D5">
                    <a:alpha val="17075"/>
                  </a:srgbClr>
                </a:gs>
                <a:gs pos="57143">
                  <a:srgbClr val="F8E4D5">
                    <a:alpha val="9855"/>
                  </a:srgbClr>
                </a:gs>
                <a:gs pos="71429">
                  <a:srgbClr val="F8E4D5">
                    <a:alpha val="4740"/>
                  </a:srgbClr>
                </a:gs>
                <a:gs pos="85714">
                  <a:srgbClr val="F8E4D5">
                    <a:alpha val="1902"/>
                  </a:srgbClr>
                </a:gs>
                <a:gs pos="100000">
                  <a:srgbClr val="F8E4D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3" name="Splat 1433"/>
            <p:cNvSpPr>
              <a:spLocks noGrp="1"/>
            </p:cNvSpPr>
            <p:nvPr/>
          </p:nvSpPr>
          <p:spPr>
            <a:xfrm rot="10250332">
              <a:off x="-353070" y="1609878"/>
              <a:ext cx="789967" cy="646522"/>
            </a:xfrm>
            <a:prstGeom prst="ellipse">
              <a:avLst/>
            </a:prstGeom>
            <a:gradFill>
              <a:gsLst>
                <a:gs pos="0">
                  <a:srgbClr val="FFF2EC">
                    <a:alpha val="28641"/>
                  </a:srgbClr>
                </a:gs>
                <a:gs pos="14286">
                  <a:srgbClr val="FFF2EC">
                    <a:alpha val="26667"/>
                  </a:srgbClr>
                </a:gs>
                <a:gs pos="28571">
                  <a:srgbClr val="FFF2EC">
                    <a:alpha val="21402"/>
                  </a:srgbClr>
                </a:gs>
                <a:gs pos="42857">
                  <a:srgbClr val="FFF2EC">
                    <a:alpha val="14612"/>
                  </a:srgbClr>
                </a:gs>
                <a:gs pos="57143">
                  <a:srgbClr val="FFF2EC">
                    <a:alpha val="8381"/>
                  </a:srgbClr>
                </a:gs>
                <a:gs pos="71429">
                  <a:srgbClr val="FFF2EC">
                    <a:alpha val="4014"/>
                  </a:srgbClr>
                </a:gs>
                <a:gs pos="85714">
                  <a:srgbClr val="FFF2EC">
                    <a:alpha val="1607"/>
                  </a:srgbClr>
                </a:gs>
                <a:gs pos="100000">
                  <a:srgbClr val="FFF2EC">
                    <a:alpha val="5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4" name="Splat 1434"/>
            <p:cNvSpPr>
              <a:spLocks noGrp="1"/>
            </p:cNvSpPr>
            <p:nvPr/>
          </p:nvSpPr>
          <p:spPr>
            <a:xfrm rot="-9674773">
              <a:off x="3190386" y="1483280"/>
              <a:ext cx="751918" cy="526764"/>
            </a:xfrm>
            <a:prstGeom prst="ellipse">
              <a:avLst/>
            </a:prstGeom>
            <a:gradFill>
              <a:gsLst>
                <a:gs pos="0">
                  <a:srgbClr val="000000">
                    <a:alpha val="31999"/>
                  </a:srgbClr>
                </a:gs>
                <a:gs pos="14286">
                  <a:srgbClr val="000000">
                    <a:alpha val="29845"/>
                  </a:srgbClr>
                </a:gs>
                <a:gs pos="28571">
                  <a:srgbClr val="000000">
                    <a:alpha val="24059"/>
                  </a:srgbClr>
                </a:gs>
                <a:gs pos="42857">
                  <a:srgbClr val="000000">
                    <a:alpha val="16516"/>
                  </a:srgbClr>
                </a:gs>
                <a:gs pos="57143">
                  <a:srgbClr val="000000">
                    <a:alpha val="9519"/>
                  </a:srgbClr>
                </a:gs>
                <a:gs pos="71429">
                  <a:srgbClr val="000000">
                    <a:alpha val="4574"/>
                  </a:srgbClr>
                </a:gs>
                <a:gs pos="85714">
                  <a:srgbClr val="000000">
                    <a:alpha val="1834"/>
                  </a:srgbClr>
                </a:gs>
                <a:gs pos="100000">
                  <a:srgbClr val="000000">
                    <a:alpha val="6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5" name="Splat 1435"/>
            <p:cNvSpPr>
              <a:spLocks noGrp="1"/>
            </p:cNvSpPr>
            <p:nvPr/>
          </p:nvSpPr>
          <p:spPr>
            <a:xfrm rot="8999620">
              <a:off x="3032057" y="1504868"/>
              <a:ext cx="732093" cy="485284"/>
            </a:xfrm>
            <a:prstGeom prst="ellipse">
              <a:avLst/>
            </a:prstGeom>
            <a:gradFill>
              <a:gsLst>
                <a:gs pos="0">
                  <a:srgbClr val="000000">
                    <a:alpha val="10737"/>
                  </a:srgbClr>
                </a:gs>
                <a:gs pos="14286">
                  <a:srgbClr val="000000">
                    <a:alpha val="9914"/>
                  </a:srgbClr>
                </a:gs>
                <a:gs pos="28571">
                  <a:srgbClr val="000000">
                    <a:alpha val="7786"/>
                  </a:srgbClr>
                </a:gs>
                <a:gs pos="42857">
                  <a:srgbClr val="000000">
                    <a:alpha val="5178"/>
                  </a:srgbClr>
                </a:gs>
                <a:gs pos="57143">
                  <a:srgbClr val="000000">
                    <a:alpha val="2903"/>
                  </a:srgbClr>
                </a:gs>
                <a:gs pos="71429">
                  <a:srgbClr val="000000">
                    <a:alpha val="1370"/>
                  </a:srgbClr>
                </a:gs>
                <a:gs pos="85714">
                  <a:srgbClr val="000000">
                    <a:alpha val="544"/>
                  </a:srgbClr>
                </a:gs>
                <a:gs pos="100000">
                  <a:srgbClr val="000000">
                    <a:alpha val="1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6" name="Splat 1436"/>
            <p:cNvSpPr>
              <a:spLocks noGrp="1"/>
            </p:cNvSpPr>
            <p:nvPr/>
          </p:nvSpPr>
          <p:spPr>
            <a:xfrm rot="4272247">
              <a:off x="2798447" y="1593014"/>
              <a:ext cx="892839" cy="27828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7" name="Splat 1437"/>
            <p:cNvSpPr>
              <a:spLocks noGrp="1"/>
            </p:cNvSpPr>
            <p:nvPr/>
          </p:nvSpPr>
          <p:spPr>
            <a:xfrm rot="-9570692">
              <a:off x="2742806" y="1534699"/>
              <a:ext cx="621658" cy="352973"/>
            </a:xfrm>
            <a:prstGeom prst="ellipse">
              <a:avLst/>
            </a:prstGeom>
            <a:gradFill>
              <a:gsLst>
                <a:gs pos="0">
                  <a:srgbClr val="000000">
                    <a:alpha val="22242"/>
                  </a:srgbClr>
                </a:gs>
                <a:gs pos="14286">
                  <a:srgbClr val="000000">
                    <a:alpha val="20644"/>
                  </a:srgbClr>
                </a:gs>
                <a:gs pos="28571">
                  <a:srgbClr val="000000">
                    <a:alpha val="16434"/>
                  </a:srgbClr>
                </a:gs>
                <a:gs pos="42857">
                  <a:srgbClr val="000000">
                    <a:alpha val="11109"/>
                  </a:srgbClr>
                </a:gs>
                <a:gs pos="57143">
                  <a:srgbClr val="000000">
                    <a:alpha val="6317"/>
                  </a:srgbClr>
                </a:gs>
                <a:gs pos="71429">
                  <a:srgbClr val="000000">
                    <a:alpha val="3008"/>
                  </a:srgbClr>
                </a:gs>
                <a:gs pos="85714">
                  <a:srgbClr val="000000">
                    <a:alpha val="1201"/>
                  </a:srgbClr>
                </a:gs>
                <a:gs pos="100000">
                  <a:srgbClr val="000000">
                    <a:alpha val="4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8" name="Splat 1438"/>
            <p:cNvSpPr>
              <a:spLocks noGrp="1"/>
            </p:cNvSpPr>
            <p:nvPr/>
          </p:nvSpPr>
          <p:spPr>
            <a:xfrm rot="-9754967">
              <a:off x="2551220" y="1527812"/>
              <a:ext cx="746429" cy="326073"/>
            </a:xfrm>
            <a:prstGeom prst="ellipse">
              <a:avLst/>
            </a:prstGeom>
            <a:gradFill>
              <a:gsLst>
                <a:gs pos="0">
                  <a:srgbClr val="000000">
                    <a:alpha val="23667"/>
                  </a:srgbClr>
                </a:gs>
                <a:gs pos="14286">
                  <a:srgbClr val="000000">
                    <a:alpha val="21981"/>
                  </a:srgbClr>
                </a:gs>
                <a:gs pos="28571">
                  <a:srgbClr val="000000">
                    <a:alpha val="17529"/>
                  </a:srgbClr>
                </a:gs>
                <a:gs pos="42857">
                  <a:srgbClr val="000000">
                    <a:alpha val="11875"/>
                  </a:srgbClr>
                </a:gs>
                <a:gs pos="57143">
                  <a:srgbClr val="000000">
                    <a:alpha val="6765"/>
                  </a:srgbClr>
                </a:gs>
                <a:gs pos="71429">
                  <a:srgbClr val="000000">
                    <a:alpha val="3226"/>
                  </a:srgbClr>
                </a:gs>
                <a:gs pos="85714">
                  <a:srgbClr val="000000">
                    <a:alpha val="1288"/>
                  </a:srgbClr>
                </a:gs>
                <a:gs pos="100000">
                  <a:srgbClr val="000000">
                    <a:alpha val="4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9" name="Splat 1439"/>
            <p:cNvSpPr>
              <a:spLocks noGrp="1"/>
            </p:cNvSpPr>
            <p:nvPr/>
          </p:nvSpPr>
          <p:spPr>
            <a:xfrm rot="4830800">
              <a:off x="2139634" y="1596488"/>
              <a:ext cx="877023" cy="2181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0" name="Splat 1440"/>
            <p:cNvSpPr>
              <a:spLocks noGrp="1"/>
            </p:cNvSpPr>
            <p:nvPr/>
          </p:nvSpPr>
          <p:spPr>
            <a:xfrm rot="4212687">
              <a:off x="2151030" y="1615883"/>
              <a:ext cx="582658" cy="2446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1" name="Splat 1441"/>
            <p:cNvSpPr>
              <a:spLocks noGrp="1"/>
            </p:cNvSpPr>
            <p:nvPr/>
          </p:nvSpPr>
          <p:spPr>
            <a:xfrm rot="8868491">
              <a:off x="1414823" y="1634753"/>
              <a:ext cx="888760" cy="339754"/>
            </a:xfrm>
            <a:prstGeom prst="ellipse">
              <a:avLst/>
            </a:prstGeom>
            <a:gradFill>
              <a:gsLst>
                <a:gs pos="0">
                  <a:srgbClr val="FF0000">
                    <a:alpha val="3434"/>
                  </a:srgbClr>
                </a:gs>
                <a:gs pos="14286">
                  <a:srgbClr val="FF0000">
                    <a:alpha val="3161"/>
                  </a:srgbClr>
                </a:gs>
                <a:gs pos="28571">
                  <a:srgbClr val="FF0000">
                    <a:alpha val="2463"/>
                  </a:srgbClr>
                </a:gs>
                <a:gs pos="42857">
                  <a:srgbClr val="FF0000">
                    <a:alpha val="1622"/>
                  </a:srgbClr>
                </a:gs>
                <a:gs pos="57143">
                  <a:srgbClr val="FF0000">
                    <a:alpha val="902"/>
                  </a:srgbClr>
                </a:gs>
                <a:gs pos="71429">
                  <a:srgbClr val="FF0000">
                    <a:alpha val="423"/>
                  </a:srgbClr>
                </a:gs>
                <a:gs pos="85714">
                  <a:srgbClr val="FF0000">
                    <a:alpha val="168"/>
                  </a:srgbClr>
                </a:gs>
                <a:gs pos="100000">
                  <a:srgbClr val="FF0000">
                    <a:alpha val="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2" name="Splat 1442"/>
            <p:cNvSpPr>
              <a:spLocks noGrp="1"/>
            </p:cNvSpPr>
            <p:nvPr/>
          </p:nvSpPr>
          <p:spPr>
            <a:xfrm rot="6767342">
              <a:off x="1129024" y="1698414"/>
              <a:ext cx="338894" cy="2119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3" name="Splat 1443"/>
            <p:cNvSpPr>
              <a:spLocks noGrp="1"/>
            </p:cNvSpPr>
            <p:nvPr/>
          </p:nvSpPr>
          <p:spPr>
            <a:xfrm rot="-8253332">
              <a:off x="120812" y="1548300"/>
              <a:ext cx="631093" cy="502075"/>
            </a:xfrm>
            <a:prstGeom prst="ellipse">
              <a:avLst/>
            </a:prstGeom>
            <a:gradFill>
              <a:gsLst>
                <a:gs pos="0">
                  <a:srgbClr val="BEAFAC">
                    <a:alpha val="32771"/>
                  </a:srgbClr>
                </a:gs>
                <a:gs pos="14286">
                  <a:srgbClr val="BEAFAC">
                    <a:alpha val="30577"/>
                  </a:srgbClr>
                </a:gs>
                <a:gs pos="28571">
                  <a:srgbClr val="BEAFAC">
                    <a:alpha val="24676"/>
                  </a:srgbClr>
                </a:gs>
                <a:gs pos="42857">
                  <a:srgbClr val="BEAFAC">
                    <a:alpha val="16961"/>
                  </a:srgbClr>
                </a:gs>
                <a:gs pos="57143">
                  <a:srgbClr val="BEAFAC">
                    <a:alpha val="9786"/>
                  </a:srgbClr>
                </a:gs>
                <a:gs pos="71429">
                  <a:srgbClr val="BEAFAC">
                    <a:alpha val="4706"/>
                  </a:srgbClr>
                </a:gs>
                <a:gs pos="85714">
                  <a:srgbClr val="BEAFAC">
                    <a:alpha val="1888"/>
                  </a:srgbClr>
                </a:gs>
                <a:gs pos="100000">
                  <a:srgbClr val="BEAFAC">
                    <a:alpha val="6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4" name="Splat 1444"/>
            <p:cNvSpPr>
              <a:spLocks noGrp="1"/>
            </p:cNvSpPr>
            <p:nvPr/>
          </p:nvSpPr>
          <p:spPr>
            <a:xfrm rot="9097610">
              <a:off x="-109060" y="1518073"/>
              <a:ext cx="733521" cy="431640"/>
            </a:xfrm>
            <a:prstGeom prst="ellipse">
              <a:avLst/>
            </a:prstGeom>
            <a:gradFill>
              <a:gsLst>
                <a:gs pos="0">
                  <a:srgbClr val="C6BCB8">
                    <a:alpha val="32916"/>
                  </a:srgbClr>
                </a:gs>
                <a:gs pos="14286">
                  <a:srgbClr val="C6BCB8">
                    <a:alpha val="30714"/>
                  </a:srgbClr>
                </a:gs>
                <a:gs pos="28571">
                  <a:srgbClr val="C6BCB8">
                    <a:alpha val="24791"/>
                  </a:srgbClr>
                </a:gs>
                <a:gs pos="42857">
                  <a:srgbClr val="C6BCB8">
                    <a:alpha val="17045"/>
                  </a:srgbClr>
                </a:gs>
                <a:gs pos="57143">
                  <a:srgbClr val="C6BCB8">
                    <a:alpha val="9837"/>
                  </a:srgbClr>
                </a:gs>
                <a:gs pos="71429">
                  <a:srgbClr val="C6BCB8">
                    <a:alpha val="4731"/>
                  </a:srgbClr>
                </a:gs>
                <a:gs pos="85714">
                  <a:srgbClr val="C6BCB8">
                    <a:alpha val="1898"/>
                  </a:srgbClr>
                </a:gs>
                <a:gs pos="100000">
                  <a:srgbClr val="C6BCB8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5" name="Splat 1445"/>
            <p:cNvSpPr>
              <a:spLocks noGrp="1"/>
            </p:cNvSpPr>
            <p:nvPr/>
          </p:nvSpPr>
          <p:spPr>
            <a:xfrm rot="3647784">
              <a:off x="-285635" y="1421452"/>
              <a:ext cx="699517" cy="526745"/>
            </a:xfrm>
            <a:prstGeom prst="ellipse">
              <a:avLst/>
            </a:prstGeom>
            <a:gradFill>
              <a:gsLst>
                <a:gs pos="0">
                  <a:srgbClr val="FFD5BD">
                    <a:alpha val="26596"/>
                  </a:srgbClr>
                </a:gs>
                <a:gs pos="14286">
                  <a:srgbClr val="FFD5BD">
                    <a:alpha val="24737"/>
                  </a:srgbClr>
                </a:gs>
                <a:gs pos="28571">
                  <a:srgbClr val="FFD5BD">
                    <a:alpha val="19801"/>
                  </a:srgbClr>
                </a:gs>
                <a:gs pos="42857">
                  <a:srgbClr val="FFD5BD">
                    <a:alpha val="13475"/>
                  </a:srgbClr>
                </a:gs>
                <a:gs pos="57143">
                  <a:srgbClr val="FFD5BD">
                    <a:alpha val="7706"/>
                  </a:srgbClr>
                </a:gs>
                <a:gs pos="71429">
                  <a:srgbClr val="FFD5BD">
                    <a:alpha val="3684"/>
                  </a:srgbClr>
                </a:gs>
                <a:gs pos="85714">
                  <a:srgbClr val="FFD5BD">
                    <a:alpha val="1473"/>
                  </a:srgbClr>
                </a:gs>
                <a:gs pos="100000">
                  <a:srgbClr val="FFD5BD">
                    <a:alpha val="4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6" name="Splat 1446"/>
            <p:cNvSpPr>
              <a:spLocks noGrp="1"/>
            </p:cNvSpPr>
            <p:nvPr/>
          </p:nvSpPr>
          <p:spPr>
            <a:xfrm rot="-8452635">
              <a:off x="2935139" y="1398744"/>
              <a:ext cx="677507" cy="317934"/>
            </a:xfrm>
            <a:prstGeom prst="ellipse">
              <a:avLst/>
            </a:prstGeom>
            <a:gradFill>
              <a:gsLst>
                <a:gs pos="0">
                  <a:srgbClr val="000000">
                    <a:alpha val="30853"/>
                  </a:srgbClr>
                </a:gs>
                <a:gs pos="14286">
                  <a:srgbClr val="000000">
                    <a:alpha val="28759"/>
                  </a:srgbClr>
                </a:gs>
                <a:gs pos="28571">
                  <a:srgbClr val="000000">
                    <a:alpha val="23148"/>
                  </a:srgbClr>
                </a:gs>
                <a:gs pos="42857">
                  <a:srgbClr val="000000">
                    <a:alpha val="15861"/>
                  </a:srgbClr>
                </a:gs>
                <a:gs pos="57143">
                  <a:srgbClr val="000000">
                    <a:alpha val="9126"/>
                  </a:srgbClr>
                </a:gs>
                <a:gs pos="71429">
                  <a:srgbClr val="000000">
                    <a:alpha val="4380"/>
                  </a:srgbClr>
                </a:gs>
                <a:gs pos="85714">
                  <a:srgbClr val="000000">
                    <a:alpha val="1756"/>
                  </a:srgbClr>
                </a:gs>
                <a:gs pos="100000">
                  <a:srgbClr val="000000">
                    <a:alpha val="5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7" name="Splat 1447"/>
            <p:cNvSpPr>
              <a:spLocks noGrp="1"/>
            </p:cNvSpPr>
            <p:nvPr/>
          </p:nvSpPr>
          <p:spPr>
            <a:xfrm rot="-8156034">
              <a:off x="2503695" y="1521936"/>
              <a:ext cx="805114" cy="210861"/>
            </a:xfrm>
            <a:prstGeom prst="ellipse">
              <a:avLst/>
            </a:prstGeom>
            <a:gradFill>
              <a:gsLst>
                <a:gs pos="0">
                  <a:srgbClr val="000000">
                    <a:alpha val="22597"/>
                  </a:srgbClr>
                </a:gs>
                <a:gs pos="14286">
                  <a:srgbClr val="000000">
                    <a:alpha val="20977"/>
                  </a:srgbClr>
                </a:gs>
                <a:gs pos="28571">
                  <a:srgbClr val="000000">
                    <a:alpha val="16706"/>
                  </a:srgbClr>
                </a:gs>
                <a:gs pos="42857">
                  <a:srgbClr val="000000">
                    <a:alpha val="11299"/>
                  </a:srgbClr>
                </a:gs>
                <a:gs pos="57143">
                  <a:srgbClr val="000000">
                    <a:alpha val="6428"/>
                  </a:srgbClr>
                </a:gs>
                <a:gs pos="71429">
                  <a:srgbClr val="000000">
                    <a:alpha val="3062"/>
                  </a:srgbClr>
                </a:gs>
                <a:gs pos="85714">
                  <a:srgbClr val="000000">
                    <a:alpha val="1222"/>
                  </a:srgbClr>
                </a:gs>
                <a:gs pos="100000">
                  <a:srgbClr val="000000">
                    <a:alpha val="4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8" name="Splat 1448"/>
            <p:cNvSpPr>
              <a:spLocks noGrp="1"/>
            </p:cNvSpPr>
            <p:nvPr/>
          </p:nvSpPr>
          <p:spPr>
            <a:xfrm rot="5393857">
              <a:off x="2271505" y="1479216"/>
              <a:ext cx="583368" cy="17482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9" name="Splat 1449"/>
            <p:cNvSpPr>
              <a:spLocks noGrp="1"/>
            </p:cNvSpPr>
            <p:nvPr/>
          </p:nvSpPr>
          <p:spPr>
            <a:xfrm rot="3607764">
              <a:off x="1993000" y="1501995"/>
              <a:ext cx="838733" cy="316618"/>
            </a:xfrm>
            <a:prstGeom prst="ellipse">
              <a:avLst/>
            </a:prstGeom>
            <a:gradFill>
              <a:gsLst>
                <a:gs pos="0">
                  <a:srgbClr val="FF0000">
                    <a:alpha val="9656"/>
                  </a:srgbClr>
                </a:gs>
                <a:gs pos="14286">
                  <a:srgbClr val="FF0000">
                    <a:alpha val="8911"/>
                  </a:srgbClr>
                </a:gs>
                <a:gs pos="28571">
                  <a:srgbClr val="FF0000">
                    <a:alpha val="6991"/>
                  </a:srgbClr>
                </a:gs>
                <a:gs pos="42857">
                  <a:srgbClr val="FF0000">
                    <a:alpha val="4642"/>
                  </a:srgbClr>
                </a:gs>
                <a:gs pos="57143">
                  <a:srgbClr val="FF0000">
                    <a:alpha val="2600"/>
                  </a:srgbClr>
                </a:gs>
                <a:gs pos="71429">
                  <a:srgbClr val="FF0000">
                    <a:alpha val="1225"/>
                  </a:srgbClr>
                </a:gs>
                <a:gs pos="85714">
                  <a:srgbClr val="FF0000">
                    <a:alpha val="486"/>
                  </a:srgbClr>
                </a:gs>
                <a:gs pos="100000">
                  <a:srgbClr val="FF0000">
                    <a:alpha val="1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0" name="Splat 1450"/>
            <p:cNvSpPr>
              <a:spLocks noGrp="1"/>
            </p:cNvSpPr>
            <p:nvPr/>
          </p:nvSpPr>
          <p:spPr>
            <a:xfrm rot="-10452955">
              <a:off x="1606011" y="1464820"/>
              <a:ext cx="420119" cy="2152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1" name="Splat 1451"/>
            <p:cNvSpPr>
              <a:spLocks noGrp="1"/>
            </p:cNvSpPr>
            <p:nvPr/>
          </p:nvSpPr>
          <p:spPr>
            <a:xfrm rot="8726830">
              <a:off x="470222" y="1430107"/>
              <a:ext cx="406891" cy="280064"/>
            </a:xfrm>
            <a:prstGeom prst="ellipse">
              <a:avLst/>
            </a:prstGeom>
            <a:gradFill>
              <a:gsLst>
                <a:gs pos="0">
                  <a:srgbClr val="000000">
                    <a:alpha val="12889"/>
                  </a:srgbClr>
                </a:gs>
                <a:gs pos="14286">
                  <a:srgbClr val="000000">
                    <a:alpha val="11912"/>
                  </a:srgbClr>
                </a:gs>
                <a:gs pos="28571">
                  <a:srgbClr val="000000">
                    <a:alpha val="9378"/>
                  </a:srgbClr>
                </a:gs>
                <a:gs pos="42857">
                  <a:srgbClr val="000000">
                    <a:alpha val="6255"/>
                  </a:srgbClr>
                </a:gs>
                <a:gs pos="57143">
                  <a:srgbClr val="000000">
                    <a:alpha val="3516"/>
                  </a:srgbClr>
                </a:gs>
                <a:gs pos="71429">
                  <a:srgbClr val="000000">
                    <a:alpha val="1661"/>
                  </a:srgbClr>
                </a:gs>
                <a:gs pos="85714">
                  <a:srgbClr val="000000">
                    <a:alpha val="660"/>
                  </a:srgbClr>
                </a:gs>
                <a:gs pos="100000">
                  <a:srgbClr val="000000">
                    <a:alpha val="2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2" name="Splat 1452"/>
            <p:cNvSpPr>
              <a:spLocks noGrp="1"/>
            </p:cNvSpPr>
            <p:nvPr/>
          </p:nvSpPr>
          <p:spPr>
            <a:xfrm rot="3560115">
              <a:off x="85845" y="1258033"/>
              <a:ext cx="760886" cy="409768"/>
            </a:xfrm>
            <a:prstGeom prst="ellipse">
              <a:avLst/>
            </a:prstGeom>
            <a:gradFill>
              <a:gsLst>
                <a:gs pos="0">
                  <a:srgbClr val="FF0000">
                    <a:alpha val="3226"/>
                  </a:srgbClr>
                </a:gs>
                <a:gs pos="14286">
                  <a:srgbClr val="FF0000">
                    <a:alpha val="2969"/>
                  </a:srgbClr>
                </a:gs>
                <a:gs pos="28571">
                  <a:srgbClr val="FF0000">
                    <a:alpha val="2313"/>
                  </a:srgbClr>
                </a:gs>
                <a:gs pos="42857">
                  <a:srgbClr val="FF0000">
                    <a:alpha val="1523"/>
                  </a:srgbClr>
                </a:gs>
                <a:gs pos="57143">
                  <a:srgbClr val="FF0000">
                    <a:alpha val="847"/>
                  </a:srgbClr>
                </a:gs>
                <a:gs pos="71429">
                  <a:srgbClr val="FF0000">
                    <a:alpha val="397"/>
                  </a:srgbClr>
                </a:gs>
                <a:gs pos="85714">
                  <a:srgbClr val="FF0000">
                    <a:alpha val="157"/>
                  </a:srgbClr>
                </a:gs>
                <a:gs pos="100000">
                  <a:srgbClr val="FF0000">
                    <a:alpha val="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3" name="Splat 1453"/>
            <p:cNvSpPr>
              <a:spLocks noGrp="1"/>
            </p:cNvSpPr>
            <p:nvPr/>
          </p:nvSpPr>
          <p:spPr>
            <a:xfrm rot="9374963">
              <a:off x="75871" y="1466035"/>
              <a:ext cx="616392" cy="166283"/>
            </a:xfrm>
            <a:prstGeom prst="ellipse">
              <a:avLst/>
            </a:prstGeom>
            <a:gradFill>
              <a:gsLst>
                <a:gs pos="0">
                  <a:srgbClr val="FFF2EC">
                    <a:alpha val="31281"/>
                  </a:srgbClr>
                </a:gs>
                <a:gs pos="14286">
                  <a:srgbClr val="FFF2EC">
                    <a:alpha val="29164"/>
                  </a:srgbClr>
                </a:gs>
                <a:gs pos="28571">
                  <a:srgbClr val="FFF2EC">
                    <a:alpha val="23488"/>
                  </a:srgbClr>
                </a:gs>
                <a:gs pos="42857">
                  <a:srgbClr val="FFF2EC">
                    <a:alpha val="16105"/>
                  </a:srgbClr>
                </a:gs>
                <a:gs pos="57143">
                  <a:srgbClr val="FFF2EC">
                    <a:alpha val="9272"/>
                  </a:srgbClr>
                </a:gs>
                <a:gs pos="71429">
                  <a:srgbClr val="FFF2EC">
                    <a:alpha val="4452"/>
                  </a:srgbClr>
                </a:gs>
                <a:gs pos="85714">
                  <a:srgbClr val="FFF2EC">
                    <a:alpha val="1785"/>
                  </a:srgbClr>
                </a:gs>
                <a:gs pos="100000">
                  <a:srgbClr val="FFF2EC">
                    <a:alpha val="6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4" name="Splat 1454"/>
            <p:cNvSpPr>
              <a:spLocks noGrp="1"/>
            </p:cNvSpPr>
            <p:nvPr/>
          </p:nvSpPr>
          <p:spPr>
            <a:xfrm rot="6749470">
              <a:off x="-215084" y="1329870"/>
              <a:ext cx="598179" cy="378341"/>
            </a:xfrm>
            <a:prstGeom prst="ellipse">
              <a:avLst/>
            </a:prstGeom>
            <a:gradFill>
              <a:gsLst>
                <a:gs pos="0">
                  <a:srgbClr val="000000">
                    <a:alpha val="29613"/>
                  </a:srgbClr>
                </a:gs>
                <a:gs pos="14286">
                  <a:srgbClr val="000000">
                    <a:alpha val="27585"/>
                  </a:srgbClr>
                </a:gs>
                <a:gs pos="28571">
                  <a:srgbClr val="000000">
                    <a:alpha val="22167"/>
                  </a:srgbClr>
                </a:gs>
                <a:gs pos="42857">
                  <a:srgbClr val="000000">
                    <a:alpha val="15158"/>
                  </a:srgbClr>
                </a:gs>
                <a:gs pos="57143">
                  <a:srgbClr val="000000">
                    <a:alpha val="8706"/>
                  </a:srgbClr>
                </a:gs>
                <a:gs pos="71429">
                  <a:srgbClr val="000000">
                    <a:alpha val="4174"/>
                  </a:srgbClr>
                </a:gs>
                <a:gs pos="85714">
                  <a:srgbClr val="000000">
                    <a:alpha val="1672"/>
                  </a:srgbClr>
                </a:gs>
                <a:gs pos="100000">
                  <a:srgbClr val="000000">
                    <a:alpha val="5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5" name="Splat 1455"/>
            <p:cNvSpPr>
              <a:spLocks noGrp="1"/>
            </p:cNvSpPr>
            <p:nvPr/>
          </p:nvSpPr>
          <p:spPr>
            <a:xfrm rot="4459075">
              <a:off x="3167455" y="970325"/>
              <a:ext cx="931669" cy="6121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6" name="Splat 1456"/>
            <p:cNvSpPr>
              <a:spLocks noGrp="1"/>
            </p:cNvSpPr>
            <p:nvPr/>
          </p:nvSpPr>
          <p:spPr>
            <a:xfrm rot="7372019">
              <a:off x="3047879" y="1116215"/>
              <a:ext cx="933740" cy="47542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7" name="Splat 1457"/>
            <p:cNvSpPr>
              <a:spLocks noGrp="1"/>
            </p:cNvSpPr>
            <p:nvPr/>
          </p:nvSpPr>
          <p:spPr>
            <a:xfrm rot="-10264734">
              <a:off x="2461763" y="1292136"/>
              <a:ext cx="755312" cy="19061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8" name="Splat 1458"/>
            <p:cNvSpPr>
              <a:spLocks noGrp="1"/>
            </p:cNvSpPr>
            <p:nvPr/>
          </p:nvSpPr>
          <p:spPr>
            <a:xfrm rot="9987180">
              <a:off x="2633043" y="1267160"/>
              <a:ext cx="319435" cy="227189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9" name="Splat 1459"/>
            <p:cNvSpPr>
              <a:spLocks noGrp="1"/>
            </p:cNvSpPr>
            <p:nvPr/>
          </p:nvSpPr>
          <p:spPr>
            <a:xfrm rot="3350831">
              <a:off x="2128615" y="1223468"/>
              <a:ext cx="445450" cy="199512"/>
            </a:xfrm>
            <a:prstGeom prst="ellipse">
              <a:avLst/>
            </a:prstGeom>
            <a:gradFill>
              <a:gsLst>
                <a:gs pos="0">
                  <a:srgbClr val="FFFF00">
                    <a:alpha val="5929"/>
                  </a:srgbClr>
                </a:gs>
                <a:gs pos="14286">
                  <a:srgbClr val="FFFF00">
                    <a:alpha val="5462"/>
                  </a:srgbClr>
                </a:gs>
                <a:gs pos="28571">
                  <a:srgbClr val="FFFF00">
                    <a:alpha val="4268"/>
                  </a:srgbClr>
                </a:gs>
                <a:gs pos="42857">
                  <a:srgbClr val="FFFF00">
                    <a:alpha val="2820"/>
                  </a:srgbClr>
                </a:gs>
                <a:gs pos="57143">
                  <a:srgbClr val="FFFF00">
                    <a:alpha val="1573"/>
                  </a:srgbClr>
                </a:gs>
                <a:gs pos="71429">
                  <a:srgbClr val="FFFF00">
                    <a:alpha val="739"/>
                  </a:srgbClr>
                </a:gs>
                <a:gs pos="85714">
                  <a:srgbClr val="FFFF00">
                    <a:alpha val="293"/>
                  </a:srgbClr>
                </a:gs>
                <a:gs pos="100000">
                  <a:srgbClr val="FFFF00">
                    <a:alpha val="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0" name="Splat 1460"/>
            <p:cNvSpPr>
              <a:spLocks noGrp="1"/>
            </p:cNvSpPr>
            <p:nvPr/>
          </p:nvSpPr>
          <p:spPr>
            <a:xfrm rot="7287581">
              <a:off x="1342653" y="1263708"/>
              <a:ext cx="732525" cy="2182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1" name="Splat 1461"/>
            <p:cNvSpPr>
              <a:spLocks noGrp="1"/>
            </p:cNvSpPr>
            <p:nvPr/>
          </p:nvSpPr>
          <p:spPr>
            <a:xfrm rot="9644877">
              <a:off x="1303672" y="1198969"/>
              <a:ext cx="669215" cy="3293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2" name="Splat 1462"/>
            <p:cNvSpPr>
              <a:spLocks noGrp="1"/>
            </p:cNvSpPr>
            <p:nvPr/>
          </p:nvSpPr>
          <p:spPr>
            <a:xfrm rot="6506985">
              <a:off x="19728" y="1292256"/>
              <a:ext cx="786916" cy="1598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3" name="Splat 1463"/>
            <p:cNvSpPr>
              <a:spLocks noGrp="1"/>
            </p:cNvSpPr>
            <p:nvPr/>
          </p:nvSpPr>
          <p:spPr>
            <a:xfrm rot="5372935">
              <a:off x="-228588" y="841727"/>
              <a:ext cx="951807" cy="896809"/>
            </a:xfrm>
            <a:prstGeom prst="ellipse">
              <a:avLst/>
            </a:prstGeom>
            <a:gradFill>
              <a:gsLst>
                <a:gs pos="0">
                  <a:srgbClr val="FF0000">
                    <a:alpha val="10489"/>
                  </a:srgbClr>
                </a:gs>
                <a:gs pos="14286">
                  <a:srgbClr val="FF0000">
                    <a:alpha val="9683"/>
                  </a:srgbClr>
                </a:gs>
                <a:gs pos="28571">
                  <a:srgbClr val="FF0000">
                    <a:alpha val="7603"/>
                  </a:srgbClr>
                </a:gs>
                <a:gs pos="42857">
                  <a:srgbClr val="FF0000">
                    <a:alpha val="5054"/>
                  </a:srgbClr>
                </a:gs>
                <a:gs pos="57143">
                  <a:srgbClr val="FF0000">
                    <a:alpha val="2833"/>
                  </a:srgbClr>
                </a:gs>
                <a:gs pos="71429">
                  <a:srgbClr val="FF0000">
                    <a:alpha val="1336"/>
                  </a:srgbClr>
                </a:gs>
                <a:gs pos="85714">
                  <a:srgbClr val="FF0000">
                    <a:alpha val="531"/>
                  </a:srgbClr>
                </a:gs>
                <a:gs pos="100000">
                  <a:srgbClr val="FF0000">
                    <a:alpha val="1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4" name="Splat 1464"/>
            <p:cNvSpPr>
              <a:spLocks noGrp="1"/>
            </p:cNvSpPr>
            <p:nvPr/>
          </p:nvSpPr>
          <p:spPr>
            <a:xfrm rot="4541546">
              <a:off x="3159401" y="827103"/>
              <a:ext cx="902420" cy="6236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5" name="Splat 1465"/>
            <p:cNvSpPr>
              <a:spLocks noGrp="1"/>
            </p:cNvSpPr>
            <p:nvPr/>
          </p:nvSpPr>
          <p:spPr>
            <a:xfrm rot="7968287">
              <a:off x="3027619" y="1015735"/>
              <a:ext cx="914573" cy="4418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6" name="Splat 1466"/>
            <p:cNvSpPr>
              <a:spLocks noGrp="1"/>
            </p:cNvSpPr>
            <p:nvPr/>
          </p:nvSpPr>
          <p:spPr>
            <a:xfrm rot="3471651">
              <a:off x="2905233" y="1069433"/>
              <a:ext cx="679220" cy="288254"/>
            </a:xfrm>
            <a:prstGeom prst="ellipse">
              <a:avLst/>
            </a:prstGeom>
            <a:gradFill>
              <a:gsLst>
                <a:gs pos="0">
                  <a:srgbClr val="FF2300">
                    <a:alpha val="31036"/>
                  </a:srgbClr>
                </a:gs>
                <a:gs pos="14286">
                  <a:srgbClr val="FF2300">
                    <a:alpha val="28932"/>
                  </a:srgbClr>
                </a:gs>
                <a:gs pos="28571">
                  <a:srgbClr val="FF2300">
                    <a:alpha val="23293"/>
                  </a:srgbClr>
                </a:gs>
                <a:gs pos="42857">
                  <a:srgbClr val="FF2300">
                    <a:alpha val="15965"/>
                  </a:srgbClr>
                </a:gs>
                <a:gs pos="57143">
                  <a:srgbClr val="FF2300">
                    <a:alpha val="9188"/>
                  </a:srgbClr>
                </a:gs>
                <a:gs pos="71429">
                  <a:srgbClr val="FF2300">
                    <a:alpha val="4411"/>
                  </a:srgbClr>
                </a:gs>
                <a:gs pos="85714">
                  <a:srgbClr val="FF2300">
                    <a:alpha val="1768"/>
                  </a:srgbClr>
                </a:gs>
                <a:gs pos="100000">
                  <a:srgbClr val="FF2300">
                    <a:alpha val="5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7" name="Splat 1467"/>
            <p:cNvSpPr>
              <a:spLocks noGrp="1"/>
            </p:cNvSpPr>
            <p:nvPr/>
          </p:nvSpPr>
          <p:spPr>
            <a:xfrm rot="6578609">
              <a:off x="1671534" y="1066741"/>
              <a:ext cx="946896" cy="17403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8" name="Splat 1468"/>
            <p:cNvSpPr>
              <a:spLocks noGrp="1"/>
            </p:cNvSpPr>
            <p:nvPr/>
          </p:nvSpPr>
          <p:spPr>
            <a:xfrm rot="10312302">
              <a:off x="1653711" y="1020960"/>
              <a:ext cx="992716" cy="2111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9" name="Splat 1469"/>
            <p:cNvSpPr>
              <a:spLocks noGrp="1"/>
            </p:cNvSpPr>
            <p:nvPr/>
          </p:nvSpPr>
          <p:spPr>
            <a:xfrm rot="9103240">
              <a:off x="1307536" y="1182627"/>
              <a:ext cx="788390" cy="1427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0" name="Splat 1470"/>
            <p:cNvSpPr>
              <a:spLocks noGrp="1"/>
            </p:cNvSpPr>
            <p:nvPr/>
          </p:nvSpPr>
          <p:spPr>
            <a:xfrm rot="9463406">
              <a:off x="1125365" y="1159389"/>
              <a:ext cx="795713" cy="17767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1" name="Splat 1471"/>
            <p:cNvSpPr>
              <a:spLocks noGrp="1"/>
            </p:cNvSpPr>
            <p:nvPr/>
          </p:nvSpPr>
          <p:spPr>
            <a:xfrm rot="10187542">
              <a:off x="147382" y="1071556"/>
              <a:ext cx="495516" cy="2707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2" name="Splat 1472"/>
            <p:cNvSpPr>
              <a:spLocks noGrp="1"/>
            </p:cNvSpPr>
            <p:nvPr/>
          </p:nvSpPr>
          <p:spPr>
            <a:xfrm rot="-8549478">
              <a:off x="-158849" y="1051868"/>
              <a:ext cx="858686" cy="411250"/>
            </a:xfrm>
            <a:prstGeom prst="ellipse">
              <a:avLst/>
            </a:prstGeom>
            <a:gradFill>
              <a:gsLst>
                <a:gs pos="0">
                  <a:srgbClr val="000000">
                    <a:alpha val="31398"/>
                  </a:srgbClr>
                </a:gs>
                <a:gs pos="14286">
                  <a:srgbClr val="000000">
                    <a:alpha val="29275"/>
                  </a:srgbClr>
                </a:gs>
                <a:gs pos="28571">
                  <a:srgbClr val="000000">
                    <a:alpha val="23581"/>
                  </a:srgbClr>
                </a:gs>
                <a:gs pos="42857">
                  <a:srgbClr val="000000">
                    <a:alpha val="16172"/>
                  </a:srgbClr>
                </a:gs>
                <a:gs pos="57143">
                  <a:srgbClr val="000000">
                    <a:alpha val="9312"/>
                  </a:srgbClr>
                </a:gs>
                <a:gs pos="71429">
                  <a:srgbClr val="000000">
                    <a:alpha val="4472"/>
                  </a:srgbClr>
                </a:gs>
                <a:gs pos="85714">
                  <a:srgbClr val="000000">
                    <a:alpha val="1793"/>
                  </a:srgbClr>
                </a:gs>
                <a:gs pos="100000">
                  <a:srgbClr val="000000">
                    <a:alpha val="6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3" name="Splat 1473"/>
            <p:cNvSpPr>
              <a:spLocks noGrp="1"/>
            </p:cNvSpPr>
            <p:nvPr/>
          </p:nvSpPr>
          <p:spPr>
            <a:xfrm rot="5658523">
              <a:off x="-407654" y="872554"/>
              <a:ext cx="950625" cy="52423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4" name="Splat 1474"/>
            <p:cNvSpPr>
              <a:spLocks noGrp="1"/>
            </p:cNvSpPr>
            <p:nvPr/>
          </p:nvSpPr>
          <p:spPr>
            <a:xfrm rot="4487944">
              <a:off x="3159846" y="831558"/>
              <a:ext cx="894992" cy="6073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5" name="Splat 1475"/>
            <p:cNvSpPr>
              <a:spLocks noGrp="1"/>
            </p:cNvSpPr>
            <p:nvPr/>
          </p:nvSpPr>
          <p:spPr>
            <a:xfrm rot="5498361">
              <a:off x="3073108" y="869679"/>
              <a:ext cx="862068" cy="4919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6" name="Splat 1476"/>
            <p:cNvSpPr>
              <a:spLocks noGrp="1"/>
            </p:cNvSpPr>
            <p:nvPr/>
          </p:nvSpPr>
          <p:spPr>
            <a:xfrm rot="4140716">
              <a:off x="2862407" y="1000659"/>
              <a:ext cx="716451" cy="276057"/>
            </a:xfrm>
            <a:prstGeom prst="ellipse">
              <a:avLst/>
            </a:prstGeom>
            <a:gradFill>
              <a:gsLst>
                <a:gs pos="0">
                  <a:srgbClr val="FFFFB6">
                    <a:alpha val="30627"/>
                  </a:srgbClr>
                </a:gs>
                <a:gs pos="14286">
                  <a:srgbClr val="FFFFB6">
                    <a:alpha val="28544"/>
                  </a:srgbClr>
                </a:gs>
                <a:gs pos="28571">
                  <a:srgbClr val="FFFFB6">
                    <a:alpha val="22969"/>
                  </a:srgbClr>
                </a:gs>
                <a:gs pos="42857">
                  <a:srgbClr val="FFFFB6">
                    <a:alpha val="15732"/>
                  </a:srgbClr>
                </a:gs>
                <a:gs pos="57143">
                  <a:srgbClr val="FFFFB6">
                    <a:alpha val="9049"/>
                  </a:srgbClr>
                </a:gs>
                <a:gs pos="71429">
                  <a:srgbClr val="FFFFB6">
                    <a:alpha val="4343"/>
                  </a:srgbClr>
                </a:gs>
                <a:gs pos="85714">
                  <a:srgbClr val="FFFFB6">
                    <a:alpha val="1740"/>
                  </a:srgbClr>
                </a:gs>
                <a:gs pos="100000">
                  <a:srgbClr val="FFFFB6">
                    <a:alpha val="5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7" name="Splat 1477"/>
            <p:cNvSpPr>
              <a:spLocks noGrp="1"/>
            </p:cNvSpPr>
            <p:nvPr/>
          </p:nvSpPr>
          <p:spPr>
            <a:xfrm rot="10755975">
              <a:off x="2732572" y="882088"/>
              <a:ext cx="875248" cy="229073"/>
            </a:xfrm>
            <a:prstGeom prst="ellipse">
              <a:avLst/>
            </a:prstGeom>
            <a:gradFill>
              <a:gsLst>
                <a:gs pos="0">
                  <a:srgbClr val="FF0000">
                    <a:alpha val="17501"/>
                  </a:srgbClr>
                </a:gs>
                <a:gs pos="14286">
                  <a:srgbClr val="FF0000">
                    <a:alpha val="16207"/>
                  </a:srgbClr>
                </a:gs>
                <a:gs pos="28571">
                  <a:srgbClr val="FF0000">
                    <a:alpha val="12829"/>
                  </a:srgbClr>
                </a:gs>
                <a:gs pos="42857">
                  <a:srgbClr val="FF0000">
                    <a:alpha val="8612"/>
                  </a:srgbClr>
                </a:gs>
                <a:gs pos="57143">
                  <a:srgbClr val="FF0000">
                    <a:alpha val="4868"/>
                  </a:srgbClr>
                </a:gs>
                <a:gs pos="71429">
                  <a:srgbClr val="FF0000">
                    <a:alpha val="2309"/>
                  </a:srgbClr>
                </a:gs>
                <a:gs pos="85714">
                  <a:srgbClr val="FF0000">
                    <a:alpha val="919"/>
                  </a:srgbClr>
                </a:gs>
                <a:gs pos="100000">
                  <a:srgbClr val="FF0000">
                    <a:alpha val="3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8" name="Splat 1478"/>
            <p:cNvSpPr>
              <a:spLocks noGrp="1"/>
            </p:cNvSpPr>
            <p:nvPr/>
          </p:nvSpPr>
          <p:spPr>
            <a:xfrm rot="6653141">
              <a:off x="2650986" y="940746"/>
              <a:ext cx="504253" cy="28677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9" name="Splat 1479"/>
            <p:cNvSpPr>
              <a:spLocks noGrp="1"/>
            </p:cNvSpPr>
            <p:nvPr/>
          </p:nvSpPr>
          <p:spPr>
            <a:xfrm rot="8575128">
              <a:off x="2515155" y="856389"/>
              <a:ext cx="592277" cy="356078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0" name="Splat 1480"/>
            <p:cNvSpPr>
              <a:spLocks noGrp="1"/>
            </p:cNvSpPr>
            <p:nvPr/>
          </p:nvSpPr>
          <p:spPr>
            <a:xfrm rot="8084073">
              <a:off x="2292974" y="941182"/>
              <a:ext cx="635872" cy="1586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1" name="Splat 1481"/>
            <p:cNvSpPr>
              <a:spLocks noGrp="1"/>
            </p:cNvSpPr>
            <p:nvPr/>
          </p:nvSpPr>
          <p:spPr>
            <a:xfrm rot="-10349651">
              <a:off x="1934571" y="902791"/>
              <a:ext cx="569159" cy="2032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2" name="Splat 1482"/>
            <p:cNvSpPr>
              <a:spLocks noGrp="1"/>
            </p:cNvSpPr>
            <p:nvPr/>
          </p:nvSpPr>
          <p:spPr>
            <a:xfrm rot="10303255">
              <a:off x="1557117" y="969493"/>
              <a:ext cx="1020564" cy="231750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3" name="Splat 1483"/>
            <p:cNvSpPr>
              <a:spLocks noGrp="1"/>
            </p:cNvSpPr>
            <p:nvPr/>
          </p:nvSpPr>
          <p:spPr>
            <a:xfrm rot="10360950">
              <a:off x="1401388" y="977975"/>
              <a:ext cx="1103176" cy="249591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4" name="Splat 1484"/>
            <p:cNvSpPr>
              <a:spLocks noGrp="1"/>
            </p:cNvSpPr>
            <p:nvPr/>
          </p:nvSpPr>
          <p:spPr>
            <a:xfrm rot="9298515">
              <a:off x="1195491" y="1029863"/>
              <a:ext cx="1032182" cy="234994"/>
            </a:xfrm>
            <a:prstGeom prst="ellipse">
              <a:avLst/>
            </a:prstGeom>
            <a:gradFill>
              <a:gsLst>
                <a:gs pos="0">
                  <a:srgbClr val="FF0000">
                    <a:alpha val="32968"/>
                  </a:srgbClr>
                </a:gs>
                <a:gs pos="14286">
                  <a:srgbClr val="FF0000">
                    <a:alpha val="30764"/>
                  </a:srgbClr>
                </a:gs>
                <a:gs pos="28571">
                  <a:srgbClr val="FF0000">
                    <a:alpha val="24833"/>
                  </a:srgbClr>
                </a:gs>
                <a:gs pos="42857">
                  <a:srgbClr val="FF0000">
                    <a:alpha val="17075"/>
                  </a:srgbClr>
                </a:gs>
                <a:gs pos="57143">
                  <a:srgbClr val="FF0000">
                    <a:alpha val="9855"/>
                  </a:srgbClr>
                </a:gs>
                <a:gs pos="71429">
                  <a:srgbClr val="FF0000">
                    <a:alpha val="4740"/>
                  </a:srgbClr>
                </a:gs>
                <a:gs pos="85714">
                  <a:srgbClr val="FF0000">
                    <a:alpha val="1902"/>
                  </a:srgbClr>
                </a:gs>
                <a:gs pos="100000">
                  <a:srgbClr val="FF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5" name="Splat 1485"/>
            <p:cNvSpPr>
              <a:spLocks noGrp="1"/>
            </p:cNvSpPr>
            <p:nvPr/>
          </p:nvSpPr>
          <p:spPr>
            <a:xfrm rot="9005471">
              <a:off x="1006022" y="1006446"/>
              <a:ext cx="887375" cy="2160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6" name="Splat 1486"/>
            <p:cNvSpPr>
              <a:spLocks noGrp="1"/>
            </p:cNvSpPr>
            <p:nvPr/>
          </p:nvSpPr>
          <p:spPr>
            <a:xfrm rot="9922748">
              <a:off x="1096046" y="949314"/>
              <a:ext cx="460193" cy="33835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7" name="Splat 1487"/>
            <p:cNvSpPr>
              <a:spLocks noGrp="1"/>
            </p:cNvSpPr>
            <p:nvPr/>
          </p:nvSpPr>
          <p:spPr>
            <a:xfrm rot="10416325">
              <a:off x="950965" y="851925"/>
              <a:ext cx="443999" cy="2762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8" name="Splat 1488"/>
            <p:cNvSpPr>
              <a:spLocks noGrp="1"/>
            </p:cNvSpPr>
            <p:nvPr/>
          </p:nvSpPr>
          <p:spPr>
            <a:xfrm rot="9513520">
              <a:off x="131585" y="911683"/>
              <a:ext cx="770130" cy="275394"/>
            </a:xfrm>
            <a:prstGeom prst="ellipse">
              <a:avLst/>
            </a:prstGeom>
            <a:gradFill>
              <a:gsLst>
                <a:gs pos="0">
                  <a:srgbClr val="FF0000">
                    <a:alpha val="7003"/>
                  </a:srgbClr>
                </a:gs>
                <a:gs pos="14286">
                  <a:srgbClr val="FF0000">
                    <a:alpha val="6455"/>
                  </a:srgbClr>
                </a:gs>
                <a:gs pos="28571">
                  <a:srgbClr val="FF0000">
                    <a:alpha val="5049"/>
                  </a:srgbClr>
                </a:gs>
                <a:gs pos="42857">
                  <a:srgbClr val="FF0000">
                    <a:alpha val="3341"/>
                  </a:srgbClr>
                </a:gs>
                <a:gs pos="57143">
                  <a:srgbClr val="FF0000">
                    <a:alpha val="1866"/>
                  </a:srgbClr>
                </a:gs>
                <a:gs pos="71429">
                  <a:srgbClr val="FF0000">
                    <a:alpha val="878"/>
                  </a:srgbClr>
                </a:gs>
                <a:gs pos="85714">
                  <a:srgbClr val="FF0000">
                    <a:alpha val="348"/>
                  </a:srgbClr>
                </a:gs>
                <a:gs pos="100000">
                  <a:srgbClr val="FF0000">
                    <a:alpha val="1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9" name="Splat 1489"/>
            <p:cNvSpPr>
              <a:spLocks noGrp="1"/>
            </p:cNvSpPr>
            <p:nvPr/>
          </p:nvSpPr>
          <p:spPr>
            <a:xfrm rot="4641138">
              <a:off x="35212" y="980694"/>
              <a:ext cx="745480" cy="2190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0" name="Splat 1490"/>
            <p:cNvSpPr>
              <a:spLocks noGrp="1"/>
            </p:cNvSpPr>
            <p:nvPr/>
          </p:nvSpPr>
          <p:spPr>
            <a:xfrm rot="-8607333">
              <a:off x="-251766" y="693602"/>
              <a:ext cx="840610" cy="458226"/>
            </a:xfrm>
            <a:prstGeom prst="ellipse">
              <a:avLst/>
            </a:prstGeom>
            <a:gradFill>
              <a:gsLst>
                <a:gs pos="0">
                  <a:srgbClr val="000000">
                    <a:alpha val="31221"/>
                  </a:srgbClr>
                </a:gs>
                <a:gs pos="14286">
                  <a:srgbClr val="000000">
                    <a:alpha val="29107"/>
                  </a:srgbClr>
                </a:gs>
                <a:gs pos="28571">
                  <a:srgbClr val="000000">
                    <a:alpha val="23440"/>
                  </a:srgbClr>
                </a:gs>
                <a:gs pos="42857">
                  <a:srgbClr val="000000">
                    <a:alpha val="16071"/>
                  </a:srgbClr>
                </a:gs>
                <a:gs pos="57143">
                  <a:srgbClr val="000000">
                    <a:alpha val="9251"/>
                  </a:srgbClr>
                </a:gs>
                <a:gs pos="71429">
                  <a:srgbClr val="000000">
                    <a:alpha val="4442"/>
                  </a:srgbClr>
                </a:gs>
                <a:gs pos="85714">
                  <a:srgbClr val="000000">
                    <a:alpha val="1781"/>
                  </a:srgbClr>
                </a:gs>
                <a:gs pos="100000">
                  <a:srgbClr val="000000">
                    <a:alpha val="5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1" name="Splat 1491"/>
            <p:cNvSpPr>
              <a:spLocks noGrp="1"/>
            </p:cNvSpPr>
            <p:nvPr/>
          </p:nvSpPr>
          <p:spPr>
            <a:xfrm rot="7489137">
              <a:off x="-409785" y="735954"/>
              <a:ext cx="915950" cy="4835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2" name="Splat 1492"/>
            <p:cNvSpPr>
              <a:spLocks noGrp="1"/>
            </p:cNvSpPr>
            <p:nvPr/>
          </p:nvSpPr>
          <p:spPr>
            <a:xfrm rot="5723486">
              <a:off x="3103622" y="697310"/>
              <a:ext cx="935523" cy="5383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3" name="Splat 1493"/>
            <p:cNvSpPr>
              <a:spLocks noGrp="1"/>
            </p:cNvSpPr>
            <p:nvPr/>
          </p:nvSpPr>
          <p:spPr>
            <a:xfrm rot="5968693">
              <a:off x="3069584" y="783060"/>
              <a:ext cx="880162" cy="3685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4" name="Splat 1494"/>
            <p:cNvSpPr>
              <a:spLocks noGrp="1"/>
            </p:cNvSpPr>
            <p:nvPr/>
          </p:nvSpPr>
          <p:spPr>
            <a:xfrm rot="10616107">
              <a:off x="2984526" y="674048"/>
              <a:ext cx="324215" cy="1336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5" name="Splat 1495"/>
            <p:cNvSpPr>
              <a:spLocks noGrp="1"/>
            </p:cNvSpPr>
            <p:nvPr/>
          </p:nvSpPr>
          <p:spPr>
            <a:xfrm rot="4693348">
              <a:off x="2514651" y="911825"/>
              <a:ext cx="557797" cy="228983"/>
            </a:xfrm>
            <a:prstGeom prst="ellipse">
              <a:avLst/>
            </a:prstGeom>
            <a:gradFill>
              <a:gsLst>
                <a:gs pos="0">
                  <a:srgbClr val="FF9700">
                    <a:alpha val="32968"/>
                  </a:srgbClr>
                </a:gs>
                <a:gs pos="14286">
                  <a:srgbClr val="FF9700">
                    <a:alpha val="30764"/>
                  </a:srgbClr>
                </a:gs>
                <a:gs pos="28571">
                  <a:srgbClr val="FF9700">
                    <a:alpha val="24833"/>
                  </a:srgbClr>
                </a:gs>
                <a:gs pos="42857">
                  <a:srgbClr val="FF9700">
                    <a:alpha val="17075"/>
                  </a:srgbClr>
                </a:gs>
                <a:gs pos="57143">
                  <a:srgbClr val="FF9700">
                    <a:alpha val="9855"/>
                  </a:srgbClr>
                </a:gs>
                <a:gs pos="71429">
                  <a:srgbClr val="FF9700">
                    <a:alpha val="4740"/>
                  </a:srgbClr>
                </a:gs>
                <a:gs pos="85714">
                  <a:srgbClr val="FF9700">
                    <a:alpha val="1902"/>
                  </a:srgbClr>
                </a:gs>
                <a:gs pos="100000">
                  <a:srgbClr val="FF97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6" name="Splat 1496"/>
            <p:cNvSpPr>
              <a:spLocks noGrp="1"/>
            </p:cNvSpPr>
            <p:nvPr/>
          </p:nvSpPr>
          <p:spPr>
            <a:xfrm rot="-8150376">
              <a:off x="2243237" y="823842"/>
              <a:ext cx="624842" cy="2129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7" name="Splat 1497"/>
            <p:cNvSpPr>
              <a:spLocks noGrp="1"/>
            </p:cNvSpPr>
            <p:nvPr/>
          </p:nvSpPr>
          <p:spPr>
            <a:xfrm rot="5161540">
              <a:off x="1983825" y="903479"/>
              <a:ext cx="518897" cy="2016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8" name="Splat 1498"/>
            <p:cNvSpPr>
              <a:spLocks noGrp="1"/>
            </p:cNvSpPr>
            <p:nvPr/>
          </p:nvSpPr>
          <p:spPr>
            <a:xfrm rot="5847896">
              <a:off x="1716835" y="766063"/>
              <a:ext cx="917608" cy="375125"/>
            </a:xfrm>
            <a:prstGeom prst="ellipse">
              <a:avLst/>
            </a:prstGeom>
            <a:gradFill>
              <a:gsLst>
                <a:gs pos="0">
                  <a:srgbClr val="FF0000">
                    <a:alpha val="27321"/>
                  </a:srgbClr>
                </a:gs>
                <a:gs pos="14286">
                  <a:srgbClr val="FF0000">
                    <a:alpha val="25420"/>
                  </a:srgbClr>
                </a:gs>
                <a:gs pos="28571">
                  <a:srgbClr val="FF0000">
                    <a:alpha val="20366"/>
                  </a:srgbClr>
                </a:gs>
                <a:gs pos="42857">
                  <a:srgbClr val="FF0000">
                    <a:alpha val="13875"/>
                  </a:srgbClr>
                </a:gs>
                <a:gs pos="57143">
                  <a:srgbClr val="FF0000">
                    <a:alpha val="7944"/>
                  </a:srgbClr>
                </a:gs>
                <a:gs pos="71429">
                  <a:srgbClr val="FF0000">
                    <a:alpha val="3800"/>
                  </a:srgbClr>
                </a:gs>
                <a:gs pos="85714">
                  <a:srgbClr val="FF0000">
                    <a:alpha val="1520"/>
                  </a:srgbClr>
                </a:gs>
                <a:gs pos="100000">
                  <a:srgbClr val="FF0000">
                    <a:alpha val="5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9" name="Splat 1499"/>
            <p:cNvSpPr>
              <a:spLocks noGrp="1"/>
            </p:cNvSpPr>
            <p:nvPr/>
          </p:nvSpPr>
          <p:spPr>
            <a:xfrm rot="4919712">
              <a:off x="1591447" y="756000"/>
              <a:ext cx="548505" cy="462790"/>
            </a:xfrm>
            <a:prstGeom prst="ellipse">
              <a:avLst/>
            </a:prstGeom>
            <a:gradFill>
              <a:gsLst>
                <a:gs pos="0">
                  <a:srgbClr val="FF0000">
                    <a:alpha val="26445"/>
                  </a:srgbClr>
                </a:gs>
                <a:gs pos="14286">
                  <a:srgbClr val="FF0000">
                    <a:alpha val="24595"/>
                  </a:srgbClr>
                </a:gs>
                <a:gs pos="28571">
                  <a:srgbClr val="FF0000">
                    <a:alpha val="19683"/>
                  </a:srgbClr>
                </a:gs>
                <a:gs pos="42857">
                  <a:srgbClr val="FF0000">
                    <a:alpha val="13391"/>
                  </a:srgbClr>
                </a:gs>
                <a:gs pos="57143">
                  <a:srgbClr val="FF0000">
                    <a:alpha val="7657"/>
                  </a:srgbClr>
                </a:gs>
                <a:gs pos="71429">
                  <a:srgbClr val="FF0000">
                    <a:alpha val="3660"/>
                  </a:srgbClr>
                </a:gs>
                <a:gs pos="85714">
                  <a:srgbClr val="FF0000">
                    <a:alpha val="1464"/>
                  </a:srgbClr>
                </a:gs>
                <a:gs pos="100000">
                  <a:srgbClr val="FF0000">
                    <a:alpha val="4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0" name="Splat 1500"/>
            <p:cNvSpPr>
              <a:spLocks noGrp="1"/>
            </p:cNvSpPr>
            <p:nvPr/>
          </p:nvSpPr>
          <p:spPr>
            <a:xfrm rot="6212447">
              <a:off x="1323433" y="806912"/>
              <a:ext cx="563993" cy="23445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1" name="Splat 1501"/>
            <p:cNvSpPr>
              <a:spLocks noGrp="1"/>
            </p:cNvSpPr>
            <p:nvPr/>
          </p:nvSpPr>
          <p:spPr>
            <a:xfrm rot="-10403753">
              <a:off x="994262" y="839177"/>
              <a:ext cx="713447" cy="3621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2" name="Splat 1502"/>
            <p:cNvSpPr>
              <a:spLocks noGrp="1"/>
            </p:cNvSpPr>
            <p:nvPr/>
          </p:nvSpPr>
          <p:spPr>
            <a:xfrm rot="3832925">
              <a:off x="913877" y="785842"/>
              <a:ext cx="649186" cy="35733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3" name="Splat 1503"/>
            <p:cNvSpPr>
              <a:spLocks noGrp="1"/>
            </p:cNvSpPr>
            <p:nvPr/>
          </p:nvSpPr>
          <p:spPr>
            <a:xfrm rot="-9809840">
              <a:off x="737127" y="816722"/>
              <a:ext cx="828117" cy="1605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4" name="Splat 1504"/>
            <p:cNvSpPr>
              <a:spLocks noGrp="1"/>
            </p:cNvSpPr>
            <p:nvPr/>
          </p:nvSpPr>
          <p:spPr>
            <a:xfrm rot="10661755">
              <a:off x="274148" y="819744"/>
              <a:ext cx="514629" cy="1215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5" name="Splat 1505"/>
            <p:cNvSpPr>
              <a:spLocks noGrp="1"/>
            </p:cNvSpPr>
            <p:nvPr/>
          </p:nvSpPr>
          <p:spPr>
            <a:xfrm rot="10766015">
              <a:off x="-210976" y="654815"/>
              <a:ext cx="664212" cy="4049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6" name="Splat 1506"/>
            <p:cNvSpPr>
              <a:spLocks noGrp="1"/>
            </p:cNvSpPr>
            <p:nvPr/>
          </p:nvSpPr>
          <p:spPr>
            <a:xfrm rot="4279019">
              <a:off x="-398785" y="641238"/>
              <a:ext cx="901343" cy="50728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7" name="Splat 1507"/>
            <p:cNvSpPr>
              <a:spLocks noGrp="1"/>
            </p:cNvSpPr>
            <p:nvPr/>
          </p:nvSpPr>
          <p:spPr>
            <a:xfrm rot="6242108">
              <a:off x="3144022" y="484181"/>
              <a:ext cx="948072" cy="46697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8" name="Splat 1508"/>
            <p:cNvSpPr>
              <a:spLocks noGrp="1"/>
            </p:cNvSpPr>
            <p:nvPr/>
          </p:nvSpPr>
          <p:spPr>
            <a:xfrm rot="10538490">
              <a:off x="3149089" y="658372"/>
              <a:ext cx="763686" cy="2130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9" name="Splat 1509"/>
            <p:cNvSpPr>
              <a:spLocks noGrp="1"/>
            </p:cNvSpPr>
            <p:nvPr/>
          </p:nvSpPr>
          <p:spPr>
            <a:xfrm rot="-10733144">
              <a:off x="2753541" y="663676"/>
              <a:ext cx="326633" cy="2053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0" name="Splat 1510"/>
            <p:cNvSpPr>
              <a:spLocks noGrp="1"/>
            </p:cNvSpPr>
            <p:nvPr/>
          </p:nvSpPr>
          <p:spPr>
            <a:xfrm rot="2995041">
              <a:off x="2480930" y="535652"/>
              <a:ext cx="356476" cy="253241"/>
            </a:xfrm>
            <a:prstGeom prst="ellipse">
              <a:avLst/>
            </a:prstGeom>
            <a:gradFill>
              <a:gsLst>
                <a:gs pos="0">
                  <a:srgbClr val="FF0000">
                    <a:alpha val="13260"/>
                  </a:srgbClr>
                </a:gs>
                <a:gs pos="14286">
                  <a:srgbClr val="FF0000">
                    <a:alpha val="12256"/>
                  </a:srgbClr>
                </a:gs>
                <a:gs pos="28571">
                  <a:srgbClr val="FF0000">
                    <a:alpha val="9654"/>
                  </a:srgbClr>
                </a:gs>
                <a:gs pos="42857">
                  <a:srgbClr val="FF0000">
                    <a:alpha val="6442"/>
                  </a:srgbClr>
                </a:gs>
                <a:gs pos="57143">
                  <a:srgbClr val="FF0000">
                    <a:alpha val="3622"/>
                  </a:srgbClr>
                </a:gs>
                <a:gs pos="71429">
                  <a:srgbClr val="FF0000">
                    <a:alpha val="1712"/>
                  </a:srgbClr>
                </a:gs>
                <a:gs pos="85714">
                  <a:srgbClr val="FF0000">
                    <a:alpha val="681"/>
                  </a:srgbClr>
                </a:gs>
                <a:gs pos="100000">
                  <a:srgbClr val="FF0000">
                    <a:alpha val="2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1" name="Splat 1511"/>
            <p:cNvSpPr>
              <a:spLocks noGrp="1"/>
            </p:cNvSpPr>
            <p:nvPr/>
          </p:nvSpPr>
          <p:spPr>
            <a:xfrm rot="9665608">
              <a:off x="2069410" y="472101"/>
              <a:ext cx="752338" cy="3833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2" name="Splat 1512"/>
            <p:cNvSpPr>
              <a:spLocks noGrp="1"/>
            </p:cNvSpPr>
            <p:nvPr/>
          </p:nvSpPr>
          <p:spPr>
            <a:xfrm rot="-10085043">
              <a:off x="1684756" y="639229"/>
              <a:ext cx="956330" cy="2572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3" name="Splat 1513"/>
            <p:cNvSpPr>
              <a:spLocks noGrp="1"/>
            </p:cNvSpPr>
            <p:nvPr/>
          </p:nvSpPr>
          <p:spPr>
            <a:xfrm rot="10522966">
              <a:off x="1547615" y="588455"/>
              <a:ext cx="918482" cy="2711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4" name="Splat 1514"/>
            <p:cNvSpPr>
              <a:spLocks noGrp="1"/>
            </p:cNvSpPr>
            <p:nvPr/>
          </p:nvSpPr>
          <p:spPr>
            <a:xfrm rot="9197110">
              <a:off x="1544924" y="627695"/>
              <a:ext cx="933363" cy="1471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5" name="Splat 1515"/>
            <p:cNvSpPr>
              <a:spLocks noGrp="1"/>
            </p:cNvSpPr>
            <p:nvPr/>
          </p:nvSpPr>
          <p:spPr>
            <a:xfrm rot="-10198419">
              <a:off x="1319648" y="521474"/>
              <a:ext cx="585493" cy="343749"/>
            </a:xfrm>
            <a:prstGeom prst="ellipse">
              <a:avLst/>
            </a:prstGeom>
            <a:gradFill>
              <a:gsLst>
                <a:gs pos="0">
                  <a:srgbClr val="000000">
                    <a:alpha val="27792"/>
                  </a:srgbClr>
                </a:gs>
                <a:gs pos="14286">
                  <a:srgbClr val="000000">
                    <a:alpha val="25865"/>
                  </a:srgbClr>
                </a:gs>
                <a:gs pos="28571">
                  <a:srgbClr val="000000">
                    <a:alpha val="20735"/>
                  </a:srgbClr>
                </a:gs>
                <a:gs pos="42857">
                  <a:srgbClr val="000000">
                    <a:alpha val="14137"/>
                  </a:srgbClr>
                </a:gs>
                <a:gs pos="57143">
                  <a:srgbClr val="000000">
                    <a:alpha val="8099"/>
                  </a:srgbClr>
                </a:gs>
                <a:gs pos="71429">
                  <a:srgbClr val="000000">
                    <a:alpha val="3876"/>
                  </a:srgbClr>
                </a:gs>
                <a:gs pos="85714">
                  <a:srgbClr val="000000">
                    <a:alpha val="1551"/>
                  </a:srgbClr>
                </a:gs>
                <a:gs pos="100000">
                  <a:srgbClr val="000000">
                    <a:alpha val="5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6" name="Splat 1516"/>
            <p:cNvSpPr>
              <a:spLocks noGrp="1"/>
            </p:cNvSpPr>
            <p:nvPr/>
          </p:nvSpPr>
          <p:spPr>
            <a:xfrm rot="9123991">
              <a:off x="835751" y="581229"/>
              <a:ext cx="479350" cy="331492"/>
            </a:xfrm>
            <a:prstGeom prst="ellipse">
              <a:avLst/>
            </a:prstGeom>
            <a:gradFill>
              <a:gsLst>
                <a:gs pos="0">
                  <a:srgbClr val="FF0000">
                    <a:alpha val="4340"/>
                  </a:srgbClr>
                </a:gs>
                <a:gs pos="14286">
                  <a:srgbClr val="FF0000">
                    <a:alpha val="3996"/>
                  </a:srgbClr>
                </a:gs>
                <a:gs pos="28571">
                  <a:srgbClr val="FF0000">
                    <a:alpha val="3116"/>
                  </a:srgbClr>
                </a:gs>
                <a:gs pos="42857">
                  <a:srgbClr val="FF0000">
                    <a:alpha val="2055"/>
                  </a:srgbClr>
                </a:gs>
                <a:gs pos="57143">
                  <a:srgbClr val="FF0000">
                    <a:alpha val="1144"/>
                  </a:srgbClr>
                </a:gs>
                <a:gs pos="71429">
                  <a:srgbClr val="FF0000">
                    <a:alpha val="537"/>
                  </a:srgbClr>
                </a:gs>
                <a:gs pos="85714">
                  <a:srgbClr val="FF0000">
                    <a:alpha val="213"/>
                  </a:srgbClr>
                </a:gs>
                <a:gs pos="100000">
                  <a:srgbClr val="FF0000">
                    <a:alpha val="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7" name="Splat 1517"/>
            <p:cNvSpPr>
              <a:spLocks noGrp="1"/>
            </p:cNvSpPr>
            <p:nvPr/>
          </p:nvSpPr>
          <p:spPr>
            <a:xfrm rot="-8597132">
              <a:off x="163882" y="711967"/>
              <a:ext cx="677713" cy="2469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8" name="Splat 1518"/>
            <p:cNvSpPr>
              <a:spLocks noGrp="1"/>
            </p:cNvSpPr>
            <p:nvPr/>
          </p:nvSpPr>
          <p:spPr>
            <a:xfrm rot="8163266">
              <a:off x="181910" y="616838"/>
              <a:ext cx="543334" cy="28180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9" name="Splat 1519"/>
            <p:cNvSpPr>
              <a:spLocks noGrp="1"/>
            </p:cNvSpPr>
            <p:nvPr/>
          </p:nvSpPr>
          <p:spPr>
            <a:xfrm rot="4032396">
              <a:off x="-419306" y="631890"/>
              <a:ext cx="926298" cy="4560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0" name="Splat 1520"/>
            <p:cNvSpPr>
              <a:spLocks noGrp="1"/>
            </p:cNvSpPr>
            <p:nvPr/>
          </p:nvSpPr>
          <p:spPr>
            <a:xfrm rot="4641548">
              <a:off x="3251219" y="284987"/>
              <a:ext cx="779974" cy="51507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1" name="Splat 1521"/>
            <p:cNvSpPr>
              <a:spLocks noGrp="1"/>
            </p:cNvSpPr>
            <p:nvPr/>
          </p:nvSpPr>
          <p:spPr>
            <a:xfrm rot="10371308">
              <a:off x="2134799" y="491488"/>
              <a:ext cx="901159" cy="25207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2" name="Splat 1522"/>
            <p:cNvSpPr>
              <a:spLocks noGrp="1"/>
            </p:cNvSpPr>
            <p:nvPr/>
          </p:nvSpPr>
          <p:spPr>
            <a:xfrm rot="-9842513">
              <a:off x="2009191" y="509907"/>
              <a:ext cx="828103" cy="1774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3" name="Splat 1523"/>
            <p:cNvSpPr>
              <a:spLocks noGrp="1"/>
            </p:cNvSpPr>
            <p:nvPr/>
          </p:nvSpPr>
          <p:spPr>
            <a:xfrm rot="3753136">
              <a:off x="791136" y="446371"/>
              <a:ext cx="866818" cy="352816"/>
            </a:xfrm>
            <a:prstGeom prst="ellipse">
              <a:avLst/>
            </a:prstGeom>
            <a:gradFill>
              <a:gsLst>
                <a:gs pos="0">
                  <a:srgbClr val="FF0000">
                    <a:alpha val="4342"/>
                  </a:srgbClr>
                </a:gs>
                <a:gs pos="14286">
                  <a:srgbClr val="FF0000">
                    <a:alpha val="3998"/>
                  </a:srgbClr>
                </a:gs>
                <a:gs pos="28571">
                  <a:srgbClr val="FF0000">
                    <a:alpha val="3119"/>
                  </a:srgbClr>
                </a:gs>
                <a:gs pos="42857">
                  <a:srgbClr val="FF0000">
                    <a:alpha val="2057"/>
                  </a:srgbClr>
                </a:gs>
                <a:gs pos="57143">
                  <a:srgbClr val="FF0000">
                    <a:alpha val="1145"/>
                  </a:srgbClr>
                </a:gs>
                <a:gs pos="71429">
                  <a:srgbClr val="FF0000">
                    <a:alpha val="538"/>
                  </a:srgbClr>
                </a:gs>
                <a:gs pos="85714">
                  <a:srgbClr val="FF0000">
                    <a:alpha val="213"/>
                  </a:srgbClr>
                </a:gs>
                <a:gs pos="100000">
                  <a:srgbClr val="FF0000">
                    <a:alpha val="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4" name="Splat 1524"/>
            <p:cNvSpPr>
              <a:spLocks noGrp="1"/>
            </p:cNvSpPr>
            <p:nvPr/>
          </p:nvSpPr>
          <p:spPr>
            <a:xfrm rot="-9396978">
              <a:off x="162086" y="269620"/>
              <a:ext cx="1055176" cy="400442"/>
            </a:xfrm>
            <a:prstGeom prst="ellipse">
              <a:avLst/>
            </a:prstGeom>
            <a:gradFill>
              <a:gsLst>
                <a:gs pos="0">
                  <a:srgbClr val="FF8B00">
                    <a:alpha val="26361"/>
                  </a:srgbClr>
                </a:gs>
                <a:gs pos="14286">
                  <a:srgbClr val="FF8B00">
                    <a:alpha val="24516"/>
                  </a:srgbClr>
                </a:gs>
                <a:gs pos="28571">
                  <a:srgbClr val="FF8B00">
                    <a:alpha val="19618"/>
                  </a:srgbClr>
                </a:gs>
                <a:gs pos="42857">
                  <a:srgbClr val="FF8B00">
                    <a:alpha val="13345"/>
                  </a:srgbClr>
                </a:gs>
                <a:gs pos="57143">
                  <a:srgbClr val="FF8B00">
                    <a:alpha val="7630"/>
                  </a:srgbClr>
                </a:gs>
                <a:gs pos="71429">
                  <a:srgbClr val="FF8B00">
                    <a:alpha val="3647"/>
                  </a:srgbClr>
                </a:gs>
                <a:gs pos="85714">
                  <a:srgbClr val="FF8B00">
                    <a:alpha val="1458"/>
                  </a:srgbClr>
                </a:gs>
                <a:gs pos="100000">
                  <a:srgbClr val="FF8B00">
                    <a:alpha val="4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5" name="Splat 1525"/>
            <p:cNvSpPr>
              <a:spLocks noGrp="1"/>
            </p:cNvSpPr>
            <p:nvPr/>
          </p:nvSpPr>
          <p:spPr>
            <a:xfrm rot="10577733">
              <a:off x="239094" y="275781"/>
              <a:ext cx="820842" cy="405065"/>
            </a:xfrm>
            <a:prstGeom prst="ellipse">
              <a:avLst/>
            </a:prstGeom>
            <a:gradFill>
              <a:gsLst>
                <a:gs pos="0">
                  <a:srgbClr val="FF0000">
                    <a:alpha val="11820"/>
                  </a:srgbClr>
                </a:gs>
                <a:gs pos="14286">
                  <a:srgbClr val="FF0000">
                    <a:alpha val="10918"/>
                  </a:srgbClr>
                </a:gs>
                <a:gs pos="28571">
                  <a:srgbClr val="FF0000">
                    <a:alpha val="8586"/>
                  </a:srgbClr>
                </a:gs>
                <a:gs pos="42857">
                  <a:srgbClr val="FF0000">
                    <a:alpha val="5718"/>
                  </a:srgbClr>
                </a:gs>
                <a:gs pos="57143">
                  <a:srgbClr val="FF0000">
                    <a:alpha val="3210"/>
                  </a:srgbClr>
                </a:gs>
                <a:gs pos="71429">
                  <a:srgbClr val="FF0000">
                    <a:alpha val="1516"/>
                  </a:srgbClr>
                </a:gs>
                <a:gs pos="85714">
                  <a:srgbClr val="FF0000">
                    <a:alpha val="602"/>
                  </a:srgbClr>
                </a:gs>
                <a:gs pos="100000">
                  <a:srgbClr val="FF0000">
                    <a:alpha val="2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6" name="Splat 1526"/>
            <p:cNvSpPr>
              <a:spLocks noGrp="1"/>
            </p:cNvSpPr>
            <p:nvPr/>
          </p:nvSpPr>
          <p:spPr>
            <a:xfrm rot="7156345">
              <a:off x="-120160" y="429178"/>
              <a:ext cx="994115" cy="225133"/>
            </a:xfrm>
            <a:prstGeom prst="ellipse">
              <a:avLst/>
            </a:prstGeom>
            <a:gradFill>
              <a:gsLst>
                <a:gs pos="0">
                  <a:srgbClr val="000000">
                    <a:alpha val="30647"/>
                  </a:srgbClr>
                </a:gs>
                <a:gs pos="14286">
                  <a:srgbClr val="000000">
                    <a:alpha val="28564"/>
                  </a:srgbClr>
                </a:gs>
                <a:gs pos="28571">
                  <a:srgbClr val="000000">
                    <a:alpha val="22985"/>
                  </a:srgbClr>
                </a:gs>
                <a:gs pos="42857">
                  <a:srgbClr val="000000">
                    <a:alpha val="15744"/>
                  </a:srgbClr>
                </a:gs>
                <a:gs pos="57143">
                  <a:srgbClr val="000000">
                    <a:alpha val="9056"/>
                  </a:srgbClr>
                </a:gs>
                <a:gs pos="71429">
                  <a:srgbClr val="000000">
                    <a:alpha val="4346"/>
                  </a:srgbClr>
                </a:gs>
                <a:gs pos="85714">
                  <a:srgbClr val="000000">
                    <a:alpha val="1742"/>
                  </a:srgbClr>
                </a:gs>
                <a:gs pos="100000">
                  <a:srgbClr val="000000">
                    <a:alpha val="5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7" name="Splat 1527"/>
            <p:cNvSpPr>
              <a:spLocks noGrp="1"/>
            </p:cNvSpPr>
            <p:nvPr/>
          </p:nvSpPr>
          <p:spPr>
            <a:xfrm rot="8791363">
              <a:off x="-332661" y="202259"/>
              <a:ext cx="943978" cy="60738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8" name="Splat 1528"/>
            <p:cNvSpPr>
              <a:spLocks noGrp="1"/>
            </p:cNvSpPr>
            <p:nvPr/>
          </p:nvSpPr>
          <p:spPr>
            <a:xfrm rot="7428040">
              <a:off x="-415158" y="197676"/>
              <a:ext cx="909210" cy="6596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9" name="Splat 1529"/>
            <p:cNvSpPr>
              <a:spLocks noGrp="1"/>
            </p:cNvSpPr>
            <p:nvPr/>
          </p:nvSpPr>
          <p:spPr>
            <a:xfrm rot="5851993">
              <a:off x="3212842" y="231704"/>
              <a:ext cx="842252" cy="52184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0" name="Splat 1530"/>
            <p:cNvSpPr>
              <a:spLocks noGrp="1"/>
            </p:cNvSpPr>
            <p:nvPr/>
          </p:nvSpPr>
          <p:spPr>
            <a:xfrm rot="6712237">
              <a:off x="2899820" y="297605"/>
              <a:ext cx="313905" cy="247336"/>
            </a:xfrm>
            <a:prstGeom prst="ellipse">
              <a:avLst/>
            </a:prstGeom>
            <a:gradFill>
              <a:gsLst>
                <a:gs pos="0">
                  <a:srgbClr val="FFFF00">
                    <a:alpha val="17651"/>
                  </a:srgbClr>
                </a:gs>
                <a:gs pos="14286">
                  <a:srgbClr val="FFFF00">
                    <a:alpha val="16348"/>
                  </a:srgbClr>
                </a:gs>
                <a:gs pos="28571">
                  <a:srgbClr val="FFFF00">
                    <a:alpha val="12942"/>
                  </a:srgbClr>
                </a:gs>
                <a:gs pos="42857">
                  <a:srgbClr val="FFFF00">
                    <a:alpha val="8690"/>
                  </a:srgbClr>
                </a:gs>
                <a:gs pos="57143">
                  <a:srgbClr val="FFFF00">
                    <a:alpha val="4912"/>
                  </a:srgbClr>
                </a:gs>
                <a:gs pos="71429">
                  <a:srgbClr val="FFFF00">
                    <a:alpha val="2330"/>
                  </a:srgbClr>
                </a:gs>
                <a:gs pos="85714">
                  <a:srgbClr val="FFFF00">
                    <a:alpha val="928"/>
                  </a:srgbClr>
                </a:gs>
                <a:gs pos="100000">
                  <a:srgbClr val="FFFF00">
                    <a:alpha val="3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1" name="Splat 1531"/>
            <p:cNvSpPr>
              <a:spLocks noGrp="1"/>
            </p:cNvSpPr>
            <p:nvPr/>
          </p:nvSpPr>
          <p:spPr>
            <a:xfrm rot="2857185">
              <a:off x="2495159" y="200563"/>
              <a:ext cx="454153" cy="314192"/>
            </a:xfrm>
            <a:prstGeom prst="ellipse">
              <a:avLst/>
            </a:prstGeom>
            <a:gradFill>
              <a:gsLst>
                <a:gs pos="0">
                  <a:srgbClr val="FFFFB9">
                    <a:alpha val="32968"/>
                  </a:srgbClr>
                </a:gs>
                <a:gs pos="14286">
                  <a:srgbClr val="FFFFB9">
                    <a:alpha val="30764"/>
                  </a:srgbClr>
                </a:gs>
                <a:gs pos="28571">
                  <a:srgbClr val="FFFFB9">
                    <a:alpha val="24833"/>
                  </a:srgbClr>
                </a:gs>
                <a:gs pos="42857">
                  <a:srgbClr val="FFFFB9">
                    <a:alpha val="17075"/>
                  </a:srgbClr>
                </a:gs>
                <a:gs pos="57143">
                  <a:srgbClr val="FFFFB9">
                    <a:alpha val="9855"/>
                  </a:srgbClr>
                </a:gs>
                <a:gs pos="71429">
                  <a:srgbClr val="FFFFB9">
                    <a:alpha val="4740"/>
                  </a:srgbClr>
                </a:gs>
                <a:gs pos="85714">
                  <a:srgbClr val="FFFFB9">
                    <a:alpha val="1902"/>
                  </a:srgbClr>
                </a:gs>
                <a:gs pos="100000">
                  <a:srgbClr val="FFFFB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2" name="Splat 1532"/>
            <p:cNvSpPr>
              <a:spLocks noGrp="1"/>
            </p:cNvSpPr>
            <p:nvPr/>
          </p:nvSpPr>
          <p:spPr>
            <a:xfrm rot="6279239">
              <a:off x="1062775" y="228817"/>
              <a:ext cx="593616" cy="288748"/>
            </a:xfrm>
            <a:prstGeom prst="ellipse">
              <a:avLst/>
            </a:prstGeom>
            <a:gradFill>
              <a:gsLst>
                <a:gs pos="0">
                  <a:srgbClr val="FFFFFF">
                    <a:alpha val="31477"/>
                  </a:srgbClr>
                </a:gs>
                <a:gs pos="14286">
                  <a:srgbClr val="FFFFFF">
                    <a:alpha val="29349"/>
                  </a:srgbClr>
                </a:gs>
                <a:gs pos="28571">
                  <a:srgbClr val="FFFFFF">
                    <a:alpha val="23643"/>
                  </a:srgbClr>
                </a:gs>
                <a:gs pos="42857">
                  <a:srgbClr val="FFFFFF">
                    <a:alpha val="16217"/>
                  </a:srgbClr>
                </a:gs>
                <a:gs pos="57143">
                  <a:srgbClr val="FFFFFF">
                    <a:alpha val="9339"/>
                  </a:srgbClr>
                </a:gs>
                <a:gs pos="71429">
                  <a:srgbClr val="FFFFFF">
                    <a:alpha val="4486"/>
                  </a:srgbClr>
                </a:gs>
                <a:gs pos="85714">
                  <a:srgbClr val="FFFFFF">
                    <a:alpha val="1798"/>
                  </a:srgbClr>
                </a:gs>
                <a:gs pos="100000">
                  <a:srgbClr val="FFFFFF">
                    <a:alpha val="6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3" name="Splat 1533"/>
            <p:cNvSpPr>
              <a:spLocks noGrp="1"/>
            </p:cNvSpPr>
            <p:nvPr/>
          </p:nvSpPr>
          <p:spPr>
            <a:xfrm rot="6406649">
              <a:off x="998341" y="189127"/>
              <a:ext cx="549642" cy="423759"/>
            </a:xfrm>
            <a:prstGeom prst="ellipse">
              <a:avLst/>
            </a:prstGeom>
            <a:gradFill>
              <a:gsLst>
                <a:gs pos="0">
                  <a:srgbClr val="FFFFFF">
                    <a:alpha val="14612"/>
                  </a:srgbClr>
                </a:gs>
                <a:gs pos="14286">
                  <a:srgbClr val="FFFFFF">
                    <a:alpha val="13514"/>
                  </a:srgbClr>
                </a:gs>
                <a:gs pos="28571">
                  <a:srgbClr val="FFFFFF">
                    <a:alpha val="10661"/>
                  </a:srgbClr>
                </a:gs>
                <a:gs pos="42857">
                  <a:srgbClr val="FFFFFF">
                    <a:alpha val="7127"/>
                  </a:srgbClr>
                </a:gs>
                <a:gs pos="57143">
                  <a:srgbClr val="FFFFFF">
                    <a:alpha val="4014"/>
                  </a:srgbClr>
                </a:gs>
                <a:gs pos="71429">
                  <a:srgbClr val="FFFFFF">
                    <a:alpha val="1900"/>
                  </a:srgbClr>
                </a:gs>
                <a:gs pos="85714">
                  <a:srgbClr val="FFFFFF">
                    <a:alpha val="756"/>
                  </a:srgbClr>
                </a:gs>
                <a:gs pos="100000">
                  <a:srgbClr val="FFFFFF">
                    <a:alpha val="2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4" name="Splat 1534"/>
            <p:cNvSpPr>
              <a:spLocks noGrp="1"/>
            </p:cNvSpPr>
            <p:nvPr/>
          </p:nvSpPr>
          <p:spPr>
            <a:xfrm rot="-8291138">
              <a:off x="770905" y="154043"/>
              <a:ext cx="660413" cy="404754"/>
            </a:xfrm>
            <a:prstGeom prst="ellipse">
              <a:avLst/>
            </a:prstGeom>
            <a:gradFill>
              <a:gsLst>
                <a:gs pos="0">
                  <a:srgbClr val="FFFFFF">
                    <a:alpha val="32937"/>
                  </a:srgbClr>
                </a:gs>
                <a:gs pos="14286">
                  <a:srgbClr val="FFFFFF">
                    <a:alpha val="30734"/>
                  </a:srgbClr>
                </a:gs>
                <a:gs pos="28571">
                  <a:srgbClr val="FFFFFF">
                    <a:alpha val="24808"/>
                  </a:srgbClr>
                </a:gs>
                <a:gs pos="42857">
                  <a:srgbClr val="FFFFFF">
                    <a:alpha val="17057"/>
                  </a:srgbClr>
                </a:gs>
                <a:gs pos="57143">
                  <a:srgbClr val="FFFFFF">
                    <a:alpha val="9844"/>
                  </a:srgbClr>
                </a:gs>
                <a:gs pos="71429">
                  <a:srgbClr val="FFFFFF">
                    <a:alpha val="4735"/>
                  </a:srgbClr>
                </a:gs>
                <a:gs pos="85714">
                  <a:srgbClr val="FFFFFF">
                    <a:alpha val="1900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5" name="Splat 1535"/>
            <p:cNvSpPr>
              <a:spLocks noGrp="1"/>
            </p:cNvSpPr>
            <p:nvPr/>
          </p:nvSpPr>
          <p:spPr>
            <a:xfrm rot="7277834">
              <a:off x="684254" y="172451"/>
              <a:ext cx="679031" cy="385287"/>
            </a:xfrm>
            <a:prstGeom prst="ellipse">
              <a:avLst/>
            </a:prstGeom>
            <a:gradFill>
              <a:gsLst>
                <a:gs pos="0">
                  <a:srgbClr val="FFDEFF">
                    <a:alpha val="32300"/>
                  </a:srgbClr>
                </a:gs>
                <a:gs pos="14286">
                  <a:srgbClr val="FFDEFF">
                    <a:alpha val="30130"/>
                  </a:srgbClr>
                </a:gs>
                <a:gs pos="28571">
                  <a:srgbClr val="FFDEFF">
                    <a:alpha val="24299"/>
                  </a:srgbClr>
                </a:gs>
                <a:gs pos="42857">
                  <a:srgbClr val="FFDEFF">
                    <a:alpha val="16689"/>
                  </a:srgbClr>
                </a:gs>
                <a:gs pos="57143">
                  <a:srgbClr val="FFDEFF">
                    <a:alpha val="9623"/>
                  </a:srgbClr>
                </a:gs>
                <a:gs pos="71429">
                  <a:srgbClr val="FFDEFF">
                    <a:alpha val="4626"/>
                  </a:srgbClr>
                </a:gs>
                <a:gs pos="85714">
                  <a:srgbClr val="FFDEFF">
                    <a:alpha val="1855"/>
                  </a:srgbClr>
                </a:gs>
                <a:gs pos="100000">
                  <a:srgbClr val="FFDEFF">
                    <a:alpha val="6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6" name="Splat 1536"/>
            <p:cNvSpPr>
              <a:spLocks noGrp="1"/>
            </p:cNvSpPr>
            <p:nvPr/>
          </p:nvSpPr>
          <p:spPr>
            <a:xfrm rot="5357397">
              <a:off x="336728" y="316926"/>
              <a:ext cx="665533" cy="2217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7" name="Splat 1537"/>
            <p:cNvSpPr>
              <a:spLocks noGrp="1"/>
            </p:cNvSpPr>
            <p:nvPr/>
          </p:nvSpPr>
          <p:spPr>
            <a:xfrm rot="-10121161">
              <a:off x="167610" y="291755"/>
              <a:ext cx="927824" cy="33472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8" name="Splat 1538"/>
            <p:cNvSpPr>
              <a:spLocks noGrp="1"/>
            </p:cNvSpPr>
            <p:nvPr/>
          </p:nvSpPr>
          <p:spPr>
            <a:xfrm rot="-10777667">
              <a:off x="136295" y="369454"/>
              <a:ext cx="669379" cy="2431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9" name="Splat 1539"/>
            <p:cNvSpPr>
              <a:spLocks noGrp="1"/>
            </p:cNvSpPr>
            <p:nvPr/>
          </p:nvSpPr>
          <p:spPr>
            <a:xfrm rot="9926815">
              <a:off x="-187600" y="11337"/>
              <a:ext cx="984183" cy="772242"/>
            </a:xfrm>
            <a:prstGeom prst="ellipse">
              <a:avLst/>
            </a:prstGeom>
            <a:gradFill>
              <a:gsLst>
                <a:gs pos="0">
                  <a:srgbClr val="FF0000">
                    <a:alpha val="29373"/>
                  </a:srgbClr>
                </a:gs>
                <a:gs pos="14286">
                  <a:srgbClr val="FF0000">
                    <a:alpha val="27358"/>
                  </a:srgbClr>
                </a:gs>
                <a:gs pos="28571">
                  <a:srgbClr val="FF0000">
                    <a:alpha val="21978"/>
                  </a:srgbClr>
                </a:gs>
                <a:gs pos="42857">
                  <a:srgbClr val="FF0000">
                    <a:alpha val="15022"/>
                  </a:srgbClr>
                </a:gs>
                <a:gs pos="57143">
                  <a:srgbClr val="FF0000">
                    <a:alpha val="8625"/>
                  </a:srgbClr>
                </a:gs>
                <a:gs pos="71429">
                  <a:srgbClr val="FF0000">
                    <a:alpha val="4134"/>
                  </a:srgbClr>
                </a:gs>
                <a:gs pos="85714">
                  <a:srgbClr val="FF0000">
                    <a:alpha val="1656"/>
                  </a:srgbClr>
                </a:gs>
                <a:gs pos="100000">
                  <a:srgbClr val="FF0000">
                    <a:alpha val="5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0" name="Splat 1540"/>
            <p:cNvSpPr>
              <a:spLocks noGrp="1"/>
            </p:cNvSpPr>
            <p:nvPr/>
          </p:nvSpPr>
          <p:spPr>
            <a:xfrm rot="7356213">
              <a:off x="-428756" y="217918"/>
              <a:ext cx="914669" cy="6299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1" name="Splat 1541"/>
            <p:cNvSpPr>
              <a:spLocks noGrp="1"/>
            </p:cNvSpPr>
            <p:nvPr/>
          </p:nvSpPr>
          <p:spPr>
            <a:xfrm rot="5264560">
              <a:off x="3136072" y="90130"/>
              <a:ext cx="1016657" cy="55851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2" name="Splat 1542"/>
            <p:cNvSpPr>
              <a:spLocks noGrp="1"/>
            </p:cNvSpPr>
            <p:nvPr/>
          </p:nvSpPr>
          <p:spPr>
            <a:xfrm rot="4600582">
              <a:off x="2966019" y="68112"/>
              <a:ext cx="1035093" cy="542829"/>
            </a:xfrm>
            <a:prstGeom prst="ellipse">
              <a:avLst/>
            </a:prstGeom>
            <a:gradFill>
              <a:gsLst>
                <a:gs pos="0">
                  <a:srgbClr val="FF0000">
                    <a:alpha val="8321"/>
                  </a:srgbClr>
                </a:gs>
                <a:gs pos="14286">
                  <a:srgbClr val="FF0000">
                    <a:alpha val="7675"/>
                  </a:srgbClr>
                </a:gs>
                <a:gs pos="28571">
                  <a:srgbClr val="FF0000">
                    <a:alpha val="6012"/>
                  </a:srgbClr>
                </a:gs>
                <a:gs pos="42857">
                  <a:srgbClr val="FF0000">
                    <a:alpha val="3985"/>
                  </a:srgbClr>
                </a:gs>
                <a:gs pos="57143">
                  <a:srgbClr val="FF0000">
                    <a:alpha val="2228"/>
                  </a:srgbClr>
                </a:gs>
                <a:gs pos="71429">
                  <a:srgbClr val="FF0000">
                    <a:alpha val="1049"/>
                  </a:srgbClr>
                </a:gs>
                <a:gs pos="85714">
                  <a:srgbClr val="FF0000">
                    <a:alpha val="416"/>
                  </a:srgbClr>
                </a:gs>
                <a:gs pos="100000">
                  <a:srgbClr val="FF0000">
                    <a:alpha val="1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3" name="Splat 1543"/>
            <p:cNvSpPr>
              <a:spLocks noGrp="1"/>
            </p:cNvSpPr>
            <p:nvPr/>
          </p:nvSpPr>
          <p:spPr>
            <a:xfrm rot="-10449171">
              <a:off x="2877837" y="115053"/>
              <a:ext cx="661986" cy="2963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4" name="Splat 1544"/>
            <p:cNvSpPr>
              <a:spLocks noGrp="1"/>
            </p:cNvSpPr>
            <p:nvPr/>
          </p:nvSpPr>
          <p:spPr>
            <a:xfrm rot="-9486195">
              <a:off x="2751439" y="114004"/>
              <a:ext cx="721920" cy="2735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5" name="Splat 1545"/>
            <p:cNvSpPr>
              <a:spLocks noGrp="1"/>
            </p:cNvSpPr>
            <p:nvPr/>
          </p:nvSpPr>
          <p:spPr>
            <a:xfrm rot="-9631199">
              <a:off x="2853070" y="154783"/>
              <a:ext cx="260532" cy="2141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6" name="Splat 1546"/>
            <p:cNvSpPr>
              <a:spLocks noGrp="1"/>
            </p:cNvSpPr>
            <p:nvPr/>
          </p:nvSpPr>
          <p:spPr>
            <a:xfrm rot="-10778861">
              <a:off x="2509687" y="114229"/>
              <a:ext cx="443988" cy="239753"/>
            </a:xfrm>
            <a:prstGeom prst="ellipse">
              <a:avLst/>
            </a:prstGeom>
            <a:gradFill>
              <a:gsLst>
                <a:gs pos="0">
                  <a:srgbClr val="FFFFB7">
                    <a:alpha val="32968"/>
                  </a:srgbClr>
                </a:gs>
                <a:gs pos="14286">
                  <a:srgbClr val="FFFFB7">
                    <a:alpha val="30764"/>
                  </a:srgbClr>
                </a:gs>
                <a:gs pos="28571">
                  <a:srgbClr val="FFFFB7">
                    <a:alpha val="24833"/>
                  </a:srgbClr>
                </a:gs>
                <a:gs pos="42857">
                  <a:srgbClr val="FFFFB7">
                    <a:alpha val="17075"/>
                  </a:srgbClr>
                </a:gs>
                <a:gs pos="57143">
                  <a:srgbClr val="FFFFB7">
                    <a:alpha val="9855"/>
                  </a:srgbClr>
                </a:gs>
                <a:gs pos="71429">
                  <a:srgbClr val="FFFFB7">
                    <a:alpha val="4740"/>
                  </a:srgbClr>
                </a:gs>
                <a:gs pos="85714">
                  <a:srgbClr val="FFFFB7">
                    <a:alpha val="1902"/>
                  </a:srgbClr>
                </a:gs>
                <a:gs pos="100000">
                  <a:srgbClr val="FFFFB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7" name="Splat 1547"/>
            <p:cNvSpPr>
              <a:spLocks noGrp="1"/>
            </p:cNvSpPr>
            <p:nvPr/>
          </p:nvSpPr>
          <p:spPr>
            <a:xfrm rot="9423690">
              <a:off x="2167727" y="277357"/>
              <a:ext cx="261870" cy="631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8" name="Splat 1548"/>
            <p:cNvSpPr>
              <a:spLocks noGrp="1"/>
            </p:cNvSpPr>
            <p:nvPr/>
          </p:nvSpPr>
          <p:spPr>
            <a:xfrm rot="10275039">
              <a:off x="1696272" y="96348"/>
              <a:ext cx="642972" cy="221331"/>
            </a:xfrm>
            <a:prstGeom prst="ellipse">
              <a:avLst/>
            </a:prstGeom>
            <a:gradFill>
              <a:gsLst>
                <a:gs pos="0">
                  <a:srgbClr val="FF0000">
                    <a:alpha val="6151"/>
                  </a:srgbClr>
                </a:gs>
                <a:gs pos="14286">
                  <a:srgbClr val="FF0000">
                    <a:alpha val="5668"/>
                  </a:srgbClr>
                </a:gs>
                <a:gs pos="28571">
                  <a:srgbClr val="FF0000">
                    <a:alpha val="4429"/>
                  </a:srgbClr>
                </a:gs>
                <a:gs pos="42857">
                  <a:srgbClr val="FF0000">
                    <a:alpha val="2928"/>
                  </a:srgbClr>
                </a:gs>
                <a:gs pos="57143">
                  <a:srgbClr val="FF0000">
                    <a:alpha val="1633"/>
                  </a:srgbClr>
                </a:gs>
                <a:gs pos="71429">
                  <a:srgbClr val="FF0000">
                    <a:alpha val="768"/>
                  </a:srgbClr>
                </a:gs>
                <a:gs pos="85714">
                  <a:srgbClr val="FF0000">
                    <a:alpha val="304"/>
                  </a:srgbClr>
                </a:gs>
                <a:gs pos="100000">
                  <a:srgbClr val="FF0000">
                    <a:alpha val="1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9" name="Splat 1549"/>
            <p:cNvSpPr>
              <a:spLocks noGrp="1"/>
            </p:cNvSpPr>
            <p:nvPr/>
          </p:nvSpPr>
          <p:spPr>
            <a:xfrm rot="7793592">
              <a:off x="1516017" y="126390"/>
              <a:ext cx="619642" cy="1805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0" name="Splat 1550"/>
            <p:cNvSpPr>
              <a:spLocks noGrp="1"/>
            </p:cNvSpPr>
            <p:nvPr/>
          </p:nvSpPr>
          <p:spPr>
            <a:xfrm rot="6495656">
              <a:off x="1089414" y="7291"/>
              <a:ext cx="527816" cy="4378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1" name="Splat 1551"/>
            <p:cNvSpPr>
              <a:spLocks noGrp="1"/>
            </p:cNvSpPr>
            <p:nvPr/>
          </p:nvSpPr>
          <p:spPr>
            <a:xfrm rot="5111984">
              <a:off x="900716" y="-77013"/>
              <a:ext cx="689213" cy="559502"/>
            </a:xfrm>
            <a:prstGeom prst="ellipse">
              <a:avLst/>
            </a:prstGeom>
            <a:gradFill>
              <a:gsLst>
                <a:gs pos="0">
                  <a:srgbClr val="FFFFFF">
                    <a:alpha val="32904"/>
                  </a:srgbClr>
                </a:gs>
                <a:gs pos="14286">
                  <a:srgbClr val="FFFFFF">
                    <a:alpha val="30703"/>
                  </a:srgbClr>
                </a:gs>
                <a:gs pos="28571">
                  <a:srgbClr val="FFFFFF">
                    <a:alpha val="24782"/>
                  </a:srgbClr>
                </a:gs>
                <a:gs pos="42857">
                  <a:srgbClr val="FFFFFF">
                    <a:alpha val="17038"/>
                  </a:srgbClr>
                </a:gs>
                <a:gs pos="57143">
                  <a:srgbClr val="FFFFFF">
                    <a:alpha val="9833"/>
                  </a:srgbClr>
                </a:gs>
                <a:gs pos="71429">
                  <a:srgbClr val="FFFFFF">
                    <a:alpha val="4729"/>
                  </a:srgbClr>
                </a:gs>
                <a:gs pos="85714">
                  <a:srgbClr val="FFFFFF">
                    <a:alpha val="1898"/>
                  </a:srgbClr>
                </a:gs>
                <a:gs pos="100000">
                  <a:srgbClr val="FFFFFF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2" name="Splat 1552"/>
            <p:cNvSpPr>
              <a:spLocks noGrp="1"/>
            </p:cNvSpPr>
            <p:nvPr/>
          </p:nvSpPr>
          <p:spPr>
            <a:xfrm rot="3547964">
              <a:off x="711657" y="-27475"/>
              <a:ext cx="788027" cy="5256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3" name="Splat 1553"/>
            <p:cNvSpPr>
              <a:spLocks noGrp="1"/>
            </p:cNvSpPr>
            <p:nvPr/>
          </p:nvSpPr>
          <p:spPr>
            <a:xfrm rot="4640671">
              <a:off x="593038" y="38095"/>
              <a:ext cx="718685" cy="344252"/>
            </a:xfrm>
            <a:prstGeom prst="ellipse">
              <a:avLst/>
            </a:prstGeom>
            <a:gradFill>
              <a:gsLst>
                <a:gs pos="0">
                  <a:srgbClr val="FFFFFF">
                    <a:alpha val="30295"/>
                  </a:srgbClr>
                </a:gs>
                <a:gs pos="14286">
                  <a:srgbClr val="FFFFFF">
                    <a:alpha val="28230"/>
                  </a:srgbClr>
                </a:gs>
                <a:gs pos="28571">
                  <a:srgbClr val="FFFFFF">
                    <a:alpha val="22706"/>
                  </a:srgbClr>
                </a:gs>
                <a:gs pos="42857">
                  <a:srgbClr val="FFFFFF">
                    <a:alpha val="15543"/>
                  </a:srgbClr>
                </a:gs>
                <a:gs pos="57143">
                  <a:srgbClr val="FFFFFF">
                    <a:alpha val="8936"/>
                  </a:srgbClr>
                </a:gs>
                <a:gs pos="71429">
                  <a:srgbClr val="FFFFFF">
                    <a:alpha val="4287"/>
                  </a:srgbClr>
                </a:gs>
                <a:gs pos="85714">
                  <a:srgbClr val="FFFFFF">
                    <a:alpha val="1718"/>
                  </a:srgbClr>
                </a:gs>
                <a:gs pos="100000">
                  <a:srgbClr val="FFFFFF">
                    <a:alpha val="5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4" name="Splat 1554"/>
            <p:cNvSpPr>
              <a:spLocks noGrp="1"/>
            </p:cNvSpPr>
            <p:nvPr/>
          </p:nvSpPr>
          <p:spPr>
            <a:xfrm rot="6076966">
              <a:off x="367299" y="136073"/>
              <a:ext cx="796811" cy="341760"/>
            </a:xfrm>
            <a:prstGeom prst="ellipse">
              <a:avLst/>
            </a:prstGeom>
            <a:gradFill>
              <a:gsLst>
                <a:gs pos="0">
                  <a:srgbClr val="CB0000">
                    <a:alpha val="32968"/>
                  </a:srgbClr>
                </a:gs>
                <a:gs pos="14286">
                  <a:srgbClr val="CB0000">
                    <a:alpha val="30764"/>
                  </a:srgbClr>
                </a:gs>
                <a:gs pos="28571">
                  <a:srgbClr val="CB0000">
                    <a:alpha val="24833"/>
                  </a:srgbClr>
                </a:gs>
                <a:gs pos="42857">
                  <a:srgbClr val="CB0000">
                    <a:alpha val="17075"/>
                  </a:srgbClr>
                </a:gs>
                <a:gs pos="57143">
                  <a:srgbClr val="CB0000">
                    <a:alpha val="9855"/>
                  </a:srgbClr>
                </a:gs>
                <a:gs pos="71429">
                  <a:srgbClr val="CB0000">
                    <a:alpha val="4740"/>
                  </a:srgbClr>
                </a:gs>
                <a:gs pos="85714">
                  <a:srgbClr val="CB0000">
                    <a:alpha val="1902"/>
                  </a:srgbClr>
                </a:gs>
                <a:gs pos="100000">
                  <a:srgbClr val="CB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5" name="Splat 1555"/>
            <p:cNvSpPr>
              <a:spLocks noGrp="1"/>
            </p:cNvSpPr>
            <p:nvPr/>
          </p:nvSpPr>
          <p:spPr>
            <a:xfrm rot="3596595">
              <a:off x="288227" y="68314"/>
              <a:ext cx="781726" cy="4434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6" name="Splat 1556"/>
            <p:cNvSpPr>
              <a:spLocks noGrp="1"/>
            </p:cNvSpPr>
            <p:nvPr/>
          </p:nvSpPr>
          <p:spPr>
            <a:xfrm rot="5100788">
              <a:off x="-55354" y="219168"/>
              <a:ext cx="849723" cy="1922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7" name="Splat 1557"/>
            <p:cNvSpPr>
              <a:spLocks noGrp="1"/>
            </p:cNvSpPr>
            <p:nvPr/>
          </p:nvSpPr>
          <p:spPr>
            <a:xfrm rot="5260886">
              <a:off x="-324011" y="90229"/>
              <a:ext cx="914378" cy="47789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8" name="Splat 1558"/>
            <p:cNvSpPr>
              <a:spLocks noGrp="1"/>
            </p:cNvSpPr>
            <p:nvPr/>
          </p:nvSpPr>
          <p:spPr>
            <a:xfrm rot="6304954">
              <a:off x="-391139" y="143847"/>
              <a:ext cx="931109" cy="46500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9" name="Splat 1559"/>
            <p:cNvSpPr>
              <a:spLocks noGrp="1"/>
            </p:cNvSpPr>
            <p:nvPr/>
          </p:nvSpPr>
          <p:spPr>
            <a:xfrm rot="5367724">
              <a:off x="3309090" y="-85068"/>
              <a:ext cx="575239" cy="1879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0" name="Splat 1560"/>
            <p:cNvSpPr>
              <a:spLocks noGrp="1"/>
            </p:cNvSpPr>
            <p:nvPr/>
          </p:nvSpPr>
          <p:spPr>
            <a:xfrm rot="5556053">
              <a:off x="3035828" y="84536"/>
              <a:ext cx="425637" cy="138868"/>
            </a:xfrm>
            <a:prstGeom prst="ellipse">
              <a:avLst/>
            </a:prstGeom>
            <a:gradFill>
              <a:gsLst>
                <a:gs pos="0">
                  <a:srgbClr val="FF0000">
                    <a:alpha val="11713"/>
                  </a:srgbClr>
                </a:gs>
                <a:gs pos="14286">
                  <a:srgbClr val="FF0000">
                    <a:alpha val="10818"/>
                  </a:srgbClr>
                </a:gs>
                <a:gs pos="28571">
                  <a:srgbClr val="FF0000">
                    <a:alpha val="8506"/>
                  </a:srgbClr>
                </a:gs>
                <a:gs pos="42857">
                  <a:srgbClr val="FF0000">
                    <a:alpha val="5664"/>
                  </a:srgbClr>
                </a:gs>
                <a:gs pos="57143">
                  <a:srgbClr val="FF0000">
                    <a:alpha val="3179"/>
                  </a:srgbClr>
                </a:gs>
                <a:gs pos="71429">
                  <a:srgbClr val="FF0000">
                    <a:alpha val="1501"/>
                  </a:srgbClr>
                </a:gs>
                <a:gs pos="85714">
                  <a:srgbClr val="FF0000">
                    <a:alpha val="596"/>
                  </a:srgbClr>
                </a:gs>
                <a:gs pos="100000">
                  <a:srgbClr val="FF0000">
                    <a:alpha val="2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1" name="Splat 1561"/>
            <p:cNvSpPr>
              <a:spLocks noGrp="1"/>
            </p:cNvSpPr>
            <p:nvPr/>
          </p:nvSpPr>
          <p:spPr>
            <a:xfrm rot="9741649">
              <a:off x="2578385" y="60968"/>
              <a:ext cx="898139" cy="286119"/>
            </a:xfrm>
            <a:prstGeom prst="ellipse">
              <a:avLst/>
            </a:prstGeom>
            <a:gradFill>
              <a:gsLst>
                <a:gs pos="0">
                  <a:srgbClr val="FF0000">
                    <a:alpha val="8978"/>
                  </a:srgbClr>
                </a:gs>
                <a:gs pos="14286">
                  <a:srgbClr val="FF0000">
                    <a:alpha val="8283"/>
                  </a:srgbClr>
                </a:gs>
                <a:gs pos="28571">
                  <a:srgbClr val="FF0000">
                    <a:alpha val="6493"/>
                  </a:srgbClr>
                </a:gs>
                <a:gs pos="42857">
                  <a:srgbClr val="FF0000">
                    <a:alpha val="4308"/>
                  </a:srgbClr>
                </a:gs>
                <a:gs pos="57143">
                  <a:srgbClr val="FF0000">
                    <a:alpha val="2410"/>
                  </a:srgbClr>
                </a:gs>
                <a:gs pos="71429">
                  <a:srgbClr val="FF0000">
                    <a:alpha val="1136"/>
                  </a:srgbClr>
                </a:gs>
                <a:gs pos="85714">
                  <a:srgbClr val="FF0000">
                    <a:alpha val="451"/>
                  </a:srgbClr>
                </a:gs>
                <a:gs pos="100000">
                  <a:srgbClr val="FF0000">
                    <a:alpha val="1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2" name="Splat 1562"/>
            <p:cNvSpPr>
              <a:spLocks noGrp="1"/>
            </p:cNvSpPr>
            <p:nvPr/>
          </p:nvSpPr>
          <p:spPr>
            <a:xfrm rot="8168116">
              <a:off x="1541843" y="47609"/>
              <a:ext cx="647460" cy="205693"/>
            </a:xfrm>
            <a:prstGeom prst="ellipse">
              <a:avLst/>
            </a:prstGeom>
            <a:gradFill>
              <a:gsLst>
                <a:gs pos="0">
                  <a:srgbClr val="FF0000">
                    <a:alpha val="14344"/>
                  </a:srgbClr>
                </a:gs>
                <a:gs pos="14286">
                  <a:srgbClr val="FF0000">
                    <a:alpha val="13264"/>
                  </a:srgbClr>
                </a:gs>
                <a:gs pos="28571">
                  <a:srgbClr val="FF0000">
                    <a:alpha val="10461"/>
                  </a:srgbClr>
                </a:gs>
                <a:gs pos="42857">
                  <a:srgbClr val="FF0000">
                    <a:alpha val="6991"/>
                  </a:srgbClr>
                </a:gs>
                <a:gs pos="57143">
                  <a:srgbClr val="FF0000">
                    <a:alpha val="3936"/>
                  </a:srgbClr>
                </a:gs>
                <a:gs pos="71429">
                  <a:srgbClr val="FF0000">
                    <a:alpha val="1862"/>
                  </a:srgbClr>
                </a:gs>
                <a:gs pos="85714">
                  <a:srgbClr val="FF0000">
                    <a:alpha val="741"/>
                  </a:srgbClr>
                </a:gs>
                <a:gs pos="100000">
                  <a:srgbClr val="FF0000">
                    <a:alpha val="2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3" name="Splat 1563"/>
            <p:cNvSpPr>
              <a:spLocks noGrp="1"/>
            </p:cNvSpPr>
            <p:nvPr/>
          </p:nvSpPr>
          <p:spPr>
            <a:xfrm rot="10134865">
              <a:off x="1405022" y="28144"/>
              <a:ext cx="641281" cy="1964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4" name="Splat 1564"/>
            <p:cNvSpPr>
              <a:spLocks noGrp="1"/>
            </p:cNvSpPr>
            <p:nvPr/>
          </p:nvSpPr>
          <p:spPr>
            <a:xfrm rot="5456164">
              <a:off x="1295384" y="-49118"/>
              <a:ext cx="634401" cy="2004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5" name="Splat 1565"/>
            <p:cNvSpPr>
              <a:spLocks noGrp="1"/>
            </p:cNvSpPr>
            <p:nvPr/>
          </p:nvSpPr>
          <p:spPr>
            <a:xfrm rot="3940925">
              <a:off x="783859" y="-248934"/>
              <a:ext cx="813719" cy="585597"/>
            </a:xfrm>
            <a:prstGeom prst="ellipse">
              <a:avLst/>
            </a:prstGeom>
            <a:gradFill>
              <a:gsLst>
                <a:gs pos="0">
                  <a:srgbClr val="FFFFFF">
                    <a:alpha val="32872"/>
                  </a:srgbClr>
                </a:gs>
                <a:gs pos="14286">
                  <a:srgbClr val="FFFFFF">
                    <a:alpha val="30672"/>
                  </a:srgbClr>
                </a:gs>
                <a:gs pos="28571">
                  <a:srgbClr val="FFFFFF">
                    <a:alpha val="24756"/>
                  </a:srgbClr>
                </a:gs>
                <a:gs pos="42857">
                  <a:srgbClr val="FFFFFF">
                    <a:alpha val="17020"/>
                  </a:srgbClr>
                </a:gs>
                <a:gs pos="57143">
                  <a:srgbClr val="FFFFFF">
                    <a:alpha val="9821"/>
                  </a:srgbClr>
                </a:gs>
                <a:gs pos="71429">
                  <a:srgbClr val="FFFFFF">
                    <a:alpha val="4724"/>
                  </a:srgbClr>
                </a:gs>
                <a:gs pos="85714">
                  <a:srgbClr val="FFFFFF">
                    <a:alpha val="1895"/>
                  </a:srgbClr>
                </a:gs>
                <a:gs pos="100000">
                  <a:srgbClr val="FFFFFF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6" name="Splat 1566"/>
            <p:cNvSpPr>
              <a:spLocks noGrp="1"/>
            </p:cNvSpPr>
            <p:nvPr/>
          </p:nvSpPr>
          <p:spPr>
            <a:xfrm rot="2922904">
              <a:off x="691829" y="-319316"/>
              <a:ext cx="780995" cy="6634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7" name="Splat 1567"/>
            <p:cNvSpPr>
              <a:spLocks noGrp="1"/>
            </p:cNvSpPr>
            <p:nvPr/>
          </p:nvSpPr>
          <p:spPr>
            <a:xfrm rot="4764134">
              <a:off x="605617" y="-233228"/>
              <a:ext cx="790455" cy="4830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8" name="Splat 1568"/>
            <p:cNvSpPr>
              <a:spLocks noGrp="1"/>
            </p:cNvSpPr>
            <p:nvPr/>
          </p:nvSpPr>
          <p:spPr>
            <a:xfrm rot="-10493889">
              <a:off x="275645" y="-155983"/>
              <a:ext cx="809745" cy="350663"/>
            </a:xfrm>
            <a:prstGeom prst="ellipse">
              <a:avLst/>
            </a:prstGeom>
            <a:gradFill>
              <a:gsLst>
                <a:gs pos="0">
                  <a:srgbClr val="FF0000">
                    <a:alpha val="19534"/>
                  </a:srgbClr>
                </a:gs>
                <a:gs pos="14286">
                  <a:srgbClr val="FF0000">
                    <a:alpha val="18107"/>
                  </a:srgbClr>
                </a:gs>
                <a:gs pos="28571">
                  <a:srgbClr val="FF0000">
                    <a:alpha val="14367"/>
                  </a:srgbClr>
                </a:gs>
                <a:gs pos="42857">
                  <a:srgbClr val="FF0000">
                    <a:alpha val="9673"/>
                  </a:srgbClr>
                </a:gs>
                <a:gs pos="57143">
                  <a:srgbClr val="FF0000">
                    <a:alpha val="5481"/>
                  </a:srgbClr>
                </a:gs>
                <a:gs pos="71429">
                  <a:srgbClr val="FF0000">
                    <a:alpha val="2604"/>
                  </a:srgbClr>
                </a:gs>
                <a:gs pos="85714">
                  <a:srgbClr val="FF0000">
                    <a:alpha val="1038"/>
                  </a:srgbClr>
                </a:gs>
                <a:gs pos="100000">
                  <a:srgbClr val="FF0000">
                    <a:alpha val="3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9" name="Splat 1569"/>
            <p:cNvSpPr>
              <a:spLocks noGrp="1"/>
            </p:cNvSpPr>
            <p:nvPr/>
          </p:nvSpPr>
          <p:spPr>
            <a:xfrm rot="6582021">
              <a:off x="66306" y="-155458"/>
              <a:ext cx="932301" cy="529967"/>
            </a:xfrm>
            <a:prstGeom prst="ellipse">
              <a:avLst/>
            </a:prstGeom>
            <a:gradFill>
              <a:gsLst>
                <a:gs pos="0">
                  <a:srgbClr val="000000">
                    <a:alpha val="31200"/>
                  </a:srgbClr>
                </a:gs>
                <a:gs pos="14286">
                  <a:srgbClr val="000000">
                    <a:alpha val="29087"/>
                  </a:srgbClr>
                </a:gs>
                <a:gs pos="28571">
                  <a:srgbClr val="000000">
                    <a:alpha val="23423"/>
                  </a:srgbClr>
                </a:gs>
                <a:gs pos="42857">
                  <a:srgbClr val="000000">
                    <a:alpha val="16058"/>
                  </a:srgbClr>
                </a:gs>
                <a:gs pos="57143">
                  <a:srgbClr val="000000">
                    <a:alpha val="9244"/>
                  </a:srgbClr>
                </a:gs>
                <a:gs pos="71429">
                  <a:srgbClr val="000000">
                    <a:alpha val="4439"/>
                  </a:srgbClr>
                </a:gs>
                <a:gs pos="85714">
                  <a:srgbClr val="000000">
                    <a:alpha val="1779"/>
                  </a:srgbClr>
                </a:gs>
                <a:gs pos="100000">
                  <a:srgbClr val="000000">
                    <a:alpha val="5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0" name="Splat 1570"/>
            <p:cNvSpPr>
              <a:spLocks noGrp="1"/>
            </p:cNvSpPr>
            <p:nvPr/>
          </p:nvSpPr>
          <p:spPr>
            <a:xfrm rot="3134644">
              <a:off x="-75931" y="-3571"/>
              <a:ext cx="903786" cy="3460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1" name="Splat 1571"/>
            <p:cNvSpPr>
              <a:spLocks noGrp="1"/>
            </p:cNvSpPr>
            <p:nvPr/>
          </p:nvSpPr>
          <p:spPr>
            <a:xfrm rot="6379730">
              <a:off x="-298233" y="-101547"/>
              <a:ext cx="913864" cy="3627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2" name="Splat 1572"/>
            <p:cNvSpPr>
              <a:spLocks noGrp="1"/>
            </p:cNvSpPr>
            <p:nvPr/>
          </p:nvSpPr>
          <p:spPr>
            <a:xfrm rot="5045983">
              <a:off x="-394568" y="-28460"/>
              <a:ext cx="944608" cy="3066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SplatThis Theme">
  <a:themeElements>
    <a:clrScheme name="SplatThis">
      <a:dk1>
        <a:sysClr val="windowText" lastClr="000000"/>
      </a:dk1>
      <a:lt1>
        <a:sysClr val="window" lastClr="FFFFFF"/>
      </a:lt1>
      <a:dk2>
        <a:srgbClr val="1F1F1F"/>
      </a:dk2>
      <a:lt2>
        <a:srgbClr val="F2F2F2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platTh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platThi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 cap="flat" cmpd="sng" algn="ctr">
          <a:solidFill>
            <a:schemeClr val="phClr"/>
          </a:solidFill>
        </a:ln>
        <a:ln w="19050" cap="flat" cmpd="sng" algn="ctr">
          <a:solidFill>
            <a:schemeClr val="phClr"/>
          </a:solidFill>
        </a:ln>
        <a:ln w="38100" cap="flat" cmpd="sng" algn="ctr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SplatThis</Application>
  <Slides>1</Slides>
  <PresentationFormat>Custom</PresentationFormat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SplatThis Export</dc:title>
  <dc:creator>SplatThis</dc:creator>
  <cp:lastModifiedBy>SplatThis</cp:lastModifiedBy>
  <dcterms:created xsi:type="dcterms:W3CDTF">2026-08-03T09:35:53Z</dcterms:created>
  <dcterms:modified xsi:type="dcterms:W3CDTF">2026-08-03T09:35:53Z</dcterms:modified>
</cp:coreProperties>
</file>