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24384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2438400"/>
          <a:chOff x="0" y="0"/>
          <a:chExt cx="3657600" cy="24384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2438400"/>
            <a:chOff x="0" y="0"/>
            <a:chExt cx="3657600" cy="24384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2438400"/>
            </a:xfrm>
            <a:prstGeom prst="rect">
              <a:avLst/>
            </a:prstGeom>
            <a:solidFill>
              <a:srgbClr val="1C263A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5400000">
              <a:off x="1104243" y="2261676"/>
              <a:ext cx="24487" cy="24487"/>
            </a:xfrm>
            <a:prstGeom prst="ellipse">
              <a:avLst/>
            </a:prstGeom>
            <a:gradFill>
              <a:gsLst>
                <a:gs pos="0">
                  <a:srgbClr val="FFF9FF">
                    <a:alpha val="22858"/>
                  </a:srgbClr>
                </a:gs>
                <a:gs pos="14286">
                  <a:srgbClr val="FFF9FF">
                    <a:alpha val="21221"/>
                  </a:srgbClr>
                </a:gs>
                <a:gs pos="28571">
                  <a:srgbClr val="FFF9FF">
                    <a:alpha val="16907"/>
                  </a:srgbClr>
                </a:gs>
                <a:gs pos="42857">
                  <a:srgbClr val="FFF9FF">
                    <a:alpha val="11439"/>
                  </a:srgbClr>
                </a:gs>
                <a:gs pos="57143">
                  <a:srgbClr val="FFF9FF">
                    <a:alpha val="6510"/>
                  </a:srgbClr>
                </a:gs>
                <a:gs pos="71429">
                  <a:srgbClr val="FFF9FF">
                    <a:alpha val="3102"/>
                  </a:srgbClr>
                </a:gs>
                <a:gs pos="85714">
                  <a:srgbClr val="FFF9FF">
                    <a:alpha val="1238"/>
                  </a:srgbClr>
                </a:gs>
                <a:gs pos="100000">
                  <a:srgbClr val="FFF9FF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-9348912">
              <a:off x="1078079" y="2280518"/>
              <a:ext cx="35105" cy="8776"/>
            </a:xfrm>
            <a:prstGeom prst="ellipse">
              <a:avLst/>
            </a:prstGeom>
            <a:gradFill>
              <a:gsLst>
                <a:gs pos="0">
                  <a:srgbClr val="FFFDFF">
                    <a:alpha val="22779"/>
                  </a:srgbClr>
                </a:gs>
                <a:gs pos="14286">
                  <a:srgbClr val="FFFDFF">
                    <a:alpha val="21147"/>
                  </a:srgbClr>
                </a:gs>
                <a:gs pos="28571">
                  <a:srgbClr val="FFFDFF">
                    <a:alpha val="16846"/>
                  </a:srgbClr>
                </a:gs>
                <a:gs pos="42857">
                  <a:srgbClr val="FFFDFF">
                    <a:alpha val="11397"/>
                  </a:srgbClr>
                </a:gs>
                <a:gs pos="57143">
                  <a:srgbClr val="FFFDFF">
                    <a:alpha val="6485"/>
                  </a:srgbClr>
                </a:gs>
                <a:gs pos="71429">
                  <a:srgbClr val="FFFDFF">
                    <a:alpha val="3090"/>
                  </a:srgbClr>
                </a:gs>
                <a:gs pos="85714">
                  <a:srgbClr val="FFFDFF">
                    <a:alpha val="1233"/>
                  </a:srgbClr>
                </a:gs>
                <a:gs pos="100000">
                  <a:srgbClr val="FFFDFF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5090441">
              <a:off x="2453188" y="2233355"/>
              <a:ext cx="31019" cy="7755"/>
            </a:xfrm>
            <a:prstGeom prst="ellipse">
              <a:avLst/>
            </a:prstGeom>
            <a:gradFill>
              <a:gsLst>
                <a:gs pos="0">
                  <a:srgbClr val="F8F0FF">
                    <a:alpha val="23475"/>
                  </a:srgbClr>
                </a:gs>
                <a:gs pos="14286">
                  <a:srgbClr val="F8F0FF">
                    <a:alpha val="21800"/>
                  </a:srgbClr>
                </a:gs>
                <a:gs pos="28571">
                  <a:srgbClr val="F8F0FF">
                    <a:alpha val="17381"/>
                  </a:srgbClr>
                </a:gs>
                <a:gs pos="42857">
                  <a:srgbClr val="F8F0FF">
                    <a:alpha val="11771"/>
                  </a:srgbClr>
                </a:gs>
                <a:gs pos="57143">
                  <a:srgbClr val="F8F0FF">
                    <a:alpha val="6704"/>
                  </a:srgbClr>
                </a:gs>
                <a:gs pos="71429">
                  <a:srgbClr val="F8F0FF">
                    <a:alpha val="3196"/>
                  </a:srgbClr>
                </a:gs>
                <a:gs pos="85714">
                  <a:srgbClr val="F8F0FF">
                    <a:alpha val="1276"/>
                  </a:srgbClr>
                </a:gs>
                <a:gs pos="100000">
                  <a:srgbClr val="F8F0FF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7480381">
              <a:off x="432698" y="1991685"/>
              <a:ext cx="44457" cy="11114"/>
            </a:xfrm>
            <a:prstGeom prst="ellipse">
              <a:avLst/>
            </a:prstGeom>
            <a:gradFill>
              <a:gsLst>
                <a:gs pos="0">
                  <a:srgbClr val="FFEBE1">
                    <a:alpha val="21162"/>
                  </a:srgbClr>
                </a:gs>
                <a:gs pos="14286">
                  <a:srgbClr val="FFEBE1">
                    <a:alpha val="19631"/>
                  </a:srgbClr>
                </a:gs>
                <a:gs pos="28571">
                  <a:srgbClr val="FFEBE1">
                    <a:alpha val="15607"/>
                  </a:srgbClr>
                </a:gs>
                <a:gs pos="42857">
                  <a:srgbClr val="FFEBE1">
                    <a:alpha val="10533"/>
                  </a:srgbClr>
                </a:gs>
                <a:gs pos="57143">
                  <a:srgbClr val="FFEBE1">
                    <a:alpha val="5981"/>
                  </a:srgbClr>
                </a:gs>
                <a:gs pos="71429">
                  <a:srgbClr val="FFEBE1">
                    <a:alpha val="2846"/>
                  </a:srgbClr>
                </a:gs>
                <a:gs pos="85714">
                  <a:srgbClr val="FFEBE1">
                    <a:alpha val="1135"/>
                  </a:srgbClr>
                </a:gs>
                <a:gs pos="100000">
                  <a:srgbClr val="FFEBE1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5400000">
              <a:off x="833781" y="2118793"/>
              <a:ext cx="52797" cy="52797"/>
            </a:xfrm>
            <a:prstGeom prst="ellipse">
              <a:avLst/>
            </a:prstGeom>
            <a:gradFill>
              <a:gsLst>
                <a:gs pos="0">
                  <a:srgbClr val="FAF1FA">
                    <a:alpha val="15753"/>
                  </a:srgbClr>
                </a:gs>
                <a:gs pos="14286">
                  <a:srgbClr val="FAF1FA">
                    <a:alpha val="14577"/>
                  </a:srgbClr>
                </a:gs>
                <a:gs pos="28571">
                  <a:srgbClr val="FAF1FA">
                    <a:alpha val="11515"/>
                  </a:srgbClr>
                </a:gs>
                <a:gs pos="42857">
                  <a:srgbClr val="FAF1FA">
                    <a:alpha val="7711"/>
                  </a:srgbClr>
                </a:gs>
                <a:gs pos="57143">
                  <a:srgbClr val="FAF1FA">
                    <a:alpha val="4349"/>
                  </a:srgbClr>
                </a:gs>
                <a:gs pos="71429">
                  <a:srgbClr val="FAF1FA">
                    <a:alpha val="2060"/>
                  </a:srgbClr>
                </a:gs>
                <a:gs pos="85714">
                  <a:srgbClr val="FAF1FA">
                    <a:alpha val="820"/>
                  </a:srgbClr>
                </a:gs>
                <a:gs pos="100000">
                  <a:srgbClr val="FAF1FA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5666191">
              <a:off x="2072056" y="2283121"/>
              <a:ext cx="42678" cy="10670"/>
            </a:xfrm>
            <a:prstGeom prst="ellipse">
              <a:avLst/>
            </a:prstGeom>
            <a:gradFill>
              <a:gsLst>
                <a:gs pos="0">
                  <a:srgbClr val="FDFBFF">
                    <a:alpha val="21472"/>
                  </a:srgbClr>
                </a:gs>
                <a:gs pos="14286">
                  <a:srgbClr val="FDFBFF">
                    <a:alpha val="19922"/>
                  </a:srgbClr>
                </a:gs>
                <a:gs pos="28571">
                  <a:srgbClr val="FDFBFF">
                    <a:alpha val="15844"/>
                  </a:srgbClr>
                </a:gs>
                <a:gs pos="42857">
                  <a:srgbClr val="FDFBFF">
                    <a:alpha val="10698"/>
                  </a:srgbClr>
                </a:gs>
                <a:gs pos="57143">
                  <a:srgbClr val="FDFBFF">
                    <a:alpha val="6077"/>
                  </a:srgbClr>
                </a:gs>
                <a:gs pos="71429">
                  <a:srgbClr val="FDFBFF">
                    <a:alpha val="2892"/>
                  </a:srgbClr>
                </a:gs>
                <a:gs pos="85714">
                  <a:srgbClr val="FDFBFF">
                    <a:alpha val="1154"/>
                  </a:srgbClr>
                </a:gs>
                <a:gs pos="100000">
                  <a:srgbClr val="FDFBFF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5400000">
              <a:off x="846211" y="2120910"/>
              <a:ext cx="43748" cy="43748"/>
            </a:xfrm>
            <a:prstGeom prst="ellipse">
              <a:avLst/>
            </a:prstGeom>
            <a:gradFill>
              <a:gsLst>
                <a:gs pos="0">
                  <a:srgbClr val="FFF9FF">
                    <a:alpha val="18093"/>
                  </a:srgbClr>
                </a:gs>
                <a:gs pos="14286">
                  <a:srgbClr val="FFF9FF">
                    <a:alpha val="16760"/>
                  </a:srgbClr>
                </a:gs>
                <a:gs pos="28571">
                  <a:srgbClr val="FFF9FF">
                    <a:alpha val="13275"/>
                  </a:srgbClr>
                </a:gs>
                <a:gs pos="42857">
                  <a:srgbClr val="FFF9FF">
                    <a:alpha val="8919"/>
                  </a:srgbClr>
                </a:gs>
                <a:gs pos="57143">
                  <a:srgbClr val="FFF9FF">
                    <a:alpha val="5045"/>
                  </a:srgbClr>
                </a:gs>
                <a:gs pos="71429">
                  <a:srgbClr val="FFF9FF">
                    <a:alpha val="2394"/>
                  </a:srgbClr>
                </a:gs>
                <a:gs pos="85714">
                  <a:srgbClr val="FFF9FF">
                    <a:alpha val="954"/>
                  </a:srgbClr>
                </a:gs>
                <a:gs pos="100000">
                  <a:srgbClr val="FFF9F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7472021">
              <a:off x="427485" y="1985654"/>
              <a:ext cx="39665" cy="9916"/>
            </a:xfrm>
            <a:prstGeom prst="ellipse">
              <a:avLst/>
            </a:prstGeom>
            <a:gradFill>
              <a:gsLst>
                <a:gs pos="0">
                  <a:srgbClr val="FFA540">
                    <a:alpha val="21995"/>
                  </a:srgbClr>
                </a:gs>
                <a:gs pos="14286">
                  <a:srgbClr val="FFA540">
                    <a:alpha val="20412"/>
                  </a:srgbClr>
                </a:gs>
                <a:gs pos="28571">
                  <a:srgbClr val="FFA540">
                    <a:alpha val="16244"/>
                  </a:srgbClr>
                </a:gs>
                <a:gs pos="42857">
                  <a:srgbClr val="FFA540">
                    <a:alpha val="10977"/>
                  </a:srgbClr>
                </a:gs>
                <a:gs pos="57143">
                  <a:srgbClr val="FFA540">
                    <a:alpha val="6239"/>
                  </a:srgbClr>
                </a:gs>
                <a:gs pos="71429">
                  <a:srgbClr val="FFA540">
                    <a:alpha val="2971"/>
                  </a:srgbClr>
                </a:gs>
                <a:gs pos="85714">
                  <a:srgbClr val="FFA540">
                    <a:alpha val="1185"/>
                  </a:srgbClr>
                </a:gs>
                <a:gs pos="100000">
                  <a:srgbClr val="FFA540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-8829071">
              <a:off x="619837" y="2354178"/>
              <a:ext cx="60583" cy="15146"/>
            </a:xfrm>
            <a:prstGeom prst="ellipse">
              <a:avLst/>
            </a:prstGeom>
            <a:gradFill>
              <a:gsLst>
                <a:gs pos="0">
                  <a:srgbClr val="FCFCFF">
                    <a:alpha val="18295"/>
                  </a:srgbClr>
                </a:gs>
                <a:gs pos="14286">
                  <a:srgbClr val="FCFCFF">
                    <a:alpha val="16949"/>
                  </a:srgbClr>
                </a:gs>
                <a:gs pos="28571">
                  <a:srgbClr val="FCFCFF">
                    <a:alpha val="13428"/>
                  </a:srgbClr>
                </a:gs>
                <a:gs pos="42857">
                  <a:srgbClr val="FCFCFF">
                    <a:alpha val="9024"/>
                  </a:srgbClr>
                </a:gs>
                <a:gs pos="57143">
                  <a:srgbClr val="FCFCFF">
                    <a:alpha val="5106"/>
                  </a:srgbClr>
                </a:gs>
                <a:gs pos="71429">
                  <a:srgbClr val="FCFCFF">
                    <a:alpha val="2423"/>
                  </a:srgbClr>
                </a:gs>
                <a:gs pos="85714">
                  <a:srgbClr val="FCFCFF">
                    <a:alpha val="965"/>
                  </a:srgbClr>
                </a:gs>
                <a:gs pos="100000">
                  <a:srgbClr val="FCFCFF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8431586">
              <a:off x="533421" y="2320523"/>
              <a:ext cx="198632" cy="1202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3687083">
              <a:off x="2387372" y="2223303"/>
              <a:ext cx="170523" cy="523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3904335">
              <a:off x="1665722" y="2231877"/>
              <a:ext cx="241904" cy="7646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5400000">
              <a:off x="1067585" y="2212076"/>
              <a:ext cx="53178" cy="53178"/>
            </a:xfrm>
            <a:prstGeom prst="ellipse">
              <a:avLst/>
            </a:prstGeom>
            <a:gradFill>
              <a:gsLst>
                <a:gs pos="0">
                  <a:srgbClr val="FAF5F3">
                    <a:alpha val="15653"/>
                  </a:srgbClr>
                </a:gs>
                <a:gs pos="14286">
                  <a:srgbClr val="FAF5F3">
                    <a:alpha val="14484"/>
                  </a:srgbClr>
                </a:gs>
                <a:gs pos="28571">
                  <a:srgbClr val="FAF5F3">
                    <a:alpha val="11440"/>
                  </a:srgbClr>
                </a:gs>
                <a:gs pos="42857">
                  <a:srgbClr val="FAF5F3">
                    <a:alpha val="7659"/>
                  </a:srgbClr>
                </a:gs>
                <a:gs pos="57143">
                  <a:srgbClr val="FAF5F3">
                    <a:alpha val="4319"/>
                  </a:srgbClr>
                </a:gs>
                <a:gs pos="71429">
                  <a:srgbClr val="FAF5F3">
                    <a:alpha val="2046"/>
                  </a:srgbClr>
                </a:gs>
                <a:gs pos="85714">
                  <a:srgbClr val="FAF5F3">
                    <a:alpha val="814"/>
                  </a:srgbClr>
                </a:gs>
                <a:gs pos="100000">
                  <a:srgbClr val="FAF5F3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4371683">
              <a:off x="994611" y="2170566"/>
              <a:ext cx="216201" cy="17993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9592993">
              <a:off x="2492713" y="2332926"/>
              <a:ext cx="182672" cy="1258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9053961">
              <a:off x="2327572" y="2394710"/>
              <a:ext cx="421544" cy="304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6450435">
              <a:off x="439918" y="2012731"/>
              <a:ext cx="52986" cy="13247"/>
            </a:xfrm>
            <a:prstGeom prst="ellipse">
              <a:avLst/>
            </a:prstGeom>
            <a:gradFill>
              <a:gsLst>
                <a:gs pos="0">
                  <a:srgbClr val="EEA95C">
                    <a:alpha val="19658"/>
                  </a:srgbClr>
                </a:gs>
                <a:gs pos="14286">
                  <a:srgbClr val="EEA95C">
                    <a:alpha val="18223"/>
                  </a:srgbClr>
                </a:gs>
                <a:gs pos="28571">
                  <a:srgbClr val="EEA95C">
                    <a:alpha val="14462"/>
                  </a:srgbClr>
                </a:gs>
                <a:gs pos="42857">
                  <a:srgbClr val="EEA95C">
                    <a:alpha val="9738"/>
                  </a:srgbClr>
                </a:gs>
                <a:gs pos="57143">
                  <a:srgbClr val="EEA95C">
                    <a:alpha val="5519"/>
                  </a:srgbClr>
                </a:gs>
                <a:gs pos="71429">
                  <a:srgbClr val="EEA95C">
                    <a:alpha val="2622"/>
                  </a:srgbClr>
                </a:gs>
                <a:gs pos="85714">
                  <a:srgbClr val="EEA95C">
                    <a:alpha val="1045"/>
                  </a:srgbClr>
                </a:gs>
                <a:gs pos="100000">
                  <a:srgbClr val="EEA95C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-8438862">
              <a:off x="2328032" y="2124393"/>
              <a:ext cx="300623" cy="246448"/>
            </a:xfrm>
            <a:prstGeom prst="ellipse">
              <a:avLst/>
            </a:prstGeom>
            <a:gradFill>
              <a:gsLst>
                <a:gs pos="0">
                  <a:srgbClr val="FF0000">
                    <a:alpha val="30405"/>
                  </a:srgbClr>
                </a:gs>
                <a:gs pos="14286">
                  <a:srgbClr val="FF0000">
                    <a:alpha val="28335"/>
                  </a:srgbClr>
                </a:gs>
                <a:gs pos="28571">
                  <a:srgbClr val="FF0000">
                    <a:alpha val="22793"/>
                  </a:srgbClr>
                </a:gs>
                <a:gs pos="42857">
                  <a:srgbClr val="FF0000">
                    <a:alpha val="15606"/>
                  </a:srgbClr>
                </a:gs>
                <a:gs pos="57143">
                  <a:srgbClr val="FF0000">
                    <a:alpha val="8973"/>
                  </a:srgbClr>
                </a:gs>
                <a:gs pos="71429">
                  <a:srgbClr val="FF0000">
                    <a:alpha val="4305"/>
                  </a:srgbClr>
                </a:gs>
                <a:gs pos="85714">
                  <a:srgbClr val="FF0000">
                    <a:alpha val="1725"/>
                  </a:srgbClr>
                </a:gs>
                <a:gs pos="100000">
                  <a:srgbClr val="FF0000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4653475">
              <a:off x="1688546" y="2263440"/>
              <a:ext cx="225552" cy="53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8639154">
              <a:off x="463676" y="1993335"/>
              <a:ext cx="47839" cy="11960"/>
            </a:xfrm>
            <a:prstGeom prst="ellipse">
              <a:avLst/>
            </a:prstGeom>
            <a:gradFill>
              <a:gsLst>
                <a:gs pos="0">
                  <a:srgbClr val="FFC67C">
                    <a:alpha val="20569"/>
                  </a:srgbClr>
                </a:gs>
                <a:gs pos="14286">
                  <a:srgbClr val="FFC67C">
                    <a:alpha val="19076"/>
                  </a:srgbClr>
                </a:gs>
                <a:gs pos="28571">
                  <a:srgbClr val="FFC67C">
                    <a:alpha val="15155"/>
                  </a:srgbClr>
                </a:gs>
                <a:gs pos="42857">
                  <a:srgbClr val="FFC67C">
                    <a:alpha val="10219"/>
                  </a:srgbClr>
                </a:gs>
                <a:gs pos="57143">
                  <a:srgbClr val="FFC67C">
                    <a:alpha val="5798"/>
                  </a:srgbClr>
                </a:gs>
                <a:gs pos="71429">
                  <a:srgbClr val="FFC67C">
                    <a:alpha val="2757"/>
                  </a:srgbClr>
                </a:gs>
                <a:gs pos="85714">
                  <a:srgbClr val="FFC67C">
                    <a:alpha val="1099"/>
                  </a:srgbClr>
                </a:gs>
                <a:gs pos="100000">
                  <a:srgbClr val="FFC67C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4691764">
              <a:off x="2585536" y="2380950"/>
              <a:ext cx="55046" cy="13761"/>
            </a:xfrm>
            <a:prstGeom prst="ellipse">
              <a:avLst/>
            </a:prstGeom>
            <a:gradFill>
              <a:gsLst>
                <a:gs pos="0">
                  <a:srgbClr val="EAEAD2">
                    <a:alpha val="19291"/>
                  </a:srgbClr>
                </a:gs>
                <a:gs pos="14286">
                  <a:srgbClr val="EAEAD2">
                    <a:alpha val="17880"/>
                  </a:srgbClr>
                </a:gs>
                <a:gs pos="28571">
                  <a:srgbClr val="EAEAD2">
                    <a:alpha val="14183"/>
                  </a:srgbClr>
                </a:gs>
                <a:gs pos="42857">
                  <a:srgbClr val="EAEAD2">
                    <a:alpha val="9545"/>
                  </a:srgbClr>
                </a:gs>
                <a:gs pos="57143">
                  <a:srgbClr val="EAEAD2">
                    <a:alpha val="5407"/>
                  </a:srgbClr>
                </a:gs>
                <a:gs pos="71429">
                  <a:srgbClr val="EAEAD2">
                    <a:alpha val="2569"/>
                  </a:srgbClr>
                </a:gs>
                <a:gs pos="85714">
                  <a:srgbClr val="EAEAD2">
                    <a:alpha val="1024"/>
                  </a:srgbClr>
                </a:gs>
                <a:gs pos="100000">
                  <a:srgbClr val="EAEAD2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10230802">
              <a:off x="1080398" y="2291118"/>
              <a:ext cx="50556" cy="12639"/>
            </a:xfrm>
            <a:prstGeom prst="ellipse">
              <a:avLst/>
            </a:prstGeom>
            <a:gradFill>
              <a:gsLst>
                <a:gs pos="0">
                  <a:srgbClr val="FFD36B">
                    <a:alpha val="20090"/>
                  </a:srgbClr>
                </a:gs>
                <a:gs pos="14286">
                  <a:srgbClr val="FFD36B">
                    <a:alpha val="18627"/>
                  </a:srgbClr>
                </a:gs>
                <a:gs pos="28571">
                  <a:srgbClr val="FFD36B">
                    <a:alpha val="14790"/>
                  </a:srgbClr>
                </a:gs>
                <a:gs pos="42857">
                  <a:srgbClr val="FFD36B">
                    <a:alpha val="9966"/>
                  </a:srgbClr>
                </a:gs>
                <a:gs pos="57143">
                  <a:srgbClr val="FFD36B">
                    <a:alpha val="5651"/>
                  </a:srgbClr>
                </a:gs>
                <a:gs pos="71429">
                  <a:srgbClr val="FFD36B">
                    <a:alpha val="2686"/>
                  </a:srgbClr>
                </a:gs>
                <a:gs pos="85714">
                  <a:srgbClr val="FFD36B">
                    <a:alpha val="1071"/>
                  </a:srgbClr>
                </a:gs>
                <a:gs pos="100000">
                  <a:srgbClr val="FFD36B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3975042">
              <a:off x="1718584" y="1965480"/>
              <a:ext cx="126121" cy="4307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-9907909">
              <a:off x="714328" y="2131031"/>
              <a:ext cx="298924" cy="363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7451584">
              <a:off x="2023194" y="2287428"/>
              <a:ext cx="53124" cy="13281"/>
            </a:xfrm>
            <a:prstGeom prst="ellipse">
              <a:avLst/>
            </a:prstGeom>
            <a:gradFill>
              <a:gsLst>
                <a:gs pos="0">
                  <a:srgbClr val="FFEF8F">
                    <a:alpha val="19634"/>
                  </a:srgbClr>
                </a:gs>
                <a:gs pos="14286">
                  <a:srgbClr val="FFEF8F">
                    <a:alpha val="18200"/>
                  </a:srgbClr>
                </a:gs>
                <a:gs pos="28571">
                  <a:srgbClr val="FFEF8F">
                    <a:alpha val="14443"/>
                  </a:srgbClr>
                </a:gs>
                <a:gs pos="42857">
                  <a:srgbClr val="FFEF8F">
                    <a:alpha val="9725"/>
                  </a:srgbClr>
                </a:gs>
                <a:gs pos="57143">
                  <a:srgbClr val="FFEF8F">
                    <a:alpha val="5512"/>
                  </a:srgbClr>
                </a:gs>
                <a:gs pos="71429">
                  <a:srgbClr val="FFEF8F">
                    <a:alpha val="2619"/>
                  </a:srgbClr>
                </a:gs>
                <a:gs pos="85714">
                  <a:srgbClr val="FFEF8F">
                    <a:alpha val="1044"/>
                  </a:srgbClr>
                </a:gs>
                <a:gs pos="100000">
                  <a:srgbClr val="FFEF8F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8231724">
              <a:off x="594564" y="2334817"/>
              <a:ext cx="51970" cy="12992"/>
            </a:xfrm>
            <a:prstGeom prst="ellipse">
              <a:avLst/>
            </a:prstGeom>
            <a:gradFill>
              <a:gsLst>
                <a:gs pos="0">
                  <a:srgbClr val="F1F2DC">
                    <a:alpha val="19839"/>
                  </a:srgbClr>
                </a:gs>
                <a:gs pos="14286">
                  <a:srgbClr val="F1F2DC">
                    <a:alpha val="18392"/>
                  </a:srgbClr>
                </a:gs>
                <a:gs pos="28571">
                  <a:srgbClr val="F1F2DC">
                    <a:alpha val="14599"/>
                  </a:srgbClr>
                </a:gs>
                <a:gs pos="42857">
                  <a:srgbClr val="F1F2DC">
                    <a:alpha val="9833"/>
                  </a:srgbClr>
                </a:gs>
                <a:gs pos="57143">
                  <a:srgbClr val="F1F2DC">
                    <a:alpha val="5574"/>
                  </a:srgbClr>
                </a:gs>
                <a:gs pos="71429">
                  <a:srgbClr val="F1F2DC">
                    <a:alpha val="2649"/>
                  </a:srgbClr>
                </a:gs>
                <a:gs pos="85714">
                  <a:srgbClr val="F1F2DC">
                    <a:alpha val="1056"/>
                  </a:srgbClr>
                </a:gs>
                <a:gs pos="100000">
                  <a:srgbClr val="F1F2DC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5400000">
              <a:off x="2446379" y="2242941"/>
              <a:ext cx="27031" cy="27031"/>
            </a:xfrm>
            <a:prstGeom prst="ellipse">
              <a:avLst/>
            </a:prstGeom>
            <a:gradFill>
              <a:gsLst>
                <a:gs pos="0">
                  <a:srgbClr val="FEE6AF">
                    <a:alpha val="19467"/>
                  </a:srgbClr>
                </a:gs>
                <a:gs pos="14286">
                  <a:srgbClr val="FEE6AF">
                    <a:alpha val="18044"/>
                  </a:srgbClr>
                </a:gs>
                <a:gs pos="28571">
                  <a:srgbClr val="FEE6AF">
                    <a:alpha val="14316"/>
                  </a:srgbClr>
                </a:gs>
                <a:gs pos="42857">
                  <a:srgbClr val="FEE6AF">
                    <a:alpha val="9638"/>
                  </a:srgbClr>
                </a:gs>
                <a:gs pos="57143">
                  <a:srgbClr val="FEE6AF">
                    <a:alpha val="5461"/>
                  </a:srgbClr>
                </a:gs>
                <a:gs pos="71429">
                  <a:srgbClr val="FEE6AF">
                    <a:alpha val="2594"/>
                  </a:srgbClr>
                </a:gs>
                <a:gs pos="85714">
                  <a:srgbClr val="FEE6AF">
                    <a:alpha val="1034"/>
                  </a:srgbClr>
                </a:gs>
                <a:gs pos="100000">
                  <a:srgbClr val="FEE6AF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8178026">
              <a:off x="634500" y="2403434"/>
              <a:ext cx="40689" cy="10172"/>
            </a:xfrm>
            <a:prstGeom prst="ellipse">
              <a:avLst/>
            </a:prstGeom>
            <a:gradFill>
              <a:gsLst>
                <a:gs pos="0">
                  <a:srgbClr val="F6F6DF">
                    <a:alpha val="21818"/>
                  </a:srgbClr>
                </a:gs>
                <a:gs pos="14286">
                  <a:srgbClr val="F6F6DF">
                    <a:alpha val="20246"/>
                  </a:srgbClr>
                </a:gs>
                <a:gs pos="28571">
                  <a:srgbClr val="F6F6DF">
                    <a:alpha val="16109"/>
                  </a:srgbClr>
                </a:gs>
                <a:gs pos="42857">
                  <a:srgbClr val="F6F6DF">
                    <a:alpha val="10882"/>
                  </a:srgbClr>
                </a:gs>
                <a:gs pos="57143">
                  <a:srgbClr val="F6F6DF">
                    <a:alpha val="6184"/>
                  </a:srgbClr>
                </a:gs>
                <a:gs pos="71429">
                  <a:srgbClr val="F6F6DF">
                    <a:alpha val="2944"/>
                  </a:srgbClr>
                </a:gs>
                <a:gs pos="85714">
                  <a:srgbClr val="F6F6DF">
                    <a:alpha val="1175"/>
                  </a:srgbClr>
                </a:gs>
                <a:gs pos="100000">
                  <a:srgbClr val="F6F6DF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5375699">
              <a:off x="1751508" y="1799886"/>
              <a:ext cx="59258" cy="14814"/>
            </a:xfrm>
            <a:prstGeom prst="ellipse">
              <a:avLst/>
            </a:prstGeom>
            <a:gradFill>
              <a:gsLst>
                <a:gs pos="0">
                  <a:srgbClr val="C6BCA9">
                    <a:alpha val="18534"/>
                  </a:srgbClr>
                </a:gs>
                <a:gs pos="14286">
                  <a:srgbClr val="C6BCA9">
                    <a:alpha val="17172"/>
                  </a:srgbClr>
                </a:gs>
                <a:gs pos="28571">
                  <a:srgbClr val="C6BCA9">
                    <a:alpha val="13609"/>
                  </a:srgbClr>
                </a:gs>
                <a:gs pos="42857">
                  <a:srgbClr val="C6BCA9">
                    <a:alpha val="9149"/>
                  </a:srgbClr>
                </a:gs>
                <a:gs pos="57143">
                  <a:srgbClr val="C6BCA9">
                    <a:alpha val="5178"/>
                  </a:srgbClr>
                </a:gs>
                <a:gs pos="71429">
                  <a:srgbClr val="C6BCA9">
                    <a:alpha val="2458"/>
                  </a:srgbClr>
                </a:gs>
                <a:gs pos="85714">
                  <a:srgbClr val="C6BCA9">
                    <a:alpha val="979"/>
                  </a:srgbClr>
                </a:gs>
                <a:gs pos="100000">
                  <a:srgbClr val="C6BCA9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5400000">
              <a:off x="1583295" y="1500206"/>
              <a:ext cx="433861" cy="103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5400000">
              <a:off x="618870" y="2362351"/>
              <a:ext cx="62446" cy="62446"/>
            </a:xfrm>
            <a:prstGeom prst="ellipse">
              <a:avLst/>
            </a:prstGeom>
            <a:gradFill>
              <a:gsLst>
                <a:gs pos="0">
                  <a:srgbClr val="F1F2F9">
                    <a:alpha val="13185"/>
                  </a:srgbClr>
                </a:gs>
                <a:gs pos="14286">
                  <a:srgbClr val="F1F2F9">
                    <a:alpha val="12187"/>
                  </a:srgbClr>
                </a:gs>
                <a:gs pos="28571">
                  <a:srgbClr val="F1F2F9">
                    <a:alpha val="9598"/>
                  </a:srgbClr>
                </a:gs>
                <a:gs pos="42857">
                  <a:srgbClr val="F1F2F9">
                    <a:alpha val="6404"/>
                  </a:srgbClr>
                </a:gs>
                <a:gs pos="57143">
                  <a:srgbClr val="F1F2F9">
                    <a:alpha val="3601"/>
                  </a:srgbClr>
                </a:gs>
                <a:gs pos="71429">
                  <a:srgbClr val="F1F2F9">
                    <a:alpha val="1702"/>
                  </a:srgbClr>
                </a:gs>
                <a:gs pos="85714">
                  <a:srgbClr val="F1F2F9">
                    <a:alpha val="677"/>
                  </a:srgbClr>
                </a:gs>
                <a:gs pos="100000">
                  <a:srgbClr val="F1F2F9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6775971">
              <a:off x="1050811" y="2240237"/>
              <a:ext cx="57421" cy="14355"/>
            </a:xfrm>
            <a:prstGeom prst="ellipse">
              <a:avLst/>
            </a:prstGeom>
            <a:gradFill>
              <a:gsLst>
                <a:gs pos="0">
                  <a:srgbClr val="FFF1B5">
                    <a:alpha val="18865"/>
                  </a:srgbClr>
                </a:gs>
                <a:gs pos="14286">
                  <a:srgbClr val="FFF1B5">
                    <a:alpha val="17482"/>
                  </a:srgbClr>
                </a:gs>
                <a:gs pos="28571">
                  <a:srgbClr val="FFF1B5">
                    <a:alpha val="13860"/>
                  </a:srgbClr>
                </a:gs>
                <a:gs pos="42857">
                  <a:srgbClr val="FFF1B5">
                    <a:alpha val="9322"/>
                  </a:srgbClr>
                </a:gs>
                <a:gs pos="57143">
                  <a:srgbClr val="FFF1B5">
                    <a:alpha val="5278"/>
                  </a:srgbClr>
                </a:gs>
                <a:gs pos="71429">
                  <a:srgbClr val="FFF1B5">
                    <a:alpha val="2506"/>
                  </a:srgbClr>
                </a:gs>
                <a:gs pos="85714">
                  <a:srgbClr val="FFF1B5">
                    <a:alpha val="999"/>
                  </a:srgbClr>
                </a:gs>
                <a:gs pos="100000">
                  <a:srgbClr val="FFF1B5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-9867416">
              <a:off x="1230661" y="2419499"/>
              <a:ext cx="53819" cy="13455"/>
            </a:xfrm>
            <a:prstGeom prst="ellipse">
              <a:avLst/>
            </a:prstGeom>
            <a:gradFill>
              <a:gsLst>
                <a:gs pos="0">
                  <a:srgbClr val="C3842F">
                    <a:alpha val="19510"/>
                  </a:srgbClr>
                </a:gs>
                <a:gs pos="14286">
                  <a:srgbClr val="C3842F">
                    <a:alpha val="18085"/>
                  </a:srgbClr>
                </a:gs>
                <a:gs pos="28571">
                  <a:srgbClr val="C3842F">
                    <a:alpha val="14349"/>
                  </a:srgbClr>
                </a:gs>
                <a:gs pos="42857">
                  <a:srgbClr val="C3842F">
                    <a:alpha val="9660"/>
                  </a:srgbClr>
                </a:gs>
                <a:gs pos="57143">
                  <a:srgbClr val="C3842F">
                    <a:alpha val="5474"/>
                  </a:srgbClr>
                </a:gs>
                <a:gs pos="71429">
                  <a:srgbClr val="C3842F">
                    <a:alpha val="2601"/>
                  </a:srgbClr>
                </a:gs>
                <a:gs pos="85714">
                  <a:srgbClr val="C3842F">
                    <a:alpha val="1037"/>
                  </a:srgbClr>
                </a:gs>
                <a:gs pos="100000">
                  <a:srgbClr val="C3842F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-8970324">
              <a:off x="1800521" y="2352546"/>
              <a:ext cx="348072" cy="1234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5400000">
              <a:off x="1071615" y="2251661"/>
              <a:ext cx="49842" cy="49842"/>
            </a:xfrm>
            <a:prstGeom prst="ellipse">
              <a:avLst/>
            </a:prstGeom>
            <a:gradFill>
              <a:gsLst>
                <a:gs pos="0">
                  <a:srgbClr val="FFF9F2">
                    <a:alpha val="16525"/>
                  </a:srgbClr>
                </a:gs>
                <a:gs pos="14286">
                  <a:srgbClr val="FFF9F2">
                    <a:alpha val="15296"/>
                  </a:srgbClr>
                </a:gs>
                <a:gs pos="28571">
                  <a:srgbClr val="FFF9F2">
                    <a:alpha val="12094"/>
                  </a:srgbClr>
                </a:gs>
                <a:gs pos="42857">
                  <a:srgbClr val="FFF9F2">
                    <a:alpha val="8107"/>
                  </a:srgbClr>
                </a:gs>
                <a:gs pos="57143">
                  <a:srgbClr val="FFF9F2">
                    <a:alpha val="4577"/>
                  </a:srgbClr>
                </a:gs>
                <a:gs pos="71429">
                  <a:srgbClr val="FFF9F2">
                    <a:alpha val="2169"/>
                  </a:srgbClr>
                </a:gs>
                <a:gs pos="85714">
                  <a:srgbClr val="FFF9F2">
                    <a:alpha val="863"/>
                  </a:srgbClr>
                </a:gs>
                <a:gs pos="100000">
                  <a:srgbClr val="FFF9F2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6528255">
              <a:off x="462087" y="2326428"/>
              <a:ext cx="341736" cy="3224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-10360735">
              <a:off x="1064979" y="2422047"/>
              <a:ext cx="328472" cy="1278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5400002">
              <a:off x="1590494" y="1446833"/>
              <a:ext cx="419461" cy="98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4599371">
              <a:off x="2445258" y="2222626"/>
              <a:ext cx="56297" cy="14074"/>
            </a:xfrm>
            <a:prstGeom prst="ellipse">
              <a:avLst/>
            </a:prstGeom>
            <a:gradFill>
              <a:gsLst>
                <a:gs pos="0">
                  <a:srgbClr val="F9E07A">
                    <a:alpha val="19067"/>
                  </a:srgbClr>
                </a:gs>
                <a:gs pos="14286">
                  <a:srgbClr val="F9E07A">
                    <a:alpha val="17670"/>
                  </a:srgbClr>
                </a:gs>
                <a:gs pos="28571">
                  <a:srgbClr val="F9E07A">
                    <a:alpha val="14013"/>
                  </a:srgbClr>
                </a:gs>
                <a:gs pos="42857">
                  <a:srgbClr val="F9E07A">
                    <a:alpha val="9428"/>
                  </a:srgbClr>
                </a:gs>
                <a:gs pos="57143">
                  <a:srgbClr val="F9E07A">
                    <a:alpha val="5339"/>
                  </a:srgbClr>
                </a:gs>
                <a:gs pos="71429">
                  <a:srgbClr val="F9E07A">
                    <a:alpha val="2536"/>
                  </a:srgbClr>
                </a:gs>
                <a:gs pos="85714">
                  <a:srgbClr val="F9E07A">
                    <a:alpha val="1010"/>
                  </a:srgbClr>
                </a:gs>
                <a:gs pos="100000">
                  <a:srgbClr val="F9E07A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5055123">
              <a:off x="833624" y="2115225"/>
              <a:ext cx="50043" cy="12511"/>
            </a:xfrm>
            <a:prstGeom prst="ellipse">
              <a:avLst/>
            </a:prstGeom>
            <a:gradFill>
              <a:gsLst>
                <a:gs pos="0">
                  <a:srgbClr val="FFE686">
                    <a:alpha val="20180"/>
                  </a:srgbClr>
                </a:gs>
                <a:gs pos="14286">
                  <a:srgbClr val="FFE686">
                    <a:alpha val="18712"/>
                  </a:srgbClr>
                </a:gs>
                <a:gs pos="28571">
                  <a:srgbClr val="FFE686">
                    <a:alpha val="14859"/>
                  </a:srgbClr>
                </a:gs>
                <a:gs pos="42857">
                  <a:srgbClr val="FFE686">
                    <a:alpha val="10013"/>
                  </a:srgbClr>
                </a:gs>
                <a:gs pos="57143">
                  <a:srgbClr val="FFE686">
                    <a:alpha val="5679"/>
                  </a:srgbClr>
                </a:gs>
                <a:gs pos="71429">
                  <a:srgbClr val="FFE686">
                    <a:alpha val="2700"/>
                  </a:srgbClr>
                </a:gs>
                <a:gs pos="85714">
                  <a:srgbClr val="FFE686">
                    <a:alpha val="1076"/>
                  </a:srgbClr>
                </a:gs>
                <a:gs pos="100000">
                  <a:srgbClr val="FFE686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9197115">
              <a:off x="1928723" y="2209504"/>
              <a:ext cx="392999" cy="2797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4412095">
              <a:off x="1253339" y="2065981"/>
              <a:ext cx="572741" cy="452366"/>
            </a:xfrm>
            <a:prstGeom prst="ellipse">
              <a:avLst/>
            </a:prstGeom>
            <a:gradFill>
              <a:gsLst>
                <a:gs pos="0">
                  <a:srgbClr val="8B0000">
                    <a:alpha val="7816"/>
                  </a:srgbClr>
                </a:gs>
                <a:gs pos="14286">
                  <a:srgbClr val="8B0000">
                    <a:alpha val="7207"/>
                  </a:srgbClr>
                </a:gs>
                <a:gs pos="28571">
                  <a:srgbClr val="8B0000">
                    <a:alpha val="5642"/>
                  </a:srgbClr>
                </a:gs>
                <a:gs pos="42857">
                  <a:srgbClr val="8B0000">
                    <a:alpha val="3738"/>
                  </a:srgbClr>
                </a:gs>
                <a:gs pos="57143">
                  <a:srgbClr val="8B0000">
                    <a:alpha val="2089"/>
                  </a:srgbClr>
                </a:gs>
                <a:gs pos="71429">
                  <a:srgbClr val="8B0000">
                    <a:alpha val="983"/>
                  </a:srgbClr>
                </a:gs>
                <a:gs pos="85714">
                  <a:srgbClr val="8B0000">
                    <a:alpha val="390"/>
                  </a:srgbClr>
                </a:gs>
                <a:gs pos="100000">
                  <a:srgbClr val="8B00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5400000">
              <a:off x="1079347" y="2194963"/>
              <a:ext cx="27623" cy="27623"/>
            </a:xfrm>
            <a:prstGeom prst="ellipse">
              <a:avLst/>
            </a:prstGeom>
            <a:gradFill>
              <a:gsLst>
                <a:gs pos="0">
                  <a:srgbClr val="FFCC4A">
                    <a:alpha val="19255"/>
                  </a:srgbClr>
                </a:gs>
                <a:gs pos="14286">
                  <a:srgbClr val="FFCC4A">
                    <a:alpha val="17846"/>
                  </a:srgbClr>
                </a:gs>
                <a:gs pos="28571">
                  <a:srgbClr val="FFCC4A">
                    <a:alpha val="14155"/>
                  </a:srgbClr>
                </a:gs>
                <a:gs pos="42857">
                  <a:srgbClr val="FFCC4A">
                    <a:alpha val="9527"/>
                  </a:srgbClr>
                </a:gs>
                <a:gs pos="57143">
                  <a:srgbClr val="FFCC4A">
                    <a:alpha val="5396"/>
                  </a:srgbClr>
                </a:gs>
                <a:gs pos="71429">
                  <a:srgbClr val="FFCC4A">
                    <a:alpha val="2563"/>
                  </a:srgbClr>
                </a:gs>
                <a:gs pos="85714">
                  <a:srgbClr val="FFCC4A">
                    <a:alpha val="1022"/>
                  </a:srgbClr>
                </a:gs>
                <a:gs pos="100000">
                  <a:srgbClr val="FFCC4A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-10280917">
              <a:off x="595704" y="2412025"/>
              <a:ext cx="62293" cy="15573"/>
            </a:xfrm>
            <a:prstGeom prst="ellipse">
              <a:avLst/>
            </a:prstGeom>
            <a:gradFill>
              <a:gsLst>
                <a:gs pos="0">
                  <a:srgbClr val="CDCBB7">
                    <a:alpha val="17985"/>
                  </a:srgbClr>
                </a:gs>
                <a:gs pos="14286">
                  <a:srgbClr val="CDCBB7">
                    <a:alpha val="16659"/>
                  </a:srgbClr>
                </a:gs>
                <a:gs pos="28571">
                  <a:srgbClr val="CDCBB7">
                    <a:alpha val="13194"/>
                  </a:srgbClr>
                </a:gs>
                <a:gs pos="42857">
                  <a:srgbClr val="CDCBB7">
                    <a:alpha val="8863"/>
                  </a:srgbClr>
                </a:gs>
                <a:gs pos="57143">
                  <a:srgbClr val="CDCBB7">
                    <a:alpha val="5012"/>
                  </a:srgbClr>
                </a:gs>
                <a:gs pos="71429">
                  <a:srgbClr val="CDCBB7">
                    <a:alpha val="2378"/>
                  </a:srgbClr>
                </a:gs>
                <a:gs pos="85714">
                  <a:srgbClr val="CDCBB7">
                    <a:alpha val="947"/>
                  </a:srgbClr>
                </a:gs>
                <a:gs pos="100000">
                  <a:srgbClr val="CDCBB7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6769634">
              <a:off x="875209" y="2142577"/>
              <a:ext cx="58069" cy="14517"/>
            </a:xfrm>
            <a:prstGeom prst="ellipse">
              <a:avLst/>
            </a:prstGeom>
            <a:gradFill>
              <a:gsLst>
                <a:gs pos="0">
                  <a:srgbClr val="E19F3E">
                    <a:alpha val="18749"/>
                  </a:srgbClr>
                </a:gs>
                <a:gs pos="14286">
                  <a:srgbClr val="E19F3E">
                    <a:alpha val="17373"/>
                  </a:srgbClr>
                </a:gs>
                <a:gs pos="28571">
                  <a:srgbClr val="E19F3E">
                    <a:alpha val="13771"/>
                  </a:srgbClr>
                </a:gs>
                <a:gs pos="42857">
                  <a:srgbClr val="E19F3E">
                    <a:alpha val="9261"/>
                  </a:srgbClr>
                </a:gs>
                <a:gs pos="57143">
                  <a:srgbClr val="E19F3E">
                    <a:alpha val="5243"/>
                  </a:srgbClr>
                </a:gs>
                <a:gs pos="71429">
                  <a:srgbClr val="E19F3E">
                    <a:alpha val="2489"/>
                  </a:srgbClr>
                </a:gs>
                <a:gs pos="85714">
                  <a:srgbClr val="E19F3E">
                    <a:alpha val="992"/>
                  </a:srgbClr>
                </a:gs>
                <a:gs pos="100000">
                  <a:srgbClr val="E19F3E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-10501058">
              <a:off x="1983224" y="2239929"/>
              <a:ext cx="59326" cy="14832"/>
            </a:xfrm>
            <a:prstGeom prst="ellipse">
              <a:avLst/>
            </a:prstGeom>
            <a:gradFill>
              <a:gsLst>
                <a:gs pos="0">
                  <a:srgbClr val="ED9B25">
                    <a:alpha val="18522"/>
                  </a:srgbClr>
                </a:gs>
                <a:gs pos="14286">
                  <a:srgbClr val="ED9B25">
                    <a:alpha val="17161"/>
                  </a:srgbClr>
                </a:gs>
                <a:gs pos="28571">
                  <a:srgbClr val="ED9B25">
                    <a:alpha val="13600"/>
                  </a:srgbClr>
                </a:gs>
                <a:gs pos="42857">
                  <a:srgbClr val="ED9B25">
                    <a:alpha val="9143"/>
                  </a:srgbClr>
                </a:gs>
                <a:gs pos="57143">
                  <a:srgbClr val="ED9B25">
                    <a:alpha val="5174"/>
                  </a:srgbClr>
                </a:gs>
                <a:gs pos="71429">
                  <a:srgbClr val="ED9B25">
                    <a:alpha val="2456"/>
                  </a:srgbClr>
                </a:gs>
                <a:gs pos="85714">
                  <a:srgbClr val="ED9B25">
                    <a:alpha val="979"/>
                  </a:srgbClr>
                </a:gs>
                <a:gs pos="100000">
                  <a:srgbClr val="ED9B25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7514071">
              <a:off x="588317" y="2346152"/>
              <a:ext cx="47723" cy="11931"/>
            </a:xfrm>
            <a:prstGeom prst="ellipse">
              <a:avLst/>
            </a:prstGeom>
            <a:gradFill>
              <a:gsLst>
                <a:gs pos="0">
                  <a:srgbClr val="A2A396">
                    <a:alpha val="20590"/>
                  </a:srgbClr>
                </a:gs>
                <a:gs pos="14286">
                  <a:srgbClr val="A2A396">
                    <a:alpha val="19095"/>
                  </a:srgbClr>
                </a:gs>
                <a:gs pos="28571">
                  <a:srgbClr val="A2A396">
                    <a:alpha val="15170"/>
                  </a:srgbClr>
                </a:gs>
                <a:gs pos="42857">
                  <a:srgbClr val="A2A396">
                    <a:alpha val="10230"/>
                  </a:srgbClr>
                </a:gs>
                <a:gs pos="57143">
                  <a:srgbClr val="A2A396">
                    <a:alpha val="5804"/>
                  </a:srgbClr>
                </a:gs>
                <a:gs pos="71429">
                  <a:srgbClr val="A2A396">
                    <a:alpha val="2760"/>
                  </a:srgbClr>
                </a:gs>
                <a:gs pos="85714">
                  <a:srgbClr val="A2A396">
                    <a:alpha val="1101"/>
                  </a:srgbClr>
                </a:gs>
                <a:gs pos="100000">
                  <a:srgbClr val="A2A396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9301072">
              <a:off x="3179572" y="1712220"/>
              <a:ext cx="529507" cy="502492"/>
            </a:xfrm>
            <a:prstGeom prst="ellipse">
              <a:avLst/>
            </a:prstGeom>
            <a:gradFill>
              <a:gsLst>
                <a:gs pos="0">
                  <a:srgbClr val="000000">
                    <a:alpha val="13989"/>
                  </a:srgbClr>
                </a:gs>
                <a:gs pos="14286">
                  <a:srgbClr val="000000">
                    <a:alpha val="12934"/>
                  </a:srgbClr>
                </a:gs>
                <a:gs pos="28571">
                  <a:srgbClr val="000000">
                    <a:alpha val="10196"/>
                  </a:srgbClr>
                </a:gs>
                <a:gs pos="42857">
                  <a:srgbClr val="000000">
                    <a:alpha val="6811"/>
                  </a:srgbClr>
                </a:gs>
                <a:gs pos="57143">
                  <a:srgbClr val="000000">
                    <a:alpha val="3833"/>
                  </a:srgbClr>
                </a:gs>
                <a:gs pos="71429">
                  <a:srgbClr val="000000">
                    <a:alpha val="1813"/>
                  </a:srgbClr>
                </a:gs>
                <a:gs pos="85714">
                  <a:srgbClr val="000000">
                    <a:alpha val="721"/>
                  </a:srgbClr>
                </a:gs>
                <a:gs pos="100000">
                  <a:srgbClr val="0000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5155435">
              <a:off x="1643716" y="1952423"/>
              <a:ext cx="309896" cy="244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8064411">
              <a:off x="548897" y="2306472"/>
              <a:ext cx="163877" cy="1407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8031102">
              <a:off x="547975" y="2307213"/>
              <a:ext cx="165914" cy="1394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5359751">
              <a:off x="1786344" y="2256266"/>
              <a:ext cx="59857" cy="14964"/>
            </a:xfrm>
            <a:prstGeom prst="ellipse">
              <a:avLst/>
            </a:prstGeom>
            <a:gradFill>
              <a:gsLst>
                <a:gs pos="0">
                  <a:srgbClr val="B69B6A">
                    <a:alpha val="18426"/>
                  </a:srgbClr>
                </a:gs>
                <a:gs pos="14286">
                  <a:srgbClr val="B69B6A">
                    <a:alpha val="17071"/>
                  </a:srgbClr>
                </a:gs>
                <a:gs pos="28571">
                  <a:srgbClr val="B69B6A">
                    <a:alpha val="13527"/>
                  </a:srgbClr>
                </a:gs>
                <a:gs pos="42857">
                  <a:srgbClr val="B69B6A">
                    <a:alpha val="9093"/>
                  </a:srgbClr>
                </a:gs>
                <a:gs pos="57143">
                  <a:srgbClr val="B69B6A">
                    <a:alpha val="5145"/>
                  </a:srgbClr>
                </a:gs>
                <a:gs pos="71429">
                  <a:srgbClr val="B69B6A">
                    <a:alpha val="2442"/>
                  </a:srgbClr>
                </a:gs>
                <a:gs pos="85714">
                  <a:srgbClr val="B69B6A">
                    <a:alpha val="973"/>
                  </a:srgbClr>
                </a:gs>
                <a:gs pos="100000">
                  <a:srgbClr val="B69B6A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-9826611">
              <a:off x="1150232" y="2410691"/>
              <a:ext cx="158626" cy="3275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9655269">
              <a:off x="668988" y="2137660"/>
              <a:ext cx="433686" cy="324814"/>
            </a:xfrm>
            <a:prstGeom prst="ellipse">
              <a:avLst/>
            </a:prstGeom>
            <a:gradFill>
              <a:gsLst>
                <a:gs pos="0">
                  <a:srgbClr val="000000">
                    <a:alpha val="15549"/>
                  </a:srgbClr>
                </a:gs>
                <a:gs pos="14286">
                  <a:srgbClr val="000000">
                    <a:alpha val="14387"/>
                  </a:srgbClr>
                </a:gs>
                <a:gs pos="28571">
                  <a:srgbClr val="000000">
                    <a:alpha val="11362"/>
                  </a:srgbClr>
                </a:gs>
                <a:gs pos="42857">
                  <a:srgbClr val="000000">
                    <a:alpha val="7606"/>
                  </a:srgbClr>
                </a:gs>
                <a:gs pos="57143">
                  <a:srgbClr val="000000">
                    <a:alpha val="4289"/>
                  </a:srgbClr>
                </a:gs>
                <a:gs pos="71429">
                  <a:srgbClr val="000000">
                    <a:alpha val="2031"/>
                  </a:srgbClr>
                </a:gs>
                <a:gs pos="85714">
                  <a:srgbClr val="000000">
                    <a:alpha val="808"/>
                  </a:srgbClr>
                </a:gs>
                <a:gs pos="100000">
                  <a:srgbClr val="0000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5211966">
              <a:off x="1718758" y="2037685"/>
              <a:ext cx="62705" cy="15676"/>
            </a:xfrm>
            <a:prstGeom prst="ellipse">
              <a:avLst/>
            </a:prstGeom>
            <a:gradFill>
              <a:gsLst>
                <a:gs pos="0">
                  <a:srgbClr val="92847F">
                    <a:alpha val="17910"/>
                  </a:srgbClr>
                </a:gs>
                <a:gs pos="14286">
                  <a:srgbClr val="92847F">
                    <a:alpha val="16589"/>
                  </a:srgbClr>
                </a:gs>
                <a:gs pos="28571">
                  <a:srgbClr val="92847F">
                    <a:alpha val="13137"/>
                  </a:srgbClr>
                </a:gs>
                <a:gs pos="42857">
                  <a:srgbClr val="92847F">
                    <a:alpha val="8824"/>
                  </a:srgbClr>
                </a:gs>
                <a:gs pos="57143">
                  <a:srgbClr val="92847F">
                    <a:alpha val="4990"/>
                  </a:srgbClr>
                </a:gs>
                <a:gs pos="71429">
                  <a:srgbClr val="92847F">
                    <a:alpha val="2368"/>
                  </a:srgbClr>
                </a:gs>
                <a:gs pos="85714">
                  <a:srgbClr val="92847F">
                    <a:alpha val="943"/>
                  </a:srgbClr>
                </a:gs>
                <a:gs pos="100000">
                  <a:srgbClr val="92847F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3582348">
              <a:off x="660981" y="2150229"/>
              <a:ext cx="411839" cy="3069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5529333">
              <a:off x="1900974" y="2224105"/>
              <a:ext cx="344626" cy="14373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5400000">
              <a:off x="1109298" y="2277315"/>
              <a:ext cx="22906" cy="22906"/>
            </a:xfrm>
            <a:prstGeom prst="ellipse">
              <a:avLst/>
            </a:prstGeom>
            <a:gradFill>
              <a:gsLst>
                <a:gs pos="0">
                  <a:srgbClr val="FFF5C5">
                    <a:alpha val="20925"/>
                  </a:srgbClr>
                </a:gs>
                <a:gs pos="14286">
                  <a:srgbClr val="FFF5C5">
                    <a:alpha val="19409"/>
                  </a:srgbClr>
                </a:gs>
                <a:gs pos="28571">
                  <a:srgbClr val="FFF5C5">
                    <a:alpha val="15426"/>
                  </a:srgbClr>
                </a:gs>
                <a:gs pos="42857">
                  <a:srgbClr val="FFF5C5">
                    <a:alpha val="10407"/>
                  </a:srgbClr>
                </a:gs>
                <a:gs pos="57143">
                  <a:srgbClr val="FFF5C5">
                    <a:alpha val="5908"/>
                  </a:srgbClr>
                </a:gs>
                <a:gs pos="71429">
                  <a:srgbClr val="FFF5C5">
                    <a:alpha val="2810"/>
                  </a:srgbClr>
                </a:gs>
                <a:gs pos="85714">
                  <a:srgbClr val="FFF5C5">
                    <a:alpha val="1121"/>
                  </a:srgbClr>
                </a:gs>
                <a:gs pos="100000">
                  <a:srgbClr val="FFF5C5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7841690">
              <a:off x="576019" y="2345270"/>
              <a:ext cx="52843" cy="13211"/>
            </a:xfrm>
            <a:prstGeom prst="ellipse">
              <a:avLst/>
            </a:prstGeom>
            <a:gradFill>
              <a:gsLst>
                <a:gs pos="0">
                  <a:srgbClr val="E4E7CA">
                    <a:alpha val="19684"/>
                  </a:srgbClr>
                </a:gs>
                <a:gs pos="14286">
                  <a:srgbClr val="E4E7CA">
                    <a:alpha val="18247"/>
                  </a:srgbClr>
                </a:gs>
                <a:gs pos="28571">
                  <a:srgbClr val="E4E7CA">
                    <a:alpha val="14481"/>
                  </a:srgbClr>
                </a:gs>
                <a:gs pos="42857">
                  <a:srgbClr val="E4E7CA">
                    <a:alpha val="9752"/>
                  </a:srgbClr>
                </a:gs>
                <a:gs pos="57143">
                  <a:srgbClr val="E4E7CA">
                    <a:alpha val="5527"/>
                  </a:srgbClr>
                </a:gs>
                <a:gs pos="71429">
                  <a:srgbClr val="E4E7CA">
                    <a:alpha val="2626"/>
                  </a:srgbClr>
                </a:gs>
                <a:gs pos="85714">
                  <a:srgbClr val="E4E7CA">
                    <a:alpha val="1047"/>
                  </a:srgbClr>
                </a:gs>
                <a:gs pos="100000">
                  <a:srgbClr val="E4E7CA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-9680124">
              <a:off x="3197569" y="1737042"/>
              <a:ext cx="583158" cy="493701"/>
            </a:xfrm>
            <a:prstGeom prst="ellipse">
              <a:avLst/>
            </a:prstGeom>
            <a:gradFill>
              <a:gsLst>
                <a:gs pos="0">
                  <a:srgbClr val="006673">
                    <a:alpha val="19798"/>
                  </a:srgbClr>
                </a:gs>
                <a:gs pos="14286">
                  <a:srgbClr val="006673">
                    <a:alpha val="18354"/>
                  </a:srgbClr>
                </a:gs>
                <a:gs pos="28571">
                  <a:srgbClr val="006673">
                    <a:alpha val="14567"/>
                  </a:srgbClr>
                </a:gs>
                <a:gs pos="42857">
                  <a:srgbClr val="006673">
                    <a:alpha val="9812"/>
                  </a:srgbClr>
                </a:gs>
                <a:gs pos="57143">
                  <a:srgbClr val="006673">
                    <a:alpha val="5562"/>
                  </a:srgbClr>
                </a:gs>
                <a:gs pos="71429">
                  <a:srgbClr val="006673">
                    <a:alpha val="2643"/>
                  </a:srgbClr>
                </a:gs>
                <a:gs pos="85714">
                  <a:srgbClr val="006673">
                    <a:alpha val="1054"/>
                  </a:srgbClr>
                </a:gs>
                <a:gs pos="100000">
                  <a:srgbClr val="006673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9042696">
              <a:off x="885262" y="2214848"/>
              <a:ext cx="471178" cy="3451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6633159">
              <a:off x="570379" y="2352821"/>
              <a:ext cx="53344" cy="13336"/>
            </a:xfrm>
            <a:prstGeom prst="ellipse">
              <a:avLst/>
            </a:prstGeom>
            <a:gradFill>
              <a:gsLst>
                <a:gs pos="0">
                  <a:srgbClr val="EFE6DF">
                    <a:alpha val="19595"/>
                  </a:srgbClr>
                </a:gs>
                <a:gs pos="14286">
                  <a:srgbClr val="EFE6DF">
                    <a:alpha val="18164"/>
                  </a:srgbClr>
                </a:gs>
                <a:gs pos="28571">
                  <a:srgbClr val="EFE6DF">
                    <a:alpha val="14413"/>
                  </a:srgbClr>
                </a:gs>
                <a:gs pos="42857">
                  <a:srgbClr val="EFE6DF">
                    <a:alpha val="9705"/>
                  </a:srgbClr>
                </a:gs>
                <a:gs pos="57143">
                  <a:srgbClr val="EFE6DF">
                    <a:alpha val="5500"/>
                  </a:srgbClr>
                </a:gs>
                <a:gs pos="71429">
                  <a:srgbClr val="EFE6DF">
                    <a:alpha val="2613"/>
                  </a:srgbClr>
                </a:gs>
                <a:gs pos="85714">
                  <a:srgbClr val="EFE6DF">
                    <a:alpha val="1042"/>
                  </a:srgbClr>
                </a:gs>
                <a:gs pos="100000">
                  <a:srgbClr val="EFE6DF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6308795">
              <a:off x="1815563" y="2246988"/>
              <a:ext cx="497515" cy="3283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-9595477">
              <a:off x="617320" y="2342162"/>
              <a:ext cx="62078" cy="15519"/>
            </a:xfrm>
            <a:prstGeom prst="ellipse">
              <a:avLst/>
            </a:prstGeom>
            <a:gradFill>
              <a:gsLst>
                <a:gs pos="0">
                  <a:srgbClr val="CFD3C2">
                    <a:alpha val="18024"/>
                  </a:srgbClr>
                </a:gs>
                <a:gs pos="14286">
                  <a:srgbClr val="CFD3C2">
                    <a:alpha val="16695"/>
                  </a:srgbClr>
                </a:gs>
                <a:gs pos="28571">
                  <a:srgbClr val="CFD3C2">
                    <a:alpha val="13223"/>
                  </a:srgbClr>
                </a:gs>
                <a:gs pos="42857">
                  <a:srgbClr val="CFD3C2">
                    <a:alpha val="8883"/>
                  </a:srgbClr>
                </a:gs>
                <a:gs pos="57143">
                  <a:srgbClr val="CFD3C2">
                    <a:alpha val="5024"/>
                  </a:srgbClr>
                </a:gs>
                <a:gs pos="71429">
                  <a:srgbClr val="CFD3C2">
                    <a:alpha val="2384"/>
                  </a:srgbClr>
                </a:gs>
                <a:gs pos="85714">
                  <a:srgbClr val="CFD3C2">
                    <a:alpha val="950"/>
                  </a:srgbClr>
                </a:gs>
                <a:gs pos="100000">
                  <a:srgbClr val="CFD3C2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3679780">
              <a:off x="533374" y="2305206"/>
              <a:ext cx="182292" cy="133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5331497">
              <a:off x="1854072" y="2250188"/>
              <a:ext cx="62420" cy="15605"/>
            </a:xfrm>
            <a:prstGeom prst="ellipse">
              <a:avLst/>
            </a:prstGeom>
            <a:gradFill>
              <a:gsLst>
                <a:gs pos="0">
                  <a:srgbClr val="B3A294">
                    <a:alpha val="17962"/>
                  </a:srgbClr>
                </a:gs>
                <a:gs pos="14286">
                  <a:srgbClr val="B3A294">
                    <a:alpha val="16637"/>
                  </a:srgbClr>
                </a:gs>
                <a:gs pos="28571">
                  <a:srgbClr val="B3A294">
                    <a:alpha val="13176"/>
                  </a:srgbClr>
                </a:gs>
                <a:gs pos="42857">
                  <a:srgbClr val="B3A294">
                    <a:alpha val="8851"/>
                  </a:srgbClr>
                </a:gs>
                <a:gs pos="57143">
                  <a:srgbClr val="B3A294">
                    <a:alpha val="5006"/>
                  </a:srgbClr>
                </a:gs>
                <a:gs pos="71429">
                  <a:srgbClr val="B3A294">
                    <a:alpha val="2375"/>
                  </a:srgbClr>
                </a:gs>
                <a:gs pos="85714">
                  <a:srgbClr val="B3A294">
                    <a:alpha val="946"/>
                  </a:srgbClr>
                </a:gs>
                <a:gs pos="100000">
                  <a:srgbClr val="B3A294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5695433">
              <a:off x="1664327" y="1875147"/>
              <a:ext cx="250580" cy="284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-9589981">
              <a:off x="1056898" y="2291651"/>
              <a:ext cx="51450" cy="12862"/>
            </a:xfrm>
            <a:prstGeom prst="ellipse">
              <a:avLst/>
            </a:prstGeom>
            <a:gradFill>
              <a:gsLst>
                <a:gs pos="0">
                  <a:srgbClr val="F9D400">
                    <a:alpha val="19931"/>
                  </a:srgbClr>
                </a:gs>
                <a:gs pos="14286">
                  <a:srgbClr val="F9D400">
                    <a:alpha val="18479"/>
                  </a:srgbClr>
                </a:gs>
                <a:gs pos="28571">
                  <a:srgbClr val="F9D400">
                    <a:alpha val="14669"/>
                  </a:srgbClr>
                </a:gs>
                <a:gs pos="42857">
                  <a:srgbClr val="F9D400">
                    <a:alpha val="9882"/>
                  </a:srgbClr>
                </a:gs>
                <a:gs pos="57143">
                  <a:srgbClr val="F9D400">
                    <a:alpha val="5602"/>
                  </a:srgbClr>
                </a:gs>
                <a:gs pos="71429">
                  <a:srgbClr val="F9D400">
                    <a:alpha val="2663"/>
                  </a:srgbClr>
                </a:gs>
                <a:gs pos="85714">
                  <a:srgbClr val="F9D400">
                    <a:alpha val="1062"/>
                  </a:srgbClr>
                </a:gs>
                <a:gs pos="100000">
                  <a:srgbClr val="F9D400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5612189">
              <a:off x="2031147" y="2301482"/>
              <a:ext cx="53402" cy="13351"/>
            </a:xfrm>
            <a:prstGeom prst="ellipse">
              <a:avLst/>
            </a:prstGeom>
            <a:gradFill>
              <a:gsLst>
                <a:gs pos="0">
                  <a:srgbClr val="FFF099">
                    <a:alpha val="19584"/>
                  </a:srgbClr>
                </a:gs>
                <a:gs pos="14286">
                  <a:srgbClr val="FFF099">
                    <a:alpha val="18154"/>
                  </a:srgbClr>
                </a:gs>
                <a:gs pos="28571">
                  <a:srgbClr val="FFF099">
                    <a:alpha val="14405"/>
                  </a:srgbClr>
                </a:gs>
                <a:gs pos="42857">
                  <a:srgbClr val="FFF099">
                    <a:alpha val="9699"/>
                  </a:srgbClr>
                </a:gs>
                <a:gs pos="57143">
                  <a:srgbClr val="FFF099">
                    <a:alpha val="5496"/>
                  </a:srgbClr>
                </a:gs>
                <a:gs pos="71429">
                  <a:srgbClr val="FFF099">
                    <a:alpha val="2612"/>
                  </a:srgbClr>
                </a:gs>
                <a:gs pos="85714">
                  <a:srgbClr val="FFF099">
                    <a:alpha val="1041"/>
                  </a:srgbClr>
                </a:gs>
                <a:gs pos="100000">
                  <a:srgbClr val="FFF099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6997015">
              <a:off x="1016671" y="2242000"/>
              <a:ext cx="61531" cy="15383"/>
            </a:xfrm>
            <a:prstGeom prst="ellipse">
              <a:avLst/>
            </a:prstGeom>
            <a:gradFill>
              <a:gsLst>
                <a:gs pos="0">
                  <a:srgbClr val="A47840">
                    <a:alpha val="18123"/>
                  </a:srgbClr>
                </a:gs>
                <a:gs pos="14286">
                  <a:srgbClr val="A47840">
                    <a:alpha val="16788"/>
                  </a:srgbClr>
                </a:gs>
                <a:gs pos="28571">
                  <a:srgbClr val="A47840">
                    <a:alpha val="13298"/>
                  </a:srgbClr>
                </a:gs>
                <a:gs pos="42857">
                  <a:srgbClr val="A47840">
                    <a:alpha val="8935"/>
                  </a:srgbClr>
                </a:gs>
                <a:gs pos="57143">
                  <a:srgbClr val="A47840">
                    <a:alpha val="5054"/>
                  </a:srgbClr>
                </a:gs>
                <a:gs pos="71429">
                  <a:srgbClr val="A47840">
                    <a:alpha val="2398"/>
                  </a:srgbClr>
                </a:gs>
                <a:gs pos="85714">
                  <a:srgbClr val="A47840">
                    <a:alpha val="955"/>
                  </a:srgbClr>
                </a:gs>
                <a:gs pos="100000">
                  <a:srgbClr val="A4784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-10007331">
              <a:off x="355536" y="1956220"/>
              <a:ext cx="213495" cy="7066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6436280">
              <a:off x="2396431" y="2366913"/>
              <a:ext cx="343504" cy="261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3035781">
              <a:off x="2419063" y="2202045"/>
              <a:ext cx="111680" cy="964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5400000">
              <a:off x="647992" y="2338071"/>
              <a:ext cx="24558" cy="24558"/>
            </a:xfrm>
            <a:prstGeom prst="ellipse">
              <a:avLst/>
            </a:prstGeom>
            <a:gradFill>
              <a:gsLst>
                <a:gs pos="0">
                  <a:srgbClr val="F8F6F4">
                    <a:alpha val="20344"/>
                  </a:srgbClr>
                </a:gs>
                <a:gs pos="14286">
                  <a:srgbClr val="F8F6F4">
                    <a:alpha val="18865"/>
                  </a:srgbClr>
                </a:gs>
                <a:gs pos="28571">
                  <a:srgbClr val="F8F6F4">
                    <a:alpha val="14983"/>
                  </a:srgbClr>
                </a:gs>
                <a:gs pos="42857">
                  <a:srgbClr val="F8F6F4">
                    <a:alpha val="10100"/>
                  </a:srgbClr>
                </a:gs>
                <a:gs pos="57143">
                  <a:srgbClr val="F8F6F4">
                    <a:alpha val="5729"/>
                  </a:srgbClr>
                </a:gs>
                <a:gs pos="71429">
                  <a:srgbClr val="F8F6F4">
                    <a:alpha val="2724"/>
                  </a:srgbClr>
                </a:gs>
                <a:gs pos="85714">
                  <a:srgbClr val="F8F6F4">
                    <a:alpha val="1086"/>
                  </a:srgbClr>
                </a:gs>
                <a:gs pos="100000">
                  <a:srgbClr val="F8F6F4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-8831984">
              <a:off x="799898" y="2095530"/>
              <a:ext cx="56105" cy="14026"/>
            </a:xfrm>
            <a:prstGeom prst="ellipse">
              <a:avLst/>
            </a:prstGeom>
            <a:gradFill>
              <a:gsLst>
                <a:gs pos="0">
                  <a:srgbClr val="E29534">
                    <a:alpha val="19101"/>
                  </a:srgbClr>
                </a:gs>
                <a:gs pos="14286">
                  <a:srgbClr val="E29534">
                    <a:alpha val="17702"/>
                  </a:srgbClr>
                </a:gs>
                <a:gs pos="28571">
                  <a:srgbClr val="E29534">
                    <a:alpha val="14039"/>
                  </a:srgbClr>
                </a:gs>
                <a:gs pos="42857">
                  <a:srgbClr val="E29534">
                    <a:alpha val="9446"/>
                  </a:srgbClr>
                </a:gs>
                <a:gs pos="57143">
                  <a:srgbClr val="E29534">
                    <a:alpha val="5350"/>
                  </a:srgbClr>
                </a:gs>
                <a:gs pos="71429">
                  <a:srgbClr val="E29534">
                    <a:alpha val="2541"/>
                  </a:srgbClr>
                </a:gs>
                <a:gs pos="85714">
                  <a:srgbClr val="E29534">
                    <a:alpha val="1013"/>
                  </a:srgbClr>
                </a:gs>
                <a:gs pos="100000">
                  <a:srgbClr val="E29534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5382072">
              <a:off x="1758995" y="1304398"/>
              <a:ext cx="64733" cy="16183"/>
            </a:xfrm>
            <a:prstGeom prst="ellipse">
              <a:avLst/>
            </a:prstGeom>
            <a:gradFill>
              <a:gsLst>
                <a:gs pos="0">
                  <a:srgbClr val="85796E">
                    <a:alpha val="17540"/>
                  </a:srgbClr>
                </a:gs>
                <a:gs pos="14286">
                  <a:srgbClr val="85796E">
                    <a:alpha val="16244"/>
                  </a:srgbClr>
                </a:gs>
                <a:gs pos="28571">
                  <a:srgbClr val="85796E">
                    <a:alpha val="12858"/>
                  </a:srgbClr>
                </a:gs>
                <a:gs pos="42857">
                  <a:srgbClr val="85796E">
                    <a:alpha val="8632"/>
                  </a:srgbClr>
                </a:gs>
                <a:gs pos="57143">
                  <a:srgbClr val="85796E">
                    <a:alpha val="4879"/>
                  </a:srgbClr>
                </a:gs>
                <a:gs pos="71429">
                  <a:srgbClr val="85796E">
                    <a:alpha val="2314"/>
                  </a:srgbClr>
                </a:gs>
                <a:gs pos="85714">
                  <a:srgbClr val="85796E">
                    <a:alpha val="922"/>
                  </a:srgbClr>
                </a:gs>
                <a:gs pos="100000">
                  <a:srgbClr val="85796E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7252319">
              <a:off x="590608" y="2351760"/>
              <a:ext cx="61696" cy="15424"/>
            </a:xfrm>
            <a:prstGeom prst="ellipse">
              <a:avLst/>
            </a:prstGeom>
            <a:gradFill>
              <a:gsLst>
                <a:gs pos="0">
                  <a:srgbClr val="EAE9FF">
                    <a:alpha val="18093"/>
                  </a:srgbClr>
                </a:gs>
                <a:gs pos="14286">
                  <a:srgbClr val="EAE9FF">
                    <a:alpha val="16760"/>
                  </a:srgbClr>
                </a:gs>
                <a:gs pos="28571">
                  <a:srgbClr val="EAE9FF">
                    <a:alpha val="13276"/>
                  </a:srgbClr>
                </a:gs>
                <a:gs pos="42857">
                  <a:srgbClr val="EAE9FF">
                    <a:alpha val="8919"/>
                  </a:srgbClr>
                </a:gs>
                <a:gs pos="57143">
                  <a:srgbClr val="EAE9FF">
                    <a:alpha val="5045"/>
                  </a:srgbClr>
                </a:gs>
                <a:gs pos="71429">
                  <a:srgbClr val="EAE9FF">
                    <a:alpha val="2394"/>
                  </a:srgbClr>
                </a:gs>
                <a:gs pos="85714">
                  <a:srgbClr val="EAE9FF">
                    <a:alpha val="954"/>
                  </a:srgbClr>
                </a:gs>
                <a:gs pos="100000">
                  <a:srgbClr val="EAE9F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5400002">
              <a:off x="1524027" y="2106582"/>
              <a:ext cx="533346" cy="109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5540857">
              <a:off x="1814494" y="2249186"/>
              <a:ext cx="63042" cy="15761"/>
            </a:xfrm>
            <a:prstGeom prst="ellipse">
              <a:avLst/>
            </a:prstGeom>
            <a:gradFill>
              <a:gsLst>
                <a:gs pos="0">
                  <a:srgbClr val="B69870">
                    <a:alpha val="17848"/>
                  </a:srgbClr>
                </a:gs>
                <a:gs pos="14286">
                  <a:srgbClr val="B69870">
                    <a:alpha val="16532"/>
                  </a:srgbClr>
                </a:gs>
                <a:gs pos="28571">
                  <a:srgbClr val="B69870">
                    <a:alpha val="13091"/>
                  </a:srgbClr>
                </a:gs>
                <a:gs pos="42857">
                  <a:srgbClr val="B69870">
                    <a:alpha val="8792"/>
                  </a:srgbClr>
                </a:gs>
                <a:gs pos="57143">
                  <a:srgbClr val="B69870">
                    <a:alpha val="4972"/>
                  </a:srgbClr>
                </a:gs>
                <a:gs pos="71429">
                  <a:srgbClr val="B69870">
                    <a:alpha val="2359"/>
                  </a:srgbClr>
                </a:gs>
                <a:gs pos="85714">
                  <a:srgbClr val="B69870">
                    <a:alpha val="939"/>
                  </a:srgbClr>
                </a:gs>
                <a:gs pos="100000">
                  <a:srgbClr val="B69870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8733110">
              <a:off x="2418966" y="2300906"/>
              <a:ext cx="312107" cy="19935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8694008">
              <a:off x="2062105" y="2291778"/>
              <a:ext cx="47032" cy="11758"/>
            </a:xfrm>
            <a:prstGeom prst="ellipse">
              <a:avLst/>
            </a:prstGeom>
            <a:gradFill>
              <a:gsLst>
                <a:gs pos="0">
                  <a:srgbClr val="FEFCF4">
                    <a:alpha val="20711"/>
                  </a:srgbClr>
                </a:gs>
                <a:gs pos="14286">
                  <a:srgbClr val="FEFCF4">
                    <a:alpha val="19209"/>
                  </a:srgbClr>
                </a:gs>
                <a:gs pos="28571">
                  <a:srgbClr val="FEFCF4">
                    <a:alpha val="15263"/>
                  </a:srgbClr>
                </a:gs>
                <a:gs pos="42857">
                  <a:srgbClr val="FEFCF4">
                    <a:alpha val="10294"/>
                  </a:srgbClr>
                </a:gs>
                <a:gs pos="57143">
                  <a:srgbClr val="FEFCF4">
                    <a:alpha val="5842"/>
                  </a:srgbClr>
                </a:gs>
                <a:gs pos="71429">
                  <a:srgbClr val="FEFCF4">
                    <a:alpha val="2778"/>
                  </a:srgbClr>
                </a:gs>
                <a:gs pos="85714">
                  <a:srgbClr val="FEFCF4">
                    <a:alpha val="1108"/>
                  </a:srgbClr>
                </a:gs>
                <a:gs pos="100000">
                  <a:srgbClr val="FEFCF4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-8334452">
              <a:off x="57034" y="1966043"/>
              <a:ext cx="545651" cy="444367"/>
            </a:xfrm>
            <a:prstGeom prst="ellipse">
              <a:avLst/>
            </a:prstGeom>
            <a:gradFill>
              <a:gsLst>
                <a:gs pos="0">
                  <a:srgbClr val="00004D">
                    <a:alpha val="9468"/>
                  </a:srgbClr>
                </a:gs>
                <a:gs pos="14286">
                  <a:srgbClr val="00004D">
                    <a:alpha val="8736"/>
                  </a:srgbClr>
                </a:gs>
                <a:gs pos="28571">
                  <a:srgbClr val="00004D">
                    <a:alpha val="6852"/>
                  </a:srgbClr>
                </a:gs>
                <a:gs pos="42857">
                  <a:srgbClr val="00004D">
                    <a:alpha val="4549"/>
                  </a:srgbClr>
                </a:gs>
                <a:gs pos="57143">
                  <a:srgbClr val="00004D">
                    <a:alpha val="2547"/>
                  </a:srgbClr>
                </a:gs>
                <a:gs pos="71429">
                  <a:srgbClr val="00004D">
                    <a:alpha val="1200"/>
                  </a:srgbClr>
                </a:gs>
                <a:gs pos="85714">
                  <a:srgbClr val="00004D">
                    <a:alpha val="476"/>
                  </a:srgbClr>
                </a:gs>
                <a:gs pos="100000">
                  <a:srgbClr val="00004D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5134645">
              <a:off x="1635622" y="1892198"/>
              <a:ext cx="295255" cy="6157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5829271">
              <a:off x="93628" y="1923090"/>
              <a:ext cx="573431" cy="501507"/>
            </a:xfrm>
            <a:prstGeom prst="ellipse">
              <a:avLst/>
            </a:prstGeom>
            <a:gradFill>
              <a:gsLst>
                <a:gs pos="0">
                  <a:srgbClr val="898963">
                    <a:alpha val="16682"/>
                  </a:srgbClr>
                </a:gs>
                <a:gs pos="14286">
                  <a:srgbClr val="898963">
                    <a:alpha val="15443"/>
                  </a:srgbClr>
                </a:gs>
                <a:gs pos="28571">
                  <a:srgbClr val="898963">
                    <a:alpha val="12212"/>
                  </a:srgbClr>
                </a:gs>
                <a:gs pos="42857">
                  <a:srgbClr val="898963">
                    <a:alpha val="8188"/>
                  </a:srgbClr>
                </a:gs>
                <a:gs pos="57143">
                  <a:srgbClr val="898963">
                    <a:alpha val="4623"/>
                  </a:srgbClr>
                </a:gs>
                <a:gs pos="71429">
                  <a:srgbClr val="898963">
                    <a:alpha val="2191"/>
                  </a:srgbClr>
                </a:gs>
                <a:gs pos="85714">
                  <a:srgbClr val="898963">
                    <a:alpha val="872"/>
                  </a:srgbClr>
                </a:gs>
                <a:gs pos="100000">
                  <a:srgbClr val="898963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5400000">
              <a:off x="1069766" y="2261803"/>
              <a:ext cx="29275" cy="29275"/>
            </a:xfrm>
            <a:prstGeom prst="ellipse">
              <a:avLst/>
            </a:prstGeom>
            <a:gradFill>
              <a:gsLst>
                <a:gs pos="0">
                  <a:srgbClr val="FFF3D4">
                    <a:alpha val="18662"/>
                  </a:srgbClr>
                </a:gs>
                <a:gs pos="14286">
                  <a:srgbClr val="FFF3D4">
                    <a:alpha val="17292"/>
                  </a:srgbClr>
                </a:gs>
                <a:gs pos="28571">
                  <a:srgbClr val="FFF3D4">
                    <a:alpha val="13706"/>
                  </a:srgbClr>
                </a:gs>
                <a:gs pos="42857">
                  <a:srgbClr val="FFF3D4">
                    <a:alpha val="9216"/>
                  </a:srgbClr>
                </a:gs>
                <a:gs pos="57143">
                  <a:srgbClr val="FFF3D4">
                    <a:alpha val="5217"/>
                  </a:srgbClr>
                </a:gs>
                <a:gs pos="71429">
                  <a:srgbClr val="FFF3D4">
                    <a:alpha val="2477"/>
                  </a:srgbClr>
                </a:gs>
                <a:gs pos="85714">
                  <a:srgbClr val="FFF3D4">
                    <a:alpha val="987"/>
                  </a:srgbClr>
                </a:gs>
                <a:gs pos="100000">
                  <a:srgbClr val="FFF3D4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6205384">
              <a:off x="2449798" y="2332612"/>
              <a:ext cx="253276" cy="3316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2798302">
              <a:off x="2492021" y="2321281"/>
              <a:ext cx="164814" cy="1492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8861670">
              <a:off x="525281" y="2315917"/>
              <a:ext cx="229526" cy="192181"/>
            </a:xfrm>
            <a:prstGeom prst="ellipse">
              <a:avLst/>
            </a:prstGeom>
            <a:gradFill>
              <a:gsLst>
                <a:gs pos="0">
                  <a:srgbClr val="FFFF00">
                    <a:alpha val="23183"/>
                  </a:srgbClr>
                </a:gs>
                <a:gs pos="14286">
                  <a:srgbClr val="FFFF00">
                    <a:alpha val="21527"/>
                  </a:srgbClr>
                </a:gs>
                <a:gs pos="28571">
                  <a:srgbClr val="FFFF00">
                    <a:alpha val="17157"/>
                  </a:srgbClr>
                </a:gs>
                <a:gs pos="42857">
                  <a:srgbClr val="FFFF00">
                    <a:alpha val="11614"/>
                  </a:srgbClr>
                </a:gs>
                <a:gs pos="57143">
                  <a:srgbClr val="FFFF00">
                    <a:alpha val="6612"/>
                  </a:srgbClr>
                </a:gs>
                <a:gs pos="71429">
                  <a:srgbClr val="FFFF00">
                    <a:alpha val="3151"/>
                  </a:srgbClr>
                </a:gs>
                <a:gs pos="85714">
                  <a:srgbClr val="FFFF00">
                    <a:alpha val="1258"/>
                  </a:srgbClr>
                </a:gs>
                <a:gs pos="100000">
                  <a:srgbClr val="FFFF00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5400000">
              <a:off x="2036728" y="2236515"/>
              <a:ext cx="40383" cy="40383"/>
            </a:xfrm>
            <a:prstGeom prst="ellipse">
              <a:avLst/>
            </a:prstGeom>
            <a:gradFill>
              <a:gsLst>
                <a:gs pos="0">
                  <a:srgbClr val="F5F2FF">
                    <a:alpha val="18946"/>
                  </a:srgbClr>
                </a:gs>
                <a:gs pos="14286">
                  <a:srgbClr val="F5F2FF">
                    <a:alpha val="17557"/>
                  </a:srgbClr>
                </a:gs>
                <a:gs pos="28571">
                  <a:srgbClr val="F5F2FF">
                    <a:alpha val="13921"/>
                  </a:srgbClr>
                </a:gs>
                <a:gs pos="42857">
                  <a:srgbClr val="F5F2FF">
                    <a:alpha val="9365"/>
                  </a:srgbClr>
                </a:gs>
                <a:gs pos="57143">
                  <a:srgbClr val="F5F2FF">
                    <a:alpha val="5302"/>
                  </a:srgbClr>
                </a:gs>
                <a:gs pos="71429">
                  <a:srgbClr val="F5F2FF">
                    <a:alpha val="2518"/>
                  </a:srgbClr>
                </a:gs>
                <a:gs pos="85714">
                  <a:srgbClr val="F5F2FF">
                    <a:alpha val="1003"/>
                  </a:srgbClr>
                </a:gs>
                <a:gs pos="100000">
                  <a:srgbClr val="F5F2FF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7047543">
              <a:off x="409863" y="1944157"/>
              <a:ext cx="121752" cy="1042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9416440">
              <a:off x="297589" y="2381141"/>
              <a:ext cx="612654" cy="264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5400000">
              <a:off x="2055320" y="2232102"/>
              <a:ext cx="48515" cy="48515"/>
            </a:xfrm>
            <a:prstGeom prst="ellipse">
              <a:avLst/>
            </a:prstGeom>
            <a:gradFill>
              <a:gsLst>
                <a:gs pos="0">
                  <a:srgbClr val="FBFAFF">
                    <a:alpha val="16869"/>
                  </a:srgbClr>
                </a:gs>
                <a:gs pos="14286">
                  <a:srgbClr val="FBFAFF">
                    <a:alpha val="15617"/>
                  </a:srgbClr>
                </a:gs>
                <a:gs pos="28571">
                  <a:srgbClr val="FBFAFF">
                    <a:alpha val="12352"/>
                  </a:srgbClr>
                </a:gs>
                <a:gs pos="42857">
                  <a:srgbClr val="FBFAFF">
                    <a:alpha val="8285"/>
                  </a:srgbClr>
                </a:gs>
                <a:gs pos="57143">
                  <a:srgbClr val="FBFAFF">
                    <a:alpha val="4679"/>
                  </a:srgbClr>
                </a:gs>
                <a:gs pos="71429">
                  <a:srgbClr val="FBFAFF">
                    <a:alpha val="2218"/>
                  </a:srgbClr>
                </a:gs>
                <a:gs pos="85714">
                  <a:srgbClr val="FBFAFF">
                    <a:alpha val="883"/>
                  </a:srgbClr>
                </a:gs>
                <a:gs pos="100000">
                  <a:srgbClr val="FBFAFF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-9997439">
              <a:off x="2353253" y="2382003"/>
              <a:ext cx="422998" cy="279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3563492">
              <a:off x="3099545" y="1348041"/>
              <a:ext cx="560539" cy="516049"/>
            </a:xfrm>
            <a:prstGeom prst="ellipse">
              <a:avLst/>
            </a:prstGeom>
            <a:gradFill>
              <a:gsLst>
                <a:gs pos="0">
                  <a:srgbClr val="8B3C38">
                    <a:alpha val="19500"/>
                  </a:srgbClr>
                </a:gs>
                <a:gs pos="14286">
                  <a:srgbClr val="8B3C38">
                    <a:alpha val="18076"/>
                  </a:srgbClr>
                </a:gs>
                <a:gs pos="28571">
                  <a:srgbClr val="8B3C38">
                    <a:alpha val="14342"/>
                  </a:srgbClr>
                </a:gs>
                <a:gs pos="42857">
                  <a:srgbClr val="8B3C38">
                    <a:alpha val="9655"/>
                  </a:srgbClr>
                </a:gs>
                <a:gs pos="57143">
                  <a:srgbClr val="8B3C38">
                    <a:alpha val="5471"/>
                  </a:srgbClr>
                </a:gs>
                <a:gs pos="71429">
                  <a:srgbClr val="8B3C38">
                    <a:alpha val="2599"/>
                  </a:srgbClr>
                </a:gs>
                <a:gs pos="85714">
                  <a:srgbClr val="8B3C38">
                    <a:alpha val="1036"/>
                  </a:srgbClr>
                </a:gs>
                <a:gs pos="100000">
                  <a:srgbClr val="8B3C38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3799454">
              <a:off x="1931539" y="2268578"/>
              <a:ext cx="326126" cy="516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5400000">
              <a:off x="2050867" y="2224307"/>
              <a:ext cx="49525" cy="49525"/>
            </a:xfrm>
            <a:prstGeom prst="ellipse">
              <a:avLst/>
            </a:prstGeom>
            <a:gradFill>
              <a:gsLst>
                <a:gs pos="0">
                  <a:srgbClr val="F7F7FF">
                    <a:alpha val="16607"/>
                  </a:srgbClr>
                </a:gs>
                <a:gs pos="14286">
                  <a:srgbClr val="F7F7FF">
                    <a:alpha val="15373"/>
                  </a:srgbClr>
                </a:gs>
                <a:gs pos="28571">
                  <a:srgbClr val="F7F7FF">
                    <a:alpha val="12156"/>
                  </a:srgbClr>
                </a:gs>
                <a:gs pos="42857">
                  <a:srgbClr val="F7F7FF">
                    <a:alpha val="8150"/>
                  </a:srgbClr>
                </a:gs>
                <a:gs pos="57143">
                  <a:srgbClr val="F7F7FF">
                    <a:alpha val="4601"/>
                  </a:srgbClr>
                </a:gs>
                <a:gs pos="71429">
                  <a:srgbClr val="F7F7FF">
                    <a:alpha val="2181"/>
                  </a:srgbClr>
                </a:gs>
                <a:gs pos="85714">
                  <a:srgbClr val="F7F7FF">
                    <a:alpha val="868"/>
                  </a:srgbClr>
                </a:gs>
                <a:gs pos="100000">
                  <a:srgbClr val="F7F7FF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5400000">
              <a:off x="2528720" y="2391950"/>
              <a:ext cx="29599" cy="29599"/>
            </a:xfrm>
            <a:prstGeom prst="ellipse">
              <a:avLst/>
            </a:prstGeom>
            <a:gradFill>
              <a:gsLst>
                <a:gs pos="0">
                  <a:srgbClr val="F6F0EC">
                    <a:alpha val="18545"/>
                  </a:srgbClr>
                </a:gs>
                <a:gs pos="14286">
                  <a:srgbClr val="F6F0EC">
                    <a:alpha val="17183"/>
                  </a:srgbClr>
                </a:gs>
                <a:gs pos="28571">
                  <a:srgbClr val="F6F0EC">
                    <a:alpha val="13617"/>
                  </a:srgbClr>
                </a:gs>
                <a:gs pos="42857">
                  <a:srgbClr val="F6F0EC">
                    <a:alpha val="9155"/>
                  </a:srgbClr>
                </a:gs>
                <a:gs pos="57143">
                  <a:srgbClr val="F6F0EC">
                    <a:alpha val="5181"/>
                  </a:srgbClr>
                </a:gs>
                <a:gs pos="71429">
                  <a:srgbClr val="F6F0EC">
                    <a:alpha val="2460"/>
                  </a:srgbClr>
                </a:gs>
                <a:gs pos="85714">
                  <a:srgbClr val="F6F0EC">
                    <a:alpha val="980"/>
                  </a:srgbClr>
                </a:gs>
                <a:gs pos="100000">
                  <a:srgbClr val="F6F0EC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-9370447">
              <a:off x="3168418" y="1223644"/>
              <a:ext cx="524563" cy="515154"/>
            </a:xfrm>
            <a:prstGeom prst="ellipse">
              <a:avLst/>
            </a:prstGeom>
            <a:gradFill>
              <a:gsLst>
                <a:gs pos="0">
                  <a:srgbClr val="002290">
                    <a:alpha val="11264"/>
                  </a:srgbClr>
                </a:gs>
                <a:gs pos="14286">
                  <a:srgbClr val="002290">
                    <a:alpha val="10402"/>
                  </a:srgbClr>
                </a:gs>
                <a:gs pos="28571">
                  <a:srgbClr val="002290">
                    <a:alpha val="8175"/>
                  </a:srgbClr>
                </a:gs>
                <a:gs pos="42857">
                  <a:srgbClr val="002290">
                    <a:alpha val="5440"/>
                  </a:srgbClr>
                </a:gs>
                <a:gs pos="57143">
                  <a:srgbClr val="002290">
                    <a:alpha val="3052"/>
                  </a:srgbClr>
                </a:gs>
                <a:gs pos="71429">
                  <a:srgbClr val="002290">
                    <a:alpha val="1440"/>
                  </a:srgbClr>
                </a:gs>
                <a:gs pos="85714">
                  <a:srgbClr val="002290">
                    <a:alpha val="572"/>
                  </a:srgbClr>
                </a:gs>
                <a:gs pos="100000">
                  <a:srgbClr val="002290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5380995">
              <a:off x="3162619" y="1727398"/>
              <a:ext cx="558563" cy="466567"/>
            </a:xfrm>
            <a:prstGeom prst="ellipse">
              <a:avLst/>
            </a:prstGeom>
            <a:gradFill>
              <a:gsLst>
                <a:gs pos="0">
                  <a:srgbClr val="1E27AA">
                    <a:alpha val="22258"/>
                  </a:srgbClr>
                </a:gs>
                <a:gs pos="14286">
                  <a:srgbClr val="1E27AA">
                    <a:alpha val="20659"/>
                  </a:srgbClr>
                </a:gs>
                <a:gs pos="28571">
                  <a:srgbClr val="1E27AA">
                    <a:alpha val="16446"/>
                  </a:srgbClr>
                </a:gs>
                <a:gs pos="42857">
                  <a:srgbClr val="1E27AA">
                    <a:alpha val="11117"/>
                  </a:srgbClr>
                </a:gs>
                <a:gs pos="57143">
                  <a:srgbClr val="1E27AA">
                    <a:alpha val="6322"/>
                  </a:srgbClr>
                </a:gs>
                <a:gs pos="71429">
                  <a:srgbClr val="1E27AA">
                    <a:alpha val="3011"/>
                  </a:srgbClr>
                </a:gs>
                <a:gs pos="85714">
                  <a:srgbClr val="1E27AA">
                    <a:alpha val="1201"/>
                  </a:srgbClr>
                </a:gs>
                <a:gs pos="100000">
                  <a:srgbClr val="1E27AA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5752046">
              <a:off x="1093679" y="2258462"/>
              <a:ext cx="61521" cy="15380"/>
            </a:xfrm>
            <a:prstGeom prst="ellipse">
              <a:avLst/>
            </a:prstGeom>
            <a:gradFill>
              <a:gsLst>
                <a:gs pos="0">
                  <a:srgbClr val="FFD95B">
                    <a:alpha val="18125"/>
                  </a:srgbClr>
                </a:gs>
                <a:gs pos="14286">
                  <a:srgbClr val="FFD95B">
                    <a:alpha val="16790"/>
                  </a:srgbClr>
                </a:gs>
                <a:gs pos="28571">
                  <a:srgbClr val="FFD95B">
                    <a:alpha val="13300"/>
                  </a:srgbClr>
                </a:gs>
                <a:gs pos="42857">
                  <a:srgbClr val="FFD95B">
                    <a:alpha val="8936"/>
                  </a:srgbClr>
                </a:gs>
                <a:gs pos="57143">
                  <a:srgbClr val="FFD95B">
                    <a:alpha val="5055"/>
                  </a:srgbClr>
                </a:gs>
                <a:gs pos="71429">
                  <a:srgbClr val="FFD95B">
                    <a:alpha val="2399"/>
                  </a:srgbClr>
                </a:gs>
                <a:gs pos="85714">
                  <a:srgbClr val="FFD95B">
                    <a:alpha val="955"/>
                  </a:srgbClr>
                </a:gs>
                <a:gs pos="100000">
                  <a:srgbClr val="FFD95B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3102967">
              <a:off x="3200852" y="2084837"/>
              <a:ext cx="700040" cy="625947"/>
            </a:xfrm>
            <a:prstGeom prst="ellipse">
              <a:avLst/>
            </a:prstGeom>
            <a:gradFill>
              <a:gsLst>
                <a:gs pos="0">
                  <a:srgbClr val="180000">
                    <a:alpha val="30527"/>
                  </a:srgbClr>
                </a:gs>
                <a:gs pos="14286">
                  <a:srgbClr val="180000">
                    <a:alpha val="28450"/>
                  </a:srgbClr>
                </a:gs>
                <a:gs pos="28571">
                  <a:srgbClr val="180000">
                    <a:alpha val="22890"/>
                  </a:srgbClr>
                </a:gs>
                <a:gs pos="42857">
                  <a:srgbClr val="180000">
                    <a:alpha val="15675"/>
                  </a:srgbClr>
                </a:gs>
                <a:gs pos="57143">
                  <a:srgbClr val="180000">
                    <a:alpha val="9015"/>
                  </a:srgbClr>
                </a:gs>
                <a:gs pos="71429">
                  <a:srgbClr val="180000">
                    <a:alpha val="4326"/>
                  </a:srgbClr>
                </a:gs>
                <a:gs pos="85714">
                  <a:srgbClr val="180000">
                    <a:alpha val="1733"/>
                  </a:srgbClr>
                </a:gs>
                <a:gs pos="100000">
                  <a:srgbClr val="1800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5400000">
              <a:off x="2093076" y="2213573"/>
              <a:ext cx="30478" cy="30478"/>
            </a:xfrm>
            <a:prstGeom prst="ellipse">
              <a:avLst/>
            </a:prstGeom>
            <a:gradFill>
              <a:gsLst>
                <a:gs pos="0">
                  <a:srgbClr val="FED271">
                    <a:alpha val="18227"/>
                  </a:srgbClr>
                </a:gs>
                <a:gs pos="14286">
                  <a:srgbClr val="FED271">
                    <a:alpha val="16885"/>
                  </a:srgbClr>
                </a:gs>
                <a:gs pos="28571">
                  <a:srgbClr val="FED271">
                    <a:alpha val="13377"/>
                  </a:srgbClr>
                </a:gs>
                <a:gs pos="42857">
                  <a:srgbClr val="FED271">
                    <a:alpha val="8989"/>
                  </a:srgbClr>
                </a:gs>
                <a:gs pos="57143">
                  <a:srgbClr val="FED271">
                    <a:alpha val="5085"/>
                  </a:srgbClr>
                </a:gs>
                <a:gs pos="71429">
                  <a:srgbClr val="FED271">
                    <a:alpha val="2413"/>
                  </a:srgbClr>
                </a:gs>
                <a:gs pos="85714">
                  <a:srgbClr val="FED271">
                    <a:alpha val="961"/>
                  </a:srgbClr>
                </a:gs>
                <a:gs pos="100000">
                  <a:srgbClr val="FED271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3586430">
              <a:off x="374529" y="1967466"/>
              <a:ext cx="192468" cy="70068"/>
            </a:xfrm>
            <a:prstGeom prst="ellipse">
              <a:avLst/>
            </a:prstGeom>
            <a:gradFill>
              <a:gsLst>
                <a:gs pos="0">
                  <a:srgbClr val="FFFF7C">
                    <a:alpha val="32968"/>
                  </a:srgbClr>
                </a:gs>
                <a:gs pos="14286">
                  <a:srgbClr val="FFFF7C">
                    <a:alpha val="30764"/>
                  </a:srgbClr>
                </a:gs>
                <a:gs pos="28571">
                  <a:srgbClr val="FFFF7C">
                    <a:alpha val="24833"/>
                  </a:srgbClr>
                </a:gs>
                <a:gs pos="42857">
                  <a:srgbClr val="FFFF7C">
                    <a:alpha val="17075"/>
                  </a:srgbClr>
                </a:gs>
                <a:gs pos="57143">
                  <a:srgbClr val="FFFF7C">
                    <a:alpha val="9855"/>
                  </a:srgbClr>
                </a:gs>
                <a:gs pos="71429">
                  <a:srgbClr val="FFFF7C">
                    <a:alpha val="4740"/>
                  </a:srgbClr>
                </a:gs>
                <a:gs pos="85714">
                  <a:srgbClr val="FFFF7C">
                    <a:alpha val="1902"/>
                  </a:srgbClr>
                </a:gs>
                <a:gs pos="100000">
                  <a:srgbClr val="FFFF7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5645454">
              <a:off x="1112568" y="2228760"/>
              <a:ext cx="64984" cy="16246"/>
            </a:xfrm>
            <a:prstGeom prst="ellipse">
              <a:avLst/>
            </a:prstGeom>
            <a:gradFill>
              <a:gsLst>
                <a:gs pos="0">
                  <a:srgbClr val="D27C00">
                    <a:alpha val="17494"/>
                  </a:srgbClr>
                </a:gs>
                <a:gs pos="14286">
                  <a:srgbClr val="D27C00">
                    <a:alpha val="16201"/>
                  </a:srgbClr>
                </a:gs>
                <a:gs pos="28571">
                  <a:srgbClr val="D27C00">
                    <a:alpha val="12824"/>
                  </a:srgbClr>
                </a:gs>
                <a:gs pos="42857">
                  <a:srgbClr val="D27C00">
                    <a:alpha val="8608"/>
                  </a:srgbClr>
                </a:gs>
                <a:gs pos="57143">
                  <a:srgbClr val="D27C00">
                    <a:alpha val="4865"/>
                  </a:srgbClr>
                </a:gs>
                <a:gs pos="71429">
                  <a:srgbClr val="D27C00">
                    <a:alpha val="2308"/>
                  </a:srgbClr>
                </a:gs>
                <a:gs pos="85714">
                  <a:srgbClr val="D27C00">
                    <a:alpha val="919"/>
                  </a:srgbClr>
                </a:gs>
                <a:gs pos="100000">
                  <a:srgbClr val="D27C00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-10334572">
              <a:off x="767515" y="2083382"/>
              <a:ext cx="188595" cy="14179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5168678">
              <a:off x="2036041" y="2193336"/>
              <a:ext cx="64262" cy="16066"/>
            </a:xfrm>
            <a:prstGeom prst="ellipse">
              <a:avLst/>
            </a:prstGeom>
            <a:gradFill>
              <a:gsLst>
                <a:gs pos="0">
                  <a:srgbClr val="BC9145">
                    <a:alpha val="17626"/>
                  </a:srgbClr>
                </a:gs>
                <a:gs pos="14286">
                  <a:srgbClr val="BC9145">
                    <a:alpha val="16324"/>
                  </a:srgbClr>
                </a:gs>
                <a:gs pos="28571">
                  <a:srgbClr val="BC9145">
                    <a:alpha val="12923"/>
                  </a:srgbClr>
                </a:gs>
                <a:gs pos="42857">
                  <a:srgbClr val="BC9145">
                    <a:alpha val="8677"/>
                  </a:srgbClr>
                </a:gs>
                <a:gs pos="57143">
                  <a:srgbClr val="BC9145">
                    <a:alpha val="4905"/>
                  </a:srgbClr>
                </a:gs>
                <a:gs pos="71429">
                  <a:srgbClr val="BC9145">
                    <a:alpha val="2327"/>
                  </a:srgbClr>
                </a:gs>
                <a:gs pos="85714">
                  <a:srgbClr val="BC9145">
                    <a:alpha val="927"/>
                  </a:srgbClr>
                </a:gs>
                <a:gs pos="100000">
                  <a:srgbClr val="BC9145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5601304">
              <a:off x="1116077" y="2259902"/>
              <a:ext cx="55493" cy="13873"/>
            </a:xfrm>
            <a:prstGeom prst="ellipse">
              <a:avLst/>
            </a:prstGeom>
            <a:gradFill>
              <a:gsLst>
                <a:gs pos="0">
                  <a:srgbClr val="FFBC00">
                    <a:alpha val="19211"/>
                  </a:srgbClr>
                </a:gs>
                <a:gs pos="14286">
                  <a:srgbClr val="FFBC00">
                    <a:alpha val="17805"/>
                  </a:srgbClr>
                </a:gs>
                <a:gs pos="28571">
                  <a:srgbClr val="FFBC00">
                    <a:alpha val="14122"/>
                  </a:srgbClr>
                </a:gs>
                <a:gs pos="42857">
                  <a:srgbClr val="FFBC00">
                    <a:alpha val="9503"/>
                  </a:srgbClr>
                </a:gs>
                <a:gs pos="57143">
                  <a:srgbClr val="FFBC00">
                    <a:alpha val="5383"/>
                  </a:srgbClr>
                </a:gs>
                <a:gs pos="71429">
                  <a:srgbClr val="FFBC00">
                    <a:alpha val="2557"/>
                  </a:srgbClr>
                </a:gs>
                <a:gs pos="85714">
                  <a:srgbClr val="FFBC00">
                    <a:alpha val="1019"/>
                  </a:srgbClr>
                </a:gs>
                <a:gs pos="100000">
                  <a:srgbClr val="FFBC00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6759926">
              <a:off x="2015599" y="2304147"/>
              <a:ext cx="64743" cy="16186"/>
            </a:xfrm>
            <a:prstGeom prst="ellipse">
              <a:avLst/>
            </a:prstGeom>
            <a:gradFill>
              <a:gsLst>
                <a:gs pos="0">
                  <a:srgbClr val="F5B626">
                    <a:alpha val="17538"/>
                  </a:srgbClr>
                </a:gs>
                <a:gs pos="14286">
                  <a:srgbClr val="F5B626">
                    <a:alpha val="16242"/>
                  </a:srgbClr>
                </a:gs>
                <a:gs pos="28571">
                  <a:srgbClr val="F5B626">
                    <a:alpha val="12857"/>
                  </a:srgbClr>
                </a:gs>
                <a:gs pos="42857">
                  <a:srgbClr val="F5B626">
                    <a:alpha val="8631"/>
                  </a:srgbClr>
                </a:gs>
                <a:gs pos="57143">
                  <a:srgbClr val="F5B626">
                    <a:alpha val="4879"/>
                  </a:srgbClr>
                </a:gs>
                <a:gs pos="71429">
                  <a:srgbClr val="F5B626">
                    <a:alpha val="2314"/>
                  </a:srgbClr>
                </a:gs>
                <a:gs pos="85714">
                  <a:srgbClr val="F5B626">
                    <a:alpha val="922"/>
                  </a:srgbClr>
                </a:gs>
                <a:gs pos="100000">
                  <a:srgbClr val="F5B626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7505820">
              <a:off x="785789" y="2166830"/>
              <a:ext cx="47508" cy="11877"/>
            </a:xfrm>
            <a:prstGeom prst="ellipse">
              <a:avLst/>
            </a:prstGeom>
            <a:gradFill>
              <a:gsLst>
                <a:gs pos="0">
                  <a:srgbClr val="FBAE00">
                    <a:alpha val="20628"/>
                  </a:srgbClr>
                </a:gs>
                <a:gs pos="14286">
                  <a:srgbClr val="FBAE00">
                    <a:alpha val="19130"/>
                  </a:srgbClr>
                </a:gs>
                <a:gs pos="28571">
                  <a:srgbClr val="FBAE00">
                    <a:alpha val="15199"/>
                  </a:srgbClr>
                </a:gs>
                <a:gs pos="42857">
                  <a:srgbClr val="FBAE00">
                    <a:alpha val="10250"/>
                  </a:srgbClr>
                </a:gs>
                <a:gs pos="57143">
                  <a:srgbClr val="FBAE00">
                    <a:alpha val="5816"/>
                  </a:srgbClr>
                </a:gs>
                <a:gs pos="71429">
                  <a:srgbClr val="FBAE00">
                    <a:alpha val="2766"/>
                  </a:srgbClr>
                </a:gs>
                <a:gs pos="85714">
                  <a:srgbClr val="FBAE00">
                    <a:alpha val="1103"/>
                  </a:srgbClr>
                </a:gs>
                <a:gs pos="100000">
                  <a:srgbClr val="FBAE00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4039651">
              <a:off x="998214" y="2191517"/>
              <a:ext cx="203566" cy="1376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7209850">
              <a:off x="1843260" y="2307087"/>
              <a:ext cx="67036" cy="16759"/>
            </a:xfrm>
            <a:prstGeom prst="ellipse">
              <a:avLst/>
            </a:prstGeom>
            <a:gradFill>
              <a:gsLst>
                <a:gs pos="0">
                  <a:srgbClr val="C59465">
                    <a:alpha val="17118"/>
                  </a:srgbClr>
                </a:gs>
                <a:gs pos="14286">
                  <a:srgbClr val="C59465">
                    <a:alpha val="15850"/>
                  </a:srgbClr>
                </a:gs>
                <a:gs pos="28571">
                  <a:srgbClr val="C59465">
                    <a:alpha val="12540"/>
                  </a:srgbClr>
                </a:gs>
                <a:gs pos="42857">
                  <a:srgbClr val="C59465">
                    <a:alpha val="8414"/>
                  </a:srgbClr>
                </a:gs>
                <a:gs pos="57143">
                  <a:srgbClr val="C59465">
                    <a:alpha val="4753"/>
                  </a:srgbClr>
                </a:gs>
                <a:gs pos="71429">
                  <a:srgbClr val="C59465">
                    <a:alpha val="2254"/>
                  </a:srgbClr>
                </a:gs>
                <a:gs pos="85714">
                  <a:srgbClr val="C59465">
                    <a:alpha val="897"/>
                  </a:srgbClr>
                </a:gs>
                <a:gs pos="100000">
                  <a:srgbClr val="C59465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4838290">
              <a:off x="2093586" y="2328346"/>
              <a:ext cx="65264" cy="16316"/>
            </a:xfrm>
            <a:prstGeom prst="ellipse">
              <a:avLst/>
            </a:prstGeom>
            <a:gradFill>
              <a:gsLst>
                <a:gs pos="0">
                  <a:srgbClr val="E18B40">
                    <a:alpha val="17443"/>
                  </a:srgbClr>
                </a:gs>
                <a:gs pos="14286">
                  <a:srgbClr val="E18B40">
                    <a:alpha val="16153"/>
                  </a:srgbClr>
                </a:gs>
                <a:gs pos="28571">
                  <a:srgbClr val="E18B40">
                    <a:alpha val="12785"/>
                  </a:srgbClr>
                </a:gs>
                <a:gs pos="42857">
                  <a:srgbClr val="E18B40">
                    <a:alpha val="8582"/>
                  </a:srgbClr>
                </a:gs>
                <a:gs pos="57143">
                  <a:srgbClr val="E18B40">
                    <a:alpha val="4850"/>
                  </a:srgbClr>
                </a:gs>
                <a:gs pos="71429">
                  <a:srgbClr val="E18B40">
                    <a:alpha val="2300"/>
                  </a:srgbClr>
                </a:gs>
                <a:gs pos="85714">
                  <a:srgbClr val="E18B40">
                    <a:alpha val="916"/>
                  </a:srgbClr>
                </a:gs>
                <a:gs pos="100000">
                  <a:srgbClr val="E18B40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5372980">
              <a:off x="1755050" y="2248136"/>
              <a:ext cx="66757" cy="16689"/>
            </a:xfrm>
            <a:prstGeom prst="ellipse">
              <a:avLst/>
            </a:prstGeom>
            <a:gradFill>
              <a:gsLst>
                <a:gs pos="0">
                  <a:srgbClr val="DABD95">
                    <a:alpha val="17170"/>
                  </a:srgbClr>
                </a:gs>
                <a:gs pos="14286">
                  <a:srgbClr val="DABD95">
                    <a:alpha val="15898"/>
                  </a:srgbClr>
                </a:gs>
                <a:gs pos="28571">
                  <a:srgbClr val="DABD95">
                    <a:alpha val="12579"/>
                  </a:srgbClr>
                </a:gs>
                <a:gs pos="42857">
                  <a:srgbClr val="DABD95">
                    <a:alpha val="8440"/>
                  </a:srgbClr>
                </a:gs>
                <a:gs pos="57143">
                  <a:srgbClr val="DABD95">
                    <a:alpha val="4768"/>
                  </a:srgbClr>
                </a:gs>
                <a:gs pos="71429">
                  <a:srgbClr val="DABD95">
                    <a:alpha val="2261"/>
                  </a:srgbClr>
                </a:gs>
                <a:gs pos="85714">
                  <a:srgbClr val="DABD95">
                    <a:alpha val="900"/>
                  </a:srgbClr>
                </a:gs>
                <a:gs pos="100000">
                  <a:srgbClr val="DABD95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5807982">
              <a:off x="1778715" y="1815302"/>
              <a:ext cx="248545" cy="391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6610980">
              <a:off x="497394" y="2343069"/>
              <a:ext cx="262002" cy="285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-9745550">
              <a:off x="2432315" y="2277568"/>
              <a:ext cx="62880" cy="15720"/>
            </a:xfrm>
            <a:prstGeom prst="ellipse">
              <a:avLst/>
            </a:prstGeom>
            <a:gradFill>
              <a:gsLst>
                <a:gs pos="0">
                  <a:srgbClr val="DC9900">
                    <a:alpha val="17878"/>
                  </a:srgbClr>
                </a:gs>
                <a:gs pos="14286">
                  <a:srgbClr val="DC9900">
                    <a:alpha val="16559"/>
                  </a:srgbClr>
                </a:gs>
                <a:gs pos="28571">
                  <a:srgbClr val="DC9900">
                    <a:alpha val="13113"/>
                  </a:srgbClr>
                </a:gs>
                <a:gs pos="42857">
                  <a:srgbClr val="DC9900">
                    <a:alpha val="8807"/>
                  </a:srgbClr>
                </a:gs>
                <a:gs pos="57143">
                  <a:srgbClr val="DC9900">
                    <a:alpha val="4980"/>
                  </a:srgbClr>
                </a:gs>
                <a:gs pos="71429">
                  <a:srgbClr val="DC9900">
                    <a:alpha val="2363"/>
                  </a:srgbClr>
                </a:gs>
                <a:gs pos="85714">
                  <a:srgbClr val="DC9900">
                    <a:alpha val="941"/>
                  </a:srgbClr>
                </a:gs>
                <a:gs pos="100000">
                  <a:srgbClr val="DC9900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5141864">
              <a:off x="645187" y="2380641"/>
              <a:ext cx="61825" cy="15456"/>
            </a:xfrm>
            <a:prstGeom prst="ellipse">
              <a:avLst/>
            </a:prstGeom>
            <a:gradFill>
              <a:gsLst>
                <a:gs pos="0">
                  <a:srgbClr val="CFD4C2">
                    <a:alpha val="18070"/>
                  </a:srgbClr>
                </a:gs>
                <a:gs pos="14286">
                  <a:srgbClr val="CFD4C2">
                    <a:alpha val="16738"/>
                  </a:srgbClr>
                </a:gs>
                <a:gs pos="28571">
                  <a:srgbClr val="CFD4C2">
                    <a:alpha val="13258"/>
                  </a:srgbClr>
                </a:gs>
                <a:gs pos="42857">
                  <a:srgbClr val="CFD4C2">
                    <a:alpha val="8907"/>
                  </a:srgbClr>
                </a:gs>
                <a:gs pos="57143">
                  <a:srgbClr val="CFD4C2">
                    <a:alpha val="5038"/>
                  </a:srgbClr>
                </a:gs>
                <a:gs pos="71429">
                  <a:srgbClr val="CFD4C2">
                    <a:alpha val="2391"/>
                  </a:srgbClr>
                </a:gs>
                <a:gs pos="85714">
                  <a:srgbClr val="CFD4C2">
                    <a:alpha val="952"/>
                  </a:srgbClr>
                </a:gs>
                <a:gs pos="100000">
                  <a:srgbClr val="CFD4C2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5400000">
              <a:off x="2071768" y="2252237"/>
              <a:ext cx="46698" cy="46698"/>
            </a:xfrm>
            <a:prstGeom prst="ellipse">
              <a:avLst/>
            </a:prstGeom>
            <a:gradFill>
              <a:gsLst>
                <a:gs pos="0">
                  <a:srgbClr val="FCF8FF">
                    <a:alpha val="17337"/>
                  </a:srgbClr>
                </a:gs>
                <a:gs pos="14286">
                  <a:srgbClr val="FCF8FF">
                    <a:alpha val="16054"/>
                  </a:srgbClr>
                </a:gs>
                <a:gs pos="28571">
                  <a:srgbClr val="FCF8FF">
                    <a:alpha val="12705"/>
                  </a:srgbClr>
                </a:gs>
                <a:gs pos="42857">
                  <a:srgbClr val="FCF8FF">
                    <a:alpha val="8527"/>
                  </a:srgbClr>
                </a:gs>
                <a:gs pos="57143">
                  <a:srgbClr val="FCF8FF">
                    <a:alpha val="4819"/>
                  </a:srgbClr>
                </a:gs>
                <a:gs pos="71429">
                  <a:srgbClr val="FCF8FF">
                    <a:alpha val="2285"/>
                  </a:srgbClr>
                </a:gs>
                <a:gs pos="85714">
                  <a:srgbClr val="FCF8FF">
                    <a:alpha val="910"/>
                  </a:srgbClr>
                </a:gs>
                <a:gs pos="100000">
                  <a:srgbClr val="FCF8FF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3552438">
              <a:off x="1831620" y="2219772"/>
              <a:ext cx="457670" cy="394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-10318497">
              <a:off x="1961672" y="2411943"/>
              <a:ext cx="53952" cy="13488"/>
            </a:xfrm>
            <a:prstGeom prst="ellipse">
              <a:avLst/>
            </a:prstGeom>
            <a:gradFill>
              <a:gsLst>
                <a:gs pos="0">
                  <a:srgbClr val="F8E1C1">
                    <a:alpha val="19486"/>
                  </a:srgbClr>
                </a:gs>
                <a:gs pos="14286">
                  <a:srgbClr val="F8E1C1">
                    <a:alpha val="18062"/>
                  </a:srgbClr>
                </a:gs>
                <a:gs pos="28571">
                  <a:srgbClr val="F8E1C1">
                    <a:alpha val="14331"/>
                  </a:srgbClr>
                </a:gs>
                <a:gs pos="42857">
                  <a:srgbClr val="F8E1C1">
                    <a:alpha val="9648"/>
                  </a:srgbClr>
                </a:gs>
                <a:gs pos="57143">
                  <a:srgbClr val="F8E1C1">
                    <a:alpha val="5467"/>
                  </a:srgbClr>
                </a:gs>
                <a:gs pos="71429">
                  <a:srgbClr val="F8E1C1">
                    <a:alpha val="2597"/>
                  </a:srgbClr>
                </a:gs>
                <a:gs pos="85714">
                  <a:srgbClr val="F8E1C1">
                    <a:alpha val="1035"/>
                  </a:srgbClr>
                </a:gs>
                <a:gs pos="100000">
                  <a:srgbClr val="F8E1C1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3240511">
              <a:off x="991803" y="2165863"/>
              <a:ext cx="222210" cy="18625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-8859452">
              <a:off x="2546722" y="2337891"/>
              <a:ext cx="65026" cy="16257"/>
            </a:xfrm>
            <a:prstGeom prst="ellipse">
              <a:avLst/>
            </a:prstGeom>
            <a:gradFill>
              <a:gsLst>
                <a:gs pos="0">
                  <a:srgbClr val="C3B8A6">
                    <a:alpha val="17487"/>
                  </a:srgbClr>
                </a:gs>
                <a:gs pos="14286">
                  <a:srgbClr val="C3B8A6">
                    <a:alpha val="16194"/>
                  </a:srgbClr>
                </a:gs>
                <a:gs pos="28571">
                  <a:srgbClr val="C3B8A6">
                    <a:alpha val="12818"/>
                  </a:srgbClr>
                </a:gs>
                <a:gs pos="42857">
                  <a:srgbClr val="C3B8A6">
                    <a:alpha val="8604"/>
                  </a:srgbClr>
                </a:gs>
                <a:gs pos="57143">
                  <a:srgbClr val="C3B8A6">
                    <a:alpha val="4863"/>
                  </a:srgbClr>
                </a:gs>
                <a:gs pos="71429">
                  <a:srgbClr val="C3B8A6">
                    <a:alpha val="2307"/>
                  </a:srgbClr>
                </a:gs>
                <a:gs pos="85714">
                  <a:srgbClr val="C3B8A6">
                    <a:alpha val="919"/>
                  </a:srgbClr>
                </a:gs>
                <a:gs pos="100000">
                  <a:srgbClr val="C3B8A6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4803459">
              <a:off x="2075619" y="2269056"/>
              <a:ext cx="58784" cy="14696"/>
            </a:xfrm>
            <a:prstGeom prst="ellipse">
              <a:avLst/>
            </a:prstGeom>
            <a:gradFill>
              <a:gsLst>
                <a:gs pos="0">
                  <a:srgbClr val="FBF1EB">
                    <a:alpha val="18620"/>
                  </a:srgbClr>
                </a:gs>
                <a:gs pos="14286">
                  <a:srgbClr val="FBF1EB">
                    <a:alpha val="17252"/>
                  </a:srgbClr>
                </a:gs>
                <a:gs pos="28571">
                  <a:srgbClr val="FBF1EB">
                    <a:alpha val="13674"/>
                  </a:srgbClr>
                </a:gs>
                <a:gs pos="42857">
                  <a:srgbClr val="FBF1EB">
                    <a:alpha val="9194"/>
                  </a:srgbClr>
                </a:gs>
                <a:gs pos="57143">
                  <a:srgbClr val="FBF1EB">
                    <a:alpha val="5204"/>
                  </a:srgbClr>
                </a:gs>
                <a:gs pos="71429">
                  <a:srgbClr val="FBF1EB">
                    <a:alpha val="2470"/>
                  </a:srgbClr>
                </a:gs>
                <a:gs pos="85714">
                  <a:srgbClr val="FBF1EB">
                    <a:alpha val="984"/>
                  </a:srgbClr>
                </a:gs>
                <a:gs pos="100000">
                  <a:srgbClr val="FBF1EB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4321300">
              <a:off x="3299656" y="1823905"/>
              <a:ext cx="634364" cy="463797"/>
            </a:xfrm>
            <a:prstGeom prst="ellipse">
              <a:avLst/>
            </a:prstGeom>
            <a:gradFill>
              <a:gsLst>
                <a:gs pos="0">
                  <a:srgbClr val="220000">
                    <a:alpha val="26517"/>
                  </a:srgbClr>
                </a:gs>
                <a:gs pos="14286">
                  <a:srgbClr val="220000">
                    <a:alpha val="24663"/>
                  </a:srgbClr>
                </a:gs>
                <a:gs pos="28571">
                  <a:srgbClr val="220000">
                    <a:alpha val="19739"/>
                  </a:srgbClr>
                </a:gs>
                <a:gs pos="42857">
                  <a:srgbClr val="220000">
                    <a:alpha val="13431"/>
                  </a:srgbClr>
                </a:gs>
                <a:gs pos="57143">
                  <a:srgbClr val="220000">
                    <a:alpha val="7681"/>
                  </a:srgbClr>
                </a:gs>
                <a:gs pos="71429">
                  <a:srgbClr val="220000">
                    <a:alpha val="3672"/>
                  </a:srgbClr>
                </a:gs>
                <a:gs pos="85714">
                  <a:srgbClr val="220000">
                    <a:alpha val="1468"/>
                  </a:srgbClr>
                </a:gs>
                <a:gs pos="100000">
                  <a:srgbClr val="220000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6363584">
              <a:off x="2236078" y="2225156"/>
              <a:ext cx="477488" cy="286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5400001">
              <a:off x="1624526" y="2025519"/>
              <a:ext cx="541897" cy="103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-9546934">
              <a:off x="2037056" y="2262694"/>
              <a:ext cx="200463" cy="3814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3712747">
              <a:off x="2430239" y="2298876"/>
              <a:ext cx="156479" cy="2560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-10754633">
              <a:off x="3079352" y="1698834"/>
              <a:ext cx="480648" cy="474884"/>
            </a:xfrm>
            <a:prstGeom prst="ellipse">
              <a:avLst/>
            </a:prstGeom>
            <a:gradFill>
              <a:gsLst>
                <a:gs pos="0">
                  <a:srgbClr val="29615B">
                    <a:alpha val="8456"/>
                  </a:srgbClr>
                </a:gs>
                <a:gs pos="14286">
                  <a:srgbClr val="29615B">
                    <a:alpha val="7800"/>
                  </a:srgbClr>
                </a:gs>
                <a:gs pos="28571">
                  <a:srgbClr val="29615B">
                    <a:alpha val="6111"/>
                  </a:srgbClr>
                </a:gs>
                <a:gs pos="42857">
                  <a:srgbClr val="29615B">
                    <a:alpha val="4051"/>
                  </a:srgbClr>
                </a:gs>
                <a:gs pos="57143">
                  <a:srgbClr val="29615B">
                    <a:alpha val="2266"/>
                  </a:srgbClr>
                </a:gs>
                <a:gs pos="71429">
                  <a:srgbClr val="29615B">
                    <a:alpha val="1067"/>
                  </a:srgbClr>
                </a:gs>
                <a:gs pos="85714">
                  <a:srgbClr val="29615B">
                    <a:alpha val="423"/>
                  </a:srgbClr>
                </a:gs>
                <a:gs pos="100000">
                  <a:srgbClr val="29615B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5704046">
              <a:off x="2489658" y="2371296"/>
              <a:ext cx="67221" cy="16805"/>
            </a:xfrm>
            <a:prstGeom prst="ellipse">
              <a:avLst/>
            </a:prstGeom>
            <a:gradFill>
              <a:gsLst>
                <a:gs pos="0">
                  <a:srgbClr val="B3A98B">
                    <a:alpha val="17084"/>
                  </a:srgbClr>
                </a:gs>
                <a:gs pos="14286">
                  <a:srgbClr val="B3A98B">
                    <a:alpha val="15818"/>
                  </a:srgbClr>
                </a:gs>
                <a:gs pos="28571">
                  <a:srgbClr val="B3A98B">
                    <a:alpha val="12515"/>
                  </a:srgbClr>
                </a:gs>
                <a:gs pos="42857">
                  <a:srgbClr val="B3A98B">
                    <a:alpha val="8396"/>
                  </a:srgbClr>
                </a:gs>
                <a:gs pos="57143">
                  <a:srgbClr val="B3A98B">
                    <a:alpha val="4743"/>
                  </a:srgbClr>
                </a:gs>
                <a:gs pos="71429">
                  <a:srgbClr val="B3A98B">
                    <a:alpha val="2249"/>
                  </a:srgbClr>
                </a:gs>
                <a:gs pos="85714">
                  <a:srgbClr val="B3A98B">
                    <a:alpha val="895"/>
                  </a:srgbClr>
                </a:gs>
                <a:gs pos="100000">
                  <a:srgbClr val="B3A98B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7244877">
              <a:off x="637971" y="2420791"/>
              <a:ext cx="54472" cy="13618"/>
            </a:xfrm>
            <a:prstGeom prst="ellipse">
              <a:avLst/>
            </a:prstGeom>
            <a:gradFill>
              <a:gsLst>
                <a:gs pos="0">
                  <a:srgbClr val="C9CA90">
                    <a:alpha val="19393"/>
                  </a:srgbClr>
                </a:gs>
                <a:gs pos="14286">
                  <a:srgbClr val="C9CA90">
                    <a:alpha val="17975"/>
                  </a:srgbClr>
                </a:gs>
                <a:gs pos="28571">
                  <a:srgbClr val="C9CA90">
                    <a:alpha val="14260"/>
                  </a:srgbClr>
                </a:gs>
                <a:gs pos="42857">
                  <a:srgbClr val="C9CA90">
                    <a:alpha val="9599"/>
                  </a:srgbClr>
                </a:gs>
                <a:gs pos="57143">
                  <a:srgbClr val="C9CA90">
                    <a:alpha val="5438"/>
                  </a:srgbClr>
                </a:gs>
                <a:gs pos="71429">
                  <a:srgbClr val="C9CA90">
                    <a:alpha val="2584"/>
                  </a:srgbClr>
                </a:gs>
                <a:gs pos="85714">
                  <a:srgbClr val="C9CA90">
                    <a:alpha val="1030"/>
                  </a:srgbClr>
                </a:gs>
                <a:gs pos="100000">
                  <a:srgbClr val="C9CA90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5400000">
              <a:off x="576977" y="2387358"/>
              <a:ext cx="30543" cy="30543"/>
            </a:xfrm>
            <a:prstGeom prst="ellipse">
              <a:avLst/>
            </a:prstGeom>
            <a:gradFill>
              <a:gsLst>
                <a:gs pos="0">
                  <a:srgbClr val="E1E0CE">
                    <a:alpha val="18204"/>
                  </a:srgbClr>
                </a:gs>
                <a:gs pos="14286">
                  <a:srgbClr val="E1E0CE">
                    <a:alpha val="16863"/>
                  </a:srgbClr>
                </a:gs>
                <a:gs pos="28571">
                  <a:srgbClr val="E1E0CE">
                    <a:alpha val="13359"/>
                  </a:srgbClr>
                </a:gs>
                <a:gs pos="42857">
                  <a:srgbClr val="E1E0CE">
                    <a:alpha val="8977"/>
                  </a:srgbClr>
                </a:gs>
                <a:gs pos="57143">
                  <a:srgbClr val="E1E0CE">
                    <a:alpha val="5078"/>
                  </a:srgbClr>
                </a:gs>
                <a:gs pos="71429">
                  <a:srgbClr val="E1E0CE">
                    <a:alpha val="2410"/>
                  </a:srgbClr>
                </a:gs>
                <a:gs pos="85714">
                  <a:srgbClr val="E1E0CE">
                    <a:alpha val="960"/>
                  </a:srgbClr>
                </a:gs>
                <a:gs pos="100000">
                  <a:srgbClr val="E1E0CE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5400000">
              <a:off x="2035922" y="2254447"/>
              <a:ext cx="27201" cy="27201"/>
            </a:xfrm>
            <a:prstGeom prst="ellipse">
              <a:avLst/>
            </a:prstGeom>
            <a:gradFill>
              <a:gsLst>
                <a:gs pos="0">
                  <a:srgbClr val="FEF9ED">
                    <a:alpha val="19406"/>
                  </a:srgbClr>
                </a:gs>
                <a:gs pos="14286">
                  <a:srgbClr val="FEF9ED">
                    <a:alpha val="17987"/>
                  </a:srgbClr>
                </a:gs>
                <a:gs pos="28571">
                  <a:srgbClr val="FEF9ED">
                    <a:alpha val="14270"/>
                  </a:srgbClr>
                </a:gs>
                <a:gs pos="42857">
                  <a:srgbClr val="FEF9ED">
                    <a:alpha val="9606"/>
                  </a:srgbClr>
                </a:gs>
                <a:gs pos="57143">
                  <a:srgbClr val="FEF9ED">
                    <a:alpha val="5442"/>
                  </a:srgbClr>
                </a:gs>
                <a:gs pos="71429">
                  <a:srgbClr val="FEF9ED">
                    <a:alpha val="2585"/>
                  </a:srgbClr>
                </a:gs>
                <a:gs pos="85714">
                  <a:srgbClr val="FEF9ED">
                    <a:alpha val="1030"/>
                  </a:srgbClr>
                </a:gs>
                <a:gs pos="100000">
                  <a:srgbClr val="FEF9ED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10747905">
              <a:off x="3452936" y="2046959"/>
              <a:ext cx="68461" cy="17235"/>
            </a:xfrm>
            <a:prstGeom prst="ellipse">
              <a:avLst/>
            </a:prstGeom>
            <a:gradFill>
              <a:gsLst>
                <a:gs pos="0">
                  <a:srgbClr val="645745">
                    <a:alpha val="16768"/>
                  </a:srgbClr>
                </a:gs>
                <a:gs pos="14286">
                  <a:srgbClr val="645745">
                    <a:alpha val="15523"/>
                  </a:srgbClr>
                </a:gs>
                <a:gs pos="28571">
                  <a:srgbClr val="645745">
                    <a:alpha val="12277"/>
                  </a:srgbClr>
                </a:gs>
                <a:gs pos="42857">
                  <a:srgbClr val="645745">
                    <a:alpha val="8233"/>
                  </a:srgbClr>
                </a:gs>
                <a:gs pos="57143">
                  <a:srgbClr val="645745">
                    <a:alpha val="4649"/>
                  </a:srgbClr>
                </a:gs>
                <a:gs pos="71429">
                  <a:srgbClr val="645745">
                    <a:alpha val="2204"/>
                  </a:srgbClr>
                </a:gs>
                <a:gs pos="85714">
                  <a:srgbClr val="645745">
                    <a:alpha val="877"/>
                  </a:srgbClr>
                </a:gs>
                <a:gs pos="100000">
                  <a:srgbClr val="645745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-10782423">
              <a:off x="989286" y="2401016"/>
              <a:ext cx="334756" cy="14749"/>
            </a:xfrm>
            <a:prstGeom prst="ellipse">
              <a:avLst/>
            </a:prstGeom>
            <a:gradFill>
              <a:gsLst>
                <a:gs pos="0">
                  <a:srgbClr val="0000FF">
                    <a:alpha val="21965"/>
                  </a:srgbClr>
                </a:gs>
                <a:gs pos="14286">
                  <a:srgbClr val="0000FF">
                    <a:alpha val="20384"/>
                  </a:srgbClr>
                </a:gs>
                <a:gs pos="28571">
                  <a:srgbClr val="0000FF">
                    <a:alpha val="16221"/>
                  </a:srgbClr>
                </a:gs>
                <a:gs pos="42857">
                  <a:srgbClr val="0000FF">
                    <a:alpha val="10961"/>
                  </a:srgbClr>
                </a:gs>
                <a:gs pos="57143">
                  <a:srgbClr val="0000FF">
                    <a:alpha val="6230"/>
                  </a:srgbClr>
                </a:gs>
                <a:gs pos="71429">
                  <a:srgbClr val="0000FF">
                    <a:alpha val="2966"/>
                  </a:srgbClr>
                </a:gs>
                <a:gs pos="85714">
                  <a:srgbClr val="0000FF">
                    <a:alpha val="1184"/>
                  </a:srgbClr>
                </a:gs>
                <a:gs pos="100000">
                  <a:srgbClr val="0000FF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5400000">
              <a:off x="439850" y="2009773"/>
              <a:ext cx="32468" cy="32468"/>
            </a:xfrm>
            <a:prstGeom prst="ellipse">
              <a:avLst/>
            </a:prstGeom>
            <a:gradFill>
              <a:gsLst>
                <a:gs pos="0">
                  <a:srgbClr val="D89A68">
                    <a:alpha val="17503"/>
                  </a:srgbClr>
                </a:gs>
                <a:gs pos="14286">
                  <a:srgbClr val="D89A68">
                    <a:alpha val="16209"/>
                  </a:srgbClr>
                </a:gs>
                <a:gs pos="28571">
                  <a:srgbClr val="D89A68">
                    <a:alpha val="12830"/>
                  </a:srgbClr>
                </a:gs>
                <a:gs pos="42857">
                  <a:srgbClr val="D89A68">
                    <a:alpha val="8613"/>
                  </a:srgbClr>
                </a:gs>
                <a:gs pos="57143">
                  <a:srgbClr val="D89A68">
                    <a:alpha val="4868"/>
                  </a:srgbClr>
                </a:gs>
                <a:gs pos="71429">
                  <a:srgbClr val="D89A68">
                    <a:alpha val="2309"/>
                  </a:srgbClr>
                </a:gs>
                <a:gs pos="85714">
                  <a:srgbClr val="D89A68">
                    <a:alpha val="919"/>
                  </a:srgbClr>
                </a:gs>
                <a:gs pos="100000">
                  <a:srgbClr val="D89A68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5400000">
              <a:off x="1063037" y="2301393"/>
              <a:ext cx="29201" cy="29201"/>
            </a:xfrm>
            <a:prstGeom prst="ellipse">
              <a:avLst/>
            </a:prstGeom>
            <a:gradFill>
              <a:gsLst>
                <a:gs pos="0">
                  <a:srgbClr val="EB8700">
                    <a:alpha val="18689"/>
                  </a:srgbClr>
                </a:gs>
                <a:gs pos="14286">
                  <a:srgbClr val="EB8700">
                    <a:alpha val="17317"/>
                  </a:srgbClr>
                </a:gs>
                <a:gs pos="28571">
                  <a:srgbClr val="EB8700">
                    <a:alpha val="13726"/>
                  </a:srgbClr>
                </a:gs>
                <a:gs pos="42857">
                  <a:srgbClr val="EB8700">
                    <a:alpha val="9230"/>
                  </a:srgbClr>
                </a:gs>
                <a:gs pos="57143">
                  <a:srgbClr val="EB8700">
                    <a:alpha val="5225"/>
                  </a:srgbClr>
                </a:gs>
                <a:gs pos="71429">
                  <a:srgbClr val="EB8700">
                    <a:alpha val="2481"/>
                  </a:srgbClr>
                </a:gs>
                <a:gs pos="85714">
                  <a:srgbClr val="EB8700">
                    <a:alpha val="988"/>
                  </a:srgbClr>
                </a:gs>
                <a:gs pos="100000">
                  <a:srgbClr val="EB8700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5116886">
              <a:off x="3161051" y="1408922"/>
              <a:ext cx="495195" cy="466577"/>
            </a:xfrm>
            <a:prstGeom prst="ellipse">
              <a:avLst/>
            </a:prstGeom>
            <a:gradFill>
              <a:gsLst>
                <a:gs pos="0">
                  <a:srgbClr val="007B4F">
                    <a:alpha val="18037"/>
                  </a:srgbClr>
                </a:gs>
                <a:gs pos="14286">
                  <a:srgbClr val="007B4F">
                    <a:alpha val="16708"/>
                  </a:srgbClr>
                </a:gs>
                <a:gs pos="28571">
                  <a:srgbClr val="007B4F">
                    <a:alpha val="13233"/>
                  </a:srgbClr>
                </a:gs>
                <a:gs pos="42857">
                  <a:srgbClr val="007B4F">
                    <a:alpha val="8890"/>
                  </a:srgbClr>
                </a:gs>
                <a:gs pos="57143">
                  <a:srgbClr val="007B4F">
                    <a:alpha val="5028"/>
                  </a:srgbClr>
                </a:gs>
                <a:gs pos="71429">
                  <a:srgbClr val="007B4F">
                    <a:alpha val="2386"/>
                  </a:srgbClr>
                </a:gs>
                <a:gs pos="85714">
                  <a:srgbClr val="007B4F">
                    <a:alpha val="950"/>
                  </a:srgbClr>
                </a:gs>
                <a:gs pos="100000">
                  <a:srgbClr val="007B4F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5465350">
              <a:off x="1864382" y="2217627"/>
              <a:ext cx="68461" cy="17320"/>
            </a:xfrm>
            <a:prstGeom prst="ellipse">
              <a:avLst/>
            </a:prstGeom>
            <a:gradFill>
              <a:gsLst>
                <a:gs pos="0">
                  <a:srgbClr val="A5855B">
                    <a:alpha val="16705"/>
                  </a:srgbClr>
                </a:gs>
                <a:gs pos="14286">
                  <a:srgbClr val="A5855B">
                    <a:alpha val="15465"/>
                  </a:srgbClr>
                </a:gs>
                <a:gs pos="28571">
                  <a:srgbClr val="A5855B">
                    <a:alpha val="12229"/>
                  </a:srgbClr>
                </a:gs>
                <a:gs pos="42857">
                  <a:srgbClr val="A5855B">
                    <a:alpha val="8200"/>
                  </a:srgbClr>
                </a:gs>
                <a:gs pos="57143">
                  <a:srgbClr val="A5855B">
                    <a:alpha val="4630"/>
                  </a:srgbClr>
                </a:gs>
                <a:gs pos="71429">
                  <a:srgbClr val="A5855B">
                    <a:alpha val="2195"/>
                  </a:srgbClr>
                </a:gs>
                <a:gs pos="85714">
                  <a:srgbClr val="A5855B">
                    <a:alpha val="874"/>
                  </a:srgbClr>
                </a:gs>
                <a:gs pos="100000">
                  <a:srgbClr val="A5855B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4049662">
              <a:off x="996299" y="2195940"/>
              <a:ext cx="206235" cy="1290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9101268">
              <a:off x="1930094" y="2241716"/>
              <a:ext cx="387908" cy="2757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5614041">
              <a:off x="1754997" y="840273"/>
              <a:ext cx="68461" cy="17352"/>
            </a:xfrm>
            <a:prstGeom prst="ellipse">
              <a:avLst/>
            </a:prstGeom>
            <a:gradFill>
              <a:gsLst>
                <a:gs pos="0">
                  <a:srgbClr val="64575E">
                    <a:alpha val="16682"/>
                  </a:srgbClr>
                </a:gs>
                <a:gs pos="14286">
                  <a:srgbClr val="64575E">
                    <a:alpha val="15443"/>
                  </a:srgbClr>
                </a:gs>
                <a:gs pos="28571">
                  <a:srgbClr val="64575E">
                    <a:alpha val="12212"/>
                  </a:srgbClr>
                </a:gs>
                <a:gs pos="42857">
                  <a:srgbClr val="64575E">
                    <a:alpha val="8188"/>
                  </a:srgbClr>
                </a:gs>
                <a:gs pos="57143">
                  <a:srgbClr val="64575E">
                    <a:alpha val="4623"/>
                  </a:srgbClr>
                </a:gs>
                <a:gs pos="71429">
                  <a:srgbClr val="64575E">
                    <a:alpha val="2191"/>
                  </a:srgbClr>
                </a:gs>
                <a:gs pos="85714">
                  <a:srgbClr val="64575E">
                    <a:alpha val="872"/>
                  </a:srgbClr>
                </a:gs>
                <a:gs pos="100000">
                  <a:srgbClr val="64575E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5102064">
              <a:off x="2079749" y="2262735"/>
              <a:ext cx="53194" cy="13299"/>
            </a:xfrm>
            <a:prstGeom prst="ellipse">
              <a:avLst/>
            </a:prstGeom>
            <a:gradFill>
              <a:gsLst>
                <a:gs pos="0">
                  <a:srgbClr val="F9F2F6">
                    <a:alpha val="19621"/>
                  </a:srgbClr>
                </a:gs>
                <a:gs pos="14286">
                  <a:srgbClr val="F9F2F6">
                    <a:alpha val="18189"/>
                  </a:srgbClr>
                </a:gs>
                <a:gs pos="28571">
                  <a:srgbClr val="F9F2F6">
                    <a:alpha val="14433"/>
                  </a:srgbClr>
                </a:gs>
                <a:gs pos="42857">
                  <a:srgbClr val="F9F2F6">
                    <a:alpha val="9719"/>
                  </a:srgbClr>
                </a:gs>
                <a:gs pos="57143">
                  <a:srgbClr val="F9F2F6">
                    <a:alpha val="5508"/>
                  </a:srgbClr>
                </a:gs>
                <a:gs pos="71429">
                  <a:srgbClr val="F9F2F6">
                    <a:alpha val="2617"/>
                  </a:srgbClr>
                </a:gs>
                <a:gs pos="85714">
                  <a:srgbClr val="F9F2F6">
                    <a:alpha val="1043"/>
                  </a:srgbClr>
                </a:gs>
                <a:gs pos="100000">
                  <a:srgbClr val="F9F2F6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5210148">
              <a:off x="3264610" y="2153025"/>
              <a:ext cx="68461" cy="17390"/>
            </a:xfrm>
            <a:prstGeom prst="ellipse">
              <a:avLst/>
            </a:prstGeom>
            <a:gradFill>
              <a:gsLst>
                <a:gs pos="0">
                  <a:srgbClr val="514A2E">
                    <a:alpha val="16654"/>
                  </a:srgbClr>
                </a:gs>
                <a:gs pos="14286">
                  <a:srgbClr val="514A2E">
                    <a:alpha val="15417"/>
                  </a:srgbClr>
                </a:gs>
                <a:gs pos="28571">
                  <a:srgbClr val="514A2E">
                    <a:alpha val="12191"/>
                  </a:srgbClr>
                </a:gs>
                <a:gs pos="42857">
                  <a:srgbClr val="514A2E">
                    <a:alpha val="8174"/>
                  </a:srgbClr>
                </a:gs>
                <a:gs pos="57143">
                  <a:srgbClr val="514A2E">
                    <a:alpha val="4615"/>
                  </a:srgbClr>
                </a:gs>
                <a:gs pos="71429">
                  <a:srgbClr val="514A2E">
                    <a:alpha val="2187"/>
                  </a:srgbClr>
                </a:gs>
                <a:gs pos="85714">
                  <a:srgbClr val="514A2E">
                    <a:alpha val="871"/>
                  </a:srgbClr>
                </a:gs>
                <a:gs pos="100000">
                  <a:srgbClr val="514A2E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5203157">
              <a:off x="1475269" y="1982773"/>
              <a:ext cx="410448" cy="403271"/>
            </a:xfrm>
            <a:prstGeom prst="ellipse">
              <a:avLst/>
            </a:prstGeom>
            <a:gradFill>
              <a:gsLst>
                <a:gs pos="0">
                  <a:srgbClr val="5C1A67">
                    <a:alpha val="7396"/>
                  </a:srgbClr>
                </a:gs>
                <a:gs pos="14286">
                  <a:srgbClr val="5C1A67">
                    <a:alpha val="6819"/>
                  </a:srgbClr>
                </a:gs>
                <a:gs pos="28571">
                  <a:srgbClr val="5C1A67">
                    <a:alpha val="5336"/>
                  </a:srgbClr>
                </a:gs>
                <a:gs pos="42857">
                  <a:srgbClr val="5C1A67">
                    <a:alpha val="3533"/>
                  </a:srgbClr>
                </a:gs>
                <a:gs pos="57143">
                  <a:srgbClr val="5C1A67">
                    <a:alpha val="1973"/>
                  </a:srgbClr>
                </a:gs>
                <a:gs pos="71429">
                  <a:srgbClr val="5C1A67">
                    <a:alpha val="929"/>
                  </a:srgbClr>
                </a:gs>
                <a:gs pos="85714">
                  <a:srgbClr val="5C1A67">
                    <a:alpha val="368"/>
                  </a:srgbClr>
                </a:gs>
                <a:gs pos="100000">
                  <a:srgbClr val="5C1A67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8900758">
              <a:off x="853292" y="2231911"/>
              <a:ext cx="474598" cy="3466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6372892">
              <a:off x="925447" y="2204740"/>
              <a:ext cx="361215" cy="329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5994353">
              <a:off x="253219" y="2183210"/>
              <a:ext cx="505182" cy="418447"/>
            </a:xfrm>
            <a:prstGeom prst="ellipse">
              <a:avLst/>
            </a:prstGeom>
            <a:gradFill>
              <a:gsLst>
                <a:gs pos="0">
                  <a:srgbClr val="FFAC00">
                    <a:alpha val="9121"/>
                  </a:srgbClr>
                </a:gs>
                <a:gs pos="14286">
                  <a:srgbClr val="FFAC00">
                    <a:alpha val="8415"/>
                  </a:srgbClr>
                </a:gs>
                <a:gs pos="28571">
                  <a:srgbClr val="FFAC00">
                    <a:alpha val="6598"/>
                  </a:srgbClr>
                </a:gs>
                <a:gs pos="42857">
                  <a:srgbClr val="FFAC00">
                    <a:alpha val="4378"/>
                  </a:srgbClr>
                </a:gs>
                <a:gs pos="57143">
                  <a:srgbClr val="FFAC00">
                    <a:alpha val="2450"/>
                  </a:srgbClr>
                </a:gs>
                <a:gs pos="71429">
                  <a:srgbClr val="FFAC00">
                    <a:alpha val="1154"/>
                  </a:srgbClr>
                </a:gs>
                <a:gs pos="85714">
                  <a:srgbClr val="FFAC00">
                    <a:alpha val="458"/>
                  </a:srgbClr>
                </a:gs>
                <a:gs pos="100000">
                  <a:srgbClr val="FFAC00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-9642914">
              <a:off x="1975173" y="2231482"/>
              <a:ext cx="62694" cy="15674"/>
            </a:xfrm>
            <a:prstGeom prst="ellipse">
              <a:avLst/>
            </a:prstGeom>
            <a:gradFill>
              <a:gsLst>
                <a:gs pos="0">
                  <a:srgbClr val="F3A100">
                    <a:alpha val="17912"/>
                  </a:srgbClr>
                </a:gs>
                <a:gs pos="14286">
                  <a:srgbClr val="F3A100">
                    <a:alpha val="16591"/>
                  </a:srgbClr>
                </a:gs>
                <a:gs pos="28571">
                  <a:srgbClr val="F3A100">
                    <a:alpha val="13139"/>
                  </a:srgbClr>
                </a:gs>
                <a:gs pos="42857">
                  <a:srgbClr val="F3A100">
                    <a:alpha val="8825"/>
                  </a:srgbClr>
                </a:gs>
                <a:gs pos="57143">
                  <a:srgbClr val="F3A100">
                    <a:alpha val="4991"/>
                  </a:srgbClr>
                </a:gs>
                <a:gs pos="71429">
                  <a:srgbClr val="F3A100">
                    <a:alpha val="2368"/>
                  </a:srgbClr>
                </a:gs>
                <a:gs pos="85714">
                  <a:srgbClr val="F3A100">
                    <a:alpha val="943"/>
                  </a:srgbClr>
                </a:gs>
                <a:gs pos="100000">
                  <a:srgbClr val="F3A100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5381916">
              <a:off x="1755003" y="1830998"/>
              <a:ext cx="68461" cy="17450"/>
            </a:xfrm>
            <a:prstGeom prst="ellipse">
              <a:avLst/>
            </a:prstGeom>
            <a:gradFill>
              <a:gsLst>
                <a:gs pos="0">
                  <a:srgbClr val="CCBD9E">
                    <a:alpha val="16609"/>
                  </a:srgbClr>
                </a:gs>
                <a:gs pos="14286">
                  <a:srgbClr val="CCBD9E">
                    <a:alpha val="15375"/>
                  </a:srgbClr>
                </a:gs>
                <a:gs pos="28571">
                  <a:srgbClr val="CCBD9E">
                    <a:alpha val="12157"/>
                  </a:srgbClr>
                </a:gs>
                <a:gs pos="42857">
                  <a:srgbClr val="CCBD9E">
                    <a:alpha val="8151"/>
                  </a:srgbClr>
                </a:gs>
                <a:gs pos="57143">
                  <a:srgbClr val="CCBD9E">
                    <a:alpha val="4602"/>
                  </a:srgbClr>
                </a:gs>
                <a:gs pos="71429">
                  <a:srgbClr val="CCBD9E">
                    <a:alpha val="2181"/>
                  </a:srgbClr>
                </a:gs>
                <a:gs pos="85714">
                  <a:srgbClr val="CCBD9E">
                    <a:alpha val="868"/>
                  </a:srgbClr>
                </a:gs>
                <a:gs pos="100000">
                  <a:srgbClr val="CCBD9E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6149922">
              <a:off x="1109532" y="2237721"/>
              <a:ext cx="62812" cy="15703"/>
            </a:xfrm>
            <a:prstGeom prst="ellipse">
              <a:avLst/>
            </a:prstGeom>
            <a:gradFill>
              <a:gsLst>
                <a:gs pos="0">
                  <a:srgbClr val="F69600">
                    <a:alpha val="17890"/>
                  </a:srgbClr>
                </a:gs>
                <a:gs pos="14286">
                  <a:srgbClr val="F69600">
                    <a:alpha val="16571"/>
                  </a:srgbClr>
                </a:gs>
                <a:gs pos="28571">
                  <a:srgbClr val="F69600">
                    <a:alpha val="13122"/>
                  </a:srgbClr>
                </a:gs>
                <a:gs pos="42857">
                  <a:srgbClr val="F69600">
                    <a:alpha val="8814"/>
                  </a:srgbClr>
                </a:gs>
                <a:gs pos="57143">
                  <a:srgbClr val="F69600">
                    <a:alpha val="4984"/>
                  </a:srgbClr>
                </a:gs>
                <a:gs pos="71429">
                  <a:srgbClr val="F69600">
                    <a:alpha val="2365"/>
                  </a:srgbClr>
                </a:gs>
                <a:gs pos="85714">
                  <a:srgbClr val="F69600">
                    <a:alpha val="942"/>
                  </a:srgbClr>
                </a:gs>
                <a:gs pos="100000">
                  <a:srgbClr val="F69600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-10632349">
              <a:off x="1702136" y="2318615"/>
              <a:ext cx="68461" cy="17287"/>
            </a:xfrm>
            <a:prstGeom prst="ellipse">
              <a:avLst/>
            </a:prstGeom>
            <a:gradFill>
              <a:gsLst>
                <a:gs pos="0">
                  <a:srgbClr val="B27940">
                    <a:alpha val="16730"/>
                  </a:srgbClr>
                </a:gs>
                <a:gs pos="14286">
                  <a:srgbClr val="B27940">
                    <a:alpha val="15488"/>
                  </a:srgbClr>
                </a:gs>
                <a:gs pos="28571">
                  <a:srgbClr val="B27940">
                    <a:alpha val="12248"/>
                  </a:srgbClr>
                </a:gs>
                <a:gs pos="42857">
                  <a:srgbClr val="B27940">
                    <a:alpha val="8213"/>
                  </a:srgbClr>
                </a:gs>
                <a:gs pos="57143">
                  <a:srgbClr val="B27940">
                    <a:alpha val="4638"/>
                  </a:srgbClr>
                </a:gs>
                <a:gs pos="71429">
                  <a:srgbClr val="B27940">
                    <a:alpha val="2198"/>
                  </a:srgbClr>
                </a:gs>
                <a:gs pos="85714">
                  <a:srgbClr val="B27940">
                    <a:alpha val="875"/>
                  </a:srgbClr>
                </a:gs>
                <a:gs pos="100000">
                  <a:srgbClr val="B27940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8933716">
              <a:off x="1787169" y="2247518"/>
              <a:ext cx="536109" cy="2966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3582215">
              <a:off x="866440" y="2242046"/>
              <a:ext cx="466994" cy="2627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4787199">
              <a:off x="2410232" y="2230863"/>
              <a:ext cx="53179" cy="13295"/>
            </a:xfrm>
            <a:prstGeom prst="ellipse">
              <a:avLst/>
            </a:prstGeom>
            <a:gradFill>
              <a:gsLst>
                <a:gs pos="0">
                  <a:srgbClr val="FBBF51">
                    <a:alpha val="19624"/>
                  </a:srgbClr>
                </a:gs>
                <a:gs pos="14286">
                  <a:srgbClr val="FBBF51">
                    <a:alpha val="18191"/>
                  </a:srgbClr>
                </a:gs>
                <a:gs pos="28571">
                  <a:srgbClr val="FBBF51">
                    <a:alpha val="14435"/>
                  </a:srgbClr>
                </a:gs>
                <a:gs pos="42857">
                  <a:srgbClr val="FBBF51">
                    <a:alpha val="9720"/>
                  </a:srgbClr>
                </a:gs>
                <a:gs pos="57143">
                  <a:srgbClr val="FBBF51">
                    <a:alpha val="5509"/>
                  </a:srgbClr>
                </a:gs>
                <a:gs pos="71429">
                  <a:srgbClr val="FBBF51">
                    <a:alpha val="2617"/>
                  </a:srgbClr>
                </a:gs>
                <a:gs pos="85714">
                  <a:srgbClr val="FBBF51">
                    <a:alpha val="1043"/>
                  </a:srgbClr>
                </a:gs>
                <a:gs pos="100000">
                  <a:srgbClr val="FBBF51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5400000">
              <a:off x="2484900" y="2342030"/>
              <a:ext cx="34629" cy="34629"/>
            </a:xfrm>
            <a:prstGeom prst="ellipse">
              <a:avLst/>
            </a:prstGeom>
            <a:gradFill>
              <a:gsLst>
                <a:gs pos="0">
                  <a:srgbClr val="A59778">
                    <a:alpha val="16710"/>
                  </a:srgbClr>
                </a:gs>
                <a:gs pos="14286">
                  <a:srgbClr val="A59778">
                    <a:alpha val="15469"/>
                  </a:srgbClr>
                </a:gs>
                <a:gs pos="28571">
                  <a:srgbClr val="A59778">
                    <a:alpha val="12233"/>
                  </a:srgbClr>
                </a:gs>
                <a:gs pos="42857">
                  <a:srgbClr val="A59778">
                    <a:alpha val="8202"/>
                  </a:srgbClr>
                </a:gs>
                <a:gs pos="57143">
                  <a:srgbClr val="A59778">
                    <a:alpha val="4632"/>
                  </a:srgbClr>
                </a:gs>
                <a:gs pos="71429">
                  <a:srgbClr val="A59778">
                    <a:alpha val="2195"/>
                  </a:srgbClr>
                </a:gs>
                <a:gs pos="85714">
                  <a:srgbClr val="A59778">
                    <a:alpha val="874"/>
                  </a:srgbClr>
                </a:gs>
                <a:gs pos="100000">
                  <a:srgbClr val="A59778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5282331">
              <a:off x="1737649" y="2050683"/>
              <a:ext cx="53985" cy="13496"/>
            </a:xfrm>
            <a:prstGeom prst="ellipse">
              <a:avLst/>
            </a:prstGeom>
            <a:gradFill>
              <a:gsLst>
                <a:gs pos="0">
                  <a:srgbClr val="C7BBB6">
                    <a:alpha val="19480"/>
                  </a:srgbClr>
                </a:gs>
                <a:gs pos="14286">
                  <a:srgbClr val="C7BBB6">
                    <a:alpha val="18057"/>
                  </a:srgbClr>
                </a:gs>
                <a:gs pos="28571">
                  <a:srgbClr val="C7BBB6">
                    <a:alpha val="14326"/>
                  </a:srgbClr>
                </a:gs>
                <a:gs pos="42857">
                  <a:srgbClr val="C7BBB6">
                    <a:alpha val="9645"/>
                  </a:srgbClr>
                </a:gs>
                <a:gs pos="57143">
                  <a:srgbClr val="C7BBB6">
                    <a:alpha val="5465"/>
                  </a:srgbClr>
                </a:gs>
                <a:gs pos="71429">
                  <a:srgbClr val="C7BBB6">
                    <a:alpha val="2596"/>
                  </a:srgbClr>
                </a:gs>
                <a:gs pos="85714">
                  <a:srgbClr val="C7BBB6">
                    <a:alpha val="1035"/>
                  </a:srgbClr>
                </a:gs>
                <a:gs pos="100000">
                  <a:srgbClr val="C7BBB6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5310951">
              <a:off x="3290269" y="2304572"/>
              <a:ext cx="68461" cy="17522"/>
            </a:xfrm>
            <a:prstGeom prst="ellipse">
              <a:avLst/>
            </a:prstGeom>
            <a:gradFill>
              <a:gsLst>
                <a:gs pos="0">
                  <a:srgbClr val="665029">
                    <a:alpha val="16556"/>
                  </a:srgbClr>
                </a:gs>
                <a:gs pos="14286">
                  <a:srgbClr val="665029">
                    <a:alpha val="15325"/>
                  </a:srgbClr>
                </a:gs>
                <a:gs pos="28571">
                  <a:srgbClr val="665029">
                    <a:alpha val="12117"/>
                  </a:srgbClr>
                </a:gs>
                <a:gs pos="42857">
                  <a:srgbClr val="665029">
                    <a:alpha val="8123"/>
                  </a:srgbClr>
                </a:gs>
                <a:gs pos="57143">
                  <a:srgbClr val="665029">
                    <a:alpha val="4586"/>
                  </a:srgbClr>
                </a:gs>
                <a:gs pos="71429">
                  <a:srgbClr val="665029">
                    <a:alpha val="2173"/>
                  </a:srgbClr>
                </a:gs>
                <a:gs pos="85714">
                  <a:srgbClr val="665029">
                    <a:alpha val="865"/>
                  </a:srgbClr>
                </a:gs>
                <a:gs pos="100000">
                  <a:srgbClr val="665029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8372030">
              <a:off x="2008151" y="2218373"/>
              <a:ext cx="198138" cy="8828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5447446">
              <a:off x="2071292" y="2324615"/>
              <a:ext cx="67513" cy="16878"/>
            </a:xfrm>
            <a:prstGeom prst="ellipse">
              <a:avLst/>
            </a:prstGeom>
            <a:gradFill>
              <a:gsLst>
                <a:gs pos="0">
                  <a:srgbClr val="F4AA20">
                    <a:alpha val="17031"/>
                  </a:srgbClr>
                </a:gs>
                <a:gs pos="14286">
                  <a:srgbClr val="F4AA20">
                    <a:alpha val="15768"/>
                  </a:srgbClr>
                </a:gs>
                <a:gs pos="28571">
                  <a:srgbClr val="F4AA20">
                    <a:alpha val="12474"/>
                  </a:srgbClr>
                </a:gs>
                <a:gs pos="42857">
                  <a:srgbClr val="F4AA20">
                    <a:alpha val="8368"/>
                  </a:srgbClr>
                </a:gs>
                <a:gs pos="57143">
                  <a:srgbClr val="F4AA20">
                    <a:alpha val="4727"/>
                  </a:srgbClr>
                </a:gs>
                <a:gs pos="71429">
                  <a:srgbClr val="F4AA20">
                    <a:alpha val="2241"/>
                  </a:srgbClr>
                </a:gs>
                <a:gs pos="85714">
                  <a:srgbClr val="F4AA20">
                    <a:alpha val="892"/>
                  </a:srgbClr>
                </a:gs>
                <a:gs pos="100000">
                  <a:srgbClr val="F4AA2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3675786">
              <a:off x="1839506" y="2249180"/>
              <a:ext cx="490047" cy="527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-10513452">
              <a:off x="3265504" y="2307439"/>
              <a:ext cx="488441" cy="930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-10380208">
              <a:off x="1593662" y="2402351"/>
              <a:ext cx="66194" cy="16548"/>
            </a:xfrm>
            <a:prstGeom prst="ellipse">
              <a:avLst/>
            </a:prstGeom>
            <a:gradFill>
              <a:gsLst>
                <a:gs pos="0">
                  <a:srgbClr val="CC8B44">
                    <a:alpha val="17273"/>
                  </a:srgbClr>
                </a:gs>
                <a:gs pos="14286">
                  <a:srgbClr val="CC8B44">
                    <a:alpha val="15994"/>
                  </a:srgbClr>
                </a:gs>
                <a:gs pos="28571">
                  <a:srgbClr val="CC8B44">
                    <a:alpha val="12657"/>
                  </a:srgbClr>
                </a:gs>
                <a:gs pos="42857">
                  <a:srgbClr val="CC8B44">
                    <a:alpha val="8494"/>
                  </a:srgbClr>
                </a:gs>
                <a:gs pos="57143">
                  <a:srgbClr val="CC8B44">
                    <a:alpha val="4799"/>
                  </a:srgbClr>
                </a:gs>
                <a:gs pos="71429">
                  <a:srgbClr val="CC8B44">
                    <a:alpha val="2276"/>
                  </a:srgbClr>
                </a:gs>
                <a:gs pos="85714">
                  <a:srgbClr val="CC8B44">
                    <a:alpha val="906"/>
                  </a:srgbClr>
                </a:gs>
                <a:gs pos="100000">
                  <a:srgbClr val="CC8B44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10748574">
              <a:off x="1764397" y="2403810"/>
              <a:ext cx="68461" cy="17561"/>
            </a:xfrm>
            <a:prstGeom prst="ellipse">
              <a:avLst/>
            </a:prstGeom>
            <a:gradFill>
              <a:gsLst>
                <a:gs pos="0">
                  <a:srgbClr val="BD8238">
                    <a:alpha val="16527"/>
                  </a:srgbClr>
                </a:gs>
                <a:gs pos="14286">
                  <a:srgbClr val="BD8238">
                    <a:alpha val="15299"/>
                  </a:srgbClr>
                </a:gs>
                <a:gs pos="28571">
                  <a:srgbClr val="BD8238">
                    <a:alpha val="12095"/>
                  </a:srgbClr>
                </a:gs>
                <a:gs pos="42857">
                  <a:srgbClr val="BD8238">
                    <a:alpha val="8108"/>
                  </a:srgbClr>
                </a:gs>
                <a:gs pos="57143">
                  <a:srgbClr val="BD8238">
                    <a:alpha val="4577"/>
                  </a:srgbClr>
                </a:gs>
                <a:gs pos="71429">
                  <a:srgbClr val="BD8238">
                    <a:alpha val="2169"/>
                  </a:srgbClr>
                </a:gs>
                <a:gs pos="85714">
                  <a:srgbClr val="BD8238">
                    <a:alpha val="864"/>
                  </a:srgbClr>
                </a:gs>
                <a:gs pos="100000">
                  <a:srgbClr val="BD8238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-10126322">
              <a:off x="3376818" y="2410625"/>
              <a:ext cx="66724" cy="16681"/>
            </a:xfrm>
            <a:prstGeom prst="ellipse">
              <a:avLst/>
            </a:prstGeom>
            <a:gradFill>
              <a:gsLst>
                <a:gs pos="0">
                  <a:srgbClr val="A17045">
                    <a:alpha val="17176"/>
                  </a:srgbClr>
                </a:gs>
                <a:gs pos="14286">
                  <a:srgbClr val="A17045">
                    <a:alpha val="15904"/>
                  </a:srgbClr>
                </a:gs>
                <a:gs pos="28571">
                  <a:srgbClr val="A17045">
                    <a:alpha val="12583"/>
                  </a:srgbClr>
                </a:gs>
                <a:gs pos="42857">
                  <a:srgbClr val="A17045">
                    <a:alpha val="8443"/>
                  </a:srgbClr>
                </a:gs>
                <a:gs pos="57143">
                  <a:srgbClr val="A17045">
                    <a:alpha val="4770"/>
                  </a:srgbClr>
                </a:gs>
                <a:gs pos="71429">
                  <a:srgbClr val="A17045">
                    <a:alpha val="2262"/>
                  </a:srgbClr>
                </a:gs>
                <a:gs pos="85714">
                  <a:srgbClr val="A17045">
                    <a:alpha val="901"/>
                  </a:srgbClr>
                </a:gs>
                <a:gs pos="100000">
                  <a:srgbClr val="A17045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5400000">
              <a:off x="2558984" y="2383391"/>
              <a:ext cx="59353" cy="59353"/>
            </a:xfrm>
            <a:prstGeom prst="ellipse">
              <a:avLst/>
            </a:prstGeom>
            <a:gradFill>
              <a:gsLst>
                <a:gs pos="0">
                  <a:srgbClr val="FAF9F8">
                    <a:alpha val="14017"/>
                  </a:srgbClr>
                </a:gs>
                <a:gs pos="14286">
                  <a:srgbClr val="FAF9F8">
                    <a:alpha val="12960"/>
                  </a:srgbClr>
                </a:gs>
                <a:gs pos="28571">
                  <a:srgbClr val="FAF9F8">
                    <a:alpha val="10217"/>
                  </a:srgbClr>
                </a:gs>
                <a:gs pos="42857">
                  <a:srgbClr val="FAF9F8">
                    <a:alpha val="6825"/>
                  </a:srgbClr>
                </a:gs>
                <a:gs pos="57143">
                  <a:srgbClr val="FAF9F8">
                    <a:alpha val="3841"/>
                  </a:srgbClr>
                </a:gs>
                <a:gs pos="71429">
                  <a:srgbClr val="FAF9F8">
                    <a:alpha val="1817"/>
                  </a:srgbClr>
                </a:gs>
                <a:gs pos="85714">
                  <a:srgbClr val="FAF9F8">
                    <a:alpha val="722"/>
                  </a:srgbClr>
                </a:gs>
                <a:gs pos="100000">
                  <a:srgbClr val="FAF9F8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9162247">
              <a:off x="2370417" y="2357993"/>
              <a:ext cx="454324" cy="556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-10148342">
              <a:off x="2599504" y="2379734"/>
              <a:ext cx="68327" cy="307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5419735">
              <a:off x="1029517" y="2275501"/>
              <a:ext cx="61355" cy="15339"/>
            </a:xfrm>
            <a:prstGeom prst="ellipse">
              <a:avLst/>
            </a:prstGeom>
            <a:gradFill>
              <a:gsLst>
                <a:gs pos="0">
                  <a:srgbClr val="8F6D34">
                    <a:alpha val="18155"/>
                  </a:srgbClr>
                </a:gs>
                <a:gs pos="14286">
                  <a:srgbClr val="8F6D34">
                    <a:alpha val="16818"/>
                  </a:srgbClr>
                </a:gs>
                <a:gs pos="28571">
                  <a:srgbClr val="8F6D34">
                    <a:alpha val="13322"/>
                  </a:srgbClr>
                </a:gs>
                <a:gs pos="42857">
                  <a:srgbClr val="8F6D34">
                    <a:alpha val="8952"/>
                  </a:srgbClr>
                </a:gs>
                <a:gs pos="57143">
                  <a:srgbClr val="8F6D34">
                    <a:alpha val="5064"/>
                  </a:srgbClr>
                </a:gs>
                <a:gs pos="71429">
                  <a:srgbClr val="8F6D34">
                    <a:alpha val="2403"/>
                  </a:srgbClr>
                </a:gs>
                <a:gs pos="85714">
                  <a:srgbClr val="8F6D34">
                    <a:alpha val="957"/>
                  </a:srgbClr>
                </a:gs>
                <a:gs pos="100000">
                  <a:srgbClr val="8F6D34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2909971">
              <a:off x="2003412" y="2209853"/>
              <a:ext cx="144870" cy="1117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5274449">
              <a:off x="2509055" y="963732"/>
              <a:ext cx="68461" cy="17693"/>
            </a:xfrm>
            <a:prstGeom prst="ellipse">
              <a:avLst/>
            </a:prstGeom>
            <a:gradFill>
              <a:gsLst>
                <a:gs pos="0">
                  <a:srgbClr val="545560">
                    <a:alpha val="16430"/>
                  </a:srgbClr>
                </a:gs>
                <a:gs pos="14286">
                  <a:srgbClr val="545560">
                    <a:alpha val="15208"/>
                  </a:srgbClr>
                </a:gs>
                <a:gs pos="28571">
                  <a:srgbClr val="545560">
                    <a:alpha val="12022"/>
                  </a:srgbClr>
                </a:gs>
                <a:gs pos="42857">
                  <a:srgbClr val="545560">
                    <a:alpha val="8058"/>
                  </a:srgbClr>
                </a:gs>
                <a:gs pos="57143">
                  <a:srgbClr val="545560">
                    <a:alpha val="4549"/>
                  </a:srgbClr>
                </a:gs>
                <a:gs pos="71429">
                  <a:srgbClr val="545560">
                    <a:alpha val="2156"/>
                  </a:srgbClr>
                </a:gs>
                <a:gs pos="85714">
                  <a:srgbClr val="545560">
                    <a:alpha val="858"/>
                  </a:srgbClr>
                </a:gs>
                <a:gs pos="100000">
                  <a:srgbClr val="54556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3879946">
              <a:off x="933532" y="2252248"/>
              <a:ext cx="258263" cy="104170"/>
            </a:xfrm>
            <a:prstGeom prst="ellipse">
              <a:avLst/>
            </a:prstGeom>
            <a:gradFill>
              <a:gsLst>
                <a:gs pos="0">
                  <a:srgbClr val="FF0000">
                    <a:alpha val="27595"/>
                  </a:srgbClr>
                </a:gs>
                <a:gs pos="14286">
                  <a:srgbClr val="FF0000">
                    <a:alpha val="25679"/>
                  </a:srgbClr>
                </a:gs>
                <a:gs pos="28571">
                  <a:srgbClr val="FF0000">
                    <a:alpha val="20581"/>
                  </a:srgbClr>
                </a:gs>
                <a:gs pos="42857">
                  <a:srgbClr val="FF0000">
                    <a:alpha val="14028"/>
                  </a:srgbClr>
                </a:gs>
                <a:gs pos="57143">
                  <a:srgbClr val="FF0000">
                    <a:alpha val="8034"/>
                  </a:srgbClr>
                </a:gs>
                <a:gs pos="71429">
                  <a:srgbClr val="FF0000">
                    <a:alpha val="3844"/>
                  </a:srgbClr>
                </a:gs>
                <a:gs pos="85714">
                  <a:srgbClr val="FF0000">
                    <a:alpha val="1538"/>
                  </a:srgbClr>
                </a:gs>
                <a:gs pos="100000">
                  <a:srgbClr val="FF0000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6200624">
              <a:off x="2056152" y="2182017"/>
              <a:ext cx="61611" cy="15403"/>
            </a:xfrm>
            <a:prstGeom prst="ellipse">
              <a:avLst/>
            </a:prstGeom>
            <a:gradFill>
              <a:gsLst>
                <a:gs pos="0">
                  <a:srgbClr val="E99500">
                    <a:alpha val="18108"/>
                  </a:srgbClr>
                </a:gs>
                <a:gs pos="14286">
                  <a:srgbClr val="E99500">
                    <a:alpha val="16774"/>
                  </a:srgbClr>
                </a:gs>
                <a:gs pos="28571">
                  <a:srgbClr val="E99500">
                    <a:alpha val="13287"/>
                  </a:srgbClr>
                </a:gs>
                <a:gs pos="42857">
                  <a:srgbClr val="E99500">
                    <a:alpha val="8927"/>
                  </a:srgbClr>
                </a:gs>
                <a:gs pos="57143">
                  <a:srgbClr val="E99500">
                    <a:alpha val="5050"/>
                  </a:srgbClr>
                </a:gs>
                <a:gs pos="71429">
                  <a:srgbClr val="E99500">
                    <a:alpha val="2396"/>
                  </a:srgbClr>
                </a:gs>
                <a:gs pos="85714">
                  <a:srgbClr val="E99500">
                    <a:alpha val="955"/>
                  </a:srgbClr>
                </a:gs>
                <a:gs pos="100000">
                  <a:srgbClr val="E9950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10766466">
              <a:off x="1873245" y="2399126"/>
              <a:ext cx="68461" cy="17664"/>
            </a:xfrm>
            <a:prstGeom prst="ellipse">
              <a:avLst/>
            </a:prstGeom>
            <a:gradFill>
              <a:gsLst>
                <a:gs pos="0">
                  <a:srgbClr val="BB8B4A">
                    <a:alpha val="16451"/>
                  </a:srgbClr>
                </a:gs>
                <a:gs pos="14286">
                  <a:srgbClr val="BB8B4A">
                    <a:alpha val="15228"/>
                  </a:srgbClr>
                </a:gs>
                <a:gs pos="28571">
                  <a:srgbClr val="BB8B4A">
                    <a:alpha val="12038"/>
                  </a:srgbClr>
                </a:gs>
                <a:gs pos="42857">
                  <a:srgbClr val="BB8B4A">
                    <a:alpha val="8069"/>
                  </a:srgbClr>
                </a:gs>
                <a:gs pos="57143">
                  <a:srgbClr val="BB8B4A">
                    <a:alpha val="4555"/>
                  </a:srgbClr>
                </a:gs>
                <a:gs pos="71429">
                  <a:srgbClr val="BB8B4A">
                    <a:alpha val="2159"/>
                  </a:srgbClr>
                </a:gs>
                <a:gs pos="85714">
                  <a:srgbClr val="BB8B4A">
                    <a:alpha val="859"/>
                  </a:srgbClr>
                </a:gs>
                <a:gs pos="100000">
                  <a:srgbClr val="BB8B4A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5256758">
              <a:off x="1831546" y="1112035"/>
              <a:ext cx="68461" cy="17746"/>
            </a:xfrm>
            <a:prstGeom prst="ellipse">
              <a:avLst/>
            </a:prstGeom>
            <a:gradFill>
              <a:gsLst>
                <a:gs pos="0">
                  <a:srgbClr val="827352">
                    <a:alpha val="16390"/>
                  </a:srgbClr>
                </a:gs>
                <a:gs pos="14286">
                  <a:srgbClr val="827352">
                    <a:alpha val="15171"/>
                  </a:srgbClr>
                </a:gs>
                <a:gs pos="28571">
                  <a:srgbClr val="827352">
                    <a:alpha val="11993"/>
                  </a:srgbClr>
                </a:gs>
                <a:gs pos="42857">
                  <a:srgbClr val="827352">
                    <a:alpha val="8038"/>
                  </a:srgbClr>
                </a:gs>
                <a:gs pos="57143">
                  <a:srgbClr val="827352">
                    <a:alpha val="4537"/>
                  </a:srgbClr>
                </a:gs>
                <a:gs pos="71429">
                  <a:srgbClr val="827352">
                    <a:alpha val="2150"/>
                  </a:srgbClr>
                </a:gs>
                <a:gs pos="85714">
                  <a:srgbClr val="827352">
                    <a:alpha val="856"/>
                  </a:srgbClr>
                </a:gs>
                <a:gs pos="100000">
                  <a:srgbClr val="827352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-10448283">
              <a:off x="1546842" y="2312312"/>
              <a:ext cx="511781" cy="17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5222726">
              <a:off x="1867457" y="2164177"/>
              <a:ext cx="322386" cy="10122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5556117">
              <a:off x="3185489" y="1463970"/>
              <a:ext cx="488262" cy="436135"/>
            </a:xfrm>
            <a:prstGeom prst="ellipse">
              <a:avLst/>
            </a:prstGeom>
            <a:gradFill>
              <a:gsLst>
                <a:gs pos="0">
                  <a:srgbClr val="006DE9">
                    <a:alpha val="32306"/>
                  </a:srgbClr>
                </a:gs>
                <a:gs pos="14286">
                  <a:srgbClr val="006DE9">
                    <a:alpha val="30135"/>
                  </a:srgbClr>
                </a:gs>
                <a:gs pos="28571">
                  <a:srgbClr val="006DE9">
                    <a:alpha val="24304"/>
                  </a:srgbClr>
                </a:gs>
                <a:gs pos="42857">
                  <a:srgbClr val="006DE9">
                    <a:alpha val="16693"/>
                  </a:srgbClr>
                </a:gs>
                <a:gs pos="57143">
                  <a:srgbClr val="006DE9">
                    <a:alpha val="9625"/>
                  </a:srgbClr>
                </a:gs>
                <a:gs pos="71429">
                  <a:srgbClr val="006DE9">
                    <a:alpha val="4627"/>
                  </a:srgbClr>
                </a:gs>
                <a:gs pos="85714">
                  <a:srgbClr val="006DE9">
                    <a:alpha val="1856"/>
                  </a:srgbClr>
                </a:gs>
                <a:gs pos="100000">
                  <a:srgbClr val="006DE9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5209956">
              <a:off x="1032629" y="2258898"/>
              <a:ext cx="62521" cy="15630"/>
            </a:xfrm>
            <a:prstGeom prst="ellipse">
              <a:avLst/>
            </a:prstGeom>
            <a:gradFill>
              <a:gsLst>
                <a:gs pos="0">
                  <a:srgbClr val="FCE590">
                    <a:alpha val="17943"/>
                  </a:srgbClr>
                </a:gs>
                <a:gs pos="14286">
                  <a:srgbClr val="FCE590">
                    <a:alpha val="16620"/>
                  </a:srgbClr>
                </a:gs>
                <a:gs pos="28571">
                  <a:srgbClr val="FCE590">
                    <a:alpha val="13162"/>
                  </a:srgbClr>
                </a:gs>
                <a:gs pos="42857">
                  <a:srgbClr val="FCE590">
                    <a:alpha val="8841"/>
                  </a:srgbClr>
                </a:gs>
                <a:gs pos="57143">
                  <a:srgbClr val="FCE590">
                    <a:alpha val="5000"/>
                  </a:srgbClr>
                </a:gs>
                <a:gs pos="71429">
                  <a:srgbClr val="FCE590">
                    <a:alpha val="2372"/>
                  </a:srgbClr>
                </a:gs>
                <a:gs pos="85714">
                  <a:srgbClr val="FCE590">
                    <a:alpha val="945"/>
                  </a:srgbClr>
                </a:gs>
                <a:gs pos="100000">
                  <a:srgbClr val="FCE590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5317680">
              <a:off x="1727922" y="1989807"/>
              <a:ext cx="68461" cy="17329"/>
            </a:xfrm>
            <a:prstGeom prst="ellipse">
              <a:avLst/>
            </a:prstGeom>
            <a:gradFill>
              <a:gsLst>
                <a:gs pos="0">
                  <a:srgbClr val="767275">
                    <a:alpha val="16699"/>
                  </a:srgbClr>
                </a:gs>
                <a:gs pos="14286">
                  <a:srgbClr val="767275">
                    <a:alpha val="15459"/>
                  </a:srgbClr>
                </a:gs>
                <a:gs pos="28571">
                  <a:srgbClr val="767275">
                    <a:alpha val="12224"/>
                  </a:srgbClr>
                </a:gs>
                <a:gs pos="42857">
                  <a:srgbClr val="767275">
                    <a:alpha val="8197"/>
                  </a:srgbClr>
                </a:gs>
                <a:gs pos="57143">
                  <a:srgbClr val="767275">
                    <a:alpha val="4628"/>
                  </a:srgbClr>
                </a:gs>
                <a:gs pos="71429">
                  <a:srgbClr val="767275">
                    <a:alpha val="2194"/>
                  </a:srgbClr>
                </a:gs>
                <a:gs pos="85714">
                  <a:srgbClr val="767275">
                    <a:alpha val="873"/>
                  </a:srgbClr>
                </a:gs>
                <a:gs pos="100000">
                  <a:srgbClr val="767275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3831531">
              <a:off x="3109134" y="1770223"/>
              <a:ext cx="564776" cy="383571"/>
            </a:xfrm>
            <a:prstGeom prst="ellipse">
              <a:avLst/>
            </a:prstGeom>
            <a:gradFill>
              <a:gsLst>
                <a:gs pos="0">
                  <a:srgbClr val="905800">
                    <a:alpha val="30755"/>
                  </a:srgbClr>
                </a:gs>
                <a:gs pos="14286">
                  <a:srgbClr val="905800">
                    <a:alpha val="28666"/>
                  </a:srgbClr>
                </a:gs>
                <a:gs pos="28571">
                  <a:srgbClr val="905800">
                    <a:alpha val="23070"/>
                  </a:srgbClr>
                </a:gs>
                <a:gs pos="42857">
                  <a:srgbClr val="905800">
                    <a:alpha val="15805"/>
                  </a:srgbClr>
                </a:gs>
                <a:gs pos="57143">
                  <a:srgbClr val="905800">
                    <a:alpha val="9092"/>
                  </a:srgbClr>
                </a:gs>
                <a:gs pos="71429">
                  <a:srgbClr val="905800">
                    <a:alpha val="4364"/>
                  </a:srgbClr>
                </a:gs>
                <a:gs pos="85714">
                  <a:srgbClr val="905800">
                    <a:alpha val="1749"/>
                  </a:srgbClr>
                </a:gs>
                <a:gs pos="100000">
                  <a:srgbClr val="905800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5973041">
              <a:off x="488824" y="2132265"/>
              <a:ext cx="647721" cy="351270"/>
            </a:xfrm>
            <a:prstGeom prst="ellipse">
              <a:avLst/>
            </a:prstGeom>
            <a:gradFill>
              <a:gsLst>
                <a:gs pos="0">
                  <a:srgbClr val="F10033">
                    <a:alpha val="9739"/>
                  </a:srgbClr>
                </a:gs>
                <a:gs pos="14286">
                  <a:srgbClr val="F10033">
                    <a:alpha val="8988"/>
                  </a:srgbClr>
                </a:gs>
                <a:gs pos="28571">
                  <a:srgbClr val="F10033">
                    <a:alpha val="7051"/>
                  </a:srgbClr>
                </a:gs>
                <a:gs pos="42857">
                  <a:srgbClr val="F10033">
                    <a:alpha val="4683"/>
                  </a:srgbClr>
                </a:gs>
                <a:gs pos="57143">
                  <a:srgbClr val="F10033">
                    <a:alpha val="2623"/>
                  </a:srgbClr>
                </a:gs>
                <a:gs pos="71429">
                  <a:srgbClr val="F10033">
                    <a:alpha val="1236"/>
                  </a:srgbClr>
                </a:gs>
                <a:gs pos="85714">
                  <a:srgbClr val="F10033">
                    <a:alpha val="491"/>
                  </a:srgbClr>
                </a:gs>
                <a:gs pos="100000">
                  <a:srgbClr val="F10033">
                    <a:alpha val="1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5310247">
              <a:off x="1609323" y="1794841"/>
              <a:ext cx="358146" cy="8411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4556026">
              <a:off x="3134942" y="1143557"/>
              <a:ext cx="439253" cy="399992"/>
            </a:xfrm>
            <a:prstGeom prst="ellipse">
              <a:avLst/>
            </a:prstGeom>
            <a:gradFill>
              <a:gsLst>
                <a:gs pos="0">
                  <a:srgbClr val="8C4A00">
                    <a:alpha val="26394"/>
                  </a:srgbClr>
                </a:gs>
                <a:gs pos="14286">
                  <a:srgbClr val="8C4A00">
                    <a:alpha val="24547"/>
                  </a:srgbClr>
                </a:gs>
                <a:gs pos="28571">
                  <a:srgbClr val="8C4A00">
                    <a:alpha val="19643"/>
                  </a:srgbClr>
                </a:gs>
                <a:gs pos="42857">
                  <a:srgbClr val="8C4A00">
                    <a:alpha val="13363"/>
                  </a:srgbClr>
                </a:gs>
                <a:gs pos="57143">
                  <a:srgbClr val="8C4A00">
                    <a:alpha val="7641"/>
                  </a:srgbClr>
                </a:gs>
                <a:gs pos="71429">
                  <a:srgbClr val="8C4A00">
                    <a:alpha val="3652"/>
                  </a:srgbClr>
                </a:gs>
                <a:gs pos="85714">
                  <a:srgbClr val="8C4A00">
                    <a:alpha val="1460"/>
                  </a:srgbClr>
                </a:gs>
                <a:gs pos="100000">
                  <a:srgbClr val="8C4A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3718704">
              <a:off x="2398367" y="2309328"/>
              <a:ext cx="199297" cy="203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5327998">
              <a:off x="1615475" y="2046137"/>
              <a:ext cx="516497" cy="2588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4993909">
              <a:off x="3084370" y="1889073"/>
              <a:ext cx="608491" cy="4675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3924971">
              <a:off x="855216" y="2194725"/>
              <a:ext cx="59533" cy="14883"/>
            </a:xfrm>
            <a:prstGeom prst="ellipse">
              <a:avLst/>
            </a:prstGeom>
            <a:gradFill>
              <a:gsLst>
                <a:gs pos="0">
                  <a:srgbClr val="EB8000">
                    <a:alpha val="18485"/>
                  </a:srgbClr>
                </a:gs>
                <a:gs pos="14286">
                  <a:srgbClr val="EB8000">
                    <a:alpha val="17126"/>
                  </a:srgbClr>
                </a:gs>
                <a:gs pos="28571">
                  <a:srgbClr val="EB8000">
                    <a:alpha val="13572"/>
                  </a:srgbClr>
                </a:gs>
                <a:gs pos="42857">
                  <a:srgbClr val="EB8000">
                    <a:alpha val="9123"/>
                  </a:srgbClr>
                </a:gs>
                <a:gs pos="57143">
                  <a:srgbClr val="EB8000">
                    <a:alpha val="5163"/>
                  </a:srgbClr>
                </a:gs>
                <a:gs pos="71429">
                  <a:srgbClr val="EB8000">
                    <a:alpha val="2451"/>
                  </a:srgbClr>
                </a:gs>
                <a:gs pos="85714">
                  <a:srgbClr val="EB8000">
                    <a:alpha val="976"/>
                  </a:srgbClr>
                </a:gs>
                <a:gs pos="100000">
                  <a:srgbClr val="EB8000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3564770">
              <a:off x="2176336" y="2243131"/>
              <a:ext cx="597563" cy="23924"/>
            </a:xfrm>
            <a:prstGeom prst="ellipse">
              <a:avLst/>
            </a:prstGeom>
            <a:gradFill>
              <a:gsLst>
                <a:gs pos="0">
                  <a:srgbClr val="FFFF76">
                    <a:alpha val="32968"/>
                  </a:srgbClr>
                </a:gs>
                <a:gs pos="14286">
                  <a:srgbClr val="FFFF76">
                    <a:alpha val="30764"/>
                  </a:srgbClr>
                </a:gs>
                <a:gs pos="28571">
                  <a:srgbClr val="FFFF76">
                    <a:alpha val="24833"/>
                  </a:srgbClr>
                </a:gs>
                <a:gs pos="42857">
                  <a:srgbClr val="FFFF76">
                    <a:alpha val="17075"/>
                  </a:srgbClr>
                </a:gs>
                <a:gs pos="57143">
                  <a:srgbClr val="FFFF76">
                    <a:alpha val="9855"/>
                  </a:srgbClr>
                </a:gs>
                <a:gs pos="71429">
                  <a:srgbClr val="FFFF76">
                    <a:alpha val="4740"/>
                  </a:srgbClr>
                </a:gs>
                <a:gs pos="85714">
                  <a:srgbClr val="FFFF76">
                    <a:alpha val="1902"/>
                  </a:srgbClr>
                </a:gs>
                <a:gs pos="100000">
                  <a:srgbClr val="FFFF7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-10416073">
              <a:off x="1461461" y="2390788"/>
              <a:ext cx="244049" cy="6812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5620649">
              <a:off x="1738295" y="1028384"/>
              <a:ext cx="67655" cy="16914"/>
            </a:xfrm>
            <a:prstGeom prst="ellipse">
              <a:avLst/>
            </a:prstGeom>
            <a:gradFill>
              <a:gsLst>
                <a:gs pos="0">
                  <a:srgbClr val="998966">
                    <a:alpha val="17005"/>
                  </a:srgbClr>
                </a:gs>
                <a:gs pos="14286">
                  <a:srgbClr val="998966">
                    <a:alpha val="15744"/>
                  </a:srgbClr>
                </a:gs>
                <a:gs pos="28571">
                  <a:srgbClr val="998966">
                    <a:alpha val="12455"/>
                  </a:srgbClr>
                </a:gs>
                <a:gs pos="42857">
                  <a:srgbClr val="998966">
                    <a:alpha val="8355"/>
                  </a:srgbClr>
                </a:gs>
                <a:gs pos="57143">
                  <a:srgbClr val="998966">
                    <a:alpha val="4719"/>
                  </a:srgbClr>
                </a:gs>
                <a:gs pos="71429">
                  <a:srgbClr val="998966">
                    <a:alpha val="2237"/>
                  </a:srgbClr>
                </a:gs>
                <a:gs pos="85714">
                  <a:srgbClr val="998966">
                    <a:alpha val="891"/>
                  </a:srgbClr>
                </a:gs>
                <a:gs pos="100000">
                  <a:srgbClr val="998966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6277270">
              <a:off x="1764732" y="2255686"/>
              <a:ext cx="245187" cy="35905"/>
            </a:xfrm>
            <a:prstGeom prst="ellipse">
              <a:avLst/>
            </a:prstGeom>
            <a:gradFill>
              <a:gsLst>
                <a:gs pos="0">
                  <a:srgbClr val="FFFF6E">
                    <a:alpha val="32968"/>
                  </a:srgbClr>
                </a:gs>
                <a:gs pos="14286">
                  <a:srgbClr val="FFFF6E">
                    <a:alpha val="30764"/>
                  </a:srgbClr>
                </a:gs>
                <a:gs pos="28571">
                  <a:srgbClr val="FFFF6E">
                    <a:alpha val="24833"/>
                  </a:srgbClr>
                </a:gs>
                <a:gs pos="42857">
                  <a:srgbClr val="FFFF6E">
                    <a:alpha val="17075"/>
                  </a:srgbClr>
                </a:gs>
                <a:gs pos="57143">
                  <a:srgbClr val="FFFF6E">
                    <a:alpha val="9855"/>
                  </a:srgbClr>
                </a:gs>
                <a:gs pos="71429">
                  <a:srgbClr val="FFFF6E">
                    <a:alpha val="4740"/>
                  </a:srgbClr>
                </a:gs>
                <a:gs pos="85714">
                  <a:srgbClr val="FFFF6E">
                    <a:alpha val="1902"/>
                  </a:srgbClr>
                </a:gs>
                <a:gs pos="100000">
                  <a:srgbClr val="FFFF6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-9637039">
              <a:off x="1920118" y="2223070"/>
              <a:ext cx="68461" cy="17985"/>
            </a:xfrm>
            <a:prstGeom prst="ellipse">
              <a:avLst/>
            </a:prstGeom>
            <a:gradFill>
              <a:gsLst>
                <a:gs pos="0">
                  <a:srgbClr val="996A2F">
                    <a:alpha val="16213"/>
                  </a:srgbClr>
                </a:gs>
                <a:gs pos="14286">
                  <a:srgbClr val="996A2F">
                    <a:alpha val="15005"/>
                  </a:srgbClr>
                </a:gs>
                <a:gs pos="28571">
                  <a:srgbClr val="996A2F">
                    <a:alpha val="11859"/>
                  </a:srgbClr>
                </a:gs>
                <a:gs pos="42857">
                  <a:srgbClr val="996A2F">
                    <a:alpha val="7947"/>
                  </a:srgbClr>
                </a:gs>
                <a:gs pos="57143">
                  <a:srgbClr val="996A2F">
                    <a:alpha val="4484"/>
                  </a:srgbClr>
                </a:gs>
                <a:gs pos="71429">
                  <a:srgbClr val="996A2F">
                    <a:alpha val="2125"/>
                  </a:srgbClr>
                </a:gs>
                <a:gs pos="85714">
                  <a:srgbClr val="996A2F">
                    <a:alpha val="846"/>
                  </a:srgbClr>
                </a:gs>
                <a:gs pos="100000">
                  <a:srgbClr val="996A2F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3721286">
              <a:off x="3131015" y="1532118"/>
              <a:ext cx="464511" cy="438587"/>
            </a:xfrm>
            <a:prstGeom prst="ellipse">
              <a:avLst/>
            </a:prstGeom>
            <a:gradFill>
              <a:gsLst>
                <a:gs pos="0">
                  <a:srgbClr val="000F00">
                    <a:alpha val="20545"/>
                  </a:srgbClr>
                </a:gs>
                <a:gs pos="14286">
                  <a:srgbClr val="000F00">
                    <a:alpha val="19053"/>
                  </a:srgbClr>
                </a:gs>
                <a:gs pos="28571">
                  <a:srgbClr val="000F00">
                    <a:alpha val="15136"/>
                  </a:srgbClr>
                </a:gs>
                <a:gs pos="42857">
                  <a:srgbClr val="000F00">
                    <a:alpha val="10206"/>
                  </a:srgbClr>
                </a:gs>
                <a:gs pos="57143">
                  <a:srgbClr val="000F00">
                    <a:alpha val="5790"/>
                  </a:srgbClr>
                </a:gs>
                <a:gs pos="71429">
                  <a:srgbClr val="000F00">
                    <a:alpha val="2754"/>
                  </a:srgbClr>
                </a:gs>
                <a:gs pos="85714">
                  <a:srgbClr val="000F00">
                    <a:alpha val="1098"/>
                  </a:srgbClr>
                </a:gs>
                <a:gs pos="100000">
                  <a:srgbClr val="000F00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9079932">
              <a:off x="1143741" y="2182105"/>
              <a:ext cx="68461" cy="18008"/>
            </a:xfrm>
            <a:prstGeom prst="ellipse">
              <a:avLst/>
            </a:prstGeom>
            <a:gradFill>
              <a:gsLst>
                <a:gs pos="0">
                  <a:srgbClr val="865458">
                    <a:alpha val="16196"/>
                  </a:srgbClr>
                </a:gs>
                <a:gs pos="14286">
                  <a:srgbClr val="865458">
                    <a:alpha val="14989"/>
                  </a:srgbClr>
                </a:gs>
                <a:gs pos="28571">
                  <a:srgbClr val="865458">
                    <a:alpha val="11847"/>
                  </a:srgbClr>
                </a:gs>
                <a:gs pos="42857">
                  <a:srgbClr val="865458">
                    <a:alpha val="7938"/>
                  </a:srgbClr>
                </a:gs>
                <a:gs pos="57143">
                  <a:srgbClr val="865458">
                    <a:alpha val="4479"/>
                  </a:srgbClr>
                </a:gs>
                <a:gs pos="71429">
                  <a:srgbClr val="865458">
                    <a:alpha val="2122"/>
                  </a:srgbClr>
                </a:gs>
                <a:gs pos="85714">
                  <a:srgbClr val="865458">
                    <a:alpha val="845"/>
                  </a:srgbClr>
                </a:gs>
                <a:gs pos="100000">
                  <a:srgbClr val="865458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5353438">
              <a:off x="1640352" y="1789120"/>
              <a:ext cx="544488" cy="230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-8559529">
              <a:off x="2006702" y="2208416"/>
              <a:ext cx="138733" cy="1163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6418227">
              <a:off x="613384" y="2275421"/>
              <a:ext cx="68461" cy="18098"/>
            </a:xfrm>
            <a:prstGeom prst="ellipse">
              <a:avLst/>
            </a:prstGeom>
            <a:gradFill>
              <a:gsLst>
                <a:gs pos="0">
                  <a:srgbClr val="615C58">
                    <a:alpha val="16129"/>
                  </a:srgbClr>
                </a:gs>
                <a:gs pos="14286">
                  <a:srgbClr val="615C58">
                    <a:alpha val="14927"/>
                  </a:srgbClr>
                </a:gs>
                <a:gs pos="28571">
                  <a:srgbClr val="615C58">
                    <a:alpha val="11796"/>
                  </a:srgbClr>
                </a:gs>
                <a:gs pos="42857">
                  <a:srgbClr val="615C58">
                    <a:alpha val="7903"/>
                  </a:srgbClr>
                </a:gs>
                <a:gs pos="57143">
                  <a:srgbClr val="615C58">
                    <a:alpha val="4460"/>
                  </a:srgbClr>
                </a:gs>
                <a:gs pos="71429">
                  <a:srgbClr val="615C58">
                    <a:alpha val="2113"/>
                  </a:srgbClr>
                </a:gs>
                <a:gs pos="85714">
                  <a:srgbClr val="615C58">
                    <a:alpha val="841"/>
                  </a:srgbClr>
                </a:gs>
                <a:gs pos="100000">
                  <a:srgbClr val="615C58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5407452">
              <a:off x="3188709" y="1860283"/>
              <a:ext cx="459991" cy="315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9330927">
              <a:off x="1136457" y="2191306"/>
              <a:ext cx="68461" cy="17200"/>
            </a:xfrm>
            <a:prstGeom prst="ellipse">
              <a:avLst/>
            </a:prstGeom>
            <a:gradFill>
              <a:gsLst>
                <a:gs pos="0">
                  <a:srgbClr val="B86558">
                    <a:alpha val="16794"/>
                  </a:srgbClr>
                </a:gs>
                <a:gs pos="14286">
                  <a:srgbClr val="B86558">
                    <a:alpha val="15548"/>
                  </a:srgbClr>
                </a:gs>
                <a:gs pos="28571">
                  <a:srgbClr val="B86558">
                    <a:alpha val="12296"/>
                  </a:srgbClr>
                </a:gs>
                <a:gs pos="42857">
                  <a:srgbClr val="B86558">
                    <a:alpha val="8246"/>
                  </a:srgbClr>
                </a:gs>
                <a:gs pos="57143">
                  <a:srgbClr val="B86558">
                    <a:alpha val="4657"/>
                  </a:srgbClr>
                </a:gs>
                <a:gs pos="71429">
                  <a:srgbClr val="B86558">
                    <a:alpha val="2207"/>
                  </a:srgbClr>
                </a:gs>
                <a:gs pos="85714">
                  <a:srgbClr val="B86558">
                    <a:alpha val="879"/>
                  </a:srgbClr>
                </a:gs>
                <a:gs pos="100000">
                  <a:srgbClr val="B86558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5338463">
              <a:off x="1559357" y="1621448"/>
              <a:ext cx="416009" cy="307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8890846">
              <a:off x="1965231" y="2318017"/>
              <a:ext cx="68461" cy="18065"/>
            </a:xfrm>
            <a:prstGeom prst="ellipse">
              <a:avLst/>
            </a:prstGeom>
            <a:gradFill>
              <a:gsLst>
                <a:gs pos="0">
                  <a:srgbClr val="CC9141">
                    <a:alpha val="16153"/>
                  </a:srgbClr>
                </a:gs>
                <a:gs pos="14286">
                  <a:srgbClr val="CC9141">
                    <a:alpha val="14950"/>
                  </a:srgbClr>
                </a:gs>
                <a:gs pos="28571">
                  <a:srgbClr val="CC9141">
                    <a:alpha val="11815"/>
                  </a:srgbClr>
                </a:gs>
                <a:gs pos="42857">
                  <a:srgbClr val="CC9141">
                    <a:alpha val="7916"/>
                  </a:srgbClr>
                </a:gs>
                <a:gs pos="57143">
                  <a:srgbClr val="CC9141">
                    <a:alpha val="4467"/>
                  </a:srgbClr>
                </a:gs>
                <a:gs pos="71429">
                  <a:srgbClr val="CC9141">
                    <a:alpha val="2116"/>
                  </a:srgbClr>
                </a:gs>
                <a:gs pos="85714">
                  <a:srgbClr val="CC9141">
                    <a:alpha val="842"/>
                  </a:srgbClr>
                </a:gs>
                <a:gs pos="100000">
                  <a:srgbClr val="CC9141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-9370113">
              <a:off x="125865" y="2036660"/>
              <a:ext cx="468200" cy="419594"/>
            </a:xfrm>
            <a:prstGeom prst="ellipse">
              <a:avLst/>
            </a:prstGeom>
            <a:gradFill>
              <a:gsLst>
                <a:gs pos="0">
                  <a:srgbClr val="000010">
                    <a:alpha val="12838"/>
                  </a:srgbClr>
                </a:gs>
                <a:gs pos="14286">
                  <a:srgbClr val="000010">
                    <a:alpha val="11864"/>
                  </a:srgbClr>
                </a:gs>
                <a:gs pos="28571">
                  <a:srgbClr val="000010">
                    <a:alpha val="9340"/>
                  </a:srgbClr>
                </a:gs>
                <a:gs pos="42857">
                  <a:srgbClr val="000010">
                    <a:alpha val="6229"/>
                  </a:srgbClr>
                </a:gs>
                <a:gs pos="57143">
                  <a:srgbClr val="000010">
                    <a:alpha val="3501"/>
                  </a:srgbClr>
                </a:gs>
                <a:gs pos="71429">
                  <a:srgbClr val="000010">
                    <a:alpha val="1654"/>
                  </a:srgbClr>
                </a:gs>
                <a:gs pos="85714">
                  <a:srgbClr val="000010">
                    <a:alpha val="658"/>
                  </a:srgbClr>
                </a:gs>
                <a:gs pos="100000">
                  <a:srgbClr val="000010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-10024378">
              <a:off x="2949700" y="2237506"/>
              <a:ext cx="634093" cy="332297"/>
            </a:xfrm>
            <a:prstGeom prst="ellipse">
              <a:avLst/>
            </a:prstGeom>
            <a:gradFill>
              <a:gsLst>
                <a:gs pos="0">
                  <a:srgbClr val="DA6500">
                    <a:alpha val="22191"/>
                  </a:srgbClr>
                </a:gs>
                <a:gs pos="14286">
                  <a:srgbClr val="DA6500">
                    <a:alpha val="20596"/>
                  </a:srgbClr>
                </a:gs>
                <a:gs pos="28571">
                  <a:srgbClr val="DA6500">
                    <a:alpha val="16395"/>
                  </a:srgbClr>
                </a:gs>
                <a:gs pos="42857">
                  <a:srgbClr val="DA6500">
                    <a:alpha val="11082"/>
                  </a:srgbClr>
                </a:gs>
                <a:gs pos="57143">
                  <a:srgbClr val="DA6500">
                    <a:alpha val="6301"/>
                  </a:srgbClr>
                </a:gs>
                <a:gs pos="71429">
                  <a:srgbClr val="DA6500">
                    <a:alpha val="3000"/>
                  </a:srgbClr>
                </a:gs>
                <a:gs pos="85714">
                  <a:srgbClr val="DA6500">
                    <a:alpha val="1197"/>
                  </a:srgbClr>
                </a:gs>
                <a:gs pos="100000">
                  <a:srgbClr val="DA650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-10718939">
              <a:off x="938915" y="2408091"/>
              <a:ext cx="484620" cy="3766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6600887">
              <a:off x="3117533" y="1451467"/>
              <a:ext cx="519271" cy="444915"/>
            </a:xfrm>
            <a:prstGeom prst="ellipse">
              <a:avLst/>
            </a:prstGeom>
            <a:gradFill>
              <a:gsLst>
                <a:gs pos="0">
                  <a:srgbClr val="2331C7">
                    <a:alpha val="15332"/>
                  </a:srgbClr>
                </a:gs>
                <a:gs pos="14286">
                  <a:srgbClr val="2331C7">
                    <a:alpha val="14184"/>
                  </a:srgbClr>
                </a:gs>
                <a:gs pos="28571">
                  <a:srgbClr val="2331C7">
                    <a:alpha val="11199"/>
                  </a:srgbClr>
                </a:gs>
                <a:gs pos="42857">
                  <a:srgbClr val="2331C7">
                    <a:alpha val="7495"/>
                  </a:srgbClr>
                </a:gs>
                <a:gs pos="57143">
                  <a:srgbClr val="2331C7">
                    <a:alpha val="4225"/>
                  </a:srgbClr>
                </a:gs>
                <a:gs pos="71429">
                  <a:srgbClr val="2331C7">
                    <a:alpha val="2000"/>
                  </a:srgbClr>
                </a:gs>
                <a:gs pos="85714">
                  <a:srgbClr val="2331C7">
                    <a:alpha val="796"/>
                  </a:srgbClr>
                </a:gs>
                <a:gs pos="100000">
                  <a:srgbClr val="2331C7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5268516">
              <a:off x="1651083" y="1795347"/>
              <a:ext cx="447885" cy="3705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5422153">
              <a:off x="1776348" y="1287170"/>
              <a:ext cx="68461" cy="18201"/>
            </a:xfrm>
            <a:prstGeom prst="ellipse">
              <a:avLst/>
            </a:prstGeom>
            <a:gradFill>
              <a:gsLst>
                <a:gs pos="0">
                  <a:srgbClr val="9C9287">
                    <a:alpha val="16052"/>
                  </a:srgbClr>
                </a:gs>
                <a:gs pos="14286">
                  <a:srgbClr val="9C9287">
                    <a:alpha val="14856"/>
                  </a:srgbClr>
                </a:gs>
                <a:gs pos="28571">
                  <a:srgbClr val="9C9287">
                    <a:alpha val="11739"/>
                  </a:srgbClr>
                </a:gs>
                <a:gs pos="42857">
                  <a:srgbClr val="9C9287">
                    <a:alpha val="7864"/>
                  </a:srgbClr>
                </a:gs>
                <a:gs pos="57143">
                  <a:srgbClr val="9C9287">
                    <a:alpha val="4437"/>
                  </a:srgbClr>
                </a:gs>
                <a:gs pos="71429">
                  <a:srgbClr val="9C9287">
                    <a:alpha val="2102"/>
                  </a:srgbClr>
                </a:gs>
                <a:gs pos="85714">
                  <a:srgbClr val="9C9287">
                    <a:alpha val="837"/>
                  </a:srgbClr>
                </a:gs>
                <a:gs pos="100000">
                  <a:srgbClr val="9C9287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-10758567">
              <a:off x="3426128" y="2046356"/>
              <a:ext cx="68461" cy="18198"/>
            </a:xfrm>
            <a:prstGeom prst="ellipse">
              <a:avLst/>
            </a:prstGeom>
            <a:gradFill>
              <a:gsLst>
                <a:gs pos="0">
                  <a:srgbClr val="3D3623">
                    <a:alpha val="16055"/>
                  </a:srgbClr>
                </a:gs>
                <a:gs pos="14286">
                  <a:srgbClr val="3D3623">
                    <a:alpha val="14858"/>
                  </a:srgbClr>
                </a:gs>
                <a:gs pos="28571">
                  <a:srgbClr val="3D3623">
                    <a:alpha val="11741"/>
                  </a:srgbClr>
                </a:gs>
                <a:gs pos="42857">
                  <a:srgbClr val="3D3623">
                    <a:alpha val="7865"/>
                  </a:srgbClr>
                </a:gs>
                <a:gs pos="57143">
                  <a:srgbClr val="3D3623">
                    <a:alpha val="4438"/>
                  </a:srgbClr>
                </a:gs>
                <a:gs pos="71429">
                  <a:srgbClr val="3D3623">
                    <a:alpha val="2102"/>
                  </a:srgbClr>
                </a:gs>
                <a:gs pos="85714">
                  <a:srgbClr val="3D3623">
                    <a:alpha val="837"/>
                  </a:srgbClr>
                </a:gs>
                <a:gs pos="100000">
                  <a:srgbClr val="3D3623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2778030">
              <a:off x="3066167" y="1227395"/>
              <a:ext cx="590427" cy="409266"/>
            </a:xfrm>
            <a:prstGeom prst="ellipse">
              <a:avLst/>
            </a:prstGeom>
            <a:gradFill>
              <a:gsLst>
                <a:gs pos="0">
                  <a:srgbClr val="1869A8">
                    <a:alpha val="21855"/>
                  </a:srgbClr>
                </a:gs>
                <a:gs pos="14286">
                  <a:srgbClr val="1869A8">
                    <a:alpha val="20281"/>
                  </a:srgbClr>
                </a:gs>
                <a:gs pos="28571">
                  <a:srgbClr val="1869A8">
                    <a:alpha val="16137"/>
                  </a:srgbClr>
                </a:gs>
                <a:gs pos="42857">
                  <a:srgbClr val="1869A8">
                    <a:alpha val="10902"/>
                  </a:srgbClr>
                </a:gs>
                <a:gs pos="57143">
                  <a:srgbClr val="1869A8">
                    <a:alpha val="6196"/>
                  </a:srgbClr>
                </a:gs>
                <a:gs pos="71429">
                  <a:srgbClr val="1869A8">
                    <a:alpha val="2950"/>
                  </a:srgbClr>
                </a:gs>
                <a:gs pos="85714">
                  <a:srgbClr val="1869A8">
                    <a:alpha val="1177"/>
                  </a:srgbClr>
                </a:gs>
                <a:gs pos="100000">
                  <a:srgbClr val="1869A8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7657726">
              <a:off x="1827663" y="2232842"/>
              <a:ext cx="376666" cy="5944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5153668">
              <a:off x="2469638" y="2336112"/>
              <a:ext cx="68461" cy="18256"/>
            </a:xfrm>
            <a:prstGeom prst="ellipse">
              <a:avLst/>
            </a:prstGeom>
            <a:gradFill>
              <a:gsLst>
                <a:gs pos="0">
                  <a:srgbClr val="8B7751">
                    <a:alpha val="16012"/>
                  </a:srgbClr>
                </a:gs>
                <a:gs pos="14286">
                  <a:srgbClr val="8B7751">
                    <a:alpha val="14818"/>
                  </a:srgbClr>
                </a:gs>
                <a:gs pos="28571">
                  <a:srgbClr val="8B7751">
                    <a:alpha val="11708"/>
                  </a:srgbClr>
                </a:gs>
                <a:gs pos="42857">
                  <a:srgbClr val="8B7751">
                    <a:alpha val="7843"/>
                  </a:srgbClr>
                </a:gs>
                <a:gs pos="57143">
                  <a:srgbClr val="8B7751">
                    <a:alpha val="4425"/>
                  </a:srgbClr>
                </a:gs>
                <a:gs pos="71429">
                  <a:srgbClr val="8B7751">
                    <a:alpha val="2096"/>
                  </a:srgbClr>
                </a:gs>
                <a:gs pos="85714">
                  <a:srgbClr val="8B7751">
                    <a:alpha val="834"/>
                  </a:srgbClr>
                </a:gs>
                <a:gs pos="100000">
                  <a:srgbClr val="8B7751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5571798">
              <a:off x="3159678" y="1637494"/>
              <a:ext cx="463898" cy="3415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6205120">
              <a:off x="2077835" y="2362209"/>
              <a:ext cx="68461" cy="18281"/>
            </a:xfrm>
            <a:prstGeom prst="ellipse">
              <a:avLst/>
            </a:prstGeom>
            <a:gradFill>
              <a:gsLst>
                <a:gs pos="0">
                  <a:srgbClr val="BA8651">
                    <a:alpha val="15993"/>
                  </a:srgbClr>
                </a:gs>
                <a:gs pos="14286">
                  <a:srgbClr val="BA8651">
                    <a:alpha val="14801"/>
                  </a:srgbClr>
                </a:gs>
                <a:gs pos="28571">
                  <a:srgbClr val="BA8651">
                    <a:alpha val="11695"/>
                  </a:srgbClr>
                </a:gs>
                <a:gs pos="42857">
                  <a:srgbClr val="BA8651">
                    <a:alpha val="7834"/>
                  </a:srgbClr>
                </a:gs>
                <a:gs pos="57143">
                  <a:srgbClr val="BA8651">
                    <a:alpha val="4419"/>
                  </a:srgbClr>
                </a:gs>
                <a:gs pos="71429">
                  <a:srgbClr val="BA8651">
                    <a:alpha val="2094"/>
                  </a:srgbClr>
                </a:gs>
                <a:gs pos="85714">
                  <a:srgbClr val="BA8651">
                    <a:alpha val="833"/>
                  </a:srgbClr>
                </a:gs>
                <a:gs pos="100000">
                  <a:srgbClr val="BA8651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4890205">
              <a:off x="1662219" y="2211197"/>
              <a:ext cx="429556" cy="284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6355448">
              <a:off x="1645391" y="1977087"/>
              <a:ext cx="259035" cy="338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9396332">
              <a:off x="291484" y="1960505"/>
              <a:ext cx="68461" cy="18323"/>
            </a:xfrm>
            <a:prstGeom prst="ellipse">
              <a:avLst/>
            </a:prstGeom>
            <a:gradFill>
              <a:gsLst>
                <a:gs pos="0">
                  <a:srgbClr val="505B70">
                    <a:alpha val="15962"/>
                  </a:srgbClr>
                </a:gs>
                <a:gs pos="14286">
                  <a:srgbClr val="505B70">
                    <a:alpha val="14771"/>
                  </a:srgbClr>
                </a:gs>
                <a:gs pos="28571">
                  <a:srgbClr val="505B70">
                    <a:alpha val="11671"/>
                  </a:srgbClr>
                </a:gs>
                <a:gs pos="42857">
                  <a:srgbClr val="505B70">
                    <a:alpha val="7818"/>
                  </a:srgbClr>
                </a:gs>
                <a:gs pos="57143">
                  <a:srgbClr val="505B70">
                    <a:alpha val="4410"/>
                  </a:srgbClr>
                </a:gs>
                <a:gs pos="71429">
                  <a:srgbClr val="505B70">
                    <a:alpha val="2089"/>
                  </a:srgbClr>
                </a:gs>
                <a:gs pos="85714">
                  <a:srgbClr val="505B70">
                    <a:alpha val="831"/>
                  </a:srgbClr>
                </a:gs>
                <a:gs pos="100000">
                  <a:srgbClr val="505B70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9176565">
              <a:off x="976076" y="2184192"/>
              <a:ext cx="251099" cy="1657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9019822">
              <a:off x="1962812" y="2242718"/>
              <a:ext cx="278249" cy="16831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5464888">
              <a:off x="636560" y="2204829"/>
              <a:ext cx="397700" cy="3271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3326188">
              <a:off x="2474929" y="2323265"/>
              <a:ext cx="164183" cy="1383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-10685801">
              <a:off x="649709" y="2075323"/>
              <a:ext cx="601498" cy="538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3902126">
              <a:off x="1846271" y="2185851"/>
              <a:ext cx="376234" cy="2156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-9210854">
              <a:off x="3152343" y="1687364"/>
              <a:ext cx="517968" cy="445813"/>
            </a:xfrm>
            <a:prstGeom prst="ellipse">
              <a:avLst/>
            </a:prstGeom>
            <a:gradFill>
              <a:gsLst>
                <a:gs pos="0">
                  <a:srgbClr val="000029">
                    <a:alpha val="11310"/>
                  </a:srgbClr>
                </a:gs>
                <a:gs pos="14286">
                  <a:srgbClr val="000029">
                    <a:alpha val="10445"/>
                  </a:srgbClr>
                </a:gs>
                <a:gs pos="28571">
                  <a:srgbClr val="000029">
                    <a:alpha val="8209"/>
                  </a:srgbClr>
                </a:gs>
                <a:gs pos="42857">
                  <a:srgbClr val="000029">
                    <a:alpha val="5463"/>
                  </a:srgbClr>
                </a:gs>
                <a:gs pos="57143">
                  <a:srgbClr val="000029">
                    <a:alpha val="3065"/>
                  </a:srgbClr>
                </a:gs>
                <a:gs pos="71429">
                  <a:srgbClr val="000029">
                    <a:alpha val="1447"/>
                  </a:srgbClr>
                </a:gs>
                <a:gs pos="85714">
                  <a:srgbClr val="000029">
                    <a:alpha val="575"/>
                  </a:srgbClr>
                </a:gs>
                <a:gs pos="100000">
                  <a:srgbClr val="000029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6346225">
              <a:off x="1428434" y="2055242"/>
              <a:ext cx="404522" cy="394703"/>
            </a:xfrm>
            <a:prstGeom prst="ellipse">
              <a:avLst/>
            </a:prstGeom>
            <a:gradFill>
              <a:gsLst>
                <a:gs pos="0">
                  <a:srgbClr val="003E58">
                    <a:alpha val="4084"/>
                  </a:srgbClr>
                </a:gs>
                <a:gs pos="14286">
                  <a:srgbClr val="003E58">
                    <a:alpha val="3760"/>
                  </a:srgbClr>
                </a:gs>
                <a:gs pos="28571">
                  <a:srgbClr val="003E58">
                    <a:alpha val="2932"/>
                  </a:srgbClr>
                </a:gs>
                <a:gs pos="42857">
                  <a:srgbClr val="003E58">
                    <a:alpha val="1933"/>
                  </a:srgbClr>
                </a:gs>
                <a:gs pos="57143">
                  <a:srgbClr val="003E58">
                    <a:alpha val="1076"/>
                  </a:srgbClr>
                </a:gs>
                <a:gs pos="71429">
                  <a:srgbClr val="003E58">
                    <a:alpha val="505"/>
                  </a:srgbClr>
                </a:gs>
                <a:gs pos="85714">
                  <a:srgbClr val="003E58">
                    <a:alpha val="200"/>
                  </a:srgbClr>
                </a:gs>
                <a:gs pos="100000">
                  <a:srgbClr val="003E58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2762833">
              <a:off x="3247291" y="1593616"/>
              <a:ext cx="415125" cy="406561"/>
            </a:xfrm>
            <a:prstGeom prst="ellipse">
              <a:avLst/>
            </a:prstGeom>
            <a:gradFill>
              <a:gsLst>
                <a:gs pos="0">
                  <a:srgbClr val="685B00">
                    <a:alpha val="13980"/>
                  </a:srgbClr>
                </a:gs>
                <a:gs pos="14286">
                  <a:srgbClr val="685B00">
                    <a:alpha val="12926"/>
                  </a:srgbClr>
                </a:gs>
                <a:gs pos="28571">
                  <a:srgbClr val="685B00">
                    <a:alpha val="10190"/>
                  </a:srgbClr>
                </a:gs>
                <a:gs pos="42857">
                  <a:srgbClr val="685B00">
                    <a:alpha val="6806"/>
                  </a:srgbClr>
                </a:gs>
                <a:gs pos="57143">
                  <a:srgbClr val="685B00">
                    <a:alpha val="3831"/>
                  </a:srgbClr>
                </a:gs>
                <a:gs pos="71429">
                  <a:srgbClr val="685B00">
                    <a:alpha val="1812"/>
                  </a:srgbClr>
                </a:gs>
                <a:gs pos="85714">
                  <a:srgbClr val="685B00">
                    <a:alpha val="720"/>
                  </a:srgbClr>
                </a:gs>
                <a:gs pos="100000">
                  <a:srgbClr val="685B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7223098">
              <a:off x="1014303" y="2187979"/>
              <a:ext cx="68461" cy="18323"/>
            </a:xfrm>
            <a:prstGeom prst="ellipse">
              <a:avLst/>
            </a:prstGeom>
            <a:gradFill>
              <a:gsLst>
                <a:gs pos="0">
                  <a:srgbClr val="836853">
                    <a:alpha val="15962"/>
                  </a:srgbClr>
                </a:gs>
                <a:gs pos="14286">
                  <a:srgbClr val="836853">
                    <a:alpha val="14771"/>
                  </a:srgbClr>
                </a:gs>
                <a:gs pos="28571">
                  <a:srgbClr val="836853">
                    <a:alpha val="11671"/>
                  </a:srgbClr>
                </a:gs>
                <a:gs pos="42857">
                  <a:srgbClr val="836853">
                    <a:alpha val="7818"/>
                  </a:srgbClr>
                </a:gs>
                <a:gs pos="57143">
                  <a:srgbClr val="836853">
                    <a:alpha val="4410"/>
                  </a:srgbClr>
                </a:gs>
                <a:gs pos="71429">
                  <a:srgbClr val="836853">
                    <a:alpha val="2089"/>
                  </a:srgbClr>
                </a:gs>
                <a:gs pos="85714">
                  <a:srgbClr val="836853">
                    <a:alpha val="831"/>
                  </a:srgbClr>
                </a:gs>
                <a:gs pos="100000">
                  <a:srgbClr val="836853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-9937872">
              <a:off x="-141598" y="121726"/>
              <a:ext cx="657037" cy="549564"/>
            </a:xfrm>
            <a:prstGeom prst="ellipse">
              <a:avLst/>
            </a:prstGeom>
            <a:gradFill>
              <a:gsLst>
                <a:gs pos="0">
                  <a:srgbClr val="2D5B93">
                    <a:alpha val="9165"/>
                  </a:srgbClr>
                </a:gs>
                <a:gs pos="14286">
                  <a:srgbClr val="2D5B93">
                    <a:alpha val="8456"/>
                  </a:srgbClr>
                </a:gs>
                <a:gs pos="28571">
                  <a:srgbClr val="2D5B93">
                    <a:alpha val="6630"/>
                  </a:srgbClr>
                </a:gs>
                <a:gs pos="42857">
                  <a:srgbClr val="2D5B93">
                    <a:alpha val="4400"/>
                  </a:srgbClr>
                </a:gs>
                <a:gs pos="57143">
                  <a:srgbClr val="2D5B93">
                    <a:alpha val="2462"/>
                  </a:srgbClr>
                </a:gs>
                <a:gs pos="71429">
                  <a:srgbClr val="2D5B93">
                    <a:alpha val="1160"/>
                  </a:srgbClr>
                </a:gs>
                <a:gs pos="85714">
                  <a:srgbClr val="2D5B93">
                    <a:alpha val="460"/>
                  </a:srgbClr>
                </a:gs>
                <a:gs pos="100000">
                  <a:srgbClr val="2D5B93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-10214026">
              <a:off x="147236" y="1746403"/>
              <a:ext cx="68461" cy="18447"/>
            </a:xfrm>
            <a:prstGeom prst="ellipse">
              <a:avLst/>
            </a:prstGeom>
            <a:gradFill>
              <a:gsLst>
                <a:gs pos="0">
                  <a:srgbClr val="52586D">
                    <a:alpha val="15869"/>
                  </a:srgbClr>
                </a:gs>
                <a:gs pos="14286">
                  <a:srgbClr val="52586D">
                    <a:alpha val="14685"/>
                  </a:srgbClr>
                </a:gs>
                <a:gs pos="28571">
                  <a:srgbClr val="52586D">
                    <a:alpha val="11602"/>
                  </a:srgbClr>
                </a:gs>
                <a:gs pos="42857">
                  <a:srgbClr val="52586D">
                    <a:alpha val="7770"/>
                  </a:srgbClr>
                </a:gs>
                <a:gs pos="57143">
                  <a:srgbClr val="52586D">
                    <a:alpha val="4383"/>
                  </a:srgbClr>
                </a:gs>
                <a:gs pos="71429">
                  <a:srgbClr val="52586D">
                    <a:alpha val="2076"/>
                  </a:srgbClr>
                </a:gs>
                <a:gs pos="85714">
                  <a:srgbClr val="52586D">
                    <a:alpha val="826"/>
                  </a:srgbClr>
                </a:gs>
                <a:gs pos="100000">
                  <a:srgbClr val="52586D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10469079">
              <a:off x="1796516" y="2278383"/>
              <a:ext cx="426487" cy="2653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5717778">
              <a:off x="14448" y="1607869"/>
              <a:ext cx="68461" cy="18475"/>
            </a:xfrm>
            <a:prstGeom prst="ellipse">
              <a:avLst/>
            </a:prstGeom>
            <a:gradFill>
              <a:gsLst>
                <a:gs pos="0">
                  <a:srgbClr val="424C64">
                    <a:alpha val="15848"/>
                  </a:srgbClr>
                </a:gs>
                <a:gs pos="14286">
                  <a:srgbClr val="424C64">
                    <a:alpha val="14666"/>
                  </a:srgbClr>
                </a:gs>
                <a:gs pos="28571">
                  <a:srgbClr val="424C64">
                    <a:alpha val="11586"/>
                  </a:srgbClr>
                </a:gs>
                <a:gs pos="42857">
                  <a:srgbClr val="424C64">
                    <a:alpha val="7759"/>
                  </a:srgbClr>
                </a:gs>
                <a:gs pos="57143">
                  <a:srgbClr val="424C64">
                    <a:alpha val="4377"/>
                  </a:srgbClr>
                </a:gs>
                <a:gs pos="71429">
                  <a:srgbClr val="424C64">
                    <a:alpha val="2073"/>
                  </a:srgbClr>
                </a:gs>
                <a:gs pos="85714">
                  <a:srgbClr val="424C64">
                    <a:alpha val="825"/>
                  </a:srgbClr>
                </a:gs>
                <a:gs pos="100000">
                  <a:srgbClr val="424C64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-10688697">
              <a:off x="363713" y="1976089"/>
              <a:ext cx="433724" cy="423265"/>
            </a:xfrm>
            <a:prstGeom prst="ellipse">
              <a:avLst/>
            </a:prstGeom>
            <a:gradFill>
              <a:gsLst>
                <a:gs pos="0">
                  <a:srgbClr val="6D480C">
                    <a:alpha val="8496"/>
                  </a:srgbClr>
                </a:gs>
                <a:gs pos="14286">
                  <a:srgbClr val="6D480C">
                    <a:alpha val="7836"/>
                  </a:srgbClr>
                </a:gs>
                <a:gs pos="28571">
                  <a:srgbClr val="6D480C">
                    <a:alpha val="6140"/>
                  </a:srgbClr>
                </a:gs>
                <a:gs pos="42857">
                  <a:srgbClr val="6D480C">
                    <a:alpha val="4071"/>
                  </a:srgbClr>
                </a:gs>
                <a:gs pos="57143">
                  <a:srgbClr val="6D480C">
                    <a:alpha val="2277"/>
                  </a:srgbClr>
                </a:gs>
                <a:gs pos="71429">
                  <a:srgbClr val="6D480C">
                    <a:alpha val="1072"/>
                  </a:srgbClr>
                </a:gs>
                <a:gs pos="85714">
                  <a:srgbClr val="6D480C">
                    <a:alpha val="425"/>
                  </a:srgbClr>
                </a:gs>
                <a:gs pos="100000">
                  <a:srgbClr val="6D480C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5209967">
              <a:off x="1900036" y="2407083"/>
              <a:ext cx="104374" cy="410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6396565">
              <a:off x="3095904" y="1866644"/>
              <a:ext cx="491700" cy="320178"/>
            </a:xfrm>
            <a:prstGeom prst="ellipse">
              <a:avLst/>
            </a:prstGeom>
            <a:gradFill>
              <a:gsLst>
                <a:gs pos="0">
                  <a:srgbClr val="2B3E98">
                    <a:alpha val="19354"/>
                  </a:srgbClr>
                </a:gs>
                <a:gs pos="14286">
                  <a:srgbClr val="2B3E98">
                    <a:alpha val="17938"/>
                  </a:srgbClr>
                </a:gs>
                <a:gs pos="28571">
                  <a:srgbClr val="2B3E98">
                    <a:alpha val="14230"/>
                  </a:srgbClr>
                </a:gs>
                <a:gs pos="42857">
                  <a:srgbClr val="2B3E98">
                    <a:alpha val="9578"/>
                  </a:srgbClr>
                </a:gs>
                <a:gs pos="57143">
                  <a:srgbClr val="2B3E98">
                    <a:alpha val="5426"/>
                  </a:srgbClr>
                </a:gs>
                <a:gs pos="71429">
                  <a:srgbClr val="2B3E98">
                    <a:alpha val="2578"/>
                  </a:srgbClr>
                </a:gs>
                <a:gs pos="85714">
                  <a:srgbClr val="2B3E98">
                    <a:alpha val="1027"/>
                  </a:srgbClr>
                </a:gs>
                <a:gs pos="100000">
                  <a:srgbClr val="2B3E98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-9325943">
              <a:off x="2514830" y="2394616"/>
              <a:ext cx="236005" cy="38968"/>
            </a:xfrm>
            <a:prstGeom prst="ellipse">
              <a:avLst/>
            </a:prstGeom>
            <a:gradFill>
              <a:gsLst>
                <a:gs pos="0">
                  <a:srgbClr val="FFFF00">
                    <a:alpha val="21573"/>
                  </a:srgbClr>
                </a:gs>
                <a:gs pos="14286">
                  <a:srgbClr val="FFFF00">
                    <a:alpha val="20016"/>
                  </a:srgbClr>
                </a:gs>
                <a:gs pos="28571">
                  <a:srgbClr val="FFFF00">
                    <a:alpha val="15921"/>
                  </a:srgbClr>
                </a:gs>
                <a:gs pos="42857">
                  <a:srgbClr val="FFFF00">
                    <a:alpha val="10752"/>
                  </a:srgbClr>
                </a:gs>
                <a:gs pos="57143">
                  <a:srgbClr val="FFFF00">
                    <a:alpha val="6108"/>
                  </a:srgbClr>
                </a:gs>
                <a:gs pos="71429">
                  <a:srgbClr val="FFFF00">
                    <a:alpha val="2907"/>
                  </a:srgbClr>
                </a:gs>
                <a:gs pos="85714">
                  <a:srgbClr val="FFFF00">
                    <a:alpha val="1160"/>
                  </a:srgbClr>
                </a:gs>
                <a:gs pos="100000">
                  <a:srgbClr val="FFFF00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-10655044">
              <a:off x="178959" y="449569"/>
              <a:ext cx="553188" cy="495654"/>
            </a:xfrm>
            <a:prstGeom prst="ellipse">
              <a:avLst/>
            </a:prstGeom>
            <a:gradFill>
              <a:gsLst>
                <a:gs pos="0">
                  <a:srgbClr val="002E91">
                    <a:alpha val="10245"/>
                  </a:srgbClr>
                </a:gs>
                <a:gs pos="14286">
                  <a:srgbClr val="002E91">
                    <a:alpha val="9457"/>
                  </a:srgbClr>
                </a:gs>
                <a:gs pos="28571">
                  <a:srgbClr val="002E91">
                    <a:alpha val="7423"/>
                  </a:srgbClr>
                </a:gs>
                <a:gs pos="42857">
                  <a:srgbClr val="002E91">
                    <a:alpha val="4933"/>
                  </a:srgbClr>
                </a:gs>
                <a:gs pos="57143">
                  <a:srgbClr val="002E91">
                    <a:alpha val="2764"/>
                  </a:srgbClr>
                </a:gs>
                <a:gs pos="71429">
                  <a:srgbClr val="002E91">
                    <a:alpha val="1304"/>
                  </a:srgbClr>
                </a:gs>
                <a:gs pos="85714">
                  <a:srgbClr val="002E91">
                    <a:alpha val="518"/>
                  </a:srgbClr>
                </a:gs>
                <a:gs pos="100000">
                  <a:srgbClr val="002E91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10799997">
              <a:off x="1658164" y="2395228"/>
              <a:ext cx="606388" cy="101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4312127">
              <a:off x="1916139" y="2113166"/>
              <a:ext cx="68461" cy="18545"/>
            </a:xfrm>
            <a:prstGeom prst="ellipse">
              <a:avLst/>
            </a:prstGeom>
            <a:gradFill>
              <a:gsLst>
                <a:gs pos="0">
                  <a:srgbClr val="64503C">
                    <a:alpha val="15796"/>
                  </a:srgbClr>
                </a:gs>
                <a:gs pos="14286">
                  <a:srgbClr val="64503C">
                    <a:alpha val="14617"/>
                  </a:srgbClr>
                </a:gs>
                <a:gs pos="28571">
                  <a:srgbClr val="64503C">
                    <a:alpha val="11547"/>
                  </a:srgbClr>
                </a:gs>
                <a:gs pos="42857">
                  <a:srgbClr val="64503C">
                    <a:alpha val="7733"/>
                  </a:srgbClr>
                </a:gs>
                <a:gs pos="57143">
                  <a:srgbClr val="64503C">
                    <a:alpha val="4362"/>
                  </a:srgbClr>
                </a:gs>
                <a:gs pos="71429">
                  <a:srgbClr val="64503C">
                    <a:alpha val="2066"/>
                  </a:srgbClr>
                </a:gs>
                <a:gs pos="85714">
                  <a:srgbClr val="64503C">
                    <a:alpha val="822"/>
                  </a:srgbClr>
                </a:gs>
                <a:gs pos="100000">
                  <a:srgbClr val="64503C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-10796494">
              <a:off x="461349" y="2114507"/>
              <a:ext cx="68461" cy="18584"/>
            </a:xfrm>
            <a:prstGeom prst="ellipse">
              <a:avLst/>
            </a:prstGeom>
            <a:gradFill>
              <a:gsLst>
                <a:gs pos="0">
                  <a:srgbClr val="4E505D">
                    <a:alpha val="15767"/>
                  </a:srgbClr>
                </a:gs>
                <a:gs pos="14286">
                  <a:srgbClr val="4E505D">
                    <a:alpha val="14590"/>
                  </a:srgbClr>
                </a:gs>
                <a:gs pos="28571">
                  <a:srgbClr val="4E505D">
                    <a:alpha val="11525"/>
                  </a:srgbClr>
                </a:gs>
                <a:gs pos="42857">
                  <a:srgbClr val="4E505D">
                    <a:alpha val="7718"/>
                  </a:srgbClr>
                </a:gs>
                <a:gs pos="57143">
                  <a:srgbClr val="4E505D">
                    <a:alpha val="4353"/>
                  </a:srgbClr>
                </a:gs>
                <a:gs pos="71429">
                  <a:srgbClr val="4E505D">
                    <a:alpha val="2062"/>
                  </a:srgbClr>
                </a:gs>
                <a:gs pos="85714">
                  <a:srgbClr val="4E505D">
                    <a:alpha val="820"/>
                  </a:srgbClr>
                </a:gs>
                <a:gs pos="100000">
                  <a:srgbClr val="4E505D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10562728">
              <a:off x="3319858" y="2309441"/>
              <a:ext cx="430091" cy="806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-10700560">
              <a:off x="2034880" y="2406860"/>
              <a:ext cx="68461" cy="18493"/>
            </a:xfrm>
            <a:prstGeom prst="ellipse">
              <a:avLst/>
            </a:prstGeom>
            <a:gradFill>
              <a:gsLst>
                <a:gs pos="0">
                  <a:srgbClr val="B47B43">
                    <a:alpha val="15835"/>
                  </a:srgbClr>
                </a:gs>
                <a:gs pos="14286">
                  <a:srgbClr val="B47B43">
                    <a:alpha val="14653"/>
                  </a:srgbClr>
                </a:gs>
                <a:gs pos="28571">
                  <a:srgbClr val="B47B43">
                    <a:alpha val="11576"/>
                  </a:srgbClr>
                </a:gs>
                <a:gs pos="42857">
                  <a:srgbClr val="B47B43">
                    <a:alpha val="7752"/>
                  </a:srgbClr>
                </a:gs>
                <a:gs pos="57143">
                  <a:srgbClr val="B47B43">
                    <a:alpha val="4373"/>
                  </a:srgbClr>
                </a:gs>
                <a:gs pos="71429">
                  <a:srgbClr val="B47B43">
                    <a:alpha val="2071"/>
                  </a:srgbClr>
                </a:gs>
                <a:gs pos="85714">
                  <a:srgbClr val="B47B43">
                    <a:alpha val="824"/>
                  </a:srgbClr>
                </a:gs>
                <a:gs pos="100000">
                  <a:srgbClr val="B47B43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-10431489">
              <a:off x="3244791" y="2037981"/>
              <a:ext cx="436636" cy="14370"/>
            </a:xfrm>
            <a:prstGeom prst="ellipse">
              <a:avLst/>
            </a:prstGeom>
            <a:gradFill>
              <a:gsLst>
                <a:gs pos="0">
                  <a:srgbClr val="FFFF9D">
                    <a:alpha val="32968"/>
                  </a:srgbClr>
                </a:gs>
                <a:gs pos="14286">
                  <a:srgbClr val="FFFF9D">
                    <a:alpha val="30764"/>
                  </a:srgbClr>
                </a:gs>
                <a:gs pos="28571">
                  <a:srgbClr val="FFFF9D">
                    <a:alpha val="24833"/>
                  </a:srgbClr>
                </a:gs>
                <a:gs pos="42857">
                  <a:srgbClr val="FFFF9D">
                    <a:alpha val="17075"/>
                  </a:srgbClr>
                </a:gs>
                <a:gs pos="57143">
                  <a:srgbClr val="FFFF9D">
                    <a:alpha val="9855"/>
                  </a:srgbClr>
                </a:gs>
                <a:gs pos="71429">
                  <a:srgbClr val="FFFF9D">
                    <a:alpha val="4740"/>
                  </a:srgbClr>
                </a:gs>
                <a:gs pos="85714">
                  <a:srgbClr val="FFFF9D">
                    <a:alpha val="1902"/>
                  </a:srgbClr>
                </a:gs>
                <a:gs pos="100000">
                  <a:srgbClr val="FFFF9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-9994428">
              <a:off x="1213790" y="2398315"/>
              <a:ext cx="68461" cy="18637"/>
            </a:xfrm>
            <a:prstGeom prst="ellipse">
              <a:avLst/>
            </a:prstGeom>
            <a:gradFill>
              <a:gsLst>
                <a:gs pos="0">
                  <a:srgbClr val="7D5935">
                    <a:alpha val="15728"/>
                  </a:srgbClr>
                </a:gs>
                <a:gs pos="14286">
                  <a:srgbClr val="7D5935">
                    <a:alpha val="14553"/>
                  </a:srgbClr>
                </a:gs>
                <a:gs pos="28571">
                  <a:srgbClr val="7D5935">
                    <a:alpha val="11496"/>
                  </a:srgbClr>
                </a:gs>
                <a:gs pos="42857">
                  <a:srgbClr val="7D5935">
                    <a:alpha val="7698"/>
                  </a:srgbClr>
                </a:gs>
                <a:gs pos="57143">
                  <a:srgbClr val="7D5935">
                    <a:alpha val="4341"/>
                  </a:srgbClr>
                </a:gs>
                <a:gs pos="71429">
                  <a:srgbClr val="7D5935">
                    <a:alpha val="2056"/>
                  </a:srgbClr>
                </a:gs>
                <a:gs pos="85714">
                  <a:srgbClr val="7D5935">
                    <a:alpha val="818"/>
                  </a:srgbClr>
                </a:gs>
                <a:gs pos="100000">
                  <a:srgbClr val="7D5935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7822008">
              <a:off x="-123762" y="-46449"/>
              <a:ext cx="683563" cy="397972"/>
            </a:xfrm>
            <a:prstGeom prst="ellipse">
              <a:avLst/>
            </a:prstGeom>
            <a:gradFill>
              <a:gsLst>
                <a:gs pos="0">
                  <a:srgbClr val="400000">
                    <a:alpha val="32968"/>
                  </a:srgbClr>
                </a:gs>
                <a:gs pos="14286">
                  <a:srgbClr val="400000">
                    <a:alpha val="30764"/>
                  </a:srgbClr>
                </a:gs>
                <a:gs pos="28571">
                  <a:srgbClr val="400000">
                    <a:alpha val="24833"/>
                  </a:srgbClr>
                </a:gs>
                <a:gs pos="42857">
                  <a:srgbClr val="400000">
                    <a:alpha val="17075"/>
                  </a:srgbClr>
                </a:gs>
                <a:gs pos="57143">
                  <a:srgbClr val="400000">
                    <a:alpha val="9855"/>
                  </a:srgbClr>
                </a:gs>
                <a:gs pos="71429">
                  <a:srgbClr val="400000">
                    <a:alpha val="4740"/>
                  </a:srgbClr>
                </a:gs>
                <a:gs pos="85714">
                  <a:srgbClr val="400000">
                    <a:alpha val="1902"/>
                  </a:srgbClr>
                </a:gs>
                <a:gs pos="100000">
                  <a:srgbClr val="4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9899433">
              <a:off x="2901006" y="2188774"/>
              <a:ext cx="615571" cy="480201"/>
            </a:xfrm>
            <a:prstGeom prst="ellipse">
              <a:avLst/>
            </a:prstGeom>
            <a:gradFill>
              <a:gsLst>
                <a:gs pos="0">
                  <a:srgbClr val="000000">
                    <a:alpha val="17066"/>
                  </a:srgbClr>
                </a:gs>
                <a:gs pos="14286">
                  <a:srgbClr val="000000">
                    <a:alpha val="15801"/>
                  </a:srgbClr>
                </a:gs>
                <a:gs pos="28571">
                  <a:srgbClr val="000000">
                    <a:alpha val="12501"/>
                  </a:srgbClr>
                </a:gs>
                <a:gs pos="42857">
                  <a:srgbClr val="000000">
                    <a:alpha val="8386"/>
                  </a:srgbClr>
                </a:gs>
                <a:gs pos="57143">
                  <a:srgbClr val="000000">
                    <a:alpha val="4738"/>
                  </a:srgbClr>
                </a:gs>
                <a:gs pos="71429">
                  <a:srgbClr val="000000">
                    <a:alpha val="2246"/>
                  </a:srgbClr>
                </a:gs>
                <a:gs pos="85714">
                  <a:srgbClr val="000000">
                    <a:alpha val="894"/>
                  </a:srgbClr>
                </a:gs>
                <a:gs pos="100000">
                  <a:srgbClr val="000000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6825495">
              <a:off x="3078643" y="2338572"/>
              <a:ext cx="499373" cy="676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7894754">
              <a:off x="1945727" y="2293723"/>
              <a:ext cx="153532" cy="32639"/>
            </a:xfrm>
            <a:prstGeom prst="ellipse">
              <a:avLst/>
            </a:prstGeom>
            <a:gradFill>
              <a:gsLst>
                <a:gs pos="0">
                  <a:srgbClr val="FF0000">
                    <a:alpha val="28857"/>
                  </a:srgbClr>
                </a:gs>
                <a:gs pos="14286">
                  <a:srgbClr val="FF0000">
                    <a:alpha val="26870"/>
                  </a:srgbClr>
                </a:gs>
                <a:gs pos="28571">
                  <a:srgbClr val="FF0000">
                    <a:alpha val="21571"/>
                  </a:srgbClr>
                </a:gs>
                <a:gs pos="42857">
                  <a:srgbClr val="FF0000">
                    <a:alpha val="14732"/>
                  </a:srgbClr>
                </a:gs>
                <a:gs pos="57143">
                  <a:srgbClr val="FF0000">
                    <a:alpha val="8452"/>
                  </a:srgbClr>
                </a:gs>
                <a:gs pos="71429">
                  <a:srgbClr val="FF0000">
                    <a:alpha val="4049"/>
                  </a:srgbClr>
                </a:gs>
                <a:gs pos="85714">
                  <a:srgbClr val="FF0000">
                    <a:alpha val="1621"/>
                  </a:srgbClr>
                </a:gs>
                <a:gs pos="100000">
                  <a:srgbClr val="FF0000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-8667040">
              <a:off x="1920842" y="2087176"/>
              <a:ext cx="68461" cy="18655"/>
            </a:xfrm>
            <a:prstGeom prst="ellipse">
              <a:avLst/>
            </a:prstGeom>
            <a:gradFill>
              <a:gsLst>
                <a:gs pos="0">
                  <a:srgbClr val="775D35">
                    <a:alpha val="15714"/>
                  </a:srgbClr>
                </a:gs>
                <a:gs pos="14286">
                  <a:srgbClr val="775D35">
                    <a:alpha val="14541"/>
                  </a:srgbClr>
                </a:gs>
                <a:gs pos="28571">
                  <a:srgbClr val="775D35">
                    <a:alpha val="11485"/>
                  </a:srgbClr>
                </a:gs>
                <a:gs pos="42857">
                  <a:srgbClr val="775D35">
                    <a:alpha val="7691"/>
                  </a:srgbClr>
                </a:gs>
                <a:gs pos="57143">
                  <a:srgbClr val="775D35">
                    <a:alpha val="4337"/>
                  </a:srgbClr>
                </a:gs>
                <a:gs pos="71429">
                  <a:srgbClr val="775D35">
                    <a:alpha val="2054"/>
                  </a:srgbClr>
                </a:gs>
                <a:gs pos="85714">
                  <a:srgbClr val="775D35">
                    <a:alpha val="817"/>
                  </a:srgbClr>
                </a:gs>
                <a:gs pos="100000">
                  <a:srgbClr val="775D35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6387268">
              <a:off x="1728347" y="744783"/>
              <a:ext cx="160839" cy="114713"/>
            </a:xfrm>
            <a:prstGeom prst="ellipse">
              <a:avLst/>
            </a:prstGeom>
            <a:gradFill>
              <a:gsLst>
                <a:gs pos="0">
                  <a:srgbClr val="FFFFD8">
                    <a:alpha val="32968"/>
                  </a:srgbClr>
                </a:gs>
                <a:gs pos="14286">
                  <a:srgbClr val="FFFFD8">
                    <a:alpha val="30764"/>
                  </a:srgbClr>
                </a:gs>
                <a:gs pos="28571">
                  <a:srgbClr val="FFFFD8">
                    <a:alpha val="24833"/>
                  </a:srgbClr>
                </a:gs>
                <a:gs pos="42857">
                  <a:srgbClr val="FFFFD8">
                    <a:alpha val="17075"/>
                  </a:srgbClr>
                </a:gs>
                <a:gs pos="57143">
                  <a:srgbClr val="FFFFD8">
                    <a:alpha val="9855"/>
                  </a:srgbClr>
                </a:gs>
                <a:gs pos="71429">
                  <a:srgbClr val="FFFFD8">
                    <a:alpha val="4740"/>
                  </a:srgbClr>
                </a:gs>
                <a:gs pos="85714">
                  <a:srgbClr val="FFFFD8">
                    <a:alpha val="1902"/>
                  </a:srgbClr>
                </a:gs>
                <a:gs pos="100000">
                  <a:srgbClr val="FFFFD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9386545">
              <a:off x="337307" y="1724752"/>
              <a:ext cx="68461" cy="18581"/>
            </a:xfrm>
            <a:prstGeom prst="ellipse">
              <a:avLst/>
            </a:prstGeom>
            <a:gradFill>
              <a:gsLst>
                <a:gs pos="0">
                  <a:srgbClr val="576687">
                    <a:alpha val="15769"/>
                  </a:srgbClr>
                </a:gs>
                <a:gs pos="14286">
                  <a:srgbClr val="576687">
                    <a:alpha val="14592"/>
                  </a:srgbClr>
                </a:gs>
                <a:gs pos="28571">
                  <a:srgbClr val="576687">
                    <a:alpha val="11527"/>
                  </a:srgbClr>
                </a:gs>
                <a:gs pos="42857">
                  <a:srgbClr val="576687">
                    <a:alpha val="7719"/>
                  </a:srgbClr>
                </a:gs>
                <a:gs pos="57143">
                  <a:srgbClr val="576687">
                    <a:alpha val="4354"/>
                  </a:srgbClr>
                </a:gs>
                <a:gs pos="71429">
                  <a:srgbClr val="576687">
                    <a:alpha val="2062"/>
                  </a:srgbClr>
                </a:gs>
                <a:gs pos="85714">
                  <a:srgbClr val="576687">
                    <a:alpha val="821"/>
                  </a:srgbClr>
                </a:gs>
                <a:gs pos="100000">
                  <a:srgbClr val="576687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9220455">
              <a:off x="390200" y="1943074"/>
              <a:ext cx="144739" cy="10610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-10113331">
              <a:off x="206875" y="1517221"/>
              <a:ext cx="68461" cy="18695"/>
            </a:xfrm>
            <a:prstGeom prst="ellipse">
              <a:avLst/>
            </a:prstGeom>
            <a:gradFill>
              <a:gsLst>
                <a:gs pos="0">
                  <a:srgbClr val="37435A">
                    <a:alpha val="15684"/>
                  </a:srgbClr>
                </a:gs>
                <a:gs pos="14286">
                  <a:srgbClr val="37435A">
                    <a:alpha val="14513"/>
                  </a:srgbClr>
                </a:gs>
                <a:gs pos="28571">
                  <a:srgbClr val="37435A">
                    <a:alpha val="11463"/>
                  </a:srgbClr>
                </a:gs>
                <a:gs pos="42857">
                  <a:srgbClr val="37435A">
                    <a:alpha val="7675"/>
                  </a:srgbClr>
                </a:gs>
                <a:gs pos="57143">
                  <a:srgbClr val="37435A">
                    <a:alpha val="4329"/>
                  </a:srgbClr>
                </a:gs>
                <a:gs pos="71429">
                  <a:srgbClr val="37435A">
                    <a:alpha val="2050"/>
                  </a:srgbClr>
                </a:gs>
                <a:gs pos="85714">
                  <a:srgbClr val="37435A">
                    <a:alpha val="816"/>
                  </a:srgbClr>
                </a:gs>
                <a:gs pos="100000">
                  <a:srgbClr val="37435A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-10756359">
              <a:off x="3234965" y="2293099"/>
              <a:ext cx="485390" cy="3071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6524945">
              <a:off x="3335161" y="2388843"/>
              <a:ext cx="68461" cy="17938"/>
            </a:xfrm>
            <a:prstGeom prst="ellipse">
              <a:avLst/>
            </a:prstGeom>
            <a:gradFill>
              <a:gsLst>
                <a:gs pos="0">
                  <a:srgbClr val="8C693B">
                    <a:alpha val="16248"/>
                  </a:srgbClr>
                </a:gs>
                <a:gs pos="14286">
                  <a:srgbClr val="8C693B">
                    <a:alpha val="15038"/>
                  </a:srgbClr>
                </a:gs>
                <a:gs pos="28571">
                  <a:srgbClr val="8C693B">
                    <a:alpha val="11885"/>
                  </a:srgbClr>
                </a:gs>
                <a:gs pos="42857">
                  <a:srgbClr val="8C693B">
                    <a:alpha val="7964"/>
                  </a:srgbClr>
                </a:gs>
                <a:gs pos="57143">
                  <a:srgbClr val="8C693B">
                    <a:alpha val="4495"/>
                  </a:srgbClr>
                </a:gs>
                <a:gs pos="71429">
                  <a:srgbClr val="8C693B">
                    <a:alpha val="2130"/>
                  </a:srgbClr>
                </a:gs>
                <a:gs pos="85714">
                  <a:srgbClr val="8C693B">
                    <a:alpha val="848"/>
                  </a:srgbClr>
                </a:gs>
                <a:gs pos="100000">
                  <a:srgbClr val="8C693B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5289860">
              <a:off x="1863975" y="1572134"/>
              <a:ext cx="68461" cy="18644"/>
            </a:xfrm>
            <a:prstGeom prst="ellipse">
              <a:avLst/>
            </a:prstGeom>
            <a:gradFill>
              <a:gsLst>
                <a:gs pos="0">
                  <a:srgbClr val="756362">
                    <a:alpha val="15722"/>
                  </a:srgbClr>
                </a:gs>
                <a:gs pos="14286">
                  <a:srgbClr val="756362">
                    <a:alpha val="14548"/>
                  </a:srgbClr>
                </a:gs>
                <a:gs pos="28571">
                  <a:srgbClr val="756362">
                    <a:alpha val="11491"/>
                  </a:srgbClr>
                </a:gs>
                <a:gs pos="42857">
                  <a:srgbClr val="756362">
                    <a:alpha val="7695"/>
                  </a:srgbClr>
                </a:gs>
                <a:gs pos="57143">
                  <a:srgbClr val="756362">
                    <a:alpha val="4340"/>
                  </a:srgbClr>
                </a:gs>
                <a:gs pos="71429">
                  <a:srgbClr val="756362">
                    <a:alpha val="2055"/>
                  </a:srgbClr>
                </a:gs>
                <a:gs pos="85714">
                  <a:srgbClr val="756362">
                    <a:alpha val="818"/>
                  </a:srgbClr>
                </a:gs>
                <a:gs pos="100000">
                  <a:srgbClr val="756362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5633435">
              <a:off x="106199" y="1058590"/>
              <a:ext cx="68461" cy="18750"/>
            </a:xfrm>
            <a:prstGeom prst="ellipse">
              <a:avLst/>
            </a:prstGeom>
            <a:gradFill>
              <a:gsLst>
                <a:gs pos="0">
                  <a:srgbClr val="28324E">
                    <a:alpha val="15643"/>
                  </a:srgbClr>
                </a:gs>
                <a:gs pos="14286">
                  <a:srgbClr val="28324E">
                    <a:alpha val="14474"/>
                  </a:srgbClr>
                </a:gs>
                <a:gs pos="28571">
                  <a:srgbClr val="28324E">
                    <a:alpha val="11432"/>
                  </a:srgbClr>
                </a:gs>
                <a:gs pos="42857">
                  <a:srgbClr val="28324E">
                    <a:alpha val="7654"/>
                  </a:srgbClr>
                </a:gs>
                <a:gs pos="57143">
                  <a:srgbClr val="28324E">
                    <a:alpha val="4316"/>
                  </a:srgbClr>
                </a:gs>
                <a:gs pos="71429">
                  <a:srgbClr val="28324E">
                    <a:alpha val="2044"/>
                  </a:srgbClr>
                </a:gs>
                <a:gs pos="85714">
                  <a:srgbClr val="28324E">
                    <a:alpha val="813"/>
                  </a:srgbClr>
                </a:gs>
                <a:gs pos="100000">
                  <a:srgbClr val="28324E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5400908">
              <a:off x="1668949" y="1185043"/>
              <a:ext cx="414967" cy="1399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5484641">
              <a:off x="448763" y="811479"/>
              <a:ext cx="68461" cy="18769"/>
            </a:xfrm>
            <a:prstGeom prst="ellipse">
              <a:avLst/>
            </a:prstGeom>
            <a:gradFill>
              <a:gsLst>
                <a:gs pos="0">
                  <a:srgbClr val="2C3450">
                    <a:alpha val="15629"/>
                  </a:srgbClr>
                </a:gs>
                <a:gs pos="14286">
                  <a:srgbClr val="2C3450">
                    <a:alpha val="14461"/>
                  </a:srgbClr>
                </a:gs>
                <a:gs pos="28571">
                  <a:srgbClr val="2C3450">
                    <a:alpha val="11421"/>
                  </a:srgbClr>
                </a:gs>
                <a:gs pos="42857">
                  <a:srgbClr val="2C3450">
                    <a:alpha val="7647"/>
                  </a:srgbClr>
                </a:gs>
                <a:gs pos="57143">
                  <a:srgbClr val="2C3450">
                    <a:alpha val="4312"/>
                  </a:srgbClr>
                </a:gs>
                <a:gs pos="71429">
                  <a:srgbClr val="2C3450">
                    <a:alpha val="2042"/>
                  </a:srgbClr>
                </a:gs>
                <a:gs pos="85714">
                  <a:srgbClr val="2C3450">
                    <a:alpha val="813"/>
                  </a:srgbClr>
                </a:gs>
                <a:gs pos="100000">
                  <a:srgbClr val="2C345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8980254">
              <a:off x="607918" y="2122410"/>
              <a:ext cx="513752" cy="3914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5450320">
              <a:off x="995666" y="1688453"/>
              <a:ext cx="68461" cy="18472"/>
            </a:xfrm>
            <a:prstGeom prst="ellipse">
              <a:avLst/>
            </a:prstGeom>
            <a:gradFill>
              <a:gsLst>
                <a:gs pos="0">
                  <a:srgbClr val="55668C">
                    <a:alpha val="15851"/>
                  </a:srgbClr>
                </a:gs>
                <a:gs pos="14286">
                  <a:srgbClr val="55668C">
                    <a:alpha val="14668"/>
                  </a:srgbClr>
                </a:gs>
                <a:gs pos="28571">
                  <a:srgbClr val="55668C">
                    <a:alpha val="11588"/>
                  </a:srgbClr>
                </a:gs>
                <a:gs pos="42857">
                  <a:srgbClr val="55668C">
                    <a:alpha val="7761"/>
                  </a:srgbClr>
                </a:gs>
                <a:gs pos="57143">
                  <a:srgbClr val="55668C">
                    <a:alpha val="4377"/>
                  </a:srgbClr>
                </a:gs>
                <a:gs pos="71429">
                  <a:srgbClr val="55668C">
                    <a:alpha val="2073"/>
                  </a:srgbClr>
                </a:gs>
                <a:gs pos="85714">
                  <a:srgbClr val="55668C">
                    <a:alpha val="825"/>
                  </a:srgbClr>
                </a:gs>
                <a:gs pos="100000">
                  <a:srgbClr val="55668C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10237829">
              <a:off x="862522" y="2122866"/>
              <a:ext cx="94722" cy="314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4671592">
              <a:off x="1805366" y="1047752"/>
              <a:ext cx="68461" cy="18806"/>
            </a:xfrm>
            <a:prstGeom prst="ellipse">
              <a:avLst/>
            </a:prstGeom>
            <a:gradFill>
              <a:gsLst>
                <a:gs pos="0">
                  <a:srgbClr val="756F5F">
                    <a:alpha val="15602"/>
                  </a:srgbClr>
                </a:gs>
                <a:gs pos="14286">
                  <a:srgbClr val="756F5F">
                    <a:alpha val="14436"/>
                  </a:srgbClr>
                </a:gs>
                <a:gs pos="28571">
                  <a:srgbClr val="756F5F">
                    <a:alpha val="11401"/>
                  </a:srgbClr>
                </a:gs>
                <a:gs pos="42857">
                  <a:srgbClr val="756F5F">
                    <a:alpha val="7633"/>
                  </a:srgbClr>
                </a:gs>
                <a:gs pos="57143">
                  <a:srgbClr val="756F5F">
                    <a:alpha val="4304"/>
                  </a:srgbClr>
                </a:gs>
                <a:gs pos="71429">
                  <a:srgbClr val="756F5F">
                    <a:alpha val="2038"/>
                  </a:srgbClr>
                </a:gs>
                <a:gs pos="85714">
                  <a:srgbClr val="756F5F">
                    <a:alpha val="811"/>
                  </a:srgbClr>
                </a:gs>
                <a:gs pos="100000">
                  <a:srgbClr val="756F5F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5620256">
              <a:off x="1782750" y="2077424"/>
              <a:ext cx="68461" cy="18817"/>
            </a:xfrm>
            <a:prstGeom prst="ellipse">
              <a:avLst/>
            </a:prstGeom>
            <a:gradFill>
              <a:gsLst>
                <a:gs pos="0">
                  <a:srgbClr val="E4CEAB">
                    <a:alpha val="15593"/>
                  </a:srgbClr>
                </a:gs>
                <a:gs pos="14286">
                  <a:srgbClr val="E4CEAB">
                    <a:alpha val="14427"/>
                  </a:srgbClr>
                </a:gs>
                <a:gs pos="28571">
                  <a:srgbClr val="E4CEAB">
                    <a:alpha val="11394"/>
                  </a:srgbClr>
                </a:gs>
                <a:gs pos="42857">
                  <a:srgbClr val="E4CEAB">
                    <a:alpha val="7628"/>
                  </a:srgbClr>
                </a:gs>
                <a:gs pos="57143">
                  <a:srgbClr val="E4CEAB">
                    <a:alpha val="4302"/>
                  </a:srgbClr>
                </a:gs>
                <a:gs pos="71429">
                  <a:srgbClr val="E4CEAB">
                    <a:alpha val="2037"/>
                  </a:srgbClr>
                </a:gs>
                <a:gs pos="85714">
                  <a:srgbClr val="E4CEAB">
                    <a:alpha val="811"/>
                  </a:srgbClr>
                </a:gs>
                <a:gs pos="100000">
                  <a:srgbClr val="E4CEAB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9110138">
              <a:off x="-45407" y="1984976"/>
              <a:ext cx="664788" cy="308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-10554507">
              <a:off x="3200226" y="1562819"/>
              <a:ext cx="471695" cy="403627"/>
            </a:xfrm>
            <a:prstGeom prst="ellipse">
              <a:avLst/>
            </a:prstGeom>
            <a:gradFill>
              <a:gsLst>
                <a:gs pos="0">
                  <a:srgbClr val="510000">
                    <a:alpha val="17550"/>
                  </a:srgbClr>
                </a:gs>
                <a:gs pos="14286">
                  <a:srgbClr val="510000">
                    <a:alpha val="16253"/>
                  </a:srgbClr>
                </a:gs>
                <a:gs pos="28571">
                  <a:srgbClr val="510000">
                    <a:alpha val="12866"/>
                  </a:srgbClr>
                </a:gs>
                <a:gs pos="42857">
                  <a:srgbClr val="510000">
                    <a:alpha val="8637"/>
                  </a:srgbClr>
                </a:gs>
                <a:gs pos="57143">
                  <a:srgbClr val="510000">
                    <a:alpha val="4882"/>
                  </a:srgbClr>
                </a:gs>
                <a:gs pos="71429">
                  <a:srgbClr val="510000">
                    <a:alpha val="2316"/>
                  </a:srgbClr>
                </a:gs>
                <a:gs pos="85714">
                  <a:srgbClr val="510000">
                    <a:alpha val="922"/>
                  </a:srgbClr>
                </a:gs>
                <a:gs pos="100000">
                  <a:srgbClr val="510000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4548183">
              <a:off x="1659855" y="1347003"/>
              <a:ext cx="402553" cy="198582"/>
            </a:xfrm>
            <a:prstGeom prst="ellipse">
              <a:avLst/>
            </a:prstGeom>
            <a:gradFill>
              <a:gsLst>
                <a:gs pos="0">
                  <a:srgbClr val="FFFFFF">
                    <a:alpha val="30146"/>
                  </a:srgbClr>
                </a:gs>
                <a:gs pos="14286">
                  <a:srgbClr val="FFFFFF">
                    <a:alpha val="28089"/>
                  </a:srgbClr>
                </a:gs>
                <a:gs pos="28571">
                  <a:srgbClr val="FFFFFF">
                    <a:alpha val="22588"/>
                  </a:srgbClr>
                </a:gs>
                <a:gs pos="42857">
                  <a:srgbClr val="FFFFFF">
                    <a:alpha val="15459"/>
                  </a:srgbClr>
                </a:gs>
                <a:gs pos="57143">
                  <a:srgbClr val="FFFFFF">
                    <a:alpha val="8885"/>
                  </a:srgbClr>
                </a:gs>
                <a:gs pos="71429">
                  <a:srgbClr val="FFFFFF">
                    <a:alpha val="4262"/>
                  </a:srgbClr>
                </a:gs>
                <a:gs pos="85714">
                  <a:srgbClr val="FFFFFF">
                    <a:alpha val="1708"/>
                  </a:srgbClr>
                </a:gs>
                <a:gs pos="100000">
                  <a:srgbClr val="FFFFFF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5267513">
              <a:off x="1697080" y="975934"/>
              <a:ext cx="170588" cy="287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9064985">
              <a:off x="110135" y="495148"/>
              <a:ext cx="606937" cy="470964"/>
            </a:xfrm>
            <a:prstGeom prst="ellipse">
              <a:avLst/>
            </a:prstGeom>
            <a:gradFill>
              <a:gsLst>
                <a:gs pos="0">
                  <a:srgbClr val="7089BC">
                    <a:alpha val="32218"/>
                  </a:srgbClr>
                </a:gs>
                <a:gs pos="14286">
                  <a:srgbClr val="7089BC">
                    <a:alpha val="30052"/>
                  </a:srgbClr>
                </a:gs>
                <a:gs pos="28571">
                  <a:srgbClr val="7089BC">
                    <a:alpha val="24234"/>
                  </a:srgbClr>
                </a:gs>
                <a:gs pos="42857">
                  <a:srgbClr val="7089BC">
                    <a:alpha val="16642"/>
                  </a:srgbClr>
                </a:gs>
                <a:gs pos="57143">
                  <a:srgbClr val="7089BC">
                    <a:alpha val="9594"/>
                  </a:srgbClr>
                </a:gs>
                <a:gs pos="71429">
                  <a:srgbClr val="7089BC">
                    <a:alpha val="4612"/>
                  </a:srgbClr>
                </a:gs>
                <a:gs pos="85714">
                  <a:srgbClr val="7089BC">
                    <a:alpha val="1850"/>
                  </a:srgbClr>
                </a:gs>
                <a:gs pos="100000">
                  <a:srgbClr val="7089BC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2712236">
              <a:off x="1249909" y="2410459"/>
              <a:ext cx="68461" cy="18881"/>
            </a:xfrm>
            <a:prstGeom prst="ellipse">
              <a:avLst/>
            </a:prstGeom>
            <a:gradFill>
              <a:gsLst>
                <a:gs pos="0">
                  <a:srgbClr val="4A3836">
                    <a:alpha val="15545"/>
                  </a:srgbClr>
                </a:gs>
                <a:gs pos="14286">
                  <a:srgbClr val="4A3836">
                    <a:alpha val="14383"/>
                  </a:srgbClr>
                </a:gs>
                <a:gs pos="28571">
                  <a:srgbClr val="4A3836">
                    <a:alpha val="11359"/>
                  </a:srgbClr>
                </a:gs>
                <a:gs pos="42857">
                  <a:srgbClr val="4A3836">
                    <a:alpha val="7604"/>
                  </a:srgbClr>
                </a:gs>
                <a:gs pos="57143">
                  <a:srgbClr val="4A3836">
                    <a:alpha val="4288"/>
                  </a:srgbClr>
                </a:gs>
                <a:gs pos="71429">
                  <a:srgbClr val="4A3836">
                    <a:alpha val="2030"/>
                  </a:srgbClr>
                </a:gs>
                <a:gs pos="85714">
                  <a:srgbClr val="4A3836">
                    <a:alpha val="808"/>
                  </a:srgbClr>
                </a:gs>
                <a:gs pos="100000">
                  <a:srgbClr val="4A3836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5571491">
              <a:off x="260389" y="2246684"/>
              <a:ext cx="308654" cy="11287"/>
            </a:xfrm>
            <a:prstGeom prst="ellipse">
              <a:avLst/>
            </a:prstGeom>
            <a:gradFill>
              <a:gsLst>
                <a:gs pos="0">
                  <a:srgbClr val="FFFF00">
                    <a:alpha val="30709"/>
                  </a:srgbClr>
                </a:gs>
                <a:gs pos="14286">
                  <a:srgbClr val="FFFF00">
                    <a:alpha val="28622"/>
                  </a:srgbClr>
                </a:gs>
                <a:gs pos="28571">
                  <a:srgbClr val="FFFF00">
                    <a:alpha val="23034"/>
                  </a:srgbClr>
                </a:gs>
                <a:gs pos="42857">
                  <a:srgbClr val="FFFF00">
                    <a:alpha val="15779"/>
                  </a:srgbClr>
                </a:gs>
                <a:gs pos="57143">
                  <a:srgbClr val="FFFF00">
                    <a:alpha val="9077"/>
                  </a:srgbClr>
                </a:gs>
                <a:gs pos="71429">
                  <a:srgbClr val="FFFF00">
                    <a:alpha val="4356"/>
                  </a:srgbClr>
                </a:gs>
                <a:gs pos="85714">
                  <a:srgbClr val="FFFF00">
                    <a:alpha val="1746"/>
                  </a:srgbClr>
                </a:gs>
                <a:gs pos="100000">
                  <a:srgbClr val="FFFF00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-9990172">
              <a:off x="1822953" y="2225430"/>
              <a:ext cx="384196" cy="325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3600394">
              <a:off x="2006057" y="2304797"/>
              <a:ext cx="219239" cy="2448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5216699">
              <a:off x="3096950" y="2144212"/>
              <a:ext cx="419569" cy="17147"/>
            </a:xfrm>
            <a:prstGeom prst="ellipse">
              <a:avLst/>
            </a:prstGeom>
            <a:gradFill>
              <a:gsLst>
                <a:gs pos="0">
                  <a:srgbClr val="FFFFB4">
                    <a:alpha val="32968"/>
                  </a:srgbClr>
                </a:gs>
                <a:gs pos="14286">
                  <a:srgbClr val="FFFFB4">
                    <a:alpha val="30764"/>
                  </a:srgbClr>
                </a:gs>
                <a:gs pos="28571">
                  <a:srgbClr val="FFFFB4">
                    <a:alpha val="24833"/>
                  </a:srgbClr>
                </a:gs>
                <a:gs pos="42857">
                  <a:srgbClr val="FFFFB4">
                    <a:alpha val="17075"/>
                  </a:srgbClr>
                </a:gs>
                <a:gs pos="57143">
                  <a:srgbClr val="FFFFB4">
                    <a:alpha val="9855"/>
                  </a:srgbClr>
                </a:gs>
                <a:gs pos="71429">
                  <a:srgbClr val="FFFFB4">
                    <a:alpha val="4740"/>
                  </a:srgbClr>
                </a:gs>
                <a:gs pos="85714">
                  <a:srgbClr val="FFFFB4">
                    <a:alpha val="1902"/>
                  </a:srgbClr>
                </a:gs>
                <a:gs pos="100000">
                  <a:srgbClr val="FFFFB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-9684817">
              <a:off x="249520" y="2131331"/>
              <a:ext cx="68461" cy="18898"/>
            </a:xfrm>
            <a:prstGeom prst="ellipse">
              <a:avLst/>
            </a:prstGeom>
            <a:gradFill>
              <a:gsLst>
                <a:gs pos="0">
                  <a:srgbClr val="303243">
                    <a:alpha val="15532"/>
                  </a:srgbClr>
                </a:gs>
                <a:gs pos="14286">
                  <a:srgbClr val="303243">
                    <a:alpha val="14371"/>
                  </a:srgbClr>
                </a:gs>
                <a:gs pos="28571">
                  <a:srgbClr val="303243">
                    <a:alpha val="11349"/>
                  </a:srgbClr>
                </a:gs>
                <a:gs pos="42857">
                  <a:srgbClr val="303243">
                    <a:alpha val="7597"/>
                  </a:srgbClr>
                </a:gs>
                <a:gs pos="57143">
                  <a:srgbClr val="303243">
                    <a:alpha val="4284"/>
                  </a:srgbClr>
                </a:gs>
                <a:gs pos="71429">
                  <a:srgbClr val="303243">
                    <a:alpha val="2029"/>
                  </a:srgbClr>
                </a:gs>
                <a:gs pos="85714">
                  <a:srgbClr val="303243">
                    <a:alpha val="807"/>
                  </a:srgbClr>
                </a:gs>
                <a:gs pos="100000">
                  <a:srgbClr val="303243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5560640">
              <a:off x="127764" y="1803104"/>
              <a:ext cx="623466" cy="347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5755048">
              <a:off x="977976" y="1603249"/>
              <a:ext cx="68461" cy="18941"/>
            </a:xfrm>
            <a:prstGeom prst="ellipse">
              <a:avLst/>
            </a:prstGeom>
            <a:gradFill>
              <a:gsLst>
                <a:gs pos="0">
                  <a:srgbClr val="4A5573">
                    <a:alpha val="15500"/>
                  </a:srgbClr>
                </a:gs>
                <a:gs pos="14286">
                  <a:srgbClr val="4A5573">
                    <a:alpha val="14341"/>
                  </a:srgbClr>
                </a:gs>
                <a:gs pos="28571">
                  <a:srgbClr val="4A5573">
                    <a:alpha val="11325"/>
                  </a:srgbClr>
                </a:gs>
                <a:gs pos="42857">
                  <a:srgbClr val="4A5573">
                    <a:alpha val="7581"/>
                  </a:srgbClr>
                </a:gs>
                <a:gs pos="57143">
                  <a:srgbClr val="4A5573">
                    <a:alpha val="4274"/>
                  </a:srgbClr>
                </a:gs>
                <a:gs pos="71429">
                  <a:srgbClr val="4A5573">
                    <a:alpha val="2024"/>
                  </a:srgbClr>
                </a:gs>
                <a:gs pos="85714">
                  <a:srgbClr val="4A5573">
                    <a:alpha val="805"/>
                  </a:srgbClr>
                </a:gs>
                <a:gs pos="100000">
                  <a:srgbClr val="4A5573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-9344204">
              <a:off x="3451620" y="2085506"/>
              <a:ext cx="350471" cy="23103"/>
            </a:xfrm>
            <a:prstGeom prst="ellipse">
              <a:avLst/>
            </a:prstGeom>
            <a:gradFill>
              <a:gsLst>
                <a:gs pos="0">
                  <a:srgbClr val="FFFF77">
                    <a:alpha val="32968"/>
                  </a:srgbClr>
                </a:gs>
                <a:gs pos="14286">
                  <a:srgbClr val="FFFF77">
                    <a:alpha val="30764"/>
                  </a:srgbClr>
                </a:gs>
                <a:gs pos="28571">
                  <a:srgbClr val="FFFF77">
                    <a:alpha val="24833"/>
                  </a:srgbClr>
                </a:gs>
                <a:gs pos="42857">
                  <a:srgbClr val="FFFF77">
                    <a:alpha val="17075"/>
                  </a:srgbClr>
                </a:gs>
                <a:gs pos="57143">
                  <a:srgbClr val="FFFF77">
                    <a:alpha val="9855"/>
                  </a:srgbClr>
                </a:gs>
                <a:gs pos="71429">
                  <a:srgbClr val="FFFF77">
                    <a:alpha val="4740"/>
                  </a:srgbClr>
                </a:gs>
                <a:gs pos="85714">
                  <a:srgbClr val="FFFF77">
                    <a:alpha val="1902"/>
                  </a:srgbClr>
                </a:gs>
                <a:gs pos="100000">
                  <a:srgbClr val="FFFF7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7845002">
              <a:off x="535257" y="1941289"/>
              <a:ext cx="411665" cy="403229"/>
            </a:xfrm>
            <a:prstGeom prst="ellipse">
              <a:avLst/>
            </a:prstGeom>
            <a:gradFill>
              <a:gsLst>
                <a:gs pos="0">
                  <a:srgbClr val="AF002C">
                    <a:alpha val="4783"/>
                  </a:srgbClr>
                </a:gs>
                <a:gs pos="14286">
                  <a:srgbClr val="AF002C">
                    <a:alpha val="4405"/>
                  </a:srgbClr>
                </a:gs>
                <a:gs pos="28571">
                  <a:srgbClr val="AF002C">
                    <a:alpha val="3438"/>
                  </a:srgbClr>
                </a:gs>
                <a:gs pos="42857">
                  <a:srgbClr val="AF002C">
                    <a:alpha val="2268"/>
                  </a:srgbClr>
                </a:gs>
                <a:gs pos="57143">
                  <a:srgbClr val="AF002C">
                    <a:alpha val="1263"/>
                  </a:srgbClr>
                </a:gs>
                <a:gs pos="71429">
                  <a:srgbClr val="AF002C">
                    <a:alpha val="593"/>
                  </a:srgbClr>
                </a:gs>
                <a:gs pos="85714">
                  <a:srgbClr val="AF002C">
                    <a:alpha val="235"/>
                  </a:srgbClr>
                </a:gs>
                <a:gs pos="100000">
                  <a:srgbClr val="AF002C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-9854036">
              <a:off x="2386395" y="2345160"/>
              <a:ext cx="230529" cy="54983"/>
            </a:xfrm>
            <a:prstGeom prst="ellipse">
              <a:avLst/>
            </a:prstGeom>
            <a:gradFill>
              <a:gsLst>
                <a:gs pos="0">
                  <a:srgbClr val="FFFF00">
                    <a:alpha val="20333"/>
                  </a:srgbClr>
                </a:gs>
                <a:gs pos="14286">
                  <a:srgbClr val="FFFF00">
                    <a:alpha val="18854"/>
                  </a:srgbClr>
                </a:gs>
                <a:gs pos="28571">
                  <a:srgbClr val="FFFF00">
                    <a:alpha val="14975"/>
                  </a:srgbClr>
                </a:gs>
                <a:gs pos="42857">
                  <a:srgbClr val="FFFF00">
                    <a:alpha val="10094"/>
                  </a:srgbClr>
                </a:gs>
                <a:gs pos="57143">
                  <a:srgbClr val="FFFF00">
                    <a:alpha val="5725"/>
                  </a:srgbClr>
                </a:gs>
                <a:gs pos="71429">
                  <a:srgbClr val="FFFF00">
                    <a:alpha val="2722"/>
                  </a:srgbClr>
                </a:gs>
                <a:gs pos="85714">
                  <a:srgbClr val="FFFF00">
                    <a:alpha val="1085"/>
                  </a:srgbClr>
                </a:gs>
                <a:gs pos="100000">
                  <a:srgbClr val="FFFF0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7811289">
              <a:off x="167917" y="1111740"/>
              <a:ext cx="68461" cy="18951"/>
            </a:xfrm>
            <a:prstGeom prst="ellipse">
              <a:avLst/>
            </a:prstGeom>
            <a:gradFill>
              <a:gsLst>
                <a:gs pos="0">
                  <a:srgbClr val="2D3450">
                    <a:alpha val="15493"/>
                  </a:srgbClr>
                </a:gs>
                <a:gs pos="14286">
                  <a:srgbClr val="2D3450">
                    <a:alpha val="14334"/>
                  </a:srgbClr>
                </a:gs>
                <a:gs pos="28571">
                  <a:srgbClr val="2D3450">
                    <a:alpha val="11320"/>
                  </a:srgbClr>
                </a:gs>
                <a:gs pos="42857">
                  <a:srgbClr val="2D3450">
                    <a:alpha val="7577"/>
                  </a:srgbClr>
                </a:gs>
                <a:gs pos="57143">
                  <a:srgbClr val="2D3450">
                    <a:alpha val="4272"/>
                  </a:srgbClr>
                </a:gs>
                <a:gs pos="71429">
                  <a:srgbClr val="2D3450">
                    <a:alpha val="2023"/>
                  </a:srgbClr>
                </a:gs>
                <a:gs pos="85714">
                  <a:srgbClr val="2D3450">
                    <a:alpha val="805"/>
                  </a:srgbClr>
                </a:gs>
                <a:gs pos="100000">
                  <a:srgbClr val="2D3450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-9713832">
              <a:off x="1928600" y="2394455"/>
              <a:ext cx="116206" cy="583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-10726526">
              <a:off x="320672" y="2031863"/>
              <a:ext cx="68461" cy="18939"/>
            </a:xfrm>
            <a:prstGeom prst="ellipse">
              <a:avLst/>
            </a:prstGeom>
            <a:gradFill>
              <a:gsLst>
                <a:gs pos="0">
                  <a:srgbClr val="544E59">
                    <a:alpha val="15501"/>
                  </a:srgbClr>
                </a:gs>
                <a:gs pos="14286">
                  <a:srgbClr val="544E59">
                    <a:alpha val="14342"/>
                  </a:srgbClr>
                </a:gs>
                <a:gs pos="28571">
                  <a:srgbClr val="544E59">
                    <a:alpha val="11326"/>
                  </a:srgbClr>
                </a:gs>
                <a:gs pos="42857">
                  <a:srgbClr val="544E59">
                    <a:alpha val="7582"/>
                  </a:srgbClr>
                </a:gs>
                <a:gs pos="57143">
                  <a:srgbClr val="544E59">
                    <a:alpha val="4275"/>
                  </a:srgbClr>
                </a:gs>
                <a:gs pos="71429">
                  <a:srgbClr val="544E59">
                    <a:alpha val="2024"/>
                  </a:srgbClr>
                </a:gs>
                <a:gs pos="85714">
                  <a:srgbClr val="544E59">
                    <a:alpha val="805"/>
                  </a:srgbClr>
                </a:gs>
                <a:gs pos="100000">
                  <a:srgbClr val="544E59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5422109">
              <a:off x="1784605" y="2152520"/>
              <a:ext cx="305345" cy="283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8577072">
              <a:off x="135513" y="434004"/>
              <a:ext cx="544420" cy="479347"/>
            </a:xfrm>
            <a:prstGeom prst="ellipse">
              <a:avLst/>
            </a:prstGeom>
            <a:gradFill>
              <a:gsLst>
                <a:gs pos="0">
                  <a:srgbClr val="002D88">
                    <a:alpha val="25010"/>
                  </a:srgbClr>
                </a:gs>
                <a:gs pos="14286">
                  <a:srgbClr val="002D88">
                    <a:alpha val="23244"/>
                  </a:srgbClr>
                </a:gs>
                <a:gs pos="28571">
                  <a:srgbClr val="002D88">
                    <a:alpha val="18568"/>
                  </a:srgbClr>
                </a:gs>
                <a:gs pos="42857">
                  <a:srgbClr val="002D88">
                    <a:alpha val="12604"/>
                  </a:srgbClr>
                </a:gs>
                <a:gs pos="57143">
                  <a:srgbClr val="002D88">
                    <a:alpha val="7193"/>
                  </a:srgbClr>
                </a:gs>
                <a:gs pos="71429">
                  <a:srgbClr val="002D88">
                    <a:alpha val="3434"/>
                  </a:srgbClr>
                </a:gs>
                <a:gs pos="85714">
                  <a:srgbClr val="002D88">
                    <a:alpha val="1372"/>
                  </a:srgbClr>
                </a:gs>
                <a:gs pos="100000">
                  <a:srgbClr val="002D88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-9260778">
              <a:off x="162450" y="446441"/>
              <a:ext cx="482400" cy="385186"/>
            </a:xfrm>
            <a:prstGeom prst="ellipse">
              <a:avLst/>
            </a:prstGeom>
            <a:gradFill>
              <a:gsLst>
                <a:gs pos="0">
                  <a:srgbClr val="452400">
                    <a:alpha val="25685"/>
                  </a:srgbClr>
                </a:gs>
                <a:gs pos="14286">
                  <a:srgbClr val="452400">
                    <a:alpha val="23879"/>
                  </a:srgbClr>
                </a:gs>
                <a:gs pos="28571">
                  <a:srgbClr val="452400">
                    <a:alpha val="19091"/>
                  </a:srgbClr>
                </a:gs>
                <a:gs pos="42857">
                  <a:srgbClr val="452400">
                    <a:alpha val="12973"/>
                  </a:srgbClr>
                </a:gs>
                <a:gs pos="57143">
                  <a:srgbClr val="452400">
                    <a:alpha val="7411"/>
                  </a:srgbClr>
                </a:gs>
                <a:gs pos="71429">
                  <a:srgbClr val="452400">
                    <a:alpha val="3540"/>
                  </a:srgbClr>
                </a:gs>
                <a:gs pos="85714">
                  <a:srgbClr val="452400">
                    <a:alpha val="1415"/>
                  </a:srgbClr>
                </a:gs>
                <a:gs pos="100000">
                  <a:srgbClr val="452400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10123703">
              <a:off x="109677" y="622221"/>
              <a:ext cx="640112" cy="534310"/>
            </a:xfrm>
            <a:prstGeom prst="ellipse">
              <a:avLst/>
            </a:prstGeom>
            <a:gradFill>
              <a:gsLst>
                <a:gs pos="0">
                  <a:srgbClr val="6291E1">
                    <a:alpha val="32968"/>
                  </a:srgbClr>
                </a:gs>
                <a:gs pos="14286">
                  <a:srgbClr val="6291E1">
                    <a:alpha val="30764"/>
                  </a:srgbClr>
                </a:gs>
                <a:gs pos="28571">
                  <a:srgbClr val="6291E1">
                    <a:alpha val="24833"/>
                  </a:srgbClr>
                </a:gs>
                <a:gs pos="42857">
                  <a:srgbClr val="6291E1">
                    <a:alpha val="17075"/>
                  </a:srgbClr>
                </a:gs>
                <a:gs pos="57143">
                  <a:srgbClr val="6291E1">
                    <a:alpha val="9855"/>
                  </a:srgbClr>
                </a:gs>
                <a:gs pos="71429">
                  <a:srgbClr val="6291E1">
                    <a:alpha val="4740"/>
                  </a:srgbClr>
                </a:gs>
                <a:gs pos="85714">
                  <a:srgbClr val="6291E1">
                    <a:alpha val="1902"/>
                  </a:srgbClr>
                </a:gs>
                <a:gs pos="100000">
                  <a:srgbClr val="6291E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5769534">
              <a:off x="2518311" y="1179233"/>
              <a:ext cx="90825" cy="3181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5980093">
              <a:off x="-81518" y="382124"/>
              <a:ext cx="580822" cy="310206"/>
            </a:xfrm>
            <a:prstGeom prst="ellipse">
              <a:avLst/>
            </a:prstGeom>
            <a:gradFill>
              <a:gsLst>
                <a:gs pos="0">
                  <a:srgbClr val="001FC1">
                    <a:alpha val="20546"/>
                  </a:srgbClr>
                </a:gs>
                <a:gs pos="14286">
                  <a:srgbClr val="001FC1">
                    <a:alpha val="19054"/>
                  </a:srgbClr>
                </a:gs>
                <a:gs pos="28571">
                  <a:srgbClr val="001FC1">
                    <a:alpha val="15137"/>
                  </a:srgbClr>
                </a:gs>
                <a:gs pos="42857">
                  <a:srgbClr val="001FC1">
                    <a:alpha val="10206"/>
                  </a:srgbClr>
                </a:gs>
                <a:gs pos="57143">
                  <a:srgbClr val="001FC1">
                    <a:alpha val="5791"/>
                  </a:srgbClr>
                </a:gs>
                <a:gs pos="71429">
                  <a:srgbClr val="001FC1">
                    <a:alpha val="2754"/>
                  </a:srgbClr>
                </a:gs>
                <a:gs pos="85714">
                  <a:srgbClr val="001FC1">
                    <a:alpha val="1098"/>
                  </a:srgbClr>
                </a:gs>
                <a:gs pos="100000">
                  <a:srgbClr val="001FC1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10599934">
              <a:off x="168847" y="1295605"/>
              <a:ext cx="68461" cy="18961"/>
            </a:xfrm>
            <a:prstGeom prst="ellipse">
              <a:avLst/>
            </a:prstGeom>
            <a:gradFill>
              <a:gsLst>
                <a:gs pos="0">
                  <a:srgbClr val="35343F">
                    <a:alpha val="15485"/>
                  </a:srgbClr>
                </a:gs>
                <a:gs pos="14286">
                  <a:srgbClr val="35343F">
                    <a:alpha val="14327"/>
                  </a:srgbClr>
                </a:gs>
                <a:gs pos="28571">
                  <a:srgbClr val="35343F">
                    <a:alpha val="11314"/>
                  </a:srgbClr>
                </a:gs>
                <a:gs pos="42857">
                  <a:srgbClr val="35343F">
                    <a:alpha val="7573"/>
                  </a:srgbClr>
                </a:gs>
                <a:gs pos="57143">
                  <a:srgbClr val="35343F">
                    <a:alpha val="4270"/>
                  </a:srgbClr>
                </a:gs>
                <a:gs pos="71429">
                  <a:srgbClr val="35343F">
                    <a:alpha val="2022"/>
                  </a:srgbClr>
                </a:gs>
                <a:gs pos="85714">
                  <a:srgbClr val="35343F">
                    <a:alpha val="804"/>
                  </a:srgbClr>
                </a:gs>
                <a:gs pos="100000">
                  <a:srgbClr val="35343F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3665446">
              <a:off x="173687" y="39966"/>
              <a:ext cx="588268" cy="404841"/>
            </a:xfrm>
            <a:prstGeom prst="ellipse">
              <a:avLst/>
            </a:prstGeom>
            <a:gradFill>
              <a:gsLst>
                <a:gs pos="0">
                  <a:srgbClr val="DF2261">
                    <a:alpha val="21388"/>
                  </a:srgbClr>
                </a:gs>
                <a:gs pos="14286">
                  <a:srgbClr val="DF2261">
                    <a:alpha val="19843"/>
                  </a:srgbClr>
                </a:gs>
                <a:gs pos="28571">
                  <a:srgbClr val="DF2261">
                    <a:alpha val="15779"/>
                  </a:srgbClr>
                </a:gs>
                <a:gs pos="42857">
                  <a:srgbClr val="DF2261">
                    <a:alpha val="10653"/>
                  </a:srgbClr>
                </a:gs>
                <a:gs pos="57143">
                  <a:srgbClr val="DF2261">
                    <a:alpha val="6051"/>
                  </a:srgbClr>
                </a:gs>
                <a:gs pos="71429">
                  <a:srgbClr val="DF2261">
                    <a:alpha val="2879"/>
                  </a:srgbClr>
                </a:gs>
                <a:gs pos="85714">
                  <a:srgbClr val="DF2261">
                    <a:alpha val="1149"/>
                  </a:srgbClr>
                </a:gs>
                <a:gs pos="100000">
                  <a:srgbClr val="DF2261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5577162">
              <a:off x="1879248" y="2151305"/>
              <a:ext cx="291832" cy="2513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5084800">
              <a:off x="1664399" y="1805237"/>
              <a:ext cx="322905" cy="1473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-10780838">
              <a:off x="257467" y="2111729"/>
              <a:ext cx="443292" cy="18150"/>
            </a:xfrm>
            <a:prstGeom prst="ellipse">
              <a:avLst/>
            </a:prstGeom>
            <a:gradFill>
              <a:gsLst>
                <a:gs pos="0">
                  <a:srgbClr val="A3AEAD">
                    <a:alpha val="31920"/>
                  </a:srgbClr>
                </a:gs>
                <a:gs pos="14286">
                  <a:srgbClr val="A3AEAD">
                    <a:alpha val="29769"/>
                  </a:srgbClr>
                </a:gs>
                <a:gs pos="28571">
                  <a:srgbClr val="A3AEAD">
                    <a:alpha val="23996"/>
                  </a:srgbClr>
                </a:gs>
                <a:gs pos="42857">
                  <a:srgbClr val="A3AEAD">
                    <a:alpha val="16471"/>
                  </a:srgbClr>
                </a:gs>
                <a:gs pos="57143">
                  <a:srgbClr val="A3AEAD">
                    <a:alpha val="9491"/>
                  </a:srgbClr>
                </a:gs>
                <a:gs pos="71429">
                  <a:srgbClr val="A3AEAD">
                    <a:alpha val="4561"/>
                  </a:srgbClr>
                </a:gs>
                <a:gs pos="85714">
                  <a:srgbClr val="A3AEAD">
                    <a:alpha val="1829"/>
                  </a:srgbClr>
                </a:gs>
                <a:gs pos="100000">
                  <a:srgbClr val="A3AEAD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5804761">
              <a:off x="696861" y="1746715"/>
              <a:ext cx="620900" cy="262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6864332">
              <a:off x="-157953" y="1649664"/>
              <a:ext cx="473733" cy="105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-9761751">
              <a:off x="330956" y="1904218"/>
              <a:ext cx="68461" cy="19133"/>
            </a:xfrm>
            <a:prstGeom prst="ellipse">
              <a:avLst/>
            </a:prstGeom>
            <a:gradFill>
              <a:gsLst>
                <a:gs pos="0">
                  <a:srgbClr val="596A81">
                    <a:alpha val="15356"/>
                  </a:srgbClr>
                </a:gs>
                <a:gs pos="14286">
                  <a:srgbClr val="596A81">
                    <a:alpha val="14207"/>
                  </a:srgbClr>
                </a:gs>
                <a:gs pos="28571">
                  <a:srgbClr val="596A81">
                    <a:alpha val="11217"/>
                  </a:srgbClr>
                </a:gs>
                <a:gs pos="42857">
                  <a:srgbClr val="596A81">
                    <a:alpha val="7507"/>
                  </a:srgbClr>
                </a:gs>
                <a:gs pos="57143">
                  <a:srgbClr val="596A81">
                    <a:alpha val="4232"/>
                  </a:srgbClr>
                </a:gs>
                <a:gs pos="71429">
                  <a:srgbClr val="596A81">
                    <a:alpha val="2004"/>
                  </a:srgbClr>
                </a:gs>
                <a:gs pos="85714">
                  <a:srgbClr val="596A81">
                    <a:alpha val="797"/>
                  </a:srgbClr>
                </a:gs>
                <a:gs pos="100000">
                  <a:srgbClr val="596A81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-9213780">
              <a:off x="2316043" y="2237994"/>
              <a:ext cx="68461" cy="19143"/>
            </a:xfrm>
            <a:prstGeom prst="ellipse">
              <a:avLst/>
            </a:prstGeom>
            <a:gradFill>
              <a:gsLst>
                <a:gs pos="0">
                  <a:srgbClr val="3A2E35">
                    <a:alpha val="15349"/>
                  </a:srgbClr>
                </a:gs>
                <a:gs pos="14286">
                  <a:srgbClr val="3A2E35">
                    <a:alpha val="14200"/>
                  </a:srgbClr>
                </a:gs>
                <a:gs pos="28571">
                  <a:srgbClr val="3A2E35">
                    <a:alpha val="11212"/>
                  </a:srgbClr>
                </a:gs>
                <a:gs pos="42857">
                  <a:srgbClr val="3A2E35">
                    <a:alpha val="7503"/>
                  </a:srgbClr>
                </a:gs>
                <a:gs pos="57143">
                  <a:srgbClr val="3A2E35">
                    <a:alpha val="4230"/>
                  </a:srgbClr>
                </a:gs>
                <a:gs pos="71429">
                  <a:srgbClr val="3A2E35">
                    <a:alpha val="2003"/>
                  </a:srgbClr>
                </a:gs>
                <a:gs pos="85714">
                  <a:srgbClr val="3A2E35">
                    <a:alpha val="797"/>
                  </a:srgbClr>
                </a:gs>
                <a:gs pos="100000">
                  <a:srgbClr val="3A2E35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5400008">
              <a:off x="857040" y="1983549"/>
              <a:ext cx="533820" cy="110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3817294">
              <a:off x="569329" y="2115053"/>
              <a:ext cx="554767" cy="30141"/>
            </a:xfrm>
            <a:prstGeom prst="ellipse">
              <a:avLst/>
            </a:prstGeom>
            <a:gradFill>
              <a:gsLst>
                <a:gs pos="0">
                  <a:srgbClr val="FFFF77">
                    <a:alpha val="32968"/>
                  </a:srgbClr>
                </a:gs>
                <a:gs pos="14286">
                  <a:srgbClr val="FFFF77">
                    <a:alpha val="30764"/>
                  </a:srgbClr>
                </a:gs>
                <a:gs pos="28571">
                  <a:srgbClr val="FFFF77">
                    <a:alpha val="24833"/>
                  </a:srgbClr>
                </a:gs>
                <a:gs pos="42857">
                  <a:srgbClr val="FFFF77">
                    <a:alpha val="17075"/>
                  </a:srgbClr>
                </a:gs>
                <a:gs pos="57143">
                  <a:srgbClr val="FFFF77">
                    <a:alpha val="9855"/>
                  </a:srgbClr>
                </a:gs>
                <a:gs pos="71429">
                  <a:srgbClr val="FFFF77">
                    <a:alpha val="4740"/>
                  </a:srgbClr>
                </a:gs>
                <a:gs pos="85714">
                  <a:srgbClr val="FFFF77">
                    <a:alpha val="1902"/>
                  </a:srgbClr>
                </a:gs>
                <a:gs pos="100000">
                  <a:srgbClr val="FFFF7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8726366">
              <a:off x="110282" y="1875732"/>
              <a:ext cx="68461" cy="19150"/>
            </a:xfrm>
            <a:prstGeom prst="ellipse">
              <a:avLst/>
            </a:prstGeom>
            <a:gradFill>
              <a:gsLst>
                <a:gs pos="0">
                  <a:srgbClr val="536379">
                    <a:alpha val="15343"/>
                  </a:srgbClr>
                </a:gs>
                <a:gs pos="14286">
                  <a:srgbClr val="536379">
                    <a:alpha val="14195"/>
                  </a:srgbClr>
                </a:gs>
                <a:gs pos="28571">
                  <a:srgbClr val="536379">
                    <a:alpha val="11208"/>
                  </a:srgbClr>
                </a:gs>
                <a:gs pos="42857">
                  <a:srgbClr val="536379">
                    <a:alpha val="7501"/>
                  </a:srgbClr>
                </a:gs>
                <a:gs pos="57143">
                  <a:srgbClr val="536379">
                    <a:alpha val="4228"/>
                  </a:srgbClr>
                </a:gs>
                <a:gs pos="71429">
                  <a:srgbClr val="536379">
                    <a:alpha val="2002"/>
                  </a:srgbClr>
                </a:gs>
                <a:gs pos="85714">
                  <a:srgbClr val="536379">
                    <a:alpha val="797"/>
                  </a:srgbClr>
                </a:gs>
                <a:gs pos="100000">
                  <a:srgbClr val="536379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8856627">
              <a:off x="1141744" y="2372668"/>
              <a:ext cx="596244" cy="97874"/>
            </a:xfrm>
            <a:prstGeom prst="ellipse">
              <a:avLst/>
            </a:prstGeom>
            <a:gradFill>
              <a:gsLst>
                <a:gs pos="0">
                  <a:srgbClr val="006000">
                    <a:alpha val="14184"/>
                  </a:srgbClr>
                </a:gs>
                <a:gs pos="14286">
                  <a:srgbClr val="006000">
                    <a:alpha val="13116"/>
                  </a:srgbClr>
                </a:gs>
                <a:gs pos="28571">
                  <a:srgbClr val="006000">
                    <a:alpha val="10342"/>
                  </a:srgbClr>
                </a:gs>
                <a:gs pos="42857">
                  <a:srgbClr val="006000">
                    <a:alpha val="6910"/>
                  </a:srgbClr>
                </a:gs>
                <a:gs pos="57143">
                  <a:srgbClr val="006000">
                    <a:alpha val="3890"/>
                  </a:srgbClr>
                </a:gs>
                <a:gs pos="71429">
                  <a:srgbClr val="006000">
                    <a:alpha val="1840"/>
                  </a:srgbClr>
                </a:gs>
                <a:gs pos="85714">
                  <a:srgbClr val="006000">
                    <a:alpha val="732"/>
                  </a:srgbClr>
                </a:gs>
                <a:gs pos="100000">
                  <a:srgbClr val="006000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10521117">
              <a:off x="316107" y="2097396"/>
              <a:ext cx="457791" cy="742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5931464">
              <a:off x="-215761" y="1397577"/>
              <a:ext cx="651386" cy="1129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5826614">
              <a:off x="133849" y="2373124"/>
              <a:ext cx="539850" cy="27938"/>
            </a:xfrm>
            <a:prstGeom prst="ellipse">
              <a:avLst/>
            </a:prstGeom>
            <a:gradFill>
              <a:gsLst>
                <a:gs pos="0">
                  <a:srgbClr val="FF7B00">
                    <a:alpha val="32968"/>
                  </a:srgbClr>
                </a:gs>
                <a:gs pos="14286">
                  <a:srgbClr val="FF7B00">
                    <a:alpha val="30764"/>
                  </a:srgbClr>
                </a:gs>
                <a:gs pos="28571">
                  <a:srgbClr val="FF7B00">
                    <a:alpha val="24833"/>
                  </a:srgbClr>
                </a:gs>
                <a:gs pos="42857">
                  <a:srgbClr val="FF7B00">
                    <a:alpha val="17075"/>
                  </a:srgbClr>
                </a:gs>
                <a:gs pos="57143">
                  <a:srgbClr val="FF7B00">
                    <a:alpha val="9855"/>
                  </a:srgbClr>
                </a:gs>
                <a:gs pos="71429">
                  <a:srgbClr val="FF7B00">
                    <a:alpha val="4740"/>
                  </a:srgbClr>
                </a:gs>
                <a:gs pos="85714">
                  <a:srgbClr val="FF7B00">
                    <a:alpha val="1902"/>
                  </a:srgbClr>
                </a:gs>
                <a:gs pos="100000">
                  <a:srgbClr val="FF7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3772234">
              <a:off x="1786563" y="1346402"/>
              <a:ext cx="190061" cy="401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-10794297">
              <a:off x="1916315" y="2065404"/>
              <a:ext cx="141251" cy="30765"/>
            </a:xfrm>
            <a:prstGeom prst="ellipse">
              <a:avLst/>
            </a:prstGeom>
            <a:gradFill>
              <a:gsLst>
                <a:gs pos="0">
                  <a:srgbClr val="FFD500">
                    <a:alpha val="32968"/>
                  </a:srgbClr>
                </a:gs>
                <a:gs pos="14286">
                  <a:srgbClr val="FFD500">
                    <a:alpha val="30764"/>
                  </a:srgbClr>
                </a:gs>
                <a:gs pos="28571">
                  <a:srgbClr val="FFD500">
                    <a:alpha val="24833"/>
                  </a:srgbClr>
                </a:gs>
                <a:gs pos="42857">
                  <a:srgbClr val="FFD500">
                    <a:alpha val="17075"/>
                  </a:srgbClr>
                </a:gs>
                <a:gs pos="57143">
                  <a:srgbClr val="FFD500">
                    <a:alpha val="9855"/>
                  </a:srgbClr>
                </a:gs>
                <a:gs pos="71429">
                  <a:srgbClr val="FFD500">
                    <a:alpha val="4740"/>
                  </a:srgbClr>
                </a:gs>
                <a:gs pos="85714">
                  <a:srgbClr val="FFD500">
                    <a:alpha val="1902"/>
                  </a:srgbClr>
                </a:gs>
                <a:gs pos="100000">
                  <a:srgbClr val="FFD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5400013">
              <a:off x="1518153" y="2189737"/>
              <a:ext cx="487943" cy="1162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5375154">
              <a:off x="1632734" y="1756875"/>
              <a:ext cx="439000" cy="33250"/>
            </a:xfrm>
            <a:prstGeom prst="ellipse">
              <a:avLst/>
            </a:prstGeom>
            <a:gradFill>
              <a:gsLst>
                <a:gs pos="0">
                  <a:srgbClr val="FFFF9F">
                    <a:alpha val="32693"/>
                  </a:srgbClr>
                </a:gs>
                <a:gs pos="14286">
                  <a:srgbClr val="FFFF9F">
                    <a:alpha val="30502"/>
                  </a:srgbClr>
                </a:gs>
                <a:gs pos="28571">
                  <a:srgbClr val="FFFF9F">
                    <a:alpha val="24613"/>
                  </a:srgbClr>
                </a:gs>
                <a:gs pos="42857">
                  <a:srgbClr val="FFFF9F">
                    <a:alpha val="16916"/>
                  </a:srgbClr>
                </a:gs>
                <a:gs pos="57143">
                  <a:srgbClr val="FFFF9F">
                    <a:alpha val="9759"/>
                  </a:srgbClr>
                </a:gs>
                <a:gs pos="71429">
                  <a:srgbClr val="FFFF9F">
                    <a:alpha val="4693"/>
                  </a:srgbClr>
                </a:gs>
                <a:gs pos="85714">
                  <a:srgbClr val="FFFF9F">
                    <a:alpha val="1883"/>
                  </a:srgbClr>
                </a:gs>
                <a:gs pos="100000">
                  <a:srgbClr val="FFFF9F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5150432">
              <a:off x="2412301" y="753575"/>
              <a:ext cx="263740" cy="32800"/>
            </a:xfrm>
            <a:prstGeom prst="ellipse">
              <a:avLst/>
            </a:prstGeom>
            <a:gradFill>
              <a:gsLst>
                <a:gs pos="0">
                  <a:srgbClr val="FFFFB2">
                    <a:alpha val="32968"/>
                  </a:srgbClr>
                </a:gs>
                <a:gs pos="14286">
                  <a:srgbClr val="FFFFB2">
                    <a:alpha val="30764"/>
                  </a:srgbClr>
                </a:gs>
                <a:gs pos="28571">
                  <a:srgbClr val="FFFFB2">
                    <a:alpha val="24833"/>
                  </a:srgbClr>
                </a:gs>
                <a:gs pos="42857">
                  <a:srgbClr val="FFFFB2">
                    <a:alpha val="17075"/>
                  </a:srgbClr>
                </a:gs>
                <a:gs pos="57143">
                  <a:srgbClr val="FFFFB2">
                    <a:alpha val="9855"/>
                  </a:srgbClr>
                </a:gs>
                <a:gs pos="71429">
                  <a:srgbClr val="FFFFB2">
                    <a:alpha val="4740"/>
                  </a:srgbClr>
                </a:gs>
                <a:gs pos="85714">
                  <a:srgbClr val="FFFFB2">
                    <a:alpha val="1902"/>
                  </a:srgbClr>
                </a:gs>
                <a:gs pos="100000">
                  <a:srgbClr val="FFFFB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5428755">
              <a:off x="1485523" y="2152390"/>
              <a:ext cx="557266" cy="2462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5438609">
              <a:off x="1502251" y="2140070"/>
              <a:ext cx="516522" cy="2562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7529339">
              <a:off x="925766" y="1387051"/>
              <a:ext cx="308005" cy="216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5020253">
              <a:off x="1675915" y="1728070"/>
              <a:ext cx="301764" cy="151293"/>
            </a:xfrm>
            <a:prstGeom prst="ellipse">
              <a:avLst/>
            </a:prstGeom>
            <a:gradFill>
              <a:gsLst>
                <a:gs pos="0">
                  <a:srgbClr val="FFFFE6">
                    <a:alpha val="32968"/>
                  </a:srgbClr>
                </a:gs>
                <a:gs pos="14286">
                  <a:srgbClr val="FFFFE6">
                    <a:alpha val="30764"/>
                  </a:srgbClr>
                </a:gs>
                <a:gs pos="28571">
                  <a:srgbClr val="FFFFE6">
                    <a:alpha val="24833"/>
                  </a:srgbClr>
                </a:gs>
                <a:gs pos="42857">
                  <a:srgbClr val="FFFFE6">
                    <a:alpha val="17075"/>
                  </a:srgbClr>
                </a:gs>
                <a:gs pos="57143">
                  <a:srgbClr val="FFFFE6">
                    <a:alpha val="9855"/>
                  </a:srgbClr>
                </a:gs>
                <a:gs pos="71429">
                  <a:srgbClr val="FFFFE6">
                    <a:alpha val="4740"/>
                  </a:srgbClr>
                </a:gs>
                <a:gs pos="85714">
                  <a:srgbClr val="FFFFE6">
                    <a:alpha val="1902"/>
                  </a:srgbClr>
                </a:gs>
                <a:gs pos="100000">
                  <a:srgbClr val="FFFFE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5472519">
              <a:off x="845082" y="1963155"/>
              <a:ext cx="609841" cy="265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6069437">
              <a:off x="1657924" y="1569593"/>
              <a:ext cx="327687" cy="94008"/>
            </a:xfrm>
            <a:prstGeom prst="ellipse">
              <a:avLst/>
            </a:prstGeom>
            <a:gradFill>
              <a:gsLst>
                <a:gs pos="0">
                  <a:srgbClr val="FFFFFF">
                    <a:alpha val="25789"/>
                  </a:srgbClr>
                </a:gs>
                <a:gs pos="14286">
                  <a:srgbClr val="FFFFFF">
                    <a:alpha val="23977"/>
                  </a:srgbClr>
                </a:gs>
                <a:gs pos="28571">
                  <a:srgbClr val="FFFFFF">
                    <a:alpha val="19172"/>
                  </a:srgbClr>
                </a:gs>
                <a:gs pos="42857">
                  <a:srgbClr val="FFFFFF">
                    <a:alpha val="13030"/>
                  </a:srgbClr>
                </a:gs>
                <a:gs pos="57143">
                  <a:srgbClr val="FFFFFF">
                    <a:alpha val="7444"/>
                  </a:srgbClr>
                </a:gs>
                <a:gs pos="71429">
                  <a:srgbClr val="FFFFFF">
                    <a:alpha val="3556"/>
                  </a:srgbClr>
                </a:gs>
                <a:gs pos="85714">
                  <a:srgbClr val="FFFFFF">
                    <a:alpha val="1422"/>
                  </a:srgbClr>
                </a:gs>
                <a:gs pos="100000">
                  <a:srgbClr val="FFFFFF">
                    <a:alpha val="4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5077284">
              <a:off x="876612" y="1854848"/>
              <a:ext cx="525373" cy="40642"/>
            </a:xfrm>
            <a:prstGeom prst="ellipse">
              <a:avLst/>
            </a:prstGeom>
            <a:gradFill>
              <a:gsLst>
                <a:gs pos="0">
                  <a:srgbClr val="000000">
                    <a:alpha val="28108"/>
                  </a:srgbClr>
                </a:gs>
                <a:gs pos="14286">
                  <a:srgbClr val="000000">
                    <a:alpha val="26163"/>
                  </a:srgbClr>
                </a:gs>
                <a:gs pos="28571">
                  <a:srgbClr val="000000">
                    <a:alpha val="20983"/>
                  </a:srgbClr>
                </a:gs>
                <a:gs pos="42857">
                  <a:srgbClr val="000000">
                    <a:alpha val="14313"/>
                  </a:srgbClr>
                </a:gs>
                <a:gs pos="57143">
                  <a:srgbClr val="000000">
                    <a:alpha val="8203"/>
                  </a:srgbClr>
                </a:gs>
                <a:gs pos="71429">
                  <a:srgbClr val="000000">
                    <a:alpha val="3927"/>
                  </a:srgbClr>
                </a:gs>
                <a:gs pos="85714">
                  <a:srgbClr val="000000">
                    <a:alpha val="1572"/>
                  </a:srgbClr>
                </a:gs>
                <a:gs pos="100000">
                  <a:srgbClr val="000000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8688426">
              <a:off x="514430" y="2333434"/>
              <a:ext cx="235030" cy="1025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5154215">
              <a:off x="1642542" y="1468880"/>
              <a:ext cx="335033" cy="130819"/>
            </a:xfrm>
            <a:prstGeom prst="ellipse">
              <a:avLst/>
            </a:prstGeom>
            <a:gradFill>
              <a:gsLst>
                <a:gs pos="0">
                  <a:srgbClr val="FFAC00">
                    <a:alpha val="32968"/>
                  </a:srgbClr>
                </a:gs>
                <a:gs pos="14286">
                  <a:srgbClr val="FFAC00">
                    <a:alpha val="30764"/>
                  </a:srgbClr>
                </a:gs>
                <a:gs pos="28571">
                  <a:srgbClr val="FFAC00">
                    <a:alpha val="24833"/>
                  </a:srgbClr>
                </a:gs>
                <a:gs pos="42857">
                  <a:srgbClr val="FFAC00">
                    <a:alpha val="17075"/>
                  </a:srgbClr>
                </a:gs>
                <a:gs pos="57143">
                  <a:srgbClr val="FFAC00">
                    <a:alpha val="9855"/>
                  </a:srgbClr>
                </a:gs>
                <a:gs pos="71429">
                  <a:srgbClr val="FFAC00">
                    <a:alpha val="4740"/>
                  </a:srgbClr>
                </a:gs>
                <a:gs pos="85714">
                  <a:srgbClr val="FFAC00">
                    <a:alpha val="1902"/>
                  </a:srgbClr>
                </a:gs>
                <a:gs pos="100000">
                  <a:srgbClr val="FFA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5202419">
              <a:off x="1622583" y="1574318"/>
              <a:ext cx="561580" cy="170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5372758">
              <a:off x="1644771" y="1637576"/>
              <a:ext cx="500304" cy="583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-8642394">
              <a:off x="966416" y="2063951"/>
              <a:ext cx="171323" cy="67011"/>
            </a:xfrm>
            <a:prstGeom prst="ellipse">
              <a:avLst/>
            </a:prstGeom>
            <a:gradFill>
              <a:gsLst>
                <a:gs pos="0">
                  <a:srgbClr val="5BB9FF">
                    <a:alpha val="32968"/>
                  </a:srgbClr>
                </a:gs>
                <a:gs pos="14286">
                  <a:srgbClr val="5BB9FF">
                    <a:alpha val="30764"/>
                  </a:srgbClr>
                </a:gs>
                <a:gs pos="28571">
                  <a:srgbClr val="5BB9FF">
                    <a:alpha val="24833"/>
                  </a:srgbClr>
                </a:gs>
                <a:gs pos="42857">
                  <a:srgbClr val="5BB9FF">
                    <a:alpha val="17075"/>
                  </a:srgbClr>
                </a:gs>
                <a:gs pos="57143">
                  <a:srgbClr val="5BB9FF">
                    <a:alpha val="9855"/>
                  </a:srgbClr>
                </a:gs>
                <a:gs pos="71429">
                  <a:srgbClr val="5BB9FF">
                    <a:alpha val="4740"/>
                  </a:srgbClr>
                </a:gs>
                <a:gs pos="85714">
                  <a:srgbClr val="5BB9FF">
                    <a:alpha val="1902"/>
                  </a:srgbClr>
                </a:gs>
                <a:gs pos="100000">
                  <a:srgbClr val="5BB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8958602">
              <a:off x="-193292" y="1875495"/>
              <a:ext cx="553943" cy="240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5490668">
              <a:off x="155750" y="897100"/>
              <a:ext cx="634883" cy="295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2772406">
              <a:off x="123911" y="1606542"/>
              <a:ext cx="521767" cy="253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5315420">
              <a:off x="393252" y="1382866"/>
              <a:ext cx="83244" cy="19688"/>
            </a:xfrm>
            <a:prstGeom prst="ellipse">
              <a:avLst/>
            </a:prstGeom>
            <a:gradFill>
              <a:gsLst>
                <a:gs pos="0">
                  <a:srgbClr val="008AFF">
                    <a:alpha val="26509"/>
                  </a:srgbClr>
                </a:gs>
                <a:gs pos="14286">
                  <a:srgbClr val="008AFF">
                    <a:alpha val="24656"/>
                  </a:srgbClr>
                </a:gs>
                <a:gs pos="28571">
                  <a:srgbClr val="008AFF">
                    <a:alpha val="19733"/>
                  </a:srgbClr>
                </a:gs>
                <a:gs pos="42857">
                  <a:srgbClr val="008AFF">
                    <a:alpha val="13427"/>
                  </a:srgbClr>
                </a:gs>
                <a:gs pos="57143">
                  <a:srgbClr val="008AFF">
                    <a:alpha val="7678"/>
                  </a:srgbClr>
                </a:gs>
                <a:gs pos="71429">
                  <a:srgbClr val="008AFF">
                    <a:alpha val="3671"/>
                  </a:srgbClr>
                </a:gs>
                <a:gs pos="85714">
                  <a:srgbClr val="008AFF">
                    <a:alpha val="1468"/>
                  </a:srgbClr>
                </a:gs>
                <a:gs pos="100000">
                  <a:srgbClr val="008AFF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5399982">
              <a:off x="1656003" y="1237154"/>
              <a:ext cx="497995" cy="10650"/>
            </a:xfrm>
            <a:prstGeom prst="ellipse">
              <a:avLst/>
            </a:prstGeom>
            <a:gradFill>
              <a:gsLst>
                <a:gs pos="0">
                  <a:srgbClr val="FFFFCF">
                    <a:alpha val="32968"/>
                  </a:srgbClr>
                </a:gs>
                <a:gs pos="14286">
                  <a:srgbClr val="FFFFCF">
                    <a:alpha val="30764"/>
                  </a:srgbClr>
                </a:gs>
                <a:gs pos="28571">
                  <a:srgbClr val="FFFFCF">
                    <a:alpha val="24833"/>
                  </a:srgbClr>
                </a:gs>
                <a:gs pos="42857">
                  <a:srgbClr val="FFFFCF">
                    <a:alpha val="17075"/>
                  </a:srgbClr>
                </a:gs>
                <a:gs pos="57143">
                  <a:srgbClr val="FFFFCF">
                    <a:alpha val="9855"/>
                  </a:srgbClr>
                </a:gs>
                <a:gs pos="71429">
                  <a:srgbClr val="FFFFCF">
                    <a:alpha val="4740"/>
                  </a:srgbClr>
                </a:gs>
                <a:gs pos="85714">
                  <a:srgbClr val="FFFFCF">
                    <a:alpha val="1902"/>
                  </a:srgbClr>
                </a:gs>
                <a:gs pos="100000">
                  <a:srgbClr val="FFFFC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8435133">
              <a:off x="433557" y="2393839"/>
              <a:ext cx="216273" cy="333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-8675271">
              <a:off x="1861771" y="2146787"/>
              <a:ext cx="387524" cy="216612"/>
            </a:xfrm>
            <a:prstGeom prst="ellipse">
              <a:avLst/>
            </a:prstGeom>
            <a:gradFill>
              <a:gsLst>
                <a:gs pos="0">
                  <a:srgbClr val="FFFF00">
                    <a:alpha val="12753"/>
                  </a:srgbClr>
                </a:gs>
                <a:gs pos="14286">
                  <a:srgbClr val="FFFF00">
                    <a:alpha val="11785"/>
                  </a:srgbClr>
                </a:gs>
                <a:gs pos="28571">
                  <a:srgbClr val="FFFF00">
                    <a:alpha val="9277"/>
                  </a:srgbClr>
                </a:gs>
                <a:gs pos="42857">
                  <a:srgbClr val="FFFF00">
                    <a:alpha val="6186"/>
                  </a:srgbClr>
                </a:gs>
                <a:gs pos="57143">
                  <a:srgbClr val="FFFF00">
                    <a:alpha val="3477"/>
                  </a:srgbClr>
                </a:gs>
                <a:gs pos="71429">
                  <a:srgbClr val="FFFF00">
                    <a:alpha val="1643"/>
                  </a:srgbClr>
                </a:gs>
                <a:gs pos="85714">
                  <a:srgbClr val="FFFF00">
                    <a:alpha val="653"/>
                  </a:srgbClr>
                </a:gs>
                <a:gs pos="100000">
                  <a:srgbClr val="FFFF00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5469255">
              <a:off x="176521" y="1257325"/>
              <a:ext cx="572580" cy="270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10790075">
              <a:off x="3227619" y="2400792"/>
              <a:ext cx="506266" cy="4931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5811508">
              <a:off x="726672" y="1359917"/>
              <a:ext cx="652915" cy="193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-9990782">
              <a:off x="811782" y="2141782"/>
              <a:ext cx="267812" cy="236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-8568400">
              <a:off x="55529" y="903281"/>
              <a:ext cx="632710" cy="229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6392537">
              <a:off x="1697089" y="1221800"/>
              <a:ext cx="212472" cy="149392"/>
            </a:xfrm>
            <a:prstGeom prst="ellipse">
              <a:avLst/>
            </a:prstGeom>
            <a:gradFill>
              <a:gsLst>
                <a:gs pos="0">
                  <a:srgbClr val="FFE798">
                    <a:alpha val="32968"/>
                  </a:srgbClr>
                </a:gs>
                <a:gs pos="14286">
                  <a:srgbClr val="FFE798">
                    <a:alpha val="30764"/>
                  </a:srgbClr>
                </a:gs>
                <a:gs pos="28571">
                  <a:srgbClr val="FFE798">
                    <a:alpha val="24833"/>
                  </a:srgbClr>
                </a:gs>
                <a:gs pos="42857">
                  <a:srgbClr val="FFE798">
                    <a:alpha val="17075"/>
                  </a:srgbClr>
                </a:gs>
                <a:gs pos="57143">
                  <a:srgbClr val="FFE798">
                    <a:alpha val="9855"/>
                  </a:srgbClr>
                </a:gs>
                <a:gs pos="71429">
                  <a:srgbClr val="FFE798">
                    <a:alpha val="4740"/>
                  </a:srgbClr>
                </a:gs>
                <a:gs pos="85714">
                  <a:srgbClr val="FFE798">
                    <a:alpha val="1902"/>
                  </a:srgbClr>
                </a:gs>
                <a:gs pos="100000">
                  <a:srgbClr val="FFE79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5469306">
              <a:off x="1631010" y="1555770"/>
              <a:ext cx="495399" cy="24406"/>
            </a:xfrm>
            <a:prstGeom prst="ellipse">
              <a:avLst/>
            </a:prstGeom>
            <a:gradFill>
              <a:gsLst>
                <a:gs pos="0">
                  <a:srgbClr val="FFAC00">
                    <a:alpha val="32968"/>
                  </a:srgbClr>
                </a:gs>
                <a:gs pos="14286">
                  <a:srgbClr val="FFAC00">
                    <a:alpha val="30764"/>
                  </a:srgbClr>
                </a:gs>
                <a:gs pos="28571">
                  <a:srgbClr val="FFAC00">
                    <a:alpha val="24833"/>
                  </a:srgbClr>
                </a:gs>
                <a:gs pos="42857">
                  <a:srgbClr val="FFAC00">
                    <a:alpha val="17075"/>
                  </a:srgbClr>
                </a:gs>
                <a:gs pos="57143">
                  <a:srgbClr val="FFAC00">
                    <a:alpha val="9855"/>
                  </a:srgbClr>
                </a:gs>
                <a:gs pos="71429">
                  <a:srgbClr val="FFAC00">
                    <a:alpha val="4740"/>
                  </a:srgbClr>
                </a:gs>
                <a:gs pos="85714">
                  <a:srgbClr val="FFAC00">
                    <a:alpha val="1902"/>
                  </a:srgbClr>
                </a:gs>
                <a:gs pos="100000">
                  <a:srgbClr val="FFA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9411000">
              <a:off x="3218297" y="2075844"/>
              <a:ext cx="569093" cy="15382"/>
            </a:xfrm>
            <a:prstGeom prst="ellipse">
              <a:avLst/>
            </a:prstGeom>
            <a:gradFill>
              <a:gsLst>
                <a:gs pos="0">
                  <a:srgbClr val="000044">
                    <a:alpha val="32968"/>
                  </a:srgbClr>
                </a:gs>
                <a:gs pos="14286">
                  <a:srgbClr val="000044">
                    <a:alpha val="30764"/>
                  </a:srgbClr>
                </a:gs>
                <a:gs pos="28571">
                  <a:srgbClr val="000044">
                    <a:alpha val="24833"/>
                  </a:srgbClr>
                </a:gs>
                <a:gs pos="42857">
                  <a:srgbClr val="000044">
                    <a:alpha val="17075"/>
                  </a:srgbClr>
                </a:gs>
                <a:gs pos="57143">
                  <a:srgbClr val="000044">
                    <a:alpha val="9855"/>
                  </a:srgbClr>
                </a:gs>
                <a:gs pos="71429">
                  <a:srgbClr val="000044">
                    <a:alpha val="4740"/>
                  </a:srgbClr>
                </a:gs>
                <a:gs pos="85714">
                  <a:srgbClr val="000044">
                    <a:alpha val="1902"/>
                  </a:srgbClr>
                </a:gs>
                <a:gs pos="100000">
                  <a:srgbClr val="00004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7122914">
              <a:off x="570389" y="2061495"/>
              <a:ext cx="96906" cy="613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5201330">
              <a:off x="916450" y="1279924"/>
              <a:ext cx="470863" cy="808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5639578">
              <a:off x="887320" y="1718848"/>
              <a:ext cx="499334" cy="813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9936875">
              <a:off x="88450" y="2037651"/>
              <a:ext cx="242999" cy="73951"/>
            </a:xfrm>
            <a:prstGeom prst="ellipse">
              <a:avLst/>
            </a:prstGeom>
            <a:gradFill>
              <a:gsLst>
                <a:gs pos="0">
                  <a:srgbClr val="A1D2FF">
                    <a:alpha val="32968"/>
                  </a:srgbClr>
                </a:gs>
                <a:gs pos="14286">
                  <a:srgbClr val="A1D2FF">
                    <a:alpha val="30764"/>
                  </a:srgbClr>
                </a:gs>
                <a:gs pos="28571">
                  <a:srgbClr val="A1D2FF">
                    <a:alpha val="24833"/>
                  </a:srgbClr>
                </a:gs>
                <a:gs pos="42857">
                  <a:srgbClr val="A1D2FF">
                    <a:alpha val="17075"/>
                  </a:srgbClr>
                </a:gs>
                <a:gs pos="57143">
                  <a:srgbClr val="A1D2FF">
                    <a:alpha val="9855"/>
                  </a:srgbClr>
                </a:gs>
                <a:gs pos="71429">
                  <a:srgbClr val="A1D2FF">
                    <a:alpha val="4740"/>
                  </a:srgbClr>
                </a:gs>
                <a:gs pos="85714">
                  <a:srgbClr val="A1D2FF">
                    <a:alpha val="1902"/>
                  </a:srgbClr>
                </a:gs>
                <a:gs pos="100000">
                  <a:srgbClr val="A1D2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3929547">
              <a:off x="1810207" y="2171559"/>
              <a:ext cx="138406" cy="345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3736909">
              <a:off x="2431269" y="2343863"/>
              <a:ext cx="275183" cy="1041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-9538206">
              <a:off x="2341665" y="505754"/>
              <a:ext cx="601440" cy="510747"/>
            </a:xfrm>
            <a:prstGeom prst="ellipse">
              <a:avLst/>
            </a:prstGeom>
            <a:gradFill>
              <a:gsLst>
                <a:gs pos="0">
                  <a:srgbClr val="0F0000">
                    <a:alpha val="5085"/>
                  </a:srgbClr>
                </a:gs>
                <a:gs pos="14286">
                  <a:srgbClr val="0F0000">
                    <a:alpha val="4684"/>
                  </a:srgbClr>
                </a:gs>
                <a:gs pos="28571">
                  <a:srgbClr val="0F0000">
                    <a:alpha val="3656"/>
                  </a:srgbClr>
                </a:gs>
                <a:gs pos="42857">
                  <a:srgbClr val="0F0000">
                    <a:alpha val="2413"/>
                  </a:srgbClr>
                </a:gs>
                <a:gs pos="57143">
                  <a:srgbClr val="0F0000">
                    <a:alpha val="1345"/>
                  </a:srgbClr>
                </a:gs>
                <a:gs pos="71429">
                  <a:srgbClr val="0F0000">
                    <a:alpha val="632"/>
                  </a:srgbClr>
                </a:gs>
                <a:gs pos="85714">
                  <a:srgbClr val="0F0000">
                    <a:alpha val="250"/>
                  </a:srgbClr>
                </a:gs>
                <a:gs pos="100000">
                  <a:srgbClr val="0F0000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9039896">
              <a:off x="2325764" y="2236013"/>
              <a:ext cx="286066" cy="28089"/>
            </a:xfrm>
            <a:prstGeom prst="ellipse">
              <a:avLst/>
            </a:prstGeom>
            <a:gradFill>
              <a:gsLst>
                <a:gs pos="0">
                  <a:srgbClr val="FFFF95">
                    <a:alpha val="32968"/>
                  </a:srgbClr>
                </a:gs>
                <a:gs pos="14286">
                  <a:srgbClr val="FFFF95">
                    <a:alpha val="30764"/>
                  </a:srgbClr>
                </a:gs>
                <a:gs pos="28571">
                  <a:srgbClr val="FFFF95">
                    <a:alpha val="24833"/>
                  </a:srgbClr>
                </a:gs>
                <a:gs pos="42857">
                  <a:srgbClr val="FFFF95">
                    <a:alpha val="17075"/>
                  </a:srgbClr>
                </a:gs>
                <a:gs pos="57143">
                  <a:srgbClr val="FFFF95">
                    <a:alpha val="9855"/>
                  </a:srgbClr>
                </a:gs>
                <a:gs pos="71429">
                  <a:srgbClr val="FFFF95">
                    <a:alpha val="4740"/>
                  </a:srgbClr>
                </a:gs>
                <a:gs pos="85714">
                  <a:srgbClr val="FFFF95">
                    <a:alpha val="1902"/>
                  </a:srgbClr>
                </a:gs>
                <a:gs pos="100000">
                  <a:srgbClr val="FFFF9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5083475">
              <a:off x="952193" y="1151262"/>
              <a:ext cx="439936" cy="42729"/>
            </a:xfrm>
            <a:prstGeom prst="ellipse">
              <a:avLst/>
            </a:prstGeom>
            <a:gradFill>
              <a:gsLst>
                <a:gs pos="0">
                  <a:srgbClr val="006BFF">
                    <a:alpha val="27298"/>
                  </a:srgbClr>
                </a:gs>
                <a:gs pos="14286">
                  <a:srgbClr val="006BFF">
                    <a:alpha val="25399"/>
                  </a:srgbClr>
                </a:gs>
                <a:gs pos="28571">
                  <a:srgbClr val="006BFF">
                    <a:alpha val="20349"/>
                  </a:srgbClr>
                </a:gs>
                <a:gs pos="42857">
                  <a:srgbClr val="006BFF">
                    <a:alpha val="13863"/>
                  </a:srgbClr>
                </a:gs>
                <a:gs pos="57143">
                  <a:srgbClr val="006BFF">
                    <a:alpha val="7936"/>
                  </a:srgbClr>
                </a:gs>
                <a:gs pos="71429">
                  <a:srgbClr val="006BFF">
                    <a:alpha val="3797"/>
                  </a:srgbClr>
                </a:gs>
                <a:gs pos="85714">
                  <a:srgbClr val="006BFF">
                    <a:alpha val="1519"/>
                  </a:srgbClr>
                </a:gs>
                <a:gs pos="100000">
                  <a:srgbClr val="006BFF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9904671">
              <a:off x="235110" y="1636653"/>
              <a:ext cx="255062" cy="93294"/>
            </a:xfrm>
            <a:prstGeom prst="ellipse">
              <a:avLst/>
            </a:prstGeom>
            <a:gradFill>
              <a:gsLst>
                <a:gs pos="0">
                  <a:srgbClr val="00C9EB">
                    <a:alpha val="6375"/>
                  </a:srgbClr>
                </a:gs>
                <a:gs pos="14286">
                  <a:srgbClr val="00C9EB">
                    <a:alpha val="5875"/>
                  </a:srgbClr>
                </a:gs>
                <a:gs pos="28571">
                  <a:srgbClr val="00C9EB">
                    <a:alpha val="4592"/>
                  </a:srgbClr>
                </a:gs>
                <a:gs pos="42857">
                  <a:srgbClr val="00C9EB">
                    <a:alpha val="3036"/>
                  </a:srgbClr>
                </a:gs>
                <a:gs pos="57143">
                  <a:srgbClr val="00C9EB">
                    <a:alpha val="1694"/>
                  </a:srgbClr>
                </a:gs>
                <a:gs pos="71429">
                  <a:srgbClr val="00C9EB">
                    <a:alpha val="797"/>
                  </a:srgbClr>
                </a:gs>
                <a:gs pos="85714">
                  <a:srgbClr val="00C9EB">
                    <a:alpha val="316"/>
                  </a:srgbClr>
                </a:gs>
                <a:gs pos="100000">
                  <a:srgbClr val="00C9EB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-8835879">
              <a:off x="25014" y="1350302"/>
              <a:ext cx="626220" cy="232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8635807">
              <a:off x="107303" y="822856"/>
              <a:ext cx="560126" cy="242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5400002">
              <a:off x="1481452" y="1774085"/>
              <a:ext cx="561346" cy="101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10015707">
              <a:off x="3102997" y="2259598"/>
              <a:ext cx="357049" cy="1146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3972310">
              <a:off x="3093166" y="1683700"/>
              <a:ext cx="475134" cy="292848"/>
            </a:xfrm>
            <a:prstGeom prst="ellipse">
              <a:avLst/>
            </a:prstGeom>
            <a:gradFill>
              <a:gsLst>
                <a:gs pos="0">
                  <a:srgbClr val="0047B1">
                    <a:alpha val="20014"/>
                  </a:srgbClr>
                </a:gs>
                <a:gs pos="14286">
                  <a:srgbClr val="0047B1">
                    <a:alpha val="18556"/>
                  </a:srgbClr>
                </a:gs>
                <a:gs pos="28571">
                  <a:srgbClr val="0047B1">
                    <a:alpha val="14732"/>
                  </a:srgbClr>
                </a:gs>
                <a:gs pos="42857">
                  <a:srgbClr val="0047B1">
                    <a:alpha val="9926"/>
                  </a:srgbClr>
                </a:gs>
                <a:gs pos="57143">
                  <a:srgbClr val="0047B1">
                    <a:alpha val="5628"/>
                  </a:srgbClr>
                </a:gs>
                <a:gs pos="71429">
                  <a:srgbClr val="0047B1">
                    <a:alpha val="2675"/>
                  </a:srgbClr>
                </a:gs>
                <a:gs pos="85714">
                  <a:srgbClr val="0047B1">
                    <a:alpha val="1066"/>
                  </a:srgbClr>
                </a:gs>
                <a:gs pos="100000">
                  <a:srgbClr val="0047B1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-8393932">
              <a:off x="2442007" y="2321946"/>
              <a:ext cx="270066" cy="1516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6062204">
              <a:off x="-95197" y="736673"/>
              <a:ext cx="593042" cy="706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5300206">
              <a:off x="3292540" y="1993238"/>
              <a:ext cx="231688" cy="112981"/>
            </a:xfrm>
            <a:prstGeom prst="ellipse">
              <a:avLst/>
            </a:prstGeom>
            <a:gradFill>
              <a:gsLst>
                <a:gs pos="0">
                  <a:srgbClr val="FFFFFF">
                    <a:alpha val="9661"/>
                  </a:srgbClr>
                </a:gs>
                <a:gs pos="14286">
                  <a:srgbClr val="FFFFFF">
                    <a:alpha val="8916"/>
                  </a:srgbClr>
                </a:gs>
                <a:gs pos="28571">
                  <a:srgbClr val="FFFFFF">
                    <a:alpha val="6994"/>
                  </a:srgbClr>
                </a:gs>
                <a:gs pos="42857">
                  <a:srgbClr val="FFFFFF">
                    <a:alpha val="4645"/>
                  </a:srgbClr>
                </a:gs>
                <a:gs pos="57143">
                  <a:srgbClr val="FFFFFF">
                    <a:alpha val="2601"/>
                  </a:srgbClr>
                </a:gs>
                <a:gs pos="71429">
                  <a:srgbClr val="FFFFFF">
                    <a:alpha val="1226"/>
                  </a:srgbClr>
                </a:gs>
                <a:gs pos="85714">
                  <a:srgbClr val="FFFFFF">
                    <a:alpha val="487"/>
                  </a:srgbClr>
                </a:gs>
                <a:gs pos="100000">
                  <a:srgbClr val="FFFFFF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-10623965">
              <a:off x="3258845" y="2024584"/>
              <a:ext cx="535686" cy="21556"/>
            </a:xfrm>
            <a:prstGeom prst="ellipse">
              <a:avLst/>
            </a:prstGeom>
            <a:gradFill>
              <a:gsLst>
                <a:gs pos="0">
                  <a:srgbClr val="000067">
                    <a:alpha val="32968"/>
                  </a:srgbClr>
                </a:gs>
                <a:gs pos="14286">
                  <a:srgbClr val="000067">
                    <a:alpha val="30764"/>
                  </a:srgbClr>
                </a:gs>
                <a:gs pos="28571">
                  <a:srgbClr val="000067">
                    <a:alpha val="24833"/>
                  </a:srgbClr>
                </a:gs>
                <a:gs pos="42857">
                  <a:srgbClr val="000067">
                    <a:alpha val="17075"/>
                  </a:srgbClr>
                </a:gs>
                <a:gs pos="57143">
                  <a:srgbClr val="000067">
                    <a:alpha val="9855"/>
                  </a:srgbClr>
                </a:gs>
                <a:gs pos="71429">
                  <a:srgbClr val="000067">
                    <a:alpha val="4740"/>
                  </a:srgbClr>
                </a:gs>
                <a:gs pos="85714">
                  <a:srgbClr val="000067">
                    <a:alpha val="1902"/>
                  </a:srgbClr>
                </a:gs>
                <a:gs pos="100000">
                  <a:srgbClr val="00006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5556502">
              <a:off x="121999" y="1660132"/>
              <a:ext cx="649454" cy="309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5447010">
              <a:off x="1516426" y="1655970"/>
              <a:ext cx="534505" cy="524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8201193">
              <a:off x="829543" y="1849619"/>
              <a:ext cx="368871" cy="395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5088376">
              <a:off x="2962692" y="2150873"/>
              <a:ext cx="672377" cy="32113"/>
            </a:xfrm>
            <a:prstGeom prst="ellipse">
              <a:avLst/>
            </a:prstGeom>
            <a:gradFill>
              <a:gsLst>
                <a:gs pos="0">
                  <a:srgbClr val="FF8C00">
                    <a:alpha val="32968"/>
                  </a:srgbClr>
                </a:gs>
                <a:gs pos="14286">
                  <a:srgbClr val="FF8C00">
                    <a:alpha val="30764"/>
                  </a:srgbClr>
                </a:gs>
                <a:gs pos="28571">
                  <a:srgbClr val="FF8C00">
                    <a:alpha val="24833"/>
                  </a:srgbClr>
                </a:gs>
                <a:gs pos="42857">
                  <a:srgbClr val="FF8C00">
                    <a:alpha val="17075"/>
                  </a:srgbClr>
                </a:gs>
                <a:gs pos="57143">
                  <a:srgbClr val="FF8C00">
                    <a:alpha val="9855"/>
                  </a:srgbClr>
                </a:gs>
                <a:gs pos="71429">
                  <a:srgbClr val="FF8C00">
                    <a:alpha val="4740"/>
                  </a:srgbClr>
                </a:gs>
                <a:gs pos="85714">
                  <a:srgbClr val="FF8C00">
                    <a:alpha val="1902"/>
                  </a:srgbClr>
                </a:gs>
                <a:gs pos="100000">
                  <a:srgbClr val="FF8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-9748105">
              <a:off x="3150412" y="1640148"/>
              <a:ext cx="476230" cy="262166"/>
            </a:xfrm>
            <a:prstGeom prst="ellipse">
              <a:avLst/>
            </a:prstGeom>
            <a:gradFill>
              <a:gsLst>
                <a:gs pos="0">
                  <a:srgbClr val="614A00">
                    <a:alpha val="16999"/>
                  </a:srgbClr>
                </a:gs>
                <a:gs pos="14286">
                  <a:srgbClr val="614A00">
                    <a:alpha val="15738"/>
                  </a:srgbClr>
                </a:gs>
                <a:gs pos="28571">
                  <a:srgbClr val="614A00">
                    <a:alpha val="12450"/>
                  </a:srgbClr>
                </a:gs>
                <a:gs pos="42857">
                  <a:srgbClr val="614A00">
                    <a:alpha val="8352"/>
                  </a:srgbClr>
                </a:gs>
                <a:gs pos="57143">
                  <a:srgbClr val="614A00">
                    <a:alpha val="4718"/>
                  </a:srgbClr>
                </a:gs>
                <a:gs pos="71429">
                  <a:srgbClr val="614A00">
                    <a:alpha val="2237"/>
                  </a:srgbClr>
                </a:gs>
                <a:gs pos="85714">
                  <a:srgbClr val="614A00">
                    <a:alpha val="890"/>
                  </a:srgbClr>
                </a:gs>
                <a:gs pos="100000">
                  <a:srgbClr val="614A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5250083">
              <a:off x="3013803" y="1967852"/>
              <a:ext cx="541134" cy="328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5400328">
              <a:off x="1574516" y="1184826"/>
              <a:ext cx="394274" cy="11205"/>
            </a:xfrm>
            <a:prstGeom prst="ellipse">
              <a:avLst/>
            </a:prstGeom>
            <a:gradFill>
              <a:gsLst>
                <a:gs pos="0">
                  <a:srgbClr val="FFAF00">
                    <a:alpha val="32968"/>
                  </a:srgbClr>
                </a:gs>
                <a:gs pos="14286">
                  <a:srgbClr val="FFAF00">
                    <a:alpha val="30764"/>
                  </a:srgbClr>
                </a:gs>
                <a:gs pos="28571">
                  <a:srgbClr val="FFAF00">
                    <a:alpha val="24833"/>
                  </a:srgbClr>
                </a:gs>
                <a:gs pos="42857">
                  <a:srgbClr val="FFAF00">
                    <a:alpha val="17075"/>
                  </a:srgbClr>
                </a:gs>
                <a:gs pos="57143">
                  <a:srgbClr val="FFAF00">
                    <a:alpha val="9855"/>
                  </a:srgbClr>
                </a:gs>
                <a:gs pos="71429">
                  <a:srgbClr val="FFAF00">
                    <a:alpha val="4740"/>
                  </a:srgbClr>
                </a:gs>
                <a:gs pos="85714">
                  <a:srgbClr val="FFAF00">
                    <a:alpha val="1902"/>
                  </a:srgbClr>
                </a:gs>
                <a:gs pos="100000">
                  <a:srgbClr val="FFA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-9448787">
              <a:off x="1122843" y="1970911"/>
              <a:ext cx="334390" cy="165632"/>
            </a:xfrm>
            <a:prstGeom prst="ellipse">
              <a:avLst/>
            </a:prstGeom>
            <a:gradFill>
              <a:gsLst>
                <a:gs pos="0">
                  <a:srgbClr val="000035">
                    <a:alpha val="30029"/>
                  </a:srgbClr>
                </a:gs>
                <a:gs pos="14286">
                  <a:srgbClr val="000035">
                    <a:alpha val="27979"/>
                  </a:srgbClr>
                </a:gs>
                <a:gs pos="28571">
                  <a:srgbClr val="000035">
                    <a:alpha val="22496"/>
                  </a:srgbClr>
                </a:gs>
                <a:gs pos="42857">
                  <a:srgbClr val="000035">
                    <a:alpha val="15393"/>
                  </a:srgbClr>
                </a:gs>
                <a:gs pos="57143">
                  <a:srgbClr val="000035">
                    <a:alpha val="8846"/>
                  </a:srgbClr>
                </a:gs>
                <a:gs pos="71429">
                  <a:srgbClr val="000035">
                    <a:alpha val="4243"/>
                  </a:srgbClr>
                </a:gs>
                <a:gs pos="85714">
                  <a:srgbClr val="000035">
                    <a:alpha val="1700"/>
                  </a:srgbClr>
                </a:gs>
                <a:gs pos="100000">
                  <a:srgbClr val="000035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3083820">
              <a:off x="824106" y="2219343"/>
              <a:ext cx="352771" cy="241201"/>
            </a:xfrm>
            <a:prstGeom prst="ellipse">
              <a:avLst/>
            </a:prstGeom>
            <a:gradFill>
              <a:gsLst>
                <a:gs pos="0">
                  <a:srgbClr val="FF0000">
                    <a:alpha val="8701"/>
                  </a:srgbClr>
                </a:gs>
                <a:gs pos="14286">
                  <a:srgbClr val="FF0000">
                    <a:alpha val="8027"/>
                  </a:srgbClr>
                </a:gs>
                <a:gs pos="28571">
                  <a:srgbClr val="FF0000">
                    <a:alpha val="6290"/>
                  </a:srgbClr>
                </a:gs>
                <a:gs pos="42857">
                  <a:srgbClr val="FF0000">
                    <a:alpha val="4172"/>
                  </a:srgbClr>
                </a:gs>
                <a:gs pos="57143">
                  <a:srgbClr val="FF0000">
                    <a:alpha val="2334"/>
                  </a:srgbClr>
                </a:gs>
                <a:gs pos="71429">
                  <a:srgbClr val="FF0000">
                    <a:alpha val="1099"/>
                  </a:srgbClr>
                </a:gs>
                <a:gs pos="85714">
                  <a:srgbClr val="FF0000">
                    <a:alpha val="436"/>
                  </a:srgbClr>
                </a:gs>
                <a:gs pos="100000">
                  <a:srgbClr val="FF0000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9200589">
              <a:off x="-106202" y="1976810"/>
              <a:ext cx="424205" cy="303460"/>
            </a:xfrm>
            <a:prstGeom prst="ellipse">
              <a:avLst/>
            </a:prstGeom>
            <a:gradFill>
              <a:gsLst>
                <a:gs pos="0">
                  <a:srgbClr val="B8B0C6">
                    <a:alpha val="8001"/>
                  </a:srgbClr>
                </a:gs>
                <a:gs pos="14286">
                  <a:srgbClr val="B8B0C6">
                    <a:alpha val="7378"/>
                  </a:srgbClr>
                </a:gs>
                <a:gs pos="28571">
                  <a:srgbClr val="B8B0C6">
                    <a:alpha val="5777"/>
                  </a:srgbClr>
                </a:gs>
                <a:gs pos="42857">
                  <a:srgbClr val="B8B0C6">
                    <a:alpha val="3828"/>
                  </a:srgbClr>
                </a:gs>
                <a:gs pos="57143">
                  <a:srgbClr val="B8B0C6">
                    <a:alpha val="2140"/>
                  </a:srgbClr>
                </a:gs>
                <a:gs pos="71429">
                  <a:srgbClr val="B8B0C6">
                    <a:alpha val="1007"/>
                  </a:srgbClr>
                </a:gs>
                <a:gs pos="85714">
                  <a:srgbClr val="B8B0C6">
                    <a:alpha val="400"/>
                  </a:srgbClr>
                </a:gs>
                <a:gs pos="100000">
                  <a:srgbClr val="B8B0C6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7478170">
              <a:off x="3177036" y="1439449"/>
              <a:ext cx="476411" cy="417421"/>
            </a:xfrm>
            <a:prstGeom prst="ellipse">
              <a:avLst/>
            </a:prstGeom>
            <a:gradFill>
              <a:gsLst>
                <a:gs pos="0">
                  <a:srgbClr val="000000">
                    <a:alpha val="16295"/>
                  </a:srgbClr>
                </a:gs>
                <a:gs pos="14286">
                  <a:srgbClr val="000000">
                    <a:alpha val="15082"/>
                  </a:srgbClr>
                </a:gs>
                <a:gs pos="28571">
                  <a:srgbClr val="000000">
                    <a:alpha val="11921"/>
                  </a:srgbClr>
                </a:gs>
                <a:gs pos="42857">
                  <a:srgbClr val="000000">
                    <a:alpha val="7989"/>
                  </a:srgbClr>
                </a:gs>
                <a:gs pos="57143">
                  <a:srgbClr val="000000">
                    <a:alpha val="4509"/>
                  </a:srgbClr>
                </a:gs>
                <a:gs pos="71429">
                  <a:srgbClr val="000000">
                    <a:alpha val="2136"/>
                  </a:srgbClr>
                </a:gs>
                <a:gs pos="85714">
                  <a:srgbClr val="000000">
                    <a:alpha val="850"/>
                  </a:srgbClr>
                </a:gs>
                <a:gs pos="100000">
                  <a:srgbClr val="0000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6594946">
              <a:off x="292254" y="1982260"/>
              <a:ext cx="346195" cy="33978"/>
            </a:xfrm>
            <a:prstGeom prst="ellipse">
              <a:avLst/>
            </a:prstGeom>
            <a:gradFill>
              <a:gsLst>
                <a:gs pos="0">
                  <a:srgbClr val="FFFFBE">
                    <a:alpha val="32968"/>
                  </a:srgbClr>
                </a:gs>
                <a:gs pos="14286">
                  <a:srgbClr val="FFFFBE">
                    <a:alpha val="30764"/>
                  </a:srgbClr>
                </a:gs>
                <a:gs pos="28571">
                  <a:srgbClr val="FFFFBE">
                    <a:alpha val="24833"/>
                  </a:srgbClr>
                </a:gs>
                <a:gs pos="42857">
                  <a:srgbClr val="FFFFBE">
                    <a:alpha val="17075"/>
                  </a:srgbClr>
                </a:gs>
                <a:gs pos="57143">
                  <a:srgbClr val="FFFFBE">
                    <a:alpha val="9855"/>
                  </a:srgbClr>
                </a:gs>
                <a:gs pos="71429">
                  <a:srgbClr val="FFFFBE">
                    <a:alpha val="4740"/>
                  </a:srgbClr>
                </a:gs>
                <a:gs pos="85714">
                  <a:srgbClr val="FFFFBE">
                    <a:alpha val="1902"/>
                  </a:srgbClr>
                </a:gs>
                <a:gs pos="100000">
                  <a:srgbClr val="FFFFB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-10699304">
              <a:off x="211726" y="82445"/>
              <a:ext cx="525071" cy="356667"/>
            </a:xfrm>
            <a:prstGeom prst="ellipse">
              <a:avLst/>
            </a:prstGeom>
            <a:gradFill>
              <a:gsLst>
                <a:gs pos="0">
                  <a:srgbClr val="000000">
                    <a:alpha val="32538"/>
                  </a:srgbClr>
                </a:gs>
                <a:gs pos="14286">
                  <a:srgbClr val="000000">
                    <a:alpha val="30356"/>
                  </a:srgbClr>
                </a:gs>
                <a:gs pos="28571">
                  <a:srgbClr val="000000">
                    <a:alpha val="24489"/>
                  </a:srgbClr>
                </a:gs>
                <a:gs pos="42857">
                  <a:srgbClr val="000000">
                    <a:alpha val="16827"/>
                  </a:srgbClr>
                </a:gs>
                <a:gs pos="57143">
                  <a:srgbClr val="000000">
                    <a:alpha val="9705"/>
                  </a:srgbClr>
                </a:gs>
                <a:gs pos="71429">
                  <a:srgbClr val="000000">
                    <a:alpha val="4666"/>
                  </a:srgbClr>
                </a:gs>
                <a:gs pos="85714">
                  <a:srgbClr val="000000">
                    <a:alpha val="1872"/>
                  </a:srgbClr>
                </a:gs>
                <a:gs pos="100000">
                  <a:srgbClr val="0000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5400000">
              <a:off x="1738174" y="2001597"/>
              <a:ext cx="48777" cy="48777"/>
            </a:xfrm>
            <a:prstGeom prst="ellipse">
              <a:avLst/>
            </a:prstGeom>
            <a:gradFill>
              <a:gsLst>
                <a:gs pos="0">
                  <a:srgbClr val="CAB7AD">
                    <a:alpha val="16801"/>
                  </a:srgbClr>
                </a:gs>
                <a:gs pos="14286">
                  <a:srgbClr val="CAB7AD">
                    <a:alpha val="15554"/>
                  </a:srgbClr>
                </a:gs>
                <a:gs pos="28571">
                  <a:srgbClr val="CAB7AD">
                    <a:alpha val="12301"/>
                  </a:srgbClr>
                </a:gs>
                <a:gs pos="42857">
                  <a:srgbClr val="CAB7AD">
                    <a:alpha val="8249"/>
                  </a:srgbClr>
                </a:gs>
                <a:gs pos="57143">
                  <a:srgbClr val="CAB7AD">
                    <a:alpha val="4659"/>
                  </a:srgbClr>
                </a:gs>
                <a:gs pos="71429">
                  <a:srgbClr val="CAB7AD">
                    <a:alpha val="2208"/>
                  </a:srgbClr>
                </a:gs>
                <a:gs pos="85714">
                  <a:srgbClr val="CAB7AD">
                    <a:alpha val="879"/>
                  </a:srgbClr>
                </a:gs>
                <a:gs pos="100000">
                  <a:srgbClr val="CAB7AD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-8328999">
              <a:off x="51103" y="900807"/>
              <a:ext cx="417936" cy="350771"/>
            </a:xfrm>
            <a:prstGeom prst="ellipse">
              <a:avLst/>
            </a:prstGeom>
            <a:gradFill>
              <a:gsLst>
                <a:gs pos="0">
                  <a:srgbClr val="8D0000">
                    <a:alpha val="11986"/>
                  </a:srgbClr>
                </a:gs>
                <a:gs pos="14286">
                  <a:srgbClr val="8D0000">
                    <a:alpha val="11073"/>
                  </a:srgbClr>
                </a:gs>
                <a:gs pos="28571">
                  <a:srgbClr val="8D0000">
                    <a:alpha val="8709"/>
                  </a:srgbClr>
                </a:gs>
                <a:gs pos="42857">
                  <a:srgbClr val="8D0000">
                    <a:alpha val="5801"/>
                  </a:srgbClr>
                </a:gs>
                <a:gs pos="57143">
                  <a:srgbClr val="8D0000">
                    <a:alpha val="3257"/>
                  </a:srgbClr>
                </a:gs>
                <a:gs pos="71429">
                  <a:srgbClr val="8D0000">
                    <a:alpha val="1538"/>
                  </a:srgbClr>
                </a:gs>
                <a:gs pos="85714">
                  <a:srgbClr val="8D0000">
                    <a:alpha val="611"/>
                  </a:srgbClr>
                </a:gs>
                <a:gs pos="100000">
                  <a:srgbClr val="8D0000">
                    <a:alpha val="2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6929202">
              <a:off x="-50998" y="1106909"/>
              <a:ext cx="499296" cy="383090"/>
            </a:xfrm>
            <a:prstGeom prst="ellipse">
              <a:avLst/>
            </a:prstGeom>
            <a:gradFill>
              <a:gsLst>
                <a:gs pos="0">
                  <a:srgbClr val="89AE00">
                    <a:alpha val="14763"/>
                  </a:srgbClr>
                </a:gs>
                <a:gs pos="14286">
                  <a:srgbClr val="89AE00">
                    <a:alpha val="13655"/>
                  </a:srgbClr>
                </a:gs>
                <a:gs pos="28571">
                  <a:srgbClr val="89AE00">
                    <a:alpha val="10774"/>
                  </a:srgbClr>
                </a:gs>
                <a:gs pos="42857">
                  <a:srgbClr val="89AE00">
                    <a:alpha val="7204"/>
                  </a:srgbClr>
                </a:gs>
                <a:gs pos="57143">
                  <a:srgbClr val="89AE00">
                    <a:alpha val="4058"/>
                  </a:srgbClr>
                </a:gs>
                <a:gs pos="71429">
                  <a:srgbClr val="89AE00">
                    <a:alpha val="1921"/>
                  </a:srgbClr>
                </a:gs>
                <a:gs pos="85714">
                  <a:srgbClr val="89AE00">
                    <a:alpha val="764"/>
                  </a:srgbClr>
                </a:gs>
                <a:gs pos="100000">
                  <a:srgbClr val="89AE00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-9211510">
              <a:off x="778109" y="2096297"/>
              <a:ext cx="153669" cy="1144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6147110">
              <a:off x="2295740" y="2238731"/>
              <a:ext cx="350443" cy="250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-9937080">
              <a:off x="194226" y="143080"/>
              <a:ext cx="552121" cy="503042"/>
            </a:xfrm>
            <a:prstGeom prst="ellipse">
              <a:avLst/>
            </a:prstGeom>
            <a:gradFill>
              <a:gsLst>
                <a:gs pos="0">
                  <a:srgbClr val="0027B5">
                    <a:alpha val="24296"/>
                  </a:srgbClr>
                </a:gs>
                <a:gs pos="14286">
                  <a:srgbClr val="0027B5">
                    <a:alpha val="22572"/>
                  </a:srgbClr>
                </a:gs>
                <a:gs pos="28571">
                  <a:srgbClr val="0027B5">
                    <a:alpha val="18015"/>
                  </a:srgbClr>
                </a:gs>
                <a:gs pos="42857">
                  <a:srgbClr val="0027B5">
                    <a:alpha val="12216"/>
                  </a:srgbClr>
                </a:gs>
                <a:gs pos="57143">
                  <a:srgbClr val="0027B5">
                    <a:alpha val="6965"/>
                  </a:srgbClr>
                </a:gs>
                <a:gs pos="71429">
                  <a:srgbClr val="0027B5">
                    <a:alpha val="3323"/>
                  </a:srgbClr>
                </a:gs>
                <a:gs pos="85714">
                  <a:srgbClr val="0027B5">
                    <a:alpha val="1327"/>
                  </a:srgbClr>
                </a:gs>
                <a:gs pos="100000">
                  <a:srgbClr val="0027B5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5693070">
              <a:off x="-30911" y="352730"/>
              <a:ext cx="536884" cy="289953"/>
            </a:xfrm>
            <a:prstGeom prst="ellipse">
              <a:avLst/>
            </a:prstGeom>
            <a:gradFill>
              <a:gsLst>
                <a:gs pos="0">
                  <a:srgbClr val="008997">
                    <a:alpha val="18598"/>
                  </a:srgbClr>
                </a:gs>
                <a:gs pos="14286">
                  <a:srgbClr val="008997">
                    <a:alpha val="17232"/>
                  </a:srgbClr>
                </a:gs>
                <a:gs pos="28571">
                  <a:srgbClr val="008997">
                    <a:alpha val="13657"/>
                  </a:srgbClr>
                </a:gs>
                <a:gs pos="42857">
                  <a:srgbClr val="008997">
                    <a:alpha val="9183"/>
                  </a:srgbClr>
                </a:gs>
                <a:gs pos="57143">
                  <a:srgbClr val="008997">
                    <a:alpha val="5197"/>
                  </a:srgbClr>
                </a:gs>
                <a:gs pos="71429">
                  <a:srgbClr val="008997">
                    <a:alpha val="2467"/>
                  </a:srgbClr>
                </a:gs>
                <a:gs pos="85714">
                  <a:srgbClr val="008997">
                    <a:alpha val="983"/>
                  </a:srgbClr>
                </a:gs>
                <a:gs pos="100000">
                  <a:srgbClr val="008997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3470437">
              <a:off x="3399591" y="1588555"/>
              <a:ext cx="496969" cy="435581"/>
            </a:xfrm>
            <a:prstGeom prst="ellipse">
              <a:avLst/>
            </a:prstGeom>
            <a:gradFill>
              <a:gsLst>
                <a:gs pos="0">
                  <a:srgbClr val="684634">
                    <a:alpha val="9154"/>
                  </a:srgbClr>
                </a:gs>
                <a:gs pos="14286">
                  <a:srgbClr val="684634">
                    <a:alpha val="8445"/>
                  </a:srgbClr>
                </a:gs>
                <a:gs pos="28571">
                  <a:srgbClr val="684634">
                    <a:alpha val="6622"/>
                  </a:srgbClr>
                </a:gs>
                <a:gs pos="42857">
                  <a:srgbClr val="684634">
                    <a:alpha val="4394"/>
                  </a:srgbClr>
                </a:gs>
                <a:gs pos="57143">
                  <a:srgbClr val="684634">
                    <a:alpha val="2459"/>
                  </a:srgbClr>
                </a:gs>
                <a:gs pos="71429">
                  <a:srgbClr val="684634">
                    <a:alpha val="1159"/>
                  </a:srgbClr>
                </a:gs>
                <a:gs pos="85714">
                  <a:srgbClr val="684634">
                    <a:alpha val="460"/>
                  </a:srgbClr>
                </a:gs>
                <a:gs pos="100000">
                  <a:srgbClr val="684634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4450608">
              <a:off x="259142" y="-52234"/>
              <a:ext cx="611901" cy="524325"/>
            </a:xfrm>
            <a:prstGeom prst="ellipse">
              <a:avLst/>
            </a:prstGeom>
            <a:gradFill>
              <a:gsLst>
                <a:gs pos="0">
                  <a:srgbClr val="0051AC">
                    <a:alpha val="10328"/>
                  </a:srgbClr>
                </a:gs>
                <a:gs pos="14286">
                  <a:srgbClr val="0051AC">
                    <a:alpha val="9533"/>
                  </a:srgbClr>
                </a:gs>
                <a:gs pos="28571">
                  <a:srgbClr val="0051AC">
                    <a:alpha val="7484"/>
                  </a:srgbClr>
                </a:gs>
                <a:gs pos="42857">
                  <a:srgbClr val="0051AC">
                    <a:alpha val="4975"/>
                  </a:srgbClr>
                </a:gs>
                <a:gs pos="57143">
                  <a:srgbClr val="0051AC">
                    <a:alpha val="2788"/>
                  </a:srgbClr>
                </a:gs>
                <a:gs pos="71429">
                  <a:srgbClr val="0051AC">
                    <a:alpha val="1315"/>
                  </a:srgbClr>
                </a:gs>
                <a:gs pos="85714">
                  <a:srgbClr val="0051AC">
                    <a:alpha val="522"/>
                  </a:srgbClr>
                </a:gs>
                <a:gs pos="100000">
                  <a:srgbClr val="0051AC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4419971">
              <a:off x="-92461" y="451370"/>
              <a:ext cx="558272" cy="386591"/>
            </a:xfrm>
            <a:prstGeom prst="ellipse">
              <a:avLst/>
            </a:prstGeom>
            <a:gradFill>
              <a:gsLst>
                <a:gs pos="0">
                  <a:srgbClr val="A4A84B">
                    <a:alpha val="7879"/>
                  </a:srgbClr>
                </a:gs>
                <a:gs pos="14286">
                  <a:srgbClr val="A4A84B">
                    <a:alpha val="7265"/>
                  </a:srgbClr>
                </a:gs>
                <a:gs pos="28571">
                  <a:srgbClr val="A4A84B">
                    <a:alpha val="5688"/>
                  </a:srgbClr>
                </a:gs>
                <a:gs pos="42857">
                  <a:srgbClr val="A4A84B">
                    <a:alpha val="3768"/>
                  </a:srgbClr>
                </a:gs>
                <a:gs pos="57143">
                  <a:srgbClr val="A4A84B">
                    <a:alpha val="2106"/>
                  </a:srgbClr>
                </a:gs>
                <a:gs pos="71429">
                  <a:srgbClr val="A4A84B">
                    <a:alpha val="991"/>
                  </a:srgbClr>
                </a:gs>
                <a:gs pos="85714">
                  <a:srgbClr val="A4A84B">
                    <a:alpha val="393"/>
                  </a:srgbClr>
                </a:gs>
                <a:gs pos="100000">
                  <a:srgbClr val="A4A84B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6107989">
              <a:off x="-33769" y="309877"/>
              <a:ext cx="577359" cy="336218"/>
            </a:xfrm>
            <a:prstGeom prst="ellipse">
              <a:avLst/>
            </a:prstGeom>
            <a:gradFill>
              <a:gsLst>
                <a:gs pos="0">
                  <a:srgbClr val="9B0000">
                    <a:alpha val="13817"/>
                  </a:srgbClr>
                </a:gs>
                <a:gs pos="14286">
                  <a:srgbClr val="9B0000">
                    <a:alpha val="12775"/>
                  </a:srgbClr>
                </a:gs>
                <a:gs pos="28571">
                  <a:srgbClr val="9B0000">
                    <a:alpha val="10068"/>
                  </a:srgbClr>
                </a:gs>
                <a:gs pos="42857">
                  <a:srgbClr val="9B0000">
                    <a:alpha val="6724"/>
                  </a:srgbClr>
                </a:gs>
                <a:gs pos="57143">
                  <a:srgbClr val="9B0000">
                    <a:alpha val="3783"/>
                  </a:srgbClr>
                </a:gs>
                <a:gs pos="71429">
                  <a:srgbClr val="9B0000">
                    <a:alpha val="1789"/>
                  </a:srgbClr>
                </a:gs>
                <a:gs pos="85714">
                  <a:srgbClr val="9B0000">
                    <a:alpha val="711"/>
                  </a:srgbClr>
                </a:gs>
                <a:gs pos="100000">
                  <a:srgbClr val="9B000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5024118">
              <a:off x="1166681" y="2226595"/>
              <a:ext cx="455966" cy="363859"/>
            </a:xfrm>
            <a:prstGeom prst="ellipse">
              <a:avLst/>
            </a:prstGeom>
            <a:gradFill>
              <a:gsLst>
                <a:gs pos="0">
                  <a:srgbClr val="713E0C">
                    <a:alpha val="11533"/>
                  </a:srgbClr>
                </a:gs>
                <a:gs pos="14286">
                  <a:srgbClr val="713E0C">
                    <a:alpha val="10652"/>
                  </a:srgbClr>
                </a:gs>
                <a:gs pos="28571">
                  <a:srgbClr val="713E0C">
                    <a:alpha val="8374"/>
                  </a:srgbClr>
                </a:gs>
                <a:gs pos="42857">
                  <a:srgbClr val="713E0C">
                    <a:alpha val="5575"/>
                  </a:srgbClr>
                </a:gs>
                <a:gs pos="57143">
                  <a:srgbClr val="713E0C">
                    <a:alpha val="3128"/>
                  </a:srgbClr>
                </a:gs>
                <a:gs pos="71429">
                  <a:srgbClr val="713E0C">
                    <a:alpha val="1477"/>
                  </a:srgbClr>
                </a:gs>
                <a:gs pos="85714">
                  <a:srgbClr val="713E0C">
                    <a:alpha val="587"/>
                  </a:srgbClr>
                </a:gs>
                <a:gs pos="100000">
                  <a:srgbClr val="713E0C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6514486">
              <a:off x="821676" y="2142697"/>
              <a:ext cx="554600" cy="290534"/>
            </a:xfrm>
            <a:prstGeom prst="ellipse">
              <a:avLst/>
            </a:prstGeom>
            <a:gradFill>
              <a:gsLst>
                <a:gs pos="0">
                  <a:srgbClr val="FFFF00">
                    <a:alpha val="18577"/>
                  </a:srgbClr>
                </a:gs>
                <a:gs pos="14286">
                  <a:srgbClr val="FFFF00">
                    <a:alpha val="17212"/>
                  </a:srgbClr>
                </a:gs>
                <a:gs pos="28571">
                  <a:srgbClr val="FFFF00">
                    <a:alpha val="13642"/>
                  </a:srgbClr>
                </a:gs>
                <a:gs pos="42857">
                  <a:srgbClr val="FFFF00">
                    <a:alpha val="9172"/>
                  </a:srgbClr>
                </a:gs>
                <a:gs pos="57143">
                  <a:srgbClr val="FFFF00">
                    <a:alpha val="5191"/>
                  </a:srgbClr>
                </a:gs>
                <a:gs pos="71429">
                  <a:srgbClr val="FFFF00">
                    <a:alpha val="2464"/>
                  </a:srgbClr>
                </a:gs>
                <a:gs pos="85714">
                  <a:srgbClr val="FFFF00">
                    <a:alpha val="982"/>
                  </a:srgbClr>
                </a:gs>
                <a:gs pos="100000">
                  <a:srgbClr val="FFFF00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9253718">
              <a:off x="3092167" y="1621330"/>
              <a:ext cx="400477" cy="322457"/>
            </a:xfrm>
            <a:prstGeom prst="ellipse">
              <a:avLst/>
            </a:prstGeom>
            <a:gradFill>
              <a:gsLst>
                <a:gs pos="0">
                  <a:srgbClr val="794A00">
                    <a:alpha val="5756"/>
                  </a:srgbClr>
                </a:gs>
                <a:gs pos="14286">
                  <a:srgbClr val="794A00">
                    <a:alpha val="5303"/>
                  </a:srgbClr>
                </a:gs>
                <a:gs pos="28571">
                  <a:srgbClr val="794A00">
                    <a:alpha val="4143"/>
                  </a:srgbClr>
                </a:gs>
                <a:gs pos="42857">
                  <a:srgbClr val="794A00">
                    <a:alpha val="2737"/>
                  </a:srgbClr>
                </a:gs>
                <a:gs pos="57143">
                  <a:srgbClr val="794A00">
                    <a:alpha val="1526"/>
                  </a:srgbClr>
                </a:gs>
                <a:gs pos="71429">
                  <a:srgbClr val="794A00">
                    <a:alpha val="717"/>
                  </a:srgbClr>
                </a:gs>
                <a:gs pos="85714">
                  <a:srgbClr val="794A00">
                    <a:alpha val="284"/>
                  </a:srgbClr>
                </a:gs>
                <a:gs pos="100000">
                  <a:srgbClr val="794A00">
                    <a:alpha val="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10613177">
              <a:off x="260027" y="2096214"/>
              <a:ext cx="395036" cy="339706"/>
            </a:xfrm>
            <a:prstGeom prst="ellipse">
              <a:avLst/>
            </a:prstGeom>
            <a:gradFill>
              <a:gsLst>
                <a:gs pos="0">
                  <a:srgbClr val="0000B4">
                    <a:alpha val="3240"/>
                  </a:srgbClr>
                </a:gs>
                <a:gs pos="14286">
                  <a:srgbClr val="0000B4">
                    <a:alpha val="2982"/>
                  </a:srgbClr>
                </a:gs>
                <a:gs pos="28571">
                  <a:srgbClr val="0000B4">
                    <a:alpha val="2323"/>
                  </a:srgbClr>
                </a:gs>
                <a:gs pos="42857">
                  <a:srgbClr val="0000B4">
                    <a:alpha val="1530"/>
                  </a:srgbClr>
                </a:gs>
                <a:gs pos="57143">
                  <a:srgbClr val="0000B4">
                    <a:alpha val="851"/>
                  </a:srgbClr>
                </a:gs>
                <a:gs pos="71429">
                  <a:srgbClr val="0000B4">
                    <a:alpha val="399"/>
                  </a:srgbClr>
                </a:gs>
                <a:gs pos="85714">
                  <a:srgbClr val="0000B4">
                    <a:alpha val="158"/>
                  </a:srgbClr>
                </a:gs>
                <a:gs pos="100000">
                  <a:srgbClr val="0000B4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5180545">
              <a:off x="-45262" y="1220040"/>
              <a:ext cx="464763" cy="304782"/>
            </a:xfrm>
            <a:prstGeom prst="ellipse">
              <a:avLst/>
            </a:prstGeom>
            <a:gradFill>
              <a:gsLst>
                <a:gs pos="0">
                  <a:srgbClr val="5873FF">
                    <a:alpha val="22695"/>
                  </a:srgbClr>
                </a:gs>
                <a:gs pos="14286">
                  <a:srgbClr val="5873FF">
                    <a:alpha val="21069"/>
                  </a:srgbClr>
                </a:gs>
                <a:gs pos="28571">
                  <a:srgbClr val="5873FF">
                    <a:alpha val="16782"/>
                  </a:srgbClr>
                </a:gs>
                <a:gs pos="42857">
                  <a:srgbClr val="5873FF">
                    <a:alpha val="11352"/>
                  </a:srgbClr>
                </a:gs>
                <a:gs pos="57143">
                  <a:srgbClr val="5873FF">
                    <a:alpha val="6459"/>
                  </a:srgbClr>
                </a:gs>
                <a:gs pos="71429">
                  <a:srgbClr val="5873FF">
                    <a:alpha val="3077"/>
                  </a:srgbClr>
                </a:gs>
                <a:gs pos="85714">
                  <a:srgbClr val="5873FF">
                    <a:alpha val="1228"/>
                  </a:srgbClr>
                </a:gs>
                <a:gs pos="100000">
                  <a:srgbClr val="5873FF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3351002">
              <a:off x="2338392" y="2341535"/>
              <a:ext cx="449671" cy="767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4680010">
              <a:off x="2265323" y="757371"/>
              <a:ext cx="463639" cy="452105"/>
            </a:xfrm>
            <a:prstGeom prst="ellipse">
              <a:avLst/>
            </a:prstGeom>
            <a:gradFill>
              <a:gsLst>
                <a:gs pos="0">
                  <a:srgbClr val="6E3E5B">
                    <a:alpha val="3969"/>
                  </a:srgbClr>
                </a:gs>
                <a:gs pos="14286">
                  <a:srgbClr val="6E3E5B">
                    <a:alpha val="3654"/>
                  </a:srgbClr>
                </a:gs>
                <a:gs pos="28571">
                  <a:srgbClr val="6E3E5B">
                    <a:alpha val="2849"/>
                  </a:srgbClr>
                </a:gs>
                <a:gs pos="42857">
                  <a:srgbClr val="6E3E5B">
                    <a:alpha val="1878"/>
                  </a:srgbClr>
                </a:gs>
                <a:gs pos="57143">
                  <a:srgbClr val="6E3E5B">
                    <a:alpha val="1045"/>
                  </a:srgbClr>
                </a:gs>
                <a:gs pos="71429">
                  <a:srgbClr val="6E3E5B">
                    <a:alpha val="491"/>
                  </a:srgbClr>
                </a:gs>
                <a:gs pos="85714">
                  <a:srgbClr val="6E3E5B">
                    <a:alpha val="194"/>
                  </a:srgbClr>
                </a:gs>
                <a:gs pos="100000">
                  <a:srgbClr val="6E3E5B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7013508">
              <a:off x="3103619" y="1644553"/>
              <a:ext cx="411799" cy="263785"/>
            </a:xfrm>
            <a:prstGeom prst="ellipse">
              <a:avLst/>
            </a:prstGeom>
            <a:gradFill>
              <a:gsLst>
                <a:gs pos="0">
                  <a:srgbClr val="9F8584">
                    <a:alpha val="32387"/>
                  </a:srgbClr>
                </a:gs>
                <a:gs pos="14286">
                  <a:srgbClr val="9F8584">
                    <a:alpha val="30212"/>
                  </a:srgbClr>
                </a:gs>
                <a:gs pos="28571">
                  <a:srgbClr val="9F8584">
                    <a:alpha val="24368"/>
                  </a:srgbClr>
                </a:gs>
                <a:gs pos="42857">
                  <a:srgbClr val="9F8584">
                    <a:alpha val="16739"/>
                  </a:srgbClr>
                </a:gs>
                <a:gs pos="57143">
                  <a:srgbClr val="9F8584">
                    <a:alpha val="9653"/>
                  </a:srgbClr>
                </a:gs>
                <a:gs pos="71429">
                  <a:srgbClr val="9F8584">
                    <a:alpha val="4640"/>
                  </a:srgbClr>
                </a:gs>
                <a:gs pos="85714">
                  <a:srgbClr val="9F8584">
                    <a:alpha val="1861"/>
                  </a:srgbClr>
                </a:gs>
                <a:gs pos="100000">
                  <a:srgbClr val="9F8584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-8212326">
              <a:off x="201472" y="4801"/>
              <a:ext cx="486170" cy="328324"/>
            </a:xfrm>
            <a:prstGeom prst="ellipse">
              <a:avLst/>
            </a:prstGeom>
            <a:gradFill>
              <a:gsLst>
                <a:gs pos="0">
                  <a:srgbClr val="0096FB">
                    <a:alpha val="26767"/>
                  </a:srgbClr>
                </a:gs>
                <a:gs pos="14286">
                  <a:srgbClr val="0096FB">
                    <a:alpha val="24898"/>
                  </a:srgbClr>
                </a:gs>
                <a:gs pos="28571">
                  <a:srgbClr val="0096FB">
                    <a:alpha val="19934"/>
                  </a:srgbClr>
                </a:gs>
                <a:gs pos="42857">
                  <a:srgbClr val="0096FB">
                    <a:alpha val="13569"/>
                  </a:srgbClr>
                </a:gs>
                <a:gs pos="57143">
                  <a:srgbClr val="0096FB">
                    <a:alpha val="7762"/>
                  </a:srgbClr>
                </a:gs>
                <a:gs pos="71429">
                  <a:srgbClr val="0096FB">
                    <a:alpha val="3712"/>
                  </a:srgbClr>
                </a:gs>
                <a:gs pos="85714">
                  <a:srgbClr val="0096FB">
                    <a:alpha val="1484"/>
                  </a:srgbClr>
                </a:gs>
                <a:gs pos="100000">
                  <a:srgbClr val="0096FB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-9521689">
              <a:off x="2340027" y="859260"/>
              <a:ext cx="424242" cy="405696"/>
            </a:xfrm>
            <a:prstGeom prst="ellipse">
              <a:avLst/>
            </a:prstGeom>
            <a:gradFill>
              <a:gsLst>
                <a:gs pos="0">
                  <a:srgbClr val="006CC2">
                    <a:alpha val="5487"/>
                  </a:srgbClr>
                </a:gs>
                <a:gs pos="14286">
                  <a:srgbClr val="006CC2">
                    <a:alpha val="5054"/>
                  </a:srgbClr>
                </a:gs>
                <a:gs pos="28571">
                  <a:srgbClr val="006CC2">
                    <a:alpha val="3947"/>
                  </a:srgbClr>
                </a:gs>
                <a:gs pos="42857">
                  <a:srgbClr val="006CC2">
                    <a:alpha val="2607"/>
                  </a:srgbClr>
                </a:gs>
                <a:gs pos="57143">
                  <a:srgbClr val="006CC2">
                    <a:alpha val="1453"/>
                  </a:srgbClr>
                </a:gs>
                <a:gs pos="71429">
                  <a:srgbClr val="006CC2">
                    <a:alpha val="683"/>
                  </a:srgbClr>
                </a:gs>
                <a:gs pos="85714">
                  <a:srgbClr val="006CC2">
                    <a:alpha val="271"/>
                  </a:srgbClr>
                </a:gs>
                <a:gs pos="100000">
                  <a:srgbClr val="006CC2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8955808">
              <a:off x="2306028" y="2385323"/>
              <a:ext cx="506064" cy="258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6053701">
              <a:off x="667243" y="2205339"/>
              <a:ext cx="400238" cy="399322"/>
            </a:xfrm>
            <a:prstGeom prst="ellipse">
              <a:avLst/>
            </a:prstGeom>
            <a:gradFill>
              <a:gsLst>
                <a:gs pos="0">
                  <a:srgbClr val="002F9A">
                    <a:alpha val="12362"/>
                  </a:srgbClr>
                </a:gs>
                <a:gs pos="14286">
                  <a:srgbClr val="002F9A">
                    <a:alpha val="11422"/>
                  </a:srgbClr>
                </a:gs>
                <a:gs pos="28571">
                  <a:srgbClr val="002F9A">
                    <a:alpha val="8987"/>
                  </a:srgbClr>
                </a:gs>
                <a:gs pos="42857">
                  <a:srgbClr val="002F9A">
                    <a:alpha val="5990"/>
                  </a:srgbClr>
                </a:gs>
                <a:gs pos="57143">
                  <a:srgbClr val="002F9A">
                    <a:alpha val="3365"/>
                  </a:srgbClr>
                </a:gs>
                <a:gs pos="71429">
                  <a:srgbClr val="002F9A">
                    <a:alpha val="1589"/>
                  </a:srgbClr>
                </a:gs>
                <a:gs pos="85714">
                  <a:srgbClr val="002F9A">
                    <a:alpha val="632"/>
                  </a:srgbClr>
                </a:gs>
                <a:gs pos="100000">
                  <a:srgbClr val="002F9A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-8418582">
              <a:off x="-190019" y="1989792"/>
              <a:ext cx="483159" cy="274362"/>
            </a:xfrm>
            <a:prstGeom prst="ellipse">
              <a:avLst/>
            </a:prstGeom>
            <a:gradFill>
              <a:gsLst>
                <a:gs pos="0">
                  <a:srgbClr val="000000">
                    <a:alpha val="14048"/>
                  </a:srgbClr>
                </a:gs>
                <a:gs pos="14286">
                  <a:srgbClr val="000000">
                    <a:alpha val="12989"/>
                  </a:srgbClr>
                </a:gs>
                <a:gs pos="28571">
                  <a:srgbClr val="000000">
                    <a:alpha val="10240"/>
                  </a:srgbClr>
                </a:gs>
                <a:gs pos="42857">
                  <a:srgbClr val="000000">
                    <a:alpha val="6841"/>
                  </a:srgbClr>
                </a:gs>
                <a:gs pos="57143">
                  <a:srgbClr val="000000">
                    <a:alpha val="3850"/>
                  </a:srgbClr>
                </a:gs>
                <a:gs pos="71429">
                  <a:srgbClr val="000000">
                    <a:alpha val="1821"/>
                  </a:srgbClr>
                </a:gs>
                <a:gs pos="85714">
                  <a:srgbClr val="000000">
                    <a:alpha val="724"/>
                  </a:srgbClr>
                </a:gs>
                <a:gs pos="100000">
                  <a:srgbClr val="000000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7128167">
              <a:off x="724927" y="2089417"/>
              <a:ext cx="284870" cy="126702"/>
            </a:xfrm>
            <a:prstGeom prst="ellipse">
              <a:avLst/>
            </a:prstGeom>
            <a:gradFill>
              <a:gsLst>
                <a:gs pos="0">
                  <a:srgbClr val="FFFFA4">
                    <a:alpha val="32968"/>
                  </a:srgbClr>
                </a:gs>
                <a:gs pos="14286">
                  <a:srgbClr val="FFFFA4">
                    <a:alpha val="30764"/>
                  </a:srgbClr>
                </a:gs>
                <a:gs pos="28571">
                  <a:srgbClr val="FFFFA4">
                    <a:alpha val="24833"/>
                  </a:srgbClr>
                </a:gs>
                <a:gs pos="42857">
                  <a:srgbClr val="FFFFA4">
                    <a:alpha val="17075"/>
                  </a:srgbClr>
                </a:gs>
                <a:gs pos="57143">
                  <a:srgbClr val="FFFFA4">
                    <a:alpha val="9855"/>
                  </a:srgbClr>
                </a:gs>
                <a:gs pos="71429">
                  <a:srgbClr val="FFFFA4">
                    <a:alpha val="4740"/>
                  </a:srgbClr>
                </a:gs>
                <a:gs pos="85714">
                  <a:srgbClr val="FFFFA4">
                    <a:alpha val="1902"/>
                  </a:srgbClr>
                </a:gs>
                <a:gs pos="100000">
                  <a:srgbClr val="FFFFA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-8747404">
              <a:off x="1954918" y="2144479"/>
              <a:ext cx="294103" cy="229119"/>
            </a:xfrm>
            <a:prstGeom prst="ellipse">
              <a:avLst/>
            </a:prstGeom>
            <a:gradFill>
              <a:gsLst>
                <a:gs pos="0">
                  <a:srgbClr val="FFFF00">
                    <a:alpha val="26931"/>
                  </a:srgbClr>
                </a:gs>
                <a:gs pos="14286">
                  <a:srgbClr val="FFFF00">
                    <a:alpha val="25053"/>
                  </a:srgbClr>
                </a:gs>
                <a:gs pos="28571">
                  <a:srgbClr val="FFFF00">
                    <a:alpha val="20062"/>
                  </a:srgbClr>
                </a:gs>
                <a:gs pos="42857">
                  <a:srgbClr val="FFFF00">
                    <a:alpha val="13660"/>
                  </a:srgbClr>
                </a:gs>
                <a:gs pos="57143">
                  <a:srgbClr val="FFFF00">
                    <a:alpha val="7816"/>
                  </a:srgbClr>
                </a:gs>
                <a:gs pos="71429">
                  <a:srgbClr val="FFFF00">
                    <a:alpha val="3738"/>
                  </a:srgbClr>
                </a:gs>
                <a:gs pos="85714">
                  <a:srgbClr val="FFFF00">
                    <a:alpha val="1495"/>
                  </a:srgbClr>
                </a:gs>
                <a:gs pos="100000">
                  <a:srgbClr val="FFFF00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7204933">
              <a:off x="-231607" y="1823891"/>
              <a:ext cx="505589" cy="310295"/>
            </a:xfrm>
            <a:prstGeom prst="ellipse">
              <a:avLst/>
            </a:prstGeom>
            <a:gradFill>
              <a:gsLst>
                <a:gs pos="0">
                  <a:srgbClr val="FCA600">
                    <a:alpha val="11020"/>
                  </a:srgbClr>
                </a:gs>
                <a:gs pos="14286">
                  <a:srgbClr val="FCA600">
                    <a:alpha val="10176"/>
                  </a:srgbClr>
                </a:gs>
                <a:gs pos="28571">
                  <a:srgbClr val="FCA600">
                    <a:alpha val="7995"/>
                  </a:srgbClr>
                </a:gs>
                <a:gs pos="42857">
                  <a:srgbClr val="FCA600">
                    <a:alpha val="5319"/>
                  </a:srgbClr>
                </a:gs>
                <a:gs pos="57143">
                  <a:srgbClr val="FCA600">
                    <a:alpha val="2983"/>
                  </a:srgbClr>
                </a:gs>
                <a:gs pos="71429">
                  <a:srgbClr val="FCA600">
                    <a:alpha val="1408"/>
                  </a:srgbClr>
                </a:gs>
                <a:gs pos="85714">
                  <a:srgbClr val="FCA600">
                    <a:alpha val="559"/>
                  </a:srgbClr>
                </a:gs>
                <a:gs pos="100000">
                  <a:srgbClr val="FCA6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5623460">
              <a:off x="3208862" y="1394829"/>
              <a:ext cx="445493" cy="384704"/>
            </a:xfrm>
            <a:prstGeom prst="ellipse">
              <a:avLst/>
            </a:prstGeom>
            <a:gradFill>
              <a:gsLst>
                <a:gs pos="0">
                  <a:srgbClr val="000000">
                    <a:alpha val="15773"/>
                  </a:srgbClr>
                </a:gs>
                <a:gs pos="14286">
                  <a:srgbClr val="000000">
                    <a:alpha val="14595"/>
                  </a:srgbClr>
                </a:gs>
                <a:gs pos="28571">
                  <a:srgbClr val="000000">
                    <a:alpha val="11529"/>
                  </a:srgbClr>
                </a:gs>
                <a:gs pos="42857">
                  <a:srgbClr val="000000">
                    <a:alpha val="7721"/>
                  </a:srgbClr>
                </a:gs>
                <a:gs pos="57143">
                  <a:srgbClr val="000000">
                    <a:alpha val="4355"/>
                  </a:srgbClr>
                </a:gs>
                <a:gs pos="71429">
                  <a:srgbClr val="000000">
                    <a:alpha val="2062"/>
                  </a:srgbClr>
                </a:gs>
                <a:gs pos="85714">
                  <a:srgbClr val="000000">
                    <a:alpha val="821"/>
                  </a:srgbClr>
                </a:gs>
                <a:gs pos="100000">
                  <a:srgbClr val="00000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4339857">
              <a:off x="-59710" y="-23428"/>
              <a:ext cx="616756" cy="236016"/>
            </a:xfrm>
            <a:prstGeom prst="ellipse">
              <a:avLst/>
            </a:prstGeom>
            <a:gradFill>
              <a:gsLst>
                <a:gs pos="0">
                  <a:srgbClr val="00629B">
                    <a:alpha val="20832"/>
                  </a:srgbClr>
                </a:gs>
                <a:gs pos="14286">
                  <a:srgbClr val="00629B">
                    <a:alpha val="19322"/>
                  </a:srgbClr>
                </a:gs>
                <a:gs pos="28571">
                  <a:srgbClr val="00629B">
                    <a:alpha val="15355"/>
                  </a:srgbClr>
                </a:gs>
                <a:gs pos="42857">
                  <a:srgbClr val="00629B">
                    <a:alpha val="10358"/>
                  </a:srgbClr>
                </a:gs>
                <a:gs pos="57143">
                  <a:srgbClr val="00629B">
                    <a:alpha val="5879"/>
                  </a:srgbClr>
                </a:gs>
                <a:gs pos="71429">
                  <a:srgbClr val="00629B">
                    <a:alpha val="2796"/>
                  </a:srgbClr>
                </a:gs>
                <a:gs pos="85714">
                  <a:srgbClr val="00629B">
                    <a:alpha val="1115"/>
                  </a:srgbClr>
                </a:gs>
                <a:gs pos="100000">
                  <a:srgbClr val="00629B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5406170">
              <a:off x="2376441" y="827563"/>
              <a:ext cx="451784" cy="407722"/>
            </a:xfrm>
            <a:prstGeom prst="ellipse">
              <a:avLst/>
            </a:prstGeom>
            <a:gradFill>
              <a:gsLst>
                <a:gs pos="0">
                  <a:srgbClr val="4252AD">
                    <a:alpha val="8510"/>
                  </a:srgbClr>
                </a:gs>
                <a:gs pos="14286">
                  <a:srgbClr val="4252AD">
                    <a:alpha val="7850"/>
                  </a:srgbClr>
                </a:gs>
                <a:gs pos="28571">
                  <a:srgbClr val="4252AD">
                    <a:alpha val="6150"/>
                  </a:srgbClr>
                </a:gs>
                <a:gs pos="42857">
                  <a:srgbClr val="4252AD">
                    <a:alpha val="4078"/>
                  </a:srgbClr>
                </a:gs>
                <a:gs pos="57143">
                  <a:srgbClr val="4252AD">
                    <a:alpha val="2281"/>
                  </a:srgbClr>
                </a:gs>
                <a:gs pos="71429">
                  <a:srgbClr val="4252AD">
                    <a:alpha val="1074"/>
                  </a:srgbClr>
                </a:gs>
                <a:gs pos="85714">
                  <a:srgbClr val="4252AD">
                    <a:alpha val="426"/>
                  </a:srgbClr>
                </a:gs>
                <a:gs pos="100000">
                  <a:srgbClr val="4252AD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-9899694">
              <a:off x="825724" y="2220124"/>
              <a:ext cx="518078" cy="469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-8361304">
              <a:off x="2340860" y="2159855"/>
              <a:ext cx="278068" cy="200100"/>
            </a:xfrm>
            <a:prstGeom prst="ellipse">
              <a:avLst/>
            </a:prstGeom>
            <a:gradFill>
              <a:gsLst>
                <a:gs pos="0">
                  <a:srgbClr val="FFFF00">
                    <a:alpha val="24699"/>
                  </a:srgbClr>
                </a:gs>
                <a:gs pos="14286">
                  <a:srgbClr val="FFFF00">
                    <a:alpha val="22951"/>
                  </a:srgbClr>
                </a:gs>
                <a:gs pos="28571">
                  <a:srgbClr val="FFFF00">
                    <a:alpha val="18327"/>
                  </a:srgbClr>
                </a:gs>
                <a:gs pos="42857">
                  <a:srgbClr val="FFFF00">
                    <a:alpha val="12435"/>
                  </a:srgbClr>
                </a:gs>
                <a:gs pos="57143">
                  <a:srgbClr val="FFFF00">
                    <a:alpha val="7094"/>
                  </a:srgbClr>
                </a:gs>
                <a:gs pos="71429">
                  <a:srgbClr val="FFFF00">
                    <a:alpha val="3385"/>
                  </a:srgbClr>
                </a:gs>
                <a:gs pos="85714">
                  <a:srgbClr val="FFFF00">
                    <a:alpha val="1353"/>
                  </a:srgbClr>
                </a:gs>
                <a:gs pos="100000">
                  <a:srgbClr val="FFFF00">
                    <a:alpha val="4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-10793733">
              <a:off x="2935" y="880325"/>
              <a:ext cx="493845" cy="236016"/>
            </a:xfrm>
            <a:prstGeom prst="ellipse">
              <a:avLst/>
            </a:prstGeom>
            <a:gradFill>
              <a:gsLst>
                <a:gs pos="0">
                  <a:srgbClr val="3A78FF">
                    <a:alpha val="18975"/>
                  </a:srgbClr>
                </a:gs>
                <a:gs pos="14286">
                  <a:srgbClr val="3A78FF">
                    <a:alpha val="17584"/>
                  </a:srgbClr>
                </a:gs>
                <a:gs pos="28571">
                  <a:srgbClr val="3A78FF">
                    <a:alpha val="13943"/>
                  </a:srgbClr>
                </a:gs>
                <a:gs pos="42857">
                  <a:srgbClr val="3A78FF">
                    <a:alpha val="9380"/>
                  </a:srgbClr>
                </a:gs>
                <a:gs pos="57143">
                  <a:srgbClr val="3A78FF">
                    <a:alpha val="5311"/>
                  </a:srgbClr>
                </a:gs>
                <a:gs pos="71429">
                  <a:srgbClr val="3A78FF">
                    <a:alpha val="2522"/>
                  </a:srgbClr>
                </a:gs>
                <a:gs pos="85714">
                  <a:srgbClr val="3A78FF">
                    <a:alpha val="1005"/>
                  </a:srgbClr>
                </a:gs>
                <a:gs pos="100000">
                  <a:srgbClr val="3A78FF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7512622">
              <a:off x="488914" y="2035950"/>
              <a:ext cx="381521" cy="342866"/>
            </a:xfrm>
            <a:prstGeom prst="ellipse">
              <a:avLst/>
            </a:prstGeom>
            <a:gradFill>
              <a:gsLst>
                <a:gs pos="0">
                  <a:srgbClr val="BE869A">
                    <a:alpha val="8350"/>
                  </a:srgbClr>
                </a:gs>
                <a:gs pos="14286">
                  <a:srgbClr val="BE869A">
                    <a:alpha val="7701"/>
                  </a:srgbClr>
                </a:gs>
                <a:gs pos="28571">
                  <a:srgbClr val="BE869A">
                    <a:alpha val="6033"/>
                  </a:srgbClr>
                </a:gs>
                <a:gs pos="42857">
                  <a:srgbClr val="BE869A">
                    <a:alpha val="3999"/>
                  </a:srgbClr>
                </a:gs>
                <a:gs pos="57143">
                  <a:srgbClr val="BE869A">
                    <a:alpha val="2236"/>
                  </a:srgbClr>
                </a:gs>
                <a:gs pos="71429">
                  <a:srgbClr val="BE869A">
                    <a:alpha val="1053"/>
                  </a:srgbClr>
                </a:gs>
                <a:gs pos="85714">
                  <a:srgbClr val="BE869A">
                    <a:alpha val="418"/>
                  </a:srgbClr>
                </a:gs>
                <a:gs pos="100000">
                  <a:srgbClr val="BE869A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6936575">
              <a:off x="230992" y="242484"/>
              <a:ext cx="489801" cy="448249"/>
            </a:xfrm>
            <a:prstGeom prst="ellipse">
              <a:avLst/>
            </a:prstGeom>
            <a:gradFill>
              <a:gsLst>
                <a:gs pos="0">
                  <a:srgbClr val="666672">
                    <a:alpha val="15128"/>
                  </a:srgbClr>
                </a:gs>
                <a:gs pos="14286">
                  <a:srgbClr val="666672">
                    <a:alpha val="13995"/>
                  </a:srgbClr>
                </a:gs>
                <a:gs pos="28571">
                  <a:srgbClr val="666672">
                    <a:alpha val="11047"/>
                  </a:srgbClr>
                </a:gs>
                <a:gs pos="42857">
                  <a:srgbClr val="666672">
                    <a:alpha val="7391"/>
                  </a:srgbClr>
                </a:gs>
                <a:gs pos="57143">
                  <a:srgbClr val="666672">
                    <a:alpha val="4165"/>
                  </a:srgbClr>
                </a:gs>
                <a:gs pos="71429">
                  <a:srgbClr val="666672">
                    <a:alpha val="1972"/>
                  </a:srgbClr>
                </a:gs>
                <a:gs pos="85714">
                  <a:srgbClr val="666672">
                    <a:alpha val="784"/>
                  </a:srgbClr>
                </a:gs>
                <a:gs pos="100000">
                  <a:srgbClr val="666672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5338576">
              <a:off x="2335461" y="1010576"/>
              <a:ext cx="408474" cy="405941"/>
            </a:xfrm>
            <a:prstGeom prst="ellipse">
              <a:avLst/>
            </a:prstGeom>
            <a:gradFill>
              <a:gsLst>
                <a:gs pos="0">
                  <a:srgbClr val="5C4800">
                    <a:alpha val="1414"/>
                  </a:srgbClr>
                </a:gs>
                <a:gs pos="14286">
                  <a:srgbClr val="5C4800">
                    <a:alpha val="1301"/>
                  </a:srgbClr>
                </a:gs>
                <a:gs pos="28571">
                  <a:srgbClr val="5C4800">
                    <a:alpha val="1011"/>
                  </a:srgbClr>
                </a:gs>
                <a:gs pos="42857">
                  <a:srgbClr val="5C4800">
                    <a:alpha val="665"/>
                  </a:srgbClr>
                </a:gs>
                <a:gs pos="57143">
                  <a:srgbClr val="5C4800">
                    <a:alpha val="369"/>
                  </a:srgbClr>
                </a:gs>
                <a:gs pos="71429">
                  <a:srgbClr val="5C4800">
                    <a:alpha val="173"/>
                  </a:srgbClr>
                </a:gs>
                <a:gs pos="85714">
                  <a:srgbClr val="5C4800">
                    <a:alpha val="68"/>
                  </a:srgbClr>
                </a:gs>
                <a:gs pos="100000">
                  <a:srgbClr val="5C4800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8050232">
              <a:off x="3418080" y="2154801"/>
              <a:ext cx="459990" cy="353623"/>
            </a:xfrm>
            <a:prstGeom prst="ellipse">
              <a:avLst/>
            </a:prstGeom>
            <a:gradFill>
              <a:gsLst>
                <a:gs pos="0">
                  <a:srgbClr val="A09000">
                    <a:alpha val="4923"/>
                  </a:srgbClr>
                </a:gs>
                <a:gs pos="14286">
                  <a:srgbClr val="A09000">
                    <a:alpha val="4534"/>
                  </a:srgbClr>
                </a:gs>
                <a:gs pos="28571">
                  <a:srgbClr val="A09000">
                    <a:alpha val="3538"/>
                  </a:srgbClr>
                </a:gs>
                <a:gs pos="42857">
                  <a:srgbClr val="A09000">
                    <a:alpha val="2335"/>
                  </a:srgbClr>
                </a:gs>
                <a:gs pos="57143">
                  <a:srgbClr val="A09000">
                    <a:alpha val="1301"/>
                  </a:srgbClr>
                </a:gs>
                <a:gs pos="71429">
                  <a:srgbClr val="A09000">
                    <a:alpha val="611"/>
                  </a:srgbClr>
                </a:gs>
                <a:gs pos="85714">
                  <a:srgbClr val="A09000">
                    <a:alpha val="242"/>
                  </a:srgbClr>
                </a:gs>
                <a:gs pos="100000">
                  <a:srgbClr val="A0900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3483904">
              <a:off x="-66286" y="806971"/>
              <a:ext cx="538228" cy="327771"/>
            </a:xfrm>
            <a:prstGeom prst="ellipse">
              <a:avLst/>
            </a:prstGeom>
            <a:gradFill>
              <a:gsLst>
                <a:gs pos="0">
                  <a:srgbClr val="5FBDC9">
                    <a:alpha val="12122"/>
                  </a:srgbClr>
                </a:gs>
                <a:gs pos="14286">
                  <a:srgbClr val="5FBDC9">
                    <a:alpha val="11198"/>
                  </a:srgbClr>
                </a:gs>
                <a:gs pos="28571">
                  <a:srgbClr val="5FBDC9">
                    <a:alpha val="8809"/>
                  </a:srgbClr>
                </a:gs>
                <a:gs pos="42857">
                  <a:srgbClr val="5FBDC9">
                    <a:alpha val="5869"/>
                  </a:srgbClr>
                </a:gs>
                <a:gs pos="57143">
                  <a:srgbClr val="5FBDC9">
                    <a:alpha val="3296"/>
                  </a:srgbClr>
                </a:gs>
                <a:gs pos="71429">
                  <a:srgbClr val="5FBDC9">
                    <a:alpha val="1557"/>
                  </a:srgbClr>
                </a:gs>
                <a:gs pos="85714">
                  <a:srgbClr val="5FBDC9">
                    <a:alpha val="618"/>
                  </a:srgbClr>
                </a:gs>
                <a:gs pos="100000">
                  <a:srgbClr val="5FBDC9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6790202">
              <a:off x="-114834" y="571447"/>
              <a:ext cx="517251" cy="253717"/>
            </a:xfrm>
            <a:prstGeom prst="ellipse">
              <a:avLst/>
            </a:prstGeom>
            <a:gradFill>
              <a:gsLst>
                <a:gs pos="0">
                  <a:srgbClr val="00009D">
                    <a:alpha val="2498"/>
                  </a:srgbClr>
                </a:gs>
                <a:gs pos="14286">
                  <a:srgbClr val="00009D">
                    <a:alpha val="2298"/>
                  </a:srgbClr>
                </a:gs>
                <a:gs pos="28571">
                  <a:srgbClr val="00009D">
                    <a:alpha val="1789"/>
                  </a:srgbClr>
                </a:gs>
                <a:gs pos="42857">
                  <a:srgbClr val="00009D">
                    <a:alpha val="1177"/>
                  </a:srgbClr>
                </a:gs>
                <a:gs pos="57143">
                  <a:srgbClr val="00009D">
                    <a:alpha val="654"/>
                  </a:srgbClr>
                </a:gs>
                <a:gs pos="71429">
                  <a:srgbClr val="00009D">
                    <a:alpha val="307"/>
                  </a:srgbClr>
                </a:gs>
                <a:gs pos="85714">
                  <a:srgbClr val="00009D">
                    <a:alpha val="121"/>
                  </a:srgbClr>
                </a:gs>
                <a:gs pos="100000">
                  <a:srgbClr val="00009D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3058214">
              <a:off x="3244087" y="2328477"/>
              <a:ext cx="301325" cy="200797"/>
            </a:xfrm>
            <a:prstGeom prst="ellipse">
              <a:avLst/>
            </a:prstGeom>
            <a:gradFill>
              <a:gsLst>
                <a:gs pos="0">
                  <a:srgbClr val="FFB0FA">
                    <a:alpha val="10463"/>
                  </a:srgbClr>
                </a:gs>
                <a:gs pos="14286">
                  <a:srgbClr val="FFB0FA">
                    <a:alpha val="9659"/>
                  </a:srgbClr>
                </a:gs>
                <a:gs pos="28571">
                  <a:srgbClr val="FFB0FA">
                    <a:alpha val="7584"/>
                  </a:srgbClr>
                </a:gs>
                <a:gs pos="42857">
                  <a:srgbClr val="FFB0FA">
                    <a:alpha val="5042"/>
                  </a:srgbClr>
                </a:gs>
                <a:gs pos="57143">
                  <a:srgbClr val="FFB0FA">
                    <a:alpha val="2826"/>
                  </a:srgbClr>
                </a:gs>
                <a:gs pos="71429">
                  <a:srgbClr val="FFB0FA">
                    <a:alpha val="1333"/>
                  </a:srgbClr>
                </a:gs>
                <a:gs pos="85714">
                  <a:srgbClr val="FFB0FA">
                    <a:alpha val="529"/>
                  </a:srgbClr>
                </a:gs>
                <a:gs pos="100000">
                  <a:srgbClr val="FFB0FA">
                    <a:alpha val="1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5234750">
              <a:off x="1912266" y="2172852"/>
              <a:ext cx="271676" cy="223312"/>
            </a:xfrm>
            <a:prstGeom prst="ellipse">
              <a:avLst/>
            </a:prstGeom>
            <a:gradFill>
              <a:gsLst>
                <a:gs pos="0">
                  <a:srgbClr val="FFFF00">
                    <a:alpha val="31632"/>
                  </a:srgbClr>
                </a:gs>
                <a:gs pos="14286">
                  <a:srgbClr val="FFFF00">
                    <a:alpha val="29497"/>
                  </a:srgbClr>
                </a:gs>
                <a:gs pos="28571">
                  <a:srgbClr val="FFFF00">
                    <a:alpha val="23767"/>
                  </a:srgbClr>
                </a:gs>
                <a:gs pos="42857">
                  <a:srgbClr val="FFFF00">
                    <a:alpha val="16306"/>
                  </a:srgbClr>
                </a:gs>
                <a:gs pos="57143">
                  <a:srgbClr val="FFFF00">
                    <a:alpha val="9392"/>
                  </a:srgbClr>
                </a:gs>
                <a:gs pos="71429">
                  <a:srgbClr val="FFFF00">
                    <a:alpha val="4512"/>
                  </a:srgbClr>
                </a:gs>
                <a:gs pos="85714">
                  <a:srgbClr val="FFFF00">
                    <a:alpha val="1809"/>
                  </a:srgbClr>
                </a:gs>
                <a:gs pos="100000">
                  <a:srgbClr val="FFFF00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-10689659">
              <a:off x="304829" y="153299"/>
              <a:ext cx="439907" cy="421690"/>
            </a:xfrm>
            <a:prstGeom prst="ellipse">
              <a:avLst/>
            </a:prstGeom>
            <a:gradFill>
              <a:gsLst>
                <a:gs pos="0">
                  <a:srgbClr val="007141">
                    <a:alpha val="11324"/>
                  </a:srgbClr>
                </a:gs>
                <a:gs pos="14286">
                  <a:srgbClr val="007141">
                    <a:alpha val="10458"/>
                  </a:srgbClr>
                </a:gs>
                <a:gs pos="28571">
                  <a:srgbClr val="007141">
                    <a:alpha val="8219"/>
                  </a:srgbClr>
                </a:gs>
                <a:gs pos="42857">
                  <a:srgbClr val="007141">
                    <a:alpha val="5470"/>
                  </a:srgbClr>
                </a:gs>
                <a:gs pos="57143">
                  <a:srgbClr val="007141">
                    <a:alpha val="3069"/>
                  </a:srgbClr>
                </a:gs>
                <a:gs pos="71429">
                  <a:srgbClr val="007141">
                    <a:alpha val="1449"/>
                  </a:srgbClr>
                </a:gs>
                <a:gs pos="85714">
                  <a:srgbClr val="007141">
                    <a:alpha val="575"/>
                  </a:srgbClr>
                </a:gs>
                <a:gs pos="100000">
                  <a:srgbClr val="007141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8055008">
              <a:off x="2406095" y="2179130"/>
              <a:ext cx="130481" cy="120000"/>
            </a:xfrm>
            <a:prstGeom prst="ellipse">
              <a:avLst/>
            </a:prstGeom>
            <a:gradFill>
              <a:gsLst>
                <a:gs pos="0">
                  <a:srgbClr val="FFFFB5">
                    <a:alpha val="32968"/>
                  </a:srgbClr>
                </a:gs>
                <a:gs pos="14286">
                  <a:srgbClr val="FFFFB5">
                    <a:alpha val="30764"/>
                  </a:srgbClr>
                </a:gs>
                <a:gs pos="28571">
                  <a:srgbClr val="FFFFB5">
                    <a:alpha val="24833"/>
                  </a:srgbClr>
                </a:gs>
                <a:gs pos="42857">
                  <a:srgbClr val="FFFFB5">
                    <a:alpha val="17075"/>
                  </a:srgbClr>
                </a:gs>
                <a:gs pos="57143">
                  <a:srgbClr val="FFFFB5">
                    <a:alpha val="9855"/>
                  </a:srgbClr>
                </a:gs>
                <a:gs pos="71429">
                  <a:srgbClr val="FFFFB5">
                    <a:alpha val="4740"/>
                  </a:srgbClr>
                </a:gs>
                <a:gs pos="85714">
                  <a:srgbClr val="FFFFB5">
                    <a:alpha val="1902"/>
                  </a:srgbClr>
                </a:gs>
                <a:gs pos="100000">
                  <a:srgbClr val="FFFFB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5400000">
              <a:off x="1000417" y="2200435"/>
              <a:ext cx="60066" cy="60066"/>
            </a:xfrm>
            <a:prstGeom prst="ellipse">
              <a:avLst/>
            </a:prstGeom>
            <a:gradFill>
              <a:gsLst>
                <a:gs pos="0">
                  <a:srgbClr val="BA7B0F">
                    <a:alpha val="13826"/>
                  </a:srgbClr>
                </a:gs>
                <a:gs pos="14286">
                  <a:srgbClr val="BA7B0F">
                    <a:alpha val="12783"/>
                  </a:srgbClr>
                </a:gs>
                <a:gs pos="28571">
                  <a:srgbClr val="BA7B0F">
                    <a:alpha val="10075"/>
                  </a:srgbClr>
                </a:gs>
                <a:gs pos="42857">
                  <a:srgbClr val="BA7B0F">
                    <a:alpha val="6728"/>
                  </a:srgbClr>
                </a:gs>
                <a:gs pos="57143">
                  <a:srgbClr val="BA7B0F">
                    <a:alpha val="3786"/>
                  </a:srgbClr>
                </a:gs>
                <a:gs pos="71429">
                  <a:srgbClr val="BA7B0F">
                    <a:alpha val="1790"/>
                  </a:srgbClr>
                </a:gs>
                <a:gs pos="85714">
                  <a:srgbClr val="BA7B0F">
                    <a:alpha val="712"/>
                  </a:srgbClr>
                </a:gs>
                <a:gs pos="100000">
                  <a:srgbClr val="BA7B0F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-10508733">
              <a:off x="2353555" y="1049479"/>
              <a:ext cx="399987" cy="397332"/>
            </a:xfrm>
            <a:prstGeom prst="ellipse">
              <a:avLst/>
            </a:prstGeom>
            <a:gradFill>
              <a:gsLst>
                <a:gs pos="0">
                  <a:srgbClr val="003300">
                    <a:alpha val="1998"/>
                  </a:srgbClr>
                </a:gs>
                <a:gs pos="14286">
                  <a:srgbClr val="003300">
                    <a:alpha val="1838"/>
                  </a:srgbClr>
                </a:gs>
                <a:gs pos="28571">
                  <a:srgbClr val="003300">
                    <a:alpha val="1430"/>
                  </a:srgbClr>
                </a:gs>
                <a:gs pos="42857">
                  <a:srgbClr val="003300">
                    <a:alpha val="940"/>
                  </a:srgbClr>
                </a:gs>
                <a:gs pos="57143">
                  <a:srgbClr val="003300">
                    <a:alpha val="522"/>
                  </a:srgbClr>
                </a:gs>
                <a:gs pos="71429">
                  <a:srgbClr val="003300">
                    <a:alpha val="245"/>
                  </a:srgbClr>
                </a:gs>
                <a:gs pos="85714">
                  <a:srgbClr val="003300">
                    <a:alpha val="97"/>
                  </a:srgbClr>
                </a:gs>
                <a:gs pos="100000">
                  <a:srgbClr val="003300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8344606">
              <a:off x="437644" y="2383189"/>
              <a:ext cx="299773" cy="1835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8141623">
              <a:off x="241547" y="144721"/>
              <a:ext cx="463365" cy="366005"/>
            </a:xfrm>
            <a:prstGeom prst="ellipse">
              <a:avLst/>
            </a:prstGeom>
            <a:gradFill>
              <a:gsLst>
                <a:gs pos="0">
                  <a:srgbClr val="000000">
                    <a:alpha val="9798"/>
                  </a:srgbClr>
                </a:gs>
                <a:gs pos="14286">
                  <a:srgbClr val="000000">
                    <a:alpha val="9043"/>
                  </a:srgbClr>
                </a:gs>
                <a:gs pos="28571">
                  <a:srgbClr val="000000">
                    <a:alpha val="7095"/>
                  </a:srgbClr>
                </a:gs>
                <a:gs pos="42857">
                  <a:srgbClr val="000000">
                    <a:alpha val="4712"/>
                  </a:srgbClr>
                </a:gs>
                <a:gs pos="57143">
                  <a:srgbClr val="000000">
                    <a:alpha val="2639"/>
                  </a:srgbClr>
                </a:gs>
                <a:gs pos="71429">
                  <a:srgbClr val="000000">
                    <a:alpha val="1244"/>
                  </a:srgbClr>
                </a:gs>
                <a:gs pos="85714">
                  <a:srgbClr val="000000">
                    <a:alpha val="494"/>
                  </a:srgbClr>
                </a:gs>
                <a:gs pos="100000">
                  <a:srgbClr val="0000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5400000">
              <a:off x="3287131" y="2283906"/>
              <a:ext cx="60766" cy="60766"/>
            </a:xfrm>
            <a:prstGeom prst="ellipse">
              <a:avLst/>
            </a:prstGeom>
            <a:gradFill>
              <a:gsLst>
                <a:gs pos="0">
                  <a:srgbClr val="000014">
                    <a:alpha val="13638"/>
                  </a:srgbClr>
                </a:gs>
                <a:gs pos="14286">
                  <a:srgbClr val="000014">
                    <a:alpha val="12608"/>
                  </a:srgbClr>
                </a:gs>
                <a:gs pos="28571">
                  <a:srgbClr val="000014">
                    <a:alpha val="9935"/>
                  </a:srgbClr>
                </a:gs>
                <a:gs pos="42857">
                  <a:srgbClr val="000014">
                    <a:alpha val="6633"/>
                  </a:srgbClr>
                </a:gs>
                <a:gs pos="57143">
                  <a:srgbClr val="000014">
                    <a:alpha val="3732"/>
                  </a:srgbClr>
                </a:gs>
                <a:gs pos="71429">
                  <a:srgbClr val="000014">
                    <a:alpha val="1764"/>
                  </a:srgbClr>
                </a:gs>
                <a:gs pos="85714">
                  <a:srgbClr val="000014">
                    <a:alpha val="701"/>
                  </a:srgbClr>
                </a:gs>
                <a:gs pos="100000">
                  <a:srgbClr val="000014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5400000">
              <a:off x="3388203" y="2395635"/>
              <a:ext cx="60764" cy="60764"/>
            </a:xfrm>
            <a:prstGeom prst="ellipse">
              <a:avLst/>
            </a:prstGeom>
            <a:gradFill>
              <a:gsLst>
                <a:gs pos="0">
                  <a:srgbClr val="A8693A">
                    <a:alpha val="13639"/>
                  </a:srgbClr>
                </a:gs>
                <a:gs pos="14286">
                  <a:srgbClr val="A8693A">
                    <a:alpha val="12608"/>
                  </a:srgbClr>
                </a:gs>
                <a:gs pos="28571">
                  <a:srgbClr val="A8693A">
                    <a:alpha val="9935"/>
                  </a:srgbClr>
                </a:gs>
                <a:gs pos="42857">
                  <a:srgbClr val="A8693A">
                    <a:alpha val="6633"/>
                  </a:srgbClr>
                </a:gs>
                <a:gs pos="57143">
                  <a:srgbClr val="A8693A">
                    <a:alpha val="3732"/>
                  </a:srgbClr>
                </a:gs>
                <a:gs pos="71429">
                  <a:srgbClr val="A8693A">
                    <a:alpha val="1764"/>
                  </a:srgbClr>
                </a:gs>
                <a:gs pos="85714">
                  <a:srgbClr val="A8693A">
                    <a:alpha val="701"/>
                  </a:srgbClr>
                </a:gs>
                <a:gs pos="100000">
                  <a:srgbClr val="A8693A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5400000">
              <a:off x="1875348" y="1161410"/>
              <a:ext cx="61136" cy="61136"/>
            </a:xfrm>
            <a:prstGeom prst="ellipse">
              <a:avLst/>
            </a:prstGeom>
            <a:gradFill>
              <a:gsLst>
                <a:gs pos="0">
                  <a:srgbClr val="A78665">
                    <a:alpha val="13539"/>
                  </a:srgbClr>
                </a:gs>
                <a:gs pos="14286">
                  <a:srgbClr val="A78665">
                    <a:alpha val="12515"/>
                  </a:srgbClr>
                </a:gs>
                <a:gs pos="28571">
                  <a:srgbClr val="A78665">
                    <a:alpha val="9861"/>
                  </a:srgbClr>
                </a:gs>
                <a:gs pos="42857">
                  <a:srgbClr val="A78665">
                    <a:alpha val="6583"/>
                  </a:srgbClr>
                </a:gs>
                <a:gs pos="57143">
                  <a:srgbClr val="A78665">
                    <a:alpha val="3703"/>
                  </a:srgbClr>
                </a:gs>
                <a:gs pos="71429">
                  <a:srgbClr val="A78665">
                    <a:alpha val="1751"/>
                  </a:srgbClr>
                </a:gs>
                <a:gs pos="85714">
                  <a:srgbClr val="A78665">
                    <a:alpha val="696"/>
                  </a:srgbClr>
                </a:gs>
                <a:gs pos="100000">
                  <a:srgbClr val="A78665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5596370">
              <a:off x="2246638" y="1108002"/>
              <a:ext cx="497282" cy="214713"/>
            </a:xfrm>
            <a:prstGeom prst="ellipse">
              <a:avLst/>
            </a:prstGeom>
            <a:gradFill>
              <a:gsLst>
                <a:gs pos="0">
                  <a:srgbClr val="0074FF">
                    <a:alpha val="7022"/>
                  </a:srgbClr>
                </a:gs>
                <a:gs pos="14286">
                  <a:srgbClr val="0074FF">
                    <a:alpha val="6473"/>
                  </a:srgbClr>
                </a:gs>
                <a:gs pos="28571">
                  <a:srgbClr val="0074FF">
                    <a:alpha val="5063"/>
                  </a:srgbClr>
                </a:gs>
                <a:gs pos="42857">
                  <a:srgbClr val="0074FF">
                    <a:alpha val="3351"/>
                  </a:srgbClr>
                </a:gs>
                <a:gs pos="57143">
                  <a:srgbClr val="0074FF">
                    <a:alpha val="1871"/>
                  </a:srgbClr>
                </a:gs>
                <a:gs pos="71429">
                  <a:srgbClr val="0074FF">
                    <a:alpha val="880"/>
                  </a:srgbClr>
                </a:gs>
                <a:gs pos="85714">
                  <a:srgbClr val="0074FF">
                    <a:alpha val="349"/>
                  </a:srgbClr>
                </a:gs>
                <a:gs pos="100000">
                  <a:srgbClr val="0074FF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-9798702">
              <a:off x="95524" y="1597974"/>
              <a:ext cx="383870" cy="362644"/>
            </a:xfrm>
            <a:prstGeom prst="ellipse">
              <a:avLst/>
            </a:prstGeom>
            <a:gradFill>
              <a:gsLst>
                <a:gs pos="0">
                  <a:srgbClr val="BB6A00">
                    <a:alpha val="6770"/>
                  </a:srgbClr>
                </a:gs>
                <a:gs pos="14286">
                  <a:srgbClr val="BB6A00">
                    <a:alpha val="6240"/>
                  </a:srgbClr>
                </a:gs>
                <a:gs pos="28571">
                  <a:srgbClr val="BB6A00">
                    <a:alpha val="4880"/>
                  </a:srgbClr>
                </a:gs>
                <a:gs pos="42857">
                  <a:srgbClr val="BB6A00">
                    <a:alpha val="3228"/>
                  </a:srgbClr>
                </a:gs>
                <a:gs pos="57143">
                  <a:srgbClr val="BB6A00">
                    <a:alpha val="1802"/>
                  </a:srgbClr>
                </a:gs>
                <a:gs pos="71429">
                  <a:srgbClr val="BB6A00">
                    <a:alpha val="848"/>
                  </a:srgbClr>
                </a:gs>
                <a:gs pos="85714">
                  <a:srgbClr val="BB6A00">
                    <a:alpha val="336"/>
                  </a:srgbClr>
                </a:gs>
                <a:gs pos="100000">
                  <a:srgbClr val="BB6A00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4024100">
              <a:off x="1028533" y="2106858"/>
              <a:ext cx="389380" cy="314655"/>
            </a:xfrm>
            <a:prstGeom prst="ellipse">
              <a:avLst/>
            </a:prstGeom>
            <a:gradFill>
              <a:gsLst>
                <a:gs pos="0">
                  <a:srgbClr val="FF5E45">
                    <a:alpha val="11612"/>
                  </a:srgbClr>
                </a:gs>
                <a:gs pos="14286">
                  <a:srgbClr val="FF5E45">
                    <a:alpha val="10725"/>
                  </a:srgbClr>
                </a:gs>
                <a:gs pos="28571">
                  <a:srgbClr val="FF5E45">
                    <a:alpha val="8432"/>
                  </a:srgbClr>
                </a:gs>
                <a:gs pos="42857">
                  <a:srgbClr val="FF5E45">
                    <a:alpha val="5614"/>
                  </a:srgbClr>
                </a:gs>
                <a:gs pos="57143">
                  <a:srgbClr val="FF5E45">
                    <a:alpha val="3151"/>
                  </a:srgbClr>
                </a:gs>
                <a:gs pos="71429">
                  <a:srgbClr val="FF5E45">
                    <a:alpha val="1487"/>
                  </a:srgbClr>
                </a:gs>
                <a:gs pos="85714">
                  <a:srgbClr val="FF5E45">
                    <a:alpha val="591"/>
                  </a:srgbClr>
                </a:gs>
                <a:gs pos="100000">
                  <a:srgbClr val="FF5E45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-9895253">
              <a:off x="2397933" y="718086"/>
              <a:ext cx="413714" cy="377177"/>
            </a:xfrm>
            <a:prstGeom prst="ellipse">
              <a:avLst/>
            </a:prstGeom>
            <a:gradFill>
              <a:gsLst>
                <a:gs pos="0">
                  <a:srgbClr val="33485C">
                    <a:alpha val="8950"/>
                  </a:srgbClr>
                </a:gs>
                <a:gs pos="14286">
                  <a:srgbClr val="33485C">
                    <a:alpha val="8257"/>
                  </a:srgbClr>
                </a:gs>
                <a:gs pos="28571">
                  <a:srgbClr val="33485C">
                    <a:alpha val="6473"/>
                  </a:srgbClr>
                </a:gs>
                <a:gs pos="42857">
                  <a:srgbClr val="33485C">
                    <a:alpha val="4294"/>
                  </a:srgbClr>
                </a:gs>
                <a:gs pos="57143">
                  <a:srgbClr val="33485C">
                    <a:alpha val="2403"/>
                  </a:srgbClr>
                </a:gs>
                <a:gs pos="71429">
                  <a:srgbClr val="33485C">
                    <a:alpha val="1132"/>
                  </a:srgbClr>
                </a:gs>
                <a:gs pos="85714">
                  <a:srgbClr val="33485C">
                    <a:alpha val="449"/>
                  </a:srgbClr>
                </a:gs>
                <a:gs pos="100000">
                  <a:srgbClr val="33485C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8246779">
              <a:off x="240231" y="180693"/>
              <a:ext cx="448686" cy="335414"/>
            </a:xfrm>
            <a:prstGeom prst="ellipse">
              <a:avLst/>
            </a:prstGeom>
            <a:gradFill>
              <a:gsLst>
                <a:gs pos="0">
                  <a:srgbClr val="000000">
                    <a:alpha val="7795"/>
                  </a:srgbClr>
                </a:gs>
                <a:gs pos="14286">
                  <a:srgbClr val="000000">
                    <a:alpha val="7188"/>
                  </a:srgbClr>
                </a:gs>
                <a:gs pos="28571">
                  <a:srgbClr val="000000">
                    <a:alpha val="5627"/>
                  </a:srgbClr>
                </a:gs>
                <a:gs pos="42857">
                  <a:srgbClr val="000000">
                    <a:alpha val="3728"/>
                  </a:srgbClr>
                </a:gs>
                <a:gs pos="57143">
                  <a:srgbClr val="000000">
                    <a:alpha val="2083"/>
                  </a:srgbClr>
                </a:gs>
                <a:gs pos="71429">
                  <a:srgbClr val="000000">
                    <a:alpha val="981"/>
                  </a:srgbClr>
                </a:gs>
                <a:gs pos="85714">
                  <a:srgbClr val="000000">
                    <a:alpha val="389"/>
                  </a:srgbClr>
                </a:gs>
                <a:gs pos="100000">
                  <a:srgbClr val="0000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5400000">
              <a:off x="3511799" y="2285355"/>
              <a:ext cx="61944" cy="61944"/>
            </a:xfrm>
            <a:prstGeom prst="ellipse">
              <a:avLst/>
            </a:prstGeom>
            <a:gradFill>
              <a:gsLst>
                <a:gs pos="0">
                  <a:srgbClr val="74757D">
                    <a:alpha val="13321"/>
                  </a:srgbClr>
                </a:gs>
                <a:gs pos="14286">
                  <a:srgbClr val="74757D">
                    <a:alpha val="12313"/>
                  </a:srgbClr>
                </a:gs>
                <a:gs pos="28571">
                  <a:srgbClr val="74757D">
                    <a:alpha val="9699"/>
                  </a:srgbClr>
                </a:gs>
                <a:gs pos="42857">
                  <a:srgbClr val="74757D">
                    <a:alpha val="6473"/>
                  </a:srgbClr>
                </a:gs>
                <a:gs pos="57143">
                  <a:srgbClr val="74757D">
                    <a:alpha val="3640"/>
                  </a:srgbClr>
                </a:gs>
                <a:gs pos="71429">
                  <a:srgbClr val="74757D">
                    <a:alpha val="1721"/>
                  </a:srgbClr>
                </a:gs>
                <a:gs pos="85714">
                  <a:srgbClr val="74757D">
                    <a:alpha val="684"/>
                  </a:srgbClr>
                </a:gs>
                <a:gs pos="100000">
                  <a:srgbClr val="74757D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-9345550">
              <a:off x="180811" y="885072"/>
              <a:ext cx="383756" cy="227223"/>
            </a:xfrm>
            <a:prstGeom prst="ellipse">
              <a:avLst/>
            </a:prstGeom>
            <a:gradFill>
              <a:gsLst>
                <a:gs pos="0">
                  <a:srgbClr val="DCB4AA">
                    <a:alpha val="6650"/>
                  </a:srgbClr>
                </a:gs>
                <a:gs pos="14286">
                  <a:srgbClr val="DCB4AA">
                    <a:alpha val="6129"/>
                  </a:srgbClr>
                </a:gs>
                <a:gs pos="28571">
                  <a:srgbClr val="DCB4AA">
                    <a:alpha val="4792"/>
                  </a:srgbClr>
                </a:gs>
                <a:gs pos="42857">
                  <a:srgbClr val="DCB4AA">
                    <a:alpha val="3170"/>
                  </a:srgbClr>
                </a:gs>
                <a:gs pos="57143">
                  <a:srgbClr val="DCB4AA">
                    <a:alpha val="1769"/>
                  </a:srgbClr>
                </a:gs>
                <a:gs pos="71429">
                  <a:srgbClr val="DCB4AA">
                    <a:alpha val="832"/>
                  </a:srgbClr>
                </a:gs>
                <a:gs pos="85714">
                  <a:srgbClr val="DCB4AA">
                    <a:alpha val="330"/>
                  </a:srgbClr>
                </a:gs>
                <a:gs pos="100000">
                  <a:srgbClr val="DCB4AA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6973543">
              <a:off x="433796" y="1993863"/>
              <a:ext cx="358243" cy="322543"/>
            </a:xfrm>
            <a:prstGeom prst="ellipse">
              <a:avLst/>
            </a:prstGeom>
            <a:gradFill>
              <a:gsLst>
                <a:gs pos="0">
                  <a:srgbClr val="000088">
                    <a:alpha val="4324"/>
                  </a:srgbClr>
                </a:gs>
                <a:gs pos="14286">
                  <a:srgbClr val="000088">
                    <a:alpha val="3982"/>
                  </a:srgbClr>
                </a:gs>
                <a:gs pos="28571">
                  <a:srgbClr val="000088">
                    <a:alpha val="3105"/>
                  </a:srgbClr>
                </a:gs>
                <a:gs pos="42857">
                  <a:srgbClr val="000088">
                    <a:alpha val="2048"/>
                  </a:srgbClr>
                </a:gs>
                <a:gs pos="57143">
                  <a:srgbClr val="000088">
                    <a:alpha val="1140"/>
                  </a:srgbClr>
                </a:gs>
                <a:gs pos="71429">
                  <a:srgbClr val="000088">
                    <a:alpha val="535"/>
                  </a:srgbClr>
                </a:gs>
                <a:gs pos="85714">
                  <a:srgbClr val="000088">
                    <a:alpha val="212"/>
                  </a:srgbClr>
                </a:gs>
                <a:gs pos="100000">
                  <a:srgbClr val="000088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5400000">
              <a:off x="3302634" y="1790465"/>
              <a:ext cx="62548" cy="62548"/>
            </a:xfrm>
            <a:prstGeom prst="ellipse">
              <a:avLst/>
            </a:prstGeom>
            <a:gradFill>
              <a:gsLst>
                <a:gs pos="0">
                  <a:srgbClr val="7F7253">
                    <a:alpha val="13158"/>
                  </a:srgbClr>
                </a:gs>
                <a:gs pos="14286">
                  <a:srgbClr val="7F7253">
                    <a:alpha val="12161"/>
                  </a:srgbClr>
                </a:gs>
                <a:gs pos="28571">
                  <a:srgbClr val="7F7253">
                    <a:alpha val="9578"/>
                  </a:srgbClr>
                </a:gs>
                <a:gs pos="42857">
                  <a:srgbClr val="7F7253">
                    <a:alpha val="6390"/>
                  </a:srgbClr>
                </a:gs>
                <a:gs pos="57143">
                  <a:srgbClr val="7F7253">
                    <a:alpha val="3593"/>
                  </a:srgbClr>
                </a:gs>
                <a:gs pos="71429">
                  <a:srgbClr val="7F7253">
                    <a:alpha val="1698"/>
                  </a:srgbClr>
                </a:gs>
                <a:gs pos="85714">
                  <a:srgbClr val="7F7253">
                    <a:alpha val="675"/>
                  </a:srgbClr>
                </a:gs>
                <a:gs pos="100000">
                  <a:srgbClr val="7F7253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5400000">
              <a:off x="3299461" y="2138234"/>
              <a:ext cx="63036" cy="63036"/>
            </a:xfrm>
            <a:prstGeom prst="ellipse">
              <a:avLst/>
            </a:prstGeom>
            <a:gradFill>
              <a:gsLst>
                <a:gs pos="0">
                  <a:srgbClr val="796955">
                    <a:alpha val="13026"/>
                  </a:srgbClr>
                </a:gs>
                <a:gs pos="14286">
                  <a:srgbClr val="796955">
                    <a:alpha val="12039"/>
                  </a:srgbClr>
                </a:gs>
                <a:gs pos="28571">
                  <a:srgbClr val="796955">
                    <a:alpha val="9480"/>
                  </a:srgbClr>
                </a:gs>
                <a:gs pos="42857">
                  <a:srgbClr val="796955">
                    <a:alpha val="6324"/>
                  </a:srgbClr>
                </a:gs>
                <a:gs pos="57143">
                  <a:srgbClr val="796955">
                    <a:alpha val="3555"/>
                  </a:srgbClr>
                </a:gs>
                <a:gs pos="71429">
                  <a:srgbClr val="796955">
                    <a:alpha val="1680"/>
                  </a:srgbClr>
                </a:gs>
                <a:gs pos="85714">
                  <a:srgbClr val="796955">
                    <a:alpha val="668"/>
                  </a:srgbClr>
                </a:gs>
                <a:gs pos="100000">
                  <a:srgbClr val="796955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5400000">
              <a:off x="3264461" y="1870560"/>
              <a:ext cx="63360" cy="63360"/>
            </a:xfrm>
            <a:prstGeom prst="ellipse">
              <a:avLst/>
            </a:prstGeom>
            <a:gradFill>
              <a:gsLst>
                <a:gs pos="0">
                  <a:srgbClr val="7F6F49">
                    <a:alpha val="12938"/>
                  </a:srgbClr>
                </a:gs>
                <a:gs pos="14286">
                  <a:srgbClr val="7F6F49">
                    <a:alpha val="11957"/>
                  </a:srgbClr>
                </a:gs>
                <a:gs pos="28571">
                  <a:srgbClr val="7F6F49">
                    <a:alpha val="9415"/>
                  </a:srgbClr>
                </a:gs>
                <a:gs pos="42857">
                  <a:srgbClr val="7F6F49">
                    <a:alpha val="6280"/>
                  </a:srgbClr>
                </a:gs>
                <a:gs pos="57143">
                  <a:srgbClr val="7F6F49">
                    <a:alpha val="3530"/>
                  </a:srgbClr>
                </a:gs>
                <a:gs pos="71429">
                  <a:srgbClr val="7F6F49">
                    <a:alpha val="1668"/>
                  </a:srgbClr>
                </a:gs>
                <a:gs pos="85714">
                  <a:srgbClr val="7F6F49">
                    <a:alpha val="663"/>
                  </a:srgbClr>
                </a:gs>
                <a:gs pos="100000">
                  <a:srgbClr val="7F6F49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-10583593">
              <a:off x="2412164" y="672666"/>
              <a:ext cx="388187" cy="382056"/>
            </a:xfrm>
            <a:prstGeom prst="ellipse">
              <a:avLst/>
            </a:prstGeom>
            <a:gradFill>
              <a:gsLst>
                <a:gs pos="0">
                  <a:srgbClr val="211549">
                    <a:alpha val="6640"/>
                  </a:srgbClr>
                </a:gs>
                <a:gs pos="14286">
                  <a:srgbClr val="211549">
                    <a:alpha val="6120"/>
                  </a:srgbClr>
                </a:gs>
                <a:gs pos="28571">
                  <a:srgbClr val="211549">
                    <a:alpha val="4785"/>
                  </a:srgbClr>
                </a:gs>
                <a:gs pos="42857">
                  <a:srgbClr val="211549">
                    <a:alpha val="3165"/>
                  </a:srgbClr>
                </a:gs>
                <a:gs pos="57143">
                  <a:srgbClr val="211549">
                    <a:alpha val="1766"/>
                  </a:srgbClr>
                </a:gs>
                <a:gs pos="71429">
                  <a:srgbClr val="211549">
                    <a:alpha val="831"/>
                  </a:srgbClr>
                </a:gs>
                <a:gs pos="85714">
                  <a:srgbClr val="211549">
                    <a:alpha val="329"/>
                  </a:srgbClr>
                </a:gs>
                <a:gs pos="100000">
                  <a:srgbClr val="211549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5886479">
              <a:off x="-135305" y="689161"/>
              <a:ext cx="566144" cy="206810"/>
            </a:xfrm>
            <a:prstGeom prst="ellipse">
              <a:avLst/>
            </a:prstGeom>
            <a:gradFill>
              <a:gsLst>
                <a:gs pos="0">
                  <a:srgbClr val="2E6CFF">
                    <a:alpha val="13151"/>
                  </a:srgbClr>
                </a:gs>
                <a:gs pos="14286">
                  <a:srgbClr val="2E6CFF">
                    <a:alpha val="12155"/>
                  </a:srgbClr>
                </a:gs>
                <a:gs pos="28571">
                  <a:srgbClr val="2E6CFF">
                    <a:alpha val="9573"/>
                  </a:srgbClr>
                </a:gs>
                <a:gs pos="42857">
                  <a:srgbClr val="2E6CFF">
                    <a:alpha val="6387"/>
                  </a:srgbClr>
                </a:gs>
                <a:gs pos="57143">
                  <a:srgbClr val="2E6CFF">
                    <a:alpha val="3591"/>
                  </a:srgbClr>
                </a:gs>
                <a:gs pos="71429">
                  <a:srgbClr val="2E6CFF">
                    <a:alpha val="1697"/>
                  </a:srgbClr>
                </a:gs>
                <a:gs pos="85714">
                  <a:srgbClr val="2E6CFF">
                    <a:alpha val="675"/>
                  </a:srgbClr>
                </a:gs>
                <a:gs pos="100000">
                  <a:srgbClr val="2E6CFF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5293758">
              <a:off x="3221765" y="1486726"/>
              <a:ext cx="372307" cy="191812"/>
            </a:xfrm>
            <a:prstGeom prst="ellipse">
              <a:avLst/>
            </a:prstGeom>
            <a:gradFill>
              <a:gsLst>
                <a:gs pos="0">
                  <a:srgbClr val="501F00">
                    <a:alpha val="32968"/>
                  </a:srgbClr>
                </a:gs>
                <a:gs pos="14286">
                  <a:srgbClr val="501F00">
                    <a:alpha val="30764"/>
                  </a:srgbClr>
                </a:gs>
                <a:gs pos="28571">
                  <a:srgbClr val="501F00">
                    <a:alpha val="24833"/>
                  </a:srgbClr>
                </a:gs>
                <a:gs pos="42857">
                  <a:srgbClr val="501F00">
                    <a:alpha val="17075"/>
                  </a:srgbClr>
                </a:gs>
                <a:gs pos="57143">
                  <a:srgbClr val="501F00">
                    <a:alpha val="9855"/>
                  </a:srgbClr>
                </a:gs>
                <a:gs pos="71429">
                  <a:srgbClr val="501F00">
                    <a:alpha val="4740"/>
                  </a:srgbClr>
                </a:gs>
                <a:gs pos="85714">
                  <a:srgbClr val="501F00">
                    <a:alpha val="1902"/>
                  </a:srgbClr>
                </a:gs>
                <a:gs pos="100000">
                  <a:srgbClr val="501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4403374">
              <a:off x="1919110" y="2189306"/>
              <a:ext cx="263166" cy="51772"/>
            </a:xfrm>
            <a:prstGeom prst="ellipse">
              <a:avLst/>
            </a:prstGeom>
            <a:gradFill>
              <a:gsLst>
                <a:gs pos="0">
                  <a:srgbClr val="FFFF00">
                    <a:alpha val="27597"/>
                  </a:srgbClr>
                </a:gs>
                <a:gs pos="14286">
                  <a:srgbClr val="FFFF00">
                    <a:alpha val="25681"/>
                  </a:srgbClr>
                </a:gs>
                <a:gs pos="28571">
                  <a:srgbClr val="FFFF00">
                    <a:alpha val="20583"/>
                  </a:srgbClr>
                </a:gs>
                <a:gs pos="42857">
                  <a:srgbClr val="FFFF00">
                    <a:alpha val="14029"/>
                  </a:srgbClr>
                </a:gs>
                <a:gs pos="57143">
                  <a:srgbClr val="FFFF00">
                    <a:alpha val="8035"/>
                  </a:srgbClr>
                </a:gs>
                <a:gs pos="71429">
                  <a:srgbClr val="FFFF00">
                    <a:alpha val="3845"/>
                  </a:srgbClr>
                </a:gs>
                <a:gs pos="85714">
                  <a:srgbClr val="FFFF00">
                    <a:alpha val="1538"/>
                  </a:srgbClr>
                </a:gs>
                <a:gs pos="100000">
                  <a:srgbClr val="FFFF00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4726136">
              <a:off x="761172" y="2136199"/>
              <a:ext cx="235622" cy="3167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5400000">
              <a:off x="1846673" y="1166565"/>
              <a:ext cx="64354" cy="64354"/>
            </a:xfrm>
            <a:prstGeom prst="ellipse">
              <a:avLst/>
            </a:prstGeom>
            <a:gradFill>
              <a:gsLst>
                <a:gs pos="0">
                  <a:srgbClr val="A59089">
                    <a:alpha val="12668"/>
                  </a:srgbClr>
                </a:gs>
                <a:gs pos="14286">
                  <a:srgbClr val="A59089">
                    <a:alpha val="11706"/>
                  </a:srgbClr>
                </a:gs>
                <a:gs pos="28571">
                  <a:srgbClr val="A59089">
                    <a:alpha val="9214"/>
                  </a:srgbClr>
                </a:gs>
                <a:gs pos="42857">
                  <a:srgbClr val="A59089">
                    <a:alpha val="6144"/>
                  </a:srgbClr>
                </a:gs>
                <a:gs pos="57143">
                  <a:srgbClr val="A59089">
                    <a:alpha val="3452"/>
                  </a:srgbClr>
                </a:gs>
                <a:gs pos="71429">
                  <a:srgbClr val="A59089">
                    <a:alpha val="1631"/>
                  </a:srgbClr>
                </a:gs>
                <a:gs pos="85714">
                  <a:srgbClr val="A59089">
                    <a:alpha val="648"/>
                  </a:srgbClr>
                </a:gs>
                <a:gs pos="100000">
                  <a:srgbClr val="A59089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-10462705">
              <a:off x="2407943" y="662401"/>
              <a:ext cx="375219" cy="366740"/>
            </a:xfrm>
            <a:prstGeom prst="ellipse">
              <a:avLst/>
            </a:prstGeom>
            <a:gradFill>
              <a:gsLst>
                <a:gs pos="0">
                  <a:srgbClr val="152D22">
                    <a:alpha val="7490"/>
                  </a:srgbClr>
                </a:gs>
                <a:gs pos="14286">
                  <a:srgbClr val="152D22">
                    <a:alpha val="6906"/>
                  </a:srgbClr>
                </a:gs>
                <a:gs pos="28571">
                  <a:srgbClr val="152D22">
                    <a:alpha val="5405"/>
                  </a:srgbClr>
                </a:gs>
                <a:gs pos="42857">
                  <a:srgbClr val="152D22">
                    <a:alpha val="3579"/>
                  </a:srgbClr>
                </a:gs>
                <a:gs pos="57143">
                  <a:srgbClr val="152D22">
                    <a:alpha val="1999"/>
                  </a:srgbClr>
                </a:gs>
                <a:gs pos="71429">
                  <a:srgbClr val="152D22">
                    <a:alpha val="941"/>
                  </a:srgbClr>
                </a:gs>
                <a:gs pos="85714">
                  <a:srgbClr val="152D22">
                    <a:alpha val="373"/>
                  </a:srgbClr>
                </a:gs>
                <a:gs pos="100000">
                  <a:srgbClr val="152D22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5400000">
              <a:off x="1110015" y="1729342"/>
              <a:ext cx="63841" cy="63841"/>
            </a:xfrm>
            <a:prstGeom prst="ellipse">
              <a:avLst/>
            </a:prstGeom>
            <a:gradFill>
              <a:gsLst>
                <a:gs pos="0">
                  <a:srgbClr val="59698A">
                    <a:alpha val="12808"/>
                  </a:srgbClr>
                </a:gs>
                <a:gs pos="14286">
                  <a:srgbClr val="59698A">
                    <a:alpha val="11836"/>
                  </a:srgbClr>
                </a:gs>
                <a:gs pos="28571">
                  <a:srgbClr val="59698A">
                    <a:alpha val="9318"/>
                  </a:srgbClr>
                </a:gs>
                <a:gs pos="42857">
                  <a:srgbClr val="59698A">
                    <a:alpha val="6214"/>
                  </a:srgbClr>
                </a:gs>
                <a:gs pos="57143">
                  <a:srgbClr val="59698A">
                    <a:alpha val="3492"/>
                  </a:srgbClr>
                </a:gs>
                <a:gs pos="71429">
                  <a:srgbClr val="59698A">
                    <a:alpha val="1650"/>
                  </a:srgbClr>
                </a:gs>
                <a:gs pos="85714">
                  <a:srgbClr val="59698A">
                    <a:alpha val="656"/>
                  </a:srgbClr>
                </a:gs>
                <a:gs pos="100000">
                  <a:srgbClr val="59698A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5400000">
              <a:off x="1793517" y="2170481"/>
              <a:ext cx="64553" cy="64553"/>
            </a:xfrm>
            <a:prstGeom prst="ellipse">
              <a:avLst/>
            </a:prstGeom>
            <a:gradFill>
              <a:gsLst>
                <a:gs pos="0">
                  <a:srgbClr val="E7C89B">
                    <a:alpha val="12614"/>
                  </a:srgbClr>
                </a:gs>
                <a:gs pos="14286">
                  <a:srgbClr val="E7C89B">
                    <a:alpha val="11656"/>
                  </a:srgbClr>
                </a:gs>
                <a:gs pos="28571">
                  <a:srgbClr val="E7C89B">
                    <a:alpha val="9174"/>
                  </a:srgbClr>
                </a:gs>
                <a:gs pos="42857">
                  <a:srgbClr val="E7C89B">
                    <a:alpha val="6117"/>
                  </a:srgbClr>
                </a:gs>
                <a:gs pos="57143">
                  <a:srgbClr val="E7C89B">
                    <a:alpha val="3437"/>
                  </a:srgbClr>
                </a:gs>
                <a:gs pos="71429">
                  <a:srgbClr val="E7C89B">
                    <a:alpha val="1624"/>
                  </a:srgbClr>
                </a:gs>
                <a:gs pos="85714">
                  <a:srgbClr val="E7C89B">
                    <a:alpha val="645"/>
                  </a:srgbClr>
                </a:gs>
                <a:gs pos="100000">
                  <a:srgbClr val="E7C89B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3013488">
              <a:off x="1428370" y="2146210"/>
              <a:ext cx="363636" cy="324993"/>
            </a:xfrm>
            <a:prstGeom prst="ellipse">
              <a:avLst/>
            </a:prstGeom>
            <a:gradFill>
              <a:gsLst>
                <a:gs pos="0">
                  <a:srgbClr val="4E5E51">
                    <a:alpha val="4848"/>
                  </a:srgbClr>
                </a:gs>
                <a:gs pos="14286">
                  <a:srgbClr val="4E5E51">
                    <a:alpha val="4465"/>
                  </a:srgbClr>
                </a:gs>
                <a:gs pos="28571">
                  <a:srgbClr val="4E5E51">
                    <a:alpha val="3485"/>
                  </a:srgbClr>
                </a:gs>
                <a:gs pos="42857">
                  <a:srgbClr val="4E5E51">
                    <a:alpha val="2299"/>
                  </a:srgbClr>
                </a:gs>
                <a:gs pos="57143">
                  <a:srgbClr val="4E5E51">
                    <a:alpha val="1281"/>
                  </a:srgbClr>
                </a:gs>
                <a:gs pos="71429">
                  <a:srgbClr val="4E5E51">
                    <a:alpha val="602"/>
                  </a:srgbClr>
                </a:gs>
                <a:gs pos="85714">
                  <a:srgbClr val="4E5E51">
                    <a:alpha val="238"/>
                  </a:srgbClr>
                </a:gs>
                <a:gs pos="100000">
                  <a:srgbClr val="4E5E51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5400000">
              <a:off x="1738958" y="1508735"/>
              <a:ext cx="64256" cy="64256"/>
            </a:xfrm>
            <a:prstGeom prst="ellipse">
              <a:avLst/>
            </a:prstGeom>
            <a:gradFill>
              <a:gsLst>
                <a:gs pos="0">
                  <a:srgbClr val="8D8270">
                    <a:alpha val="12695"/>
                  </a:srgbClr>
                </a:gs>
                <a:gs pos="14286">
                  <a:srgbClr val="8D8270">
                    <a:alpha val="11731"/>
                  </a:srgbClr>
                </a:gs>
                <a:gs pos="28571">
                  <a:srgbClr val="8D8270">
                    <a:alpha val="9234"/>
                  </a:srgbClr>
                </a:gs>
                <a:gs pos="42857">
                  <a:srgbClr val="8D8270">
                    <a:alpha val="6157"/>
                  </a:srgbClr>
                </a:gs>
                <a:gs pos="57143">
                  <a:srgbClr val="8D8270">
                    <a:alpha val="3460"/>
                  </a:srgbClr>
                </a:gs>
                <a:gs pos="71429">
                  <a:srgbClr val="8D8270">
                    <a:alpha val="1635"/>
                  </a:srgbClr>
                </a:gs>
                <a:gs pos="85714">
                  <a:srgbClr val="8D8270">
                    <a:alpha val="650"/>
                  </a:srgbClr>
                </a:gs>
                <a:gs pos="100000">
                  <a:srgbClr val="8D8270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4825772">
              <a:off x="1672380" y="628750"/>
              <a:ext cx="349267" cy="344359"/>
            </a:xfrm>
            <a:prstGeom prst="ellipse">
              <a:avLst/>
            </a:prstGeom>
            <a:gradFill>
              <a:gsLst>
                <a:gs pos="0">
                  <a:srgbClr val="302F00">
                    <a:alpha val="9855"/>
                  </a:srgbClr>
                </a:gs>
                <a:gs pos="14286">
                  <a:srgbClr val="302F00">
                    <a:alpha val="9096"/>
                  </a:srgbClr>
                </a:gs>
                <a:gs pos="28571">
                  <a:srgbClr val="302F00">
                    <a:alpha val="7137"/>
                  </a:srgbClr>
                </a:gs>
                <a:gs pos="42857">
                  <a:srgbClr val="302F00">
                    <a:alpha val="4741"/>
                  </a:srgbClr>
                </a:gs>
                <a:gs pos="57143">
                  <a:srgbClr val="302F00">
                    <a:alpha val="2655"/>
                  </a:srgbClr>
                </a:gs>
                <a:gs pos="71429">
                  <a:srgbClr val="302F00">
                    <a:alpha val="1252"/>
                  </a:srgbClr>
                </a:gs>
                <a:gs pos="85714">
                  <a:srgbClr val="302F00">
                    <a:alpha val="497"/>
                  </a:srgbClr>
                </a:gs>
                <a:gs pos="100000">
                  <a:srgbClr val="302F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9299456">
              <a:off x="186278" y="955927"/>
              <a:ext cx="482356" cy="348351"/>
            </a:xfrm>
            <a:prstGeom prst="ellipse">
              <a:avLst/>
            </a:prstGeom>
            <a:gradFill>
              <a:gsLst>
                <a:gs pos="0">
                  <a:srgbClr val="6698EB">
                    <a:alpha val="21309"/>
                  </a:srgbClr>
                </a:gs>
                <a:gs pos="14286">
                  <a:srgbClr val="6698EB">
                    <a:alpha val="19769"/>
                  </a:srgbClr>
                </a:gs>
                <a:gs pos="28571">
                  <a:srgbClr val="6698EB">
                    <a:alpha val="15719"/>
                  </a:srgbClr>
                </a:gs>
                <a:gs pos="42857">
                  <a:srgbClr val="6698EB">
                    <a:alpha val="10611"/>
                  </a:srgbClr>
                </a:gs>
                <a:gs pos="57143">
                  <a:srgbClr val="6698EB">
                    <a:alpha val="6026"/>
                  </a:srgbClr>
                </a:gs>
                <a:gs pos="71429">
                  <a:srgbClr val="6698EB">
                    <a:alpha val="2868"/>
                  </a:srgbClr>
                </a:gs>
                <a:gs pos="85714">
                  <a:srgbClr val="6698EB">
                    <a:alpha val="1144"/>
                  </a:srgbClr>
                </a:gs>
                <a:gs pos="100000">
                  <a:srgbClr val="6698EB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5400000">
              <a:off x="3538547" y="2012688"/>
              <a:ext cx="64630" cy="64630"/>
            </a:xfrm>
            <a:prstGeom prst="ellipse">
              <a:avLst/>
            </a:prstGeom>
            <a:gradFill>
              <a:gsLst>
                <a:gs pos="0">
                  <a:srgbClr val="786B44">
                    <a:alpha val="12593"/>
                  </a:srgbClr>
                </a:gs>
                <a:gs pos="14286">
                  <a:srgbClr val="786B44">
                    <a:alpha val="11637"/>
                  </a:srgbClr>
                </a:gs>
                <a:gs pos="28571">
                  <a:srgbClr val="786B44">
                    <a:alpha val="9159"/>
                  </a:srgbClr>
                </a:gs>
                <a:gs pos="42857">
                  <a:srgbClr val="786B44">
                    <a:alpha val="6106"/>
                  </a:srgbClr>
                </a:gs>
                <a:gs pos="57143">
                  <a:srgbClr val="786B44">
                    <a:alpha val="3431"/>
                  </a:srgbClr>
                </a:gs>
                <a:gs pos="71429">
                  <a:srgbClr val="786B44">
                    <a:alpha val="1621"/>
                  </a:srgbClr>
                </a:gs>
                <a:gs pos="85714">
                  <a:srgbClr val="786B44">
                    <a:alpha val="644"/>
                  </a:srgbClr>
                </a:gs>
                <a:gs pos="100000">
                  <a:srgbClr val="786B44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-9016999">
              <a:off x="623170" y="2192446"/>
              <a:ext cx="341550" cy="330919"/>
            </a:xfrm>
            <a:prstGeom prst="ellipse">
              <a:avLst/>
            </a:prstGeom>
            <a:gradFill>
              <a:gsLst>
                <a:gs pos="0">
                  <a:srgbClr val="00008D">
                    <a:alpha val="3736"/>
                  </a:srgbClr>
                </a:gs>
                <a:gs pos="14286">
                  <a:srgbClr val="00008D">
                    <a:alpha val="3439"/>
                  </a:srgbClr>
                </a:gs>
                <a:gs pos="28571">
                  <a:srgbClr val="00008D">
                    <a:alpha val="2680"/>
                  </a:srgbClr>
                </a:gs>
                <a:gs pos="42857">
                  <a:srgbClr val="00008D">
                    <a:alpha val="1766"/>
                  </a:srgbClr>
                </a:gs>
                <a:gs pos="57143">
                  <a:srgbClr val="00008D">
                    <a:alpha val="983"/>
                  </a:srgbClr>
                </a:gs>
                <a:gs pos="71429">
                  <a:srgbClr val="00008D">
                    <a:alpha val="461"/>
                  </a:srgbClr>
                </a:gs>
                <a:gs pos="85714">
                  <a:srgbClr val="00008D">
                    <a:alpha val="183"/>
                  </a:srgbClr>
                </a:gs>
                <a:gs pos="100000">
                  <a:srgbClr val="00008D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-10768926">
              <a:off x="2400382" y="772074"/>
              <a:ext cx="375441" cy="373046"/>
            </a:xfrm>
            <a:prstGeom prst="ellipse">
              <a:avLst/>
            </a:prstGeom>
            <a:gradFill>
              <a:gsLst>
                <a:gs pos="0">
                  <a:srgbClr val="30234D">
                    <a:alpha val="1919"/>
                  </a:srgbClr>
                </a:gs>
                <a:gs pos="14286">
                  <a:srgbClr val="30234D">
                    <a:alpha val="1765"/>
                  </a:srgbClr>
                </a:gs>
                <a:gs pos="28571">
                  <a:srgbClr val="30234D">
                    <a:alpha val="1373"/>
                  </a:srgbClr>
                </a:gs>
                <a:gs pos="42857">
                  <a:srgbClr val="30234D">
                    <a:alpha val="903"/>
                  </a:srgbClr>
                </a:gs>
                <a:gs pos="57143">
                  <a:srgbClr val="30234D">
                    <a:alpha val="501"/>
                  </a:srgbClr>
                </a:gs>
                <a:gs pos="71429">
                  <a:srgbClr val="30234D">
                    <a:alpha val="235"/>
                  </a:srgbClr>
                </a:gs>
                <a:gs pos="85714">
                  <a:srgbClr val="30234D">
                    <a:alpha val="93"/>
                  </a:srgbClr>
                </a:gs>
                <a:gs pos="100000">
                  <a:srgbClr val="30234D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4703326">
              <a:off x="-32173" y="923286"/>
              <a:ext cx="451370" cy="343149"/>
            </a:xfrm>
            <a:prstGeom prst="ellipse">
              <a:avLst/>
            </a:prstGeom>
            <a:gradFill>
              <a:gsLst>
                <a:gs pos="0">
                  <a:srgbClr val="7E6200">
                    <a:alpha val="12388"/>
                  </a:srgbClr>
                </a:gs>
                <a:gs pos="14286">
                  <a:srgbClr val="7E6200">
                    <a:alpha val="11446"/>
                  </a:srgbClr>
                </a:gs>
                <a:gs pos="28571">
                  <a:srgbClr val="7E6200">
                    <a:alpha val="9007"/>
                  </a:srgbClr>
                </a:gs>
                <a:gs pos="42857">
                  <a:srgbClr val="7E6200">
                    <a:alpha val="6003"/>
                  </a:srgbClr>
                </a:gs>
                <a:gs pos="57143">
                  <a:srgbClr val="7E6200">
                    <a:alpha val="3372"/>
                  </a:srgbClr>
                </a:gs>
                <a:gs pos="71429">
                  <a:srgbClr val="7E6200">
                    <a:alpha val="1593"/>
                  </a:srgbClr>
                </a:gs>
                <a:gs pos="85714">
                  <a:srgbClr val="7E6200">
                    <a:alpha val="633"/>
                  </a:srgbClr>
                </a:gs>
                <a:gs pos="100000">
                  <a:srgbClr val="7E62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-10430970">
              <a:off x="3011074" y="2002476"/>
              <a:ext cx="496371" cy="370427"/>
            </a:xfrm>
            <a:prstGeom prst="ellipse">
              <a:avLst/>
            </a:prstGeom>
            <a:gradFill>
              <a:gsLst>
                <a:gs pos="0">
                  <a:srgbClr val="C70000">
                    <a:alpha val="3465"/>
                  </a:srgbClr>
                </a:gs>
                <a:gs pos="14286">
                  <a:srgbClr val="C70000">
                    <a:alpha val="3189"/>
                  </a:srgbClr>
                </a:gs>
                <a:gs pos="28571">
                  <a:srgbClr val="C70000">
                    <a:alpha val="2485"/>
                  </a:srgbClr>
                </a:gs>
                <a:gs pos="42857">
                  <a:srgbClr val="C70000">
                    <a:alpha val="1637"/>
                  </a:srgbClr>
                </a:gs>
                <a:gs pos="57143">
                  <a:srgbClr val="C70000">
                    <a:alpha val="911"/>
                  </a:srgbClr>
                </a:gs>
                <a:gs pos="71429">
                  <a:srgbClr val="C70000">
                    <a:alpha val="427"/>
                  </a:srgbClr>
                </a:gs>
                <a:gs pos="85714">
                  <a:srgbClr val="C70000">
                    <a:alpha val="169"/>
                  </a:srgbClr>
                </a:gs>
                <a:gs pos="100000">
                  <a:srgbClr val="C70000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5400000">
              <a:off x="422265" y="979524"/>
              <a:ext cx="65195" cy="65195"/>
            </a:xfrm>
            <a:prstGeom prst="ellipse">
              <a:avLst/>
            </a:prstGeom>
            <a:gradFill>
              <a:gsLst>
                <a:gs pos="0">
                  <a:srgbClr val="36416D">
                    <a:alpha val="12440"/>
                  </a:srgbClr>
                </a:gs>
                <a:gs pos="14286">
                  <a:srgbClr val="36416D">
                    <a:alpha val="11494"/>
                  </a:srgbClr>
                </a:gs>
                <a:gs pos="28571">
                  <a:srgbClr val="36416D">
                    <a:alpha val="9045"/>
                  </a:srgbClr>
                </a:gs>
                <a:gs pos="42857">
                  <a:srgbClr val="36416D">
                    <a:alpha val="6029"/>
                  </a:srgbClr>
                </a:gs>
                <a:gs pos="57143">
                  <a:srgbClr val="36416D">
                    <a:alpha val="3387"/>
                  </a:srgbClr>
                </a:gs>
                <a:gs pos="71429">
                  <a:srgbClr val="36416D">
                    <a:alpha val="1600"/>
                  </a:srgbClr>
                </a:gs>
                <a:gs pos="85714">
                  <a:srgbClr val="36416D">
                    <a:alpha val="636"/>
                  </a:srgbClr>
                </a:gs>
                <a:gs pos="100000">
                  <a:srgbClr val="36416D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5400000">
              <a:off x="1089063" y="1842007"/>
              <a:ext cx="65226" cy="65226"/>
            </a:xfrm>
            <a:prstGeom prst="ellipse">
              <a:avLst/>
            </a:prstGeom>
            <a:gradFill>
              <a:gsLst>
                <a:gs pos="0">
                  <a:srgbClr val="4D4850">
                    <a:alpha val="12431"/>
                  </a:srgbClr>
                </a:gs>
                <a:gs pos="14286">
                  <a:srgbClr val="4D4850">
                    <a:alpha val="11486"/>
                  </a:srgbClr>
                </a:gs>
                <a:gs pos="28571">
                  <a:srgbClr val="4D4850">
                    <a:alpha val="9038"/>
                  </a:srgbClr>
                </a:gs>
                <a:gs pos="42857">
                  <a:srgbClr val="4D4850">
                    <a:alpha val="6025"/>
                  </a:srgbClr>
                </a:gs>
                <a:gs pos="57143">
                  <a:srgbClr val="4D4850">
                    <a:alpha val="3384"/>
                  </a:srgbClr>
                </a:gs>
                <a:gs pos="71429">
                  <a:srgbClr val="4D4850">
                    <a:alpha val="1599"/>
                  </a:srgbClr>
                </a:gs>
                <a:gs pos="85714">
                  <a:srgbClr val="4D4850">
                    <a:alpha val="635"/>
                  </a:srgbClr>
                </a:gs>
                <a:gs pos="100000">
                  <a:srgbClr val="4D485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8527555">
              <a:off x="17375" y="1599049"/>
              <a:ext cx="377088" cy="357040"/>
            </a:xfrm>
            <a:prstGeom prst="ellipse">
              <a:avLst/>
            </a:prstGeom>
            <a:gradFill>
              <a:gsLst>
                <a:gs pos="0">
                  <a:srgbClr val="C17700">
                    <a:alpha val="9478"/>
                  </a:srgbClr>
                </a:gs>
                <a:gs pos="14286">
                  <a:srgbClr val="C17700">
                    <a:alpha val="8746"/>
                  </a:srgbClr>
                </a:gs>
                <a:gs pos="28571">
                  <a:srgbClr val="C17700">
                    <a:alpha val="6860"/>
                  </a:srgbClr>
                </a:gs>
                <a:gs pos="42857">
                  <a:srgbClr val="C17700">
                    <a:alpha val="4554"/>
                  </a:srgbClr>
                </a:gs>
                <a:gs pos="57143">
                  <a:srgbClr val="C17700">
                    <a:alpha val="2550"/>
                  </a:srgbClr>
                </a:gs>
                <a:gs pos="71429">
                  <a:srgbClr val="C17700">
                    <a:alpha val="1202"/>
                  </a:srgbClr>
                </a:gs>
                <a:gs pos="85714">
                  <a:srgbClr val="C17700">
                    <a:alpha val="477"/>
                  </a:srgbClr>
                </a:gs>
                <a:gs pos="100000">
                  <a:srgbClr val="C17700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5400000">
              <a:off x="206592" y="1757357"/>
              <a:ext cx="65368" cy="65368"/>
            </a:xfrm>
            <a:prstGeom prst="ellipse">
              <a:avLst/>
            </a:prstGeom>
            <a:gradFill>
              <a:gsLst>
                <a:gs pos="0">
                  <a:srgbClr val="475167">
                    <a:alpha val="12392"/>
                  </a:srgbClr>
                </a:gs>
                <a:gs pos="14286">
                  <a:srgbClr val="475167">
                    <a:alpha val="11450"/>
                  </a:srgbClr>
                </a:gs>
                <a:gs pos="28571">
                  <a:srgbClr val="475167">
                    <a:alpha val="9010"/>
                  </a:srgbClr>
                </a:gs>
                <a:gs pos="42857">
                  <a:srgbClr val="475167">
                    <a:alpha val="6005"/>
                  </a:srgbClr>
                </a:gs>
                <a:gs pos="57143">
                  <a:srgbClr val="475167">
                    <a:alpha val="3373"/>
                  </a:srgbClr>
                </a:gs>
                <a:gs pos="71429">
                  <a:srgbClr val="475167">
                    <a:alpha val="1593"/>
                  </a:srgbClr>
                </a:gs>
                <a:gs pos="85714">
                  <a:srgbClr val="475167">
                    <a:alpha val="633"/>
                  </a:srgbClr>
                </a:gs>
                <a:gs pos="100000">
                  <a:srgbClr val="475167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2775323">
              <a:off x="2018276" y="2134215"/>
              <a:ext cx="146007" cy="124992"/>
            </a:xfrm>
            <a:prstGeom prst="ellipse">
              <a:avLst/>
            </a:prstGeom>
            <a:gradFill>
              <a:gsLst>
                <a:gs pos="0">
                  <a:srgbClr val="FF0000">
                    <a:alpha val="26323"/>
                  </a:srgbClr>
                </a:gs>
                <a:gs pos="14286">
                  <a:srgbClr val="FF0000">
                    <a:alpha val="24480"/>
                  </a:srgbClr>
                </a:gs>
                <a:gs pos="28571">
                  <a:srgbClr val="FF0000">
                    <a:alpha val="19588"/>
                  </a:srgbClr>
                </a:gs>
                <a:gs pos="42857">
                  <a:srgbClr val="FF0000">
                    <a:alpha val="13324"/>
                  </a:srgbClr>
                </a:gs>
                <a:gs pos="57143">
                  <a:srgbClr val="FF0000">
                    <a:alpha val="7618"/>
                  </a:srgbClr>
                </a:gs>
                <a:gs pos="71429">
                  <a:srgbClr val="FF0000">
                    <a:alpha val="3641"/>
                  </a:srgbClr>
                </a:gs>
                <a:gs pos="85714">
                  <a:srgbClr val="FF0000">
                    <a:alpha val="1456"/>
                  </a:srgbClr>
                </a:gs>
                <a:gs pos="100000">
                  <a:srgbClr val="FF0000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5400000">
              <a:off x="140204" y="1278790"/>
              <a:ext cx="65418" cy="65418"/>
            </a:xfrm>
            <a:prstGeom prst="ellipse">
              <a:avLst/>
            </a:prstGeom>
            <a:gradFill>
              <a:gsLst>
                <a:gs pos="0">
                  <a:srgbClr val="324669">
                    <a:alpha val="12379"/>
                  </a:srgbClr>
                </a:gs>
                <a:gs pos="14286">
                  <a:srgbClr val="324669">
                    <a:alpha val="11437"/>
                  </a:srgbClr>
                </a:gs>
                <a:gs pos="28571">
                  <a:srgbClr val="324669">
                    <a:alpha val="9000"/>
                  </a:srgbClr>
                </a:gs>
                <a:gs pos="42857">
                  <a:srgbClr val="324669">
                    <a:alpha val="5998"/>
                  </a:srgbClr>
                </a:gs>
                <a:gs pos="57143">
                  <a:srgbClr val="324669">
                    <a:alpha val="3369"/>
                  </a:srgbClr>
                </a:gs>
                <a:gs pos="71429">
                  <a:srgbClr val="324669">
                    <a:alpha val="1592"/>
                  </a:srgbClr>
                </a:gs>
                <a:gs pos="85714">
                  <a:srgbClr val="324669">
                    <a:alpha val="632"/>
                  </a:srgbClr>
                </a:gs>
                <a:gs pos="100000">
                  <a:srgbClr val="324669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5400000">
              <a:off x="169566" y="1071120"/>
              <a:ext cx="65438" cy="65438"/>
            </a:xfrm>
            <a:prstGeom prst="ellipse">
              <a:avLst/>
            </a:prstGeom>
            <a:gradFill>
              <a:gsLst>
                <a:gs pos="0">
                  <a:srgbClr val="23202B">
                    <a:alpha val="12373"/>
                  </a:srgbClr>
                </a:gs>
                <a:gs pos="14286">
                  <a:srgbClr val="23202B">
                    <a:alpha val="11432"/>
                  </a:srgbClr>
                </a:gs>
                <a:gs pos="28571">
                  <a:srgbClr val="23202B">
                    <a:alpha val="8996"/>
                  </a:srgbClr>
                </a:gs>
                <a:gs pos="42857">
                  <a:srgbClr val="23202B">
                    <a:alpha val="5996"/>
                  </a:srgbClr>
                </a:gs>
                <a:gs pos="57143">
                  <a:srgbClr val="23202B">
                    <a:alpha val="3368"/>
                  </a:srgbClr>
                </a:gs>
                <a:gs pos="71429">
                  <a:srgbClr val="23202B">
                    <a:alpha val="1591"/>
                  </a:srgbClr>
                </a:gs>
                <a:gs pos="85714">
                  <a:srgbClr val="23202B">
                    <a:alpha val="632"/>
                  </a:srgbClr>
                </a:gs>
                <a:gs pos="100000">
                  <a:srgbClr val="23202B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-10297810">
              <a:off x="84649" y="674533"/>
              <a:ext cx="362539" cy="338103"/>
            </a:xfrm>
            <a:prstGeom prst="ellipse">
              <a:avLst/>
            </a:prstGeom>
            <a:gradFill>
              <a:gsLst>
                <a:gs pos="0">
                  <a:srgbClr val="320000">
                    <a:alpha val="5123"/>
                  </a:srgbClr>
                </a:gs>
                <a:gs pos="14286">
                  <a:srgbClr val="320000">
                    <a:alpha val="4719"/>
                  </a:srgbClr>
                </a:gs>
                <a:gs pos="28571">
                  <a:srgbClr val="320000">
                    <a:alpha val="3683"/>
                  </a:srgbClr>
                </a:gs>
                <a:gs pos="42857">
                  <a:srgbClr val="320000">
                    <a:alpha val="2432"/>
                  </a:srgbClr>
                </a:gs>
                <a:gs pos="57143">
                  <a:srgbClr val="320000">
                    <a:alpha val="1355"/>
                  </a:srgbClr>
                </a:gs>
                <a:gs pos="71429">
                  <a:srgbClr val="320000">
                    <a:alpha val="636"/>
                  </a:srgbClr>
                </a:gs>
                <a:gs pos="85714">
                  <a:srgbClr val="320000">
                    <a:alpha val="252"/>
                  </a:srgbClr>
                </a:gs>
                <a:gs pos="100000">
                  <a:srgbClr val="320000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5400000">
              <a:off x="2540235" y="2157930"/>
              <a:ext cx="65513" cy="65513"/>
            </a:xfrm>
            <a:prstGeom prst="ellipse">
              <a:avLst/>
            </a:prstGeom>
            <a:gradFill>
              <a:gsLst>
                <a:gs pos="0">
                  <a:srgbClr val="69402C">
                    <a:alpha val="12353"/>
                  </a:srgbClr>
                </a:gs>
                <a:gs pos="14286">
                  <a:srgbClr val="69402C">
                    <a:alpha val="11413"/>
                  </a:srgbClr>
                </a:gs>
                <a:gs pos="28571">
                  <a:srgbClr val="69402C">
                    <a:alpha val="8980"/>
                  </a:srgbClr>
                </a:gs>
                <a:gs pos="42857">
                  <a:srgbClr val="69402C">
                    <a:alpha val="5985"/>
                  </a:srgbClr>
                </a:gs>
                <a:gs pos="57143">
                  <a:srgbClr val="69402C">
                    <a:alpha val="3362"/>
                  </a:srgbClr>
                </a:gs>
                <a:gs pos="71429">
                  <a:srgbClr val="69402C">
                    <a:alpha val="1588"/>
                  </a:srgbClr>
                </a:gs>
                <a:gs pos="85714">
                  <a:srgbClr val="69402C">
                    <a:alpha val="631"/>
                  </a:srgbClr>
                </a:gs>
                <a:gs pos="100000">
                  <a:srgbClr val="69402C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5400000">
              <a:off x="1046145" y="2013685"/>
              <a:ext cx="65575" cy="65575"/>
            </a:xfrm>
            <a:prstGeom prst="ellipse">
              <a:avLst/>
            </a:prstGeom>
            <a:gradFill>
              <a:gsLst>
                <a:gs pos="0">
                  <a:srgbClr val="636370">
                    <a:alpha val="12336"/>
                  </a:srgbClr>
                </a:gs>
                <a:gs pos="14286">
                  <a:srgbClr val="636370">
                    <a:alpha val="11397"/>
                  </a:srgbClr>
                </a:gs>
                <a:gs pos="28571">
                  <a:srgbClr val="636370">
                    <a:alpha val="8968"/>
                  </a:srgbClr>
                </a:gs>
                <a:gs pos="42857">
                  <a:srgbClr val="636370">
                    <a:alpha val="5977"/>
                  </a:srgbClr>
                </a:gs>
                <a:gs pos="57143">
                  <a:srgbClr val="636370">
                    <a:alpha val="3357"/>
                  </a:srgbClr>
                </a:gs>
                <a:gs pos="71429">
                  <a:srgbClr val="636370">
                    <a:alpha val="1586"/>
                  </a:srgbClr>
                </a:gs>
                <a:gs pos="85714">
                  <a:srgbClr val="636370">
                    <a:alpha val="630"/>
                  </a:srgbClr>
                </a:gs>
                <a:gs pos="100000">
                  <a:srgbClr val="636370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5400000">
              <a:off x="3339821" y="1332017"/>
              <a:ext cx="65588" cy="65588"/>
            </a:xfrm>
            <a:prstGeom prst="ellipse">
              <a:avLst/>
            </a:prstGeom>
            <a:gradFill>
              <a:gsLst>
                <a:gs pos="0">
                  <a:srgbClr val="443938">
                    <a:alpha val="12332"/>
                  </a:srgbClr>
                </a:gs>
                <a:gs pos="14286">
                  <a:srgbClr val="443938">
                    <a:alpha val="11394"/>
                  </a:srgbClr>
                </a:gs>
                <a:gs pos="28571">
                  <a:srgbClr val="443938">
                    <a:alpha val="8965"/>
                  </a:srgbClr>
                </a:gs>
                <a:gs pos="42857">
                  <a:srgbClr val="443938">
                    <a:alpha val="5975"/>
                  </a:srgbClr>
                </a:gs>
                <a:gs pos="57143">
                  <a:srgbClr val="443938">
                    <a:alpha val="3356"/>
                  </a:srgbClr>
                </a:gs>
                <a:gs pos="71429">
                  <a:srgbClr val="443938">
                    <a:alpha val="1585"/>
                  </a:srgbClr>
                </a:gs>
                <a:gs pos="85714">
                  <a:srgbClr val="443938">
                    <a:alpha val="630"/>
                  </a:srgbClr>
                </a:gs>
                <a:gs pos="100000">
                  <a:srgbClr val="443938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5400000">
              <a:off x="261402" y="1244537"/>
              <a:ext cx="65250" cy="65250"/>
            </a:xfrm>
            <a:prstGeom prst="ellipse">
              <a:avLst/>
            </a:prstGeom>
            <a:gradFill>
              <a:gsLst>
                <a:gs pos="0">
                  <a:srgbClr val="393530">
                    <a:alpha val="12425"/>
                  </a:srgbClr>
                </a:gs>
                <a:gs pos="14286">
                  <a:srgbClr val="393530">
                    <a:alpha val="11480"/>
                  </a:srgbClr>
                </a:gs>
                <a:gs pos="28571">
                  <a:srgbClr val="393530">
                    <a:alpha val="9033"/>
                  </a:srgbClr>
                </a:gs>
                <a:gs pos="42857">
                  <a:srgbClr val="393530">
                    <a:alpha val="6021"/>
                  </a:srgbClr>
                </a:gs>
                <a:gs pos="57143">
                  <a:srgbClr val="393530">
                    <a:alpha val="3383"/>
                  </a:srgbClr>
                </a:gs>
                <a:gs pos="71429">
                  <a:srgbClr val="393530">
                    <a:alpha val="1598"/>
                  </a:srgbClr>
                </a:gs>
                <a:gs pos="85714">
                  <a:srgbClr val="393530">
                    <a:alpha val="635"/>
                  </a:srgbClr>
                </a:gs>
                <a:gs pos="100000">
                  <a:srgbClr val="39353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5400000">
              <a:off x="3593234" y="1955694"/>
              <a:ext cx="65646" cy="65646"/>
            </a:xfrm>
            <a:prstGeom prst="ellipse">
              <a:avLst/>
            </a:prstGeom>
            <a:gradFill>
              <a:gsLst>
                <a:gs pos="0">
                  <a:srgbClr val="352C3A">
                    <a:alpha val="12317"/>
                  </a:srgbClr>
                </a:gs>
                <a:gs pos="14286">
                  <a:srgbClr val="352C3A">
                    <a:alpha val="11380"/>
                  </a:srgbClr>
                </a:gs>
                <a:gs pos="28571">
                  <a:srgbClr val="352C3A">
                    <a:alpha val="8954"/>
                  </a:srgbClr>
                </a:gs>
                <a:gs pos="42857">
                  <a:srgbClr val="352C3A">
                    <a:alpha val="5967"/>
                  </a:srgbClr>
                </a:gs>
                <a:gs pos="57143">
                  <a:srgbClr val="352C3A">
                    <a:alpha val="3352"/>
                  </a:srgbClr>
                </a:gs>
                <a:gs pos="71429">
                  <a:srgbClr val="352C3A">
                    <a:alpha val="1583"/>
                  </a:srgbClr>
                </a:gs>
                <a:gs pos="85714">
                  <a:srgbClr val="352C3A">
                    <a:alpha val="629"/>
                  </a:srgbClr>
                </a:gs>
                <a:gs pos="100000">
                  <a:srgbClr val="352C3A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4419027">
              <a:off x="-51055" y="628955"/>
              <a:ext cx="409978" cy="359101"/>
            </a:xfrm>
            <a:prstGeom prst="ellipse">
              <a:avLst/>
            </a:prstGeom>
            <a:gradFill>
              <a:gsLst>
                <a:gs pos="0">
                  <a:srgbClr val="5A7500">
                    <a:alpha val="5381"/>
                  </a:srgbClr>
                </a:gs>
                <a:gs pos="14286">
                  <a:srgbClr val="5A7500">
                    <a:alpha val="4957"/>
                  </a:srgbClr>
                </a:gs>
                <a:gs pos="28571">
                  <a:srgbClr val="5A7500">
                    <a:alpha val="3870"/>
                  </a:srgbClr>
                </a:gs>
                <a:gs pos="42857">
                  <a:srgbClr val="5A7500">
                    <a:alpha val="2556"/>
                  </a:srgbClr>
                </a:gs>
                <a:gs pos="57143">
                  <a:srgbClr val="5A7500">
                    <a:alpha val="1424"/>
                  </a:srgbClr>
                </a:gs>
                <a:gs pos="71429">
                  <a:srgbClr val="5A7500">
                    <a:alpha val="669"/>
                  </a:srgbClr>
                </a:gs>
                <a:gs pos="85714">
                  <a:srgbClr val="5A7500">
                    <a:alpha val="265"/>
                  </a:srgbClr>
                </a:gs>
                <a:gs pos="100000">
                  <a:srgbClr val="5A7500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6685729">
              <a:off x="1627761" y="2245216"/>
              <a:ext cx="362987" cy="217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-8212410">
              <a:off x="3187965" y="2075482"/>
              <a:ext cx="336358" cy="242328"/>
            </a:xfrm>
            <a:prstGeom prst="ellipse">
              <a:avLst/>
            </a:prstGeom>
            <a:gradFill>
              <a:gsLst>
                <a:gs pos="0">
                  <a:srgbClr val="A2A58C">
                    <a:alpha val="5344"/>
                  </a:srgbClr>
                </a:gs>
                <a:gs pos="14286">
                  <a:srgbClr val="A2A58C">
                    <a:alpha val="4922"/>
                  </a:srgbClr>
                </a:gs>
                <a:gs pos="28571">
                  <a:srgbClr val="A2A58C">
                    <a:alpha val="3843"/>
                  </a:srgbClr>
                </a:gs>
                <a:gs pos="42857">
                  <a:srgbClr val="A2A58C">
                    <a:alpha val="2538"/>
                  </a:srgbClr>
                </a:gs>
                <a:gs pos="57143">
                  <a:srgbClr val="A2A58C">
                    <a:alpha val="1414"/>
                  </a:srgbClr>
                </a:gs>
                <a:gs pos="71429">
                  <a:srgbClr val="A2A58C">
                    <a:alpha val="665"/>
                  </a:srgbClr>
                </a:gs>
                <a:gs pos="85714">
                  <a:srgbClr val="A2A58C">
                    <a:alpha val="263"/>
                  </a:srgbClr>
                </a:gs>
                <a:gs pos="100000">
                  <a:srgbClr val="A2A58C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-10580428">
              <a:off x="286556" y="2054263"/>
              <a:ext cx="359806" cy="343573"/>
            </a:xfrm>
            <a:prstGeom prst="ellipse">
              <a:avLst/>
            </a:prstGeom>
            <a:gradFill>
              <a:gsLst>
                <a:gs pos="0">
                  <a:srgbClr val="001153">
                    <a:alpha val="6244"/>
                  </a:srgbClr>
                </a:gs>
                <a:gs pos="14286">
                  <a:srgbClr val="001153">
                    <a:alpha val="5754"/>
                  </a:srgbClr>
                </a:gs>
                <a:gs pos="28571">
                  <a:srgbClr val="001153">
                    <a:alpha val="4497"/>
                  </a:srgbClr>
                </a:gs>
                <a:gs pos="42857">
                  <a:srgbClr val="001153">
                    <a:alpha val="2973"/>
                  </a:srgbClr>
                </a:gs>
                <a:gs pos="57143">
                  <a:srgbClr val="001153">
                    <a:alpha val="1658"/>
                  </a:srgbClr>
                </a:gs>
                <a:gs pos="71429">
                  <a:srgbClr val="001153">
                    <a:alpha val="780"/>
                  </a:srgbClr>
                </a:gs>
                <a:gs pos="85714">
                  <a:srgbClr val="001153">
                    <a:alpha val="309"/>
                  </a:srgbClr>
                </a:gs>
                <a:gs pos="100000">
                  <a:srgbClr val="001153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9957400">
              <a:off x="252359" y="367801"/>
              <a:ext cx="487158" cy="372034"/>
            </a:xfrm>
            <a:prstGeom prst="ellipse">
              <a:avLst/>
            </a:prstGeom>
            <a:gradFill>
              <a:gsLst>
                <a:gs pos="0">
                  <a:srgbClr val="254A92">
                    <a:alpha val="17446"/>
                  </a:srgbClr>
                </a:gs>
                <a:gs pos="14286">
                  <a:srgbClr val="254A92">
                    <a:alpha val="16156"/>
                  </a:srgbClr>
                </a:gs>
                <a:gs pos="28571">
                  <a:srgbClr val="254A92">
                    <a:alpha val="12787"/>
                  </a:srgbClr>
                </a:gs>
                <a:gs pos="42857">
                  <a:srgbClr val="254A92">
                    <a:alpha val="8584"/>
                  </a:srgbClr>
                </a:gs>
                <a:gs pos="57143">
                  <a:srgbClr val="254A92">
                    <a:alpha val="4851"/>
                  </a:srgbClr>
                </a:gs>
                <a:gs pos="71429">
                  <a:srgbClr val="254A92">
                    <a:alpha val="2301"/>
                  </a:srgbClr>
                </a:gs>
                <a:gs pos="85714">
                  <a:srgbClr val="254A92">
                    <a:alpha val="916"/>
                  </a:srgbClr>
                </a:gs>
                <a:gs pos="100000">
                  <a:srgbClr val="254A92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-10205853">
              <a:off x="3427022" y="2009483"/>
              <a:ext cx="381588" cy="279852"/>
            </a:xfrm>
            <a:prstGeom prst="ellipse">
              <a:avLst/>
            </a:prstGeom>
            <a:gradFill>
              <a:gsLst>
                <a:gs pos="0">
                  <a:srgbClr val="00A200">
                    <a:alpha val="2186"/>
                  </a:srgbClr>
                </a:gs>
                <a:gs pos="14286">
                  <a:srgbClr val="00A200">
                    <a:alpha val="2011"/>
                  </a:srgbClr>
                </a:gs>
                <a:gs pos="28571">
                  <a:srgbClr val="00A200">
                    <a:alpha val="1565"/>
                  </a:srgbClr>
                </a:gs>
                <a:gs pos="42857">
                  <a:srgbClr val="00A200">
                    <a:alpha val="1029"/>
                  </a:srgbClr>
                </a:gs>
                <a:gs pos="57143">
                  <a:srgbClr val="00A200">
                    <a:alpha val="572"/>
                  </a:srgbClr>
                </a:gs>
                <a:gs pos="71429">
                  <a:srgbClr val="00A200">
                    <a:alpha val="268"/>
                  </a:srgbClr>
                </a:gs>
                <a:gs pos="85714">
                  <a:srgbClr val="00A200">
                    <a:alpha val="106"/>
                  </a:srgbClr>
                </a:gs>
                <a:gs pos="100000">
                  <a:srgbClr val="00A200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4392827">
              <a:off x="2342158" y="787193"/>
              <a:ext cx="380100" cy="361680"/>
            </a:xfrm>
            <a:prstGeom prst="ellipse">
              <a:avLst/>
            </a:prstGeom>
            <a:gradFill>
              <a:gsLst>
                <a:gs pos="0">
                  <a:srgbClr val="254764">
                    <a:alpha val="7948"/>
                  </a:srgbClr>
                </a:gs>
                <a:gs pos="14286">
                  <a:srgbClr val="254764">
                    <a:alpha val="7330"/>
                  </a:srgbClr>
                </a:gs>
                <a:gs pos="28571">
                  <a:srgbClr val="254764">
                    <a:alpha val="5739"/>
                  </a:srgbClr>
                </a:gs>
                <a:gs pos="42857">
                  <a:srgbClr val="254764">
                    <a:alpha val="3803"/>
                  </a:srgbClr>
                </a:gs>
                <a:gs pos="57143">
                  <a:srgbClr val="254764">
                    <a:alpha val="2125"/>
                  </a:srgbClr>
                </a:gs>
                <a:gs pos="71429">
                  <a:srgbClr val="254764">
                    <a:alpha val="1000"/>
                  </a:srgbClr>
                </a:gs>
                <a:gs pos="85714">
                  <a:srgbClr val="254764">
                    <a:alpha val="397"/>
                  </a:srgbClr>
                </a:gs>
                <a:gs pos="100000">
                  <a:srgbClr val="254764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4870255">
              <a:off x="-68130" y="732623"/>
              <a:ext cx="394271" cy="320086"/>
            </a:xfrm>
            <a:prstGeom prst="ellipse">
              <a:avLst/>
            </a:prstGeom>
            <a:gradFill>
              <a:gsLst>
                <a:gs pos="0">
                  <a:srgbClr val="5C5999">
                    <a:alpha val="6098"/>
                  </a:srgbClr>
                </a:gs>
                <a:gs pos="14286">
                  <a:srgbClr val="5C5999">
                    <a:alpha val="5619"/>
                  </a:srgbClr>
                </a:gs>
                <a:gs pos="28571">
                  <a:srgbClr val="5C5999">
                    <a:alpha val="4391"/>
                  </a:srgbClr>
                </a:gs>
                <a:gs pos="42857">
                  <a:srgbClr val="5C5999">
                    <a:alpha val="2902"/>
                  </a:srgbClr>
                </a:gs>
                <a:gs pos="57143">
                  <a:srgbClr val="5C5999">
                    <a:alpha val="1619"/>
                  </a:srgbClr>
                </a:gs>
                <a:gs pos="71429">
                  <a:srgbClr val="5C5999">
                    <a:alpha val="761"/>
                  </a:srgbClr>
                </a:gs>
                <a:gs pos="85714">
                  <a:srgbClr val="5C5999">
                    <a:alpha val="302"/>
                  </a:srgbClr>
                </a:gs>
                <a:gs pos="100000">
                  <a:srgbClr val="5C5999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-9321049">
              <a:off x="493006" y="2037837"/>
              <a:ext cx="337957" cy="323691"/>
            </a:xfrm>
            <a:prstGeom prst="ellipse">
              <a:avLst/>
            </a:prstGeom>
            <a:gradFill>
              <a:gsLst>
                <a:gs pos="0">
                  <a:srgbClr val="003F6B">
                    <a:alpha val="6382"/>
                  </a:srgbClr>
                </a:gs>
                <a:gs pos="14286">
                  <a:srgbClr val="003F6B">
                    <a:alpha val="5881"/>
                  </a:srgbClr>
                </a:gs>
                <a:gs pos="28571">
                  <a:srgbClr val="003F6B">
                    <a:alpha val="4597"/>
                  </a:srgbClr>
                </a:gs>
                <a:gs pos="42857">
                  <a:srgbClr val="003F6B">
                    <a:alpha val="3040"/>
                  </a:srgbClr>
                </a:gs>
                <a:gs pos="57143">
                  <a:srgbClr val="003F6B">
                    <a:alpha val="1696"/>
                  </a:srgbClr>
                </a:gs>
                <a:gs pos="71429">
                  <a:srgbClr val="003F6B">
                    <a:alpha val="798"/>
                  </a:srgbClr>
                </a:gs>
                <a:gs pos="85714">
                  <a:srgbClr val="003F6B">
                    <a:alpha val="316"/>
                  </a:srgbClr>
                </a:gs>
                <a:gs pos="100000">
                  <a:srgbClr val="003F6B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3636165">
              <a:off x="748772" y="2161141"/>
              <a:ext cx="250612" cy="340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6210128">
              <a:off x="1556945" y="2139062"/>
              <a:ext cx="369373" cy="86210"/>
            </a:xfrm>
            <a:prstGeom prst="ellipse">
              <a:avLst/>
            </a:prstGeom>
            <a:gradFill>
              <a:gsLst>
                <a:gs pos="0">
                  <a:srgbClr val="0015FF">
                    <a:alpha val="6279"/>
                  </a:srgbClr>
                </a:gs>
                <a:gs pos="14286">
                  <a:srgbClr val="0015FF">
                    <a:alpha val="5787"/>
                  </a:srgbClr>
                </a:gs>
                <a:gs pos="28571">
                  <a:srgbClr val="0015FF">
                    <a:alpha val="4523"/>
                  </a:srgbClr>
                </a:gs>
                <a:gs pos="42857">
                  <a:srgbClr val="0015FF">
                    <a:alpha val="2990"/>
                  </a:srgbClr>
                </a:gs>
                <a:gs pos="57143">
                  <a:srgbClr val="0015FF">
                    <a:alpha val="1668"/>
                  </a:srgbClr>
                </a:gs>
                <a:gs pos="71429">
                  <a:srgbClr val="0015FF">
                    <a:alpha val="784"/>
                  </a:srgbClr>
                </a:gs>
                <a:gs pos="85714">
                  <a:srgbClr val="0015FF">
                    <a:alpha val="311"/>
                  </a:srgbClr>
                </a:gs>
                <a:gs pos="100000">
                  <a:srgbClr val="0015FF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7915773">
              <a:off x="2048430" y="2260639"/>
              <a:ext cx="364069" cy="261595"/>
            </a:xfrm>
            <a:prstGeom prst="ellipse">
              <a:avLst/>
            </a:prstGeom>
            <a:gradFill>
              <a:gsLst>
                <a:gs pos="0">
                  <a:srgbClr val="0F2C00">
                    <a:alpha val="6050"/>
                  </a:srgbClr>
                </a:gs>
                <a:gs pos="14286">
                  <a:srgbClr val="0F2C00">
                    <a:alpha val="5575"/>
                  </a:srgbClr>
                </a:gs>
                <a:gs pos="28571">
                  <a:srgbClr val="0F2C00">
                    <a:alpha val="4356"/>
                  </a:srgbClr>
                </a:gs>
                <a:gs pos="42857">
                  <a:srgbClr val="0F2C00">
                    <a:alpha val="2879"/>
                  </a:srgbClr>
                </a:gs>
                <a:gs pos="57143">
                  <a:srgbClr val="0F2C00">
                    <a:alpha val="1606"/>
                  </a:srgbClr>
                </a:gs>
                <a:gs pos="71429">
                  <a:srgbClr val="0F2C00">
                    <a:alpha val="755"/>
                  </a:srgbClr>
                </a:gs>
                <a:gs pos="85714">
                  <a:srgbClr val="0F2C00">
                    <a:alpha val="299"/>
                  </a:srgbClr>
                </a:gs>
                <a:gs pos="100000">
                  <a:srgbClr val="0F2C0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8476450">
              <a:off x="320072" y="378220"/>
              <a:ext cx="431068" cy="401227"/>
            </a:xfrm>
            <a:prstGeom prst="ellipse">
              <a:avLst/>
            </a:prstGeom>
            <a:gradFill>
              <a:gsLst>
                <a:gs pos="0">
                  <a:srgbClr val="002F3D">
                    <a:alpha val="10098"/>
                  </a:srgbClr>
                </a:gs>
                <a:gs pos="14286">
                  <a:srgbClr val="002F3D">
                    <a:alpha val="9320"/>
                  </a:srgbClr>
                </a:gs>
                <a:gs pos="28571">
                  <a:srgbClr val="002F3D">
                    <a:alpha val="7315"/>
                  </a:srgbClr>
                </a:gs>
                <a:gs pos="42857">
                  <a:srgbClr val="002F3D">
                    <a:alpha val="4861"/>
                  </a:srgbClr>
                </a:gs>
                <a:gs pos="57143">
                  <a:srgbClr val="002F3D">
                    <a:alpha val="2723"/>
                  </a:srgbClr>
                </a:gs>
                <a:gs pos="71429">
                  <a:srgbClr val="002F3D">
                    <a:alpha val="1284"/>
                  </a:srgbClr>
                </a:gs>
                <a:gs pos="85714">
                  <a:srgbClr val="002F3D">
                    <a:alpha val="510"/>
                  </a:srgbClr>
                </a:gs>
                <a:gs pos="100000">
                  <a:srgbClr val="002F3D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4807549">
              <a:off x="1503662" y="2242867"/>
              <a:ext cx="601953" cy="245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-10094661">
              <a:off x="3052004" y="1990608"/>
              <a:ext cx="383809" cy="215338"/>
            </a:xfrm>
            <a:prstGeom prst="ellipse">
              <a:avLst/>
            </a:prstGeom>
            <a:gradFill>
              <a:gsLst>
                <a:gs pos="0">
                  <a:srgbClr val="000000">
                    <a:alpha val="21389"/>
                  </a:srgbClr>
                </a:gs>
                <a:gs pos="14286">
                  <a:srgbClr val="000000">
                    <a:alpha val="19843"/>
                  </a:srgbClr>
                </a:gs>
                <a:gs pos="28571">
                  <a:srgbClr val="000000">
                    <a:alpha val="15780"/>
                  </a:srgbClr>
                </a:gs>
                <a:gs pos="42857">
                  <a:srgbClr val="000000">
                    <a:alpha val="10653"/>
                  </a:srgbClr>
                </a:gs>
                <a:gs pos="57143">
                  <a:srgbClr val="000000">
                    <a:alpha val="6051"/>
                  </a:srgbClr>
                </a:gs>
                <a:gs pos="71429">
                  <a:srgbClr val="000000">
                    <a:alpha val="2880"/>
                  </a:srgbClr>
                </a:gs>
                <a:gs pos="85714">
                  <a:srgbClr val="000000">
                    <a:alpha val="1149"/>
                  </a:srgbClr>
                </a:gs>
                <a:gs pos="100000">
                  <a:srgbClr val="000000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4708444">
              <a:off x="895530" y="1053662"/>
              <a:ext cx="517319" cy="259372"/>
            </a:xfrm>
            <a:prstGeom prst="ellipse">
              <a:avLst/>
            </a:prstGeom>
            <a:gradFill>
              <a:gsLst>
                <a:gs pos="0">
                  <a:srgbClr val="8F7700">
                    <a:alpha val="15395"/>
                  </a:srgbClr>
                </a:gs>
                <a:gs pos="14286">
                  <a:srgbClr val="8F7700">
                    <a:alpha val="14243"/>
                  </a:srgbClr>
                </a:gs>
                <a:gs pos="28571">
                  <a:srgbClr val="8F7700">
                    <a:alpha val="11246"/>
                  </a:srgbClr>
                </a:gs>
                <a:gs pos="42857">
                  <a:srgbClr val="8F7700">
                    <a:alpha val="7527"/>
                  </a:srgbClr>
                </a:gs>
                <a:gs pos="57143">
                  <a:srgbClr val="8F7700">
                    <a:alpha val="4243"/>
                  </a:srgbClr>
                </a:gs>
                <a:gs pos="71429">
                  <a:srgbClr val="8F7700">
                    <a:alpha val="2009"/>
                  </a:srgbClr>
                </a:gs>
                <a:gs pos="85714">
                  <a:srgbClr val="8F7700">
                    <a:alpha val="799"/>
                  </a:srgbClr>
                </a:gs>
                <a:gs pos="100000">
                  <a:srgbClr val="8F7700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5767381">
              <a:off x="1551798" y="1238082"/>
              <a:ext cx="357167" cy="352313"/>
            </a:xfrm>
            <a:prstGeom prst="ellipse">
              <a:avLst/>
            </a:prstGeom>
            <a:gradFill>
              <a:gsLst>
                <a:gs pos="0">
                  <a:srgbClr val="711B7C">
                    <a:alpha val="4303"/>
                  </a:srgbClr>
                </a:gs>
                <a:gs pos="14286">
                  <a:srgbClr val="711B7C">
                    <a:alpha val="3962"/>
                  </a:srgbClr>
                </a:gs>
                <a:gs pos="28571">
                  <a:srgbClr val="711B7C">
                    <a:alpha val="3090"/>
                  </a:srgbClr>
                </a:gs>
                <a:gs pos="42857">
                  <a:srgbClr val="711B7C">
                    <a:alpha val="2038"/>
                  </a:srgbClr>
                </a:gs>
                <a:gs pos="57143">
                  <a:srgbClr val="711B7C">
                    <a:alpha val="1134"/>
                  </a:srgbClr>
                </a:gs>
                <a:gs pos="71429">
                  <a:srgbClr val="711B7C">
                    <a:alpha val="533"/>
                  </a:srgbClr>
                </a:gs>
                <a:gs pos="85714">
                  <a:srgbClr val="711B7C">
                    <a:alpha val="211"/>
                  </a:srgbClr>
                </a:gs>
                <a:gs pos="100000">
                  <a:srgbClr val="711B7C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9949052">
              <a:off x="455880" y="2321205"/>
              <a:ext cx="368094" cy="55791"/>
            </a:xfrm>
            <a:prstGeom prst="ellipse">
              <a:avLst/>
            </a:prstGeom>
            <a:gradFill>
              <a:gsLst>
                <a:gs pos="0">
                  <a:srgbClr val="FFFF00">
                    <a:alpha val="21726"/>
                  </a:srgbClr>
                </a:gs>
                <a:gs pos="14286">
                  <a:srgbClr val="FFFF00">
                    <a:alpha val="20160"/>
                  </a:srgbClr>
                </a:gs>
                <a:gs pos="28571">
                  <a:srgbClr val="FFFF00">
                    <a:alpha val="16039"/>
                  </a:srgbClr>
                </a:gs>
                <a:gs pos="42857">
                  <a:srgbClr val="FFFF00">
                    <a:alpha val="10833"/>
                  </a:srgbClr>
                </a:gs>
                <a:gs pos="57143">
                  <a:srgbClr val="FFFF00">
                    <a:alpha val="6156"/>
                  </a:srgbClr>
                </a:gs>
                <a:gs pos="71429">
                  <a:srgbClr val="FFFF00">
                    <a:alpha val="2930"/>
                  </a:srgbClr>
                </a:gs>
                <a:gs pos="85714">
                  <a:srgbClr val="FFFF00">
                    <a:alpha val="1169"/>
                  </a:srgbClr>
                </a:gs>
                <a:gs pos="100000">
                  <a:srgbClr val="FFFF00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5654595">
              <a:off x="975797" y="2191952"/>
              <a:ext cx="184126" cy="62258"/>
            </a:xfrm>
            <a:prstGeom prst="ellipse">
              <a:avLst/>
            </a:prstGeom>
            <a:gradFill>
              <a:gsLst>
                <a:gs pos="0">
                  <a:srgbClr val="FFD400">
                    <a:alpha val="32968"/>
                  </a:srgbClr>
                </a:gs>
                <a:gs pos="14286">
                  <a:srgbClr val="FFD400">
                    <a:alpha val="30764"/>
                  </a:srgbClr>
                </a:gs>
                <a:gs pos="28571">
                  <a:srgbClr val="FFD400">
                    <a:alpha val="24833"/>
                  </a:srgbClr>
                </a:gs>
                <a:gs pos="42857">
                  <a:srgbClr val="FFD400">
                    <a:alpha val="17075"/>
                  </a:srgbClr>
                </a:gs>
                <a:gs pos="57143">
                  <a:srgbClr val="FFD400">
                    <a:alpha val="9855"/>
                  </a:srgbClr>
                </a:gs>
                <a:gs pos="71429">
                  <a:srgbClr val="FFD400">
                    <a:alpha val="4740"/>
                  </a:srgbClr>
                </a:gs>
                <a:gs pos="85714">
                  <a:srgbClr val="FFD400">
                    <a:alpha val="1902"/>
                  </a:srgbClr>
                </a:gs>
                <a:gs pos="100000">
                  <a:srgbClr val="FFD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9950056">
              <a:off x="3456687" y="2220793"/>
              <a:ext cx="382340" cy="97929"/>
            </a:xfrm>
            <a:prstGeom prst="ellipse">
              <a:avLst/>
            </a:prstGeom>
            <a:gradFill>
              <a:gsLst>
                <a:gs pos="0">
                  <a:srgbClr val="900084">
                    <a:alpha val="1399"/>
                  </a:srgbClr>
                </a:gs>
                <a:gs pos="14286">
                  <a:srgbClr val="900084">
                    <a:alpha val="1286"/>
                  </a:srgbClr>
                </a:gs>
                <a:gs pos="28571">
                  <a:srgbClr val="900084">
                    <a:alpha val="1000"/>
                  </a:srgbClr>
                </a:gs>
                <a:gs pos="42857">
                  <a:srgbClr val="900084">
                    <a:alpha val="657"/>
                  </a:srgbClr>
                </a:gs>
                <a:gs pos="57143">
                  <a:srgbClr val="900084">
                    <a:alpha val="365"/>
                  </a:srgbClr>
                </a:gs>
                <a:gs pos="71429">
                  <a:srgbClr val="900084">
                    <a:alpha val="171"/>
                  </a:srgbClr>
                </a:gs>
                <a:gs pos="85714">
                  <a:srgbClr val="900084">
                    <a:alpha val="68"/>
                  </a:srgbClr>
                </a:gs>
                <a:gs pos="100000">
                  <a:srgbClr val="900084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8549265">
              <a:off x="2369657" y="2172827"/>
              <a:ext cx="150262" cy="143979"/>
            </a:xfrm>
            <a:prstGeom prst="ellipse">
              <a:avLst/>
            </a:prstGeom>
            <a:gradFill>
              <a:gsLst>
                <a:gs pos="0">
                  <a:srgbClr val="FFFFFF">
                    <a:alpha val="8578"/>
                  </a:srgbClr>
                </a:gs>
                <a:gs pos="14286">
                  <a:srgbClr val="FFFFFF">
                    <a:alpha val="7912"/>
                  </a:srgbClr>
                </a:gs>
                <a:gs pos="28571">
                  <a:srgbClr val="FFFFFF">
                    <a:alpha val="6200"/>
                  </a:srgbClr>
                </a:gs>
                <a:gs pos="42857">
                  <a:srgbClr val="FFFFFF">
                    <a:alpha val="4111"/>
                  </a:srgbClr>
                </a:gs>
                <a:gs pos="57143">
                  <a:srgbClr val="FFFFFF">
                    <a:alpha val="2299"/>
                  </a:srgbClr>
                </a:gs>
                <a:gs pos="71429">
                  <a:srgbClr val="FFFFFF">
                    <a:alpha val="1083"/>
                  </a:srgbClr>
                </a:gs>
                <a:gs pos="85714">
                  <a:srgbClr val="FFFFFF">
                    <a:alpha val="430"/>
                  </a:srgbClr>
                </a:gs>
                <a:gs pos="100000">
                  <a:srgbClr val="FFFFFF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-8472229">
              <a:off x="291379" y="407773"/>
              <a:ext cx="423488" cy="342664"/>
            </a:xfrm>
            <a:prstGeom prst="ellipse">
              <a:avLst/>
            </a:prstGeom>
            <a:gradFill>
              <a:gsLst>
                <a:gs pos="0">
                  <a:srgbClr val="4A4168">
                    <a:alpha val="14205"/>
                  </a:srgbClr>
                </a:gs>
                <a:gs pos="14286">
                  <a:srgbClr val="4A4168">
                    <a:alpha val="13135"/>
                  </a:srgbClr>
                </a:gs>
                <a:gs pos="28571">
                  <a:srgbClr val="4A4168">
                    <a:alpha val="10357"/>
                  </a:srgbClr>
                </a:gs>
                <a:gs pos="42857">
                  <a:srgbClr val="4A4168">
                    <a:alpha val="6921"/>
                  </a:srgbClr>
                </a:gs>
                <a:gs pos="57143">
                  <a:srgbClr val="4A4168">
                    <a:alpha val="3896"/>
                  </a:srgbClr>
                </a:gs>
                <a:gs pos="71429">
                  <a:srgbClr val="4A4168">
                    <a:alpha val="1843"/>
                  </a:srgbClr>
                </a:gs>
                <a:gs pos="85714">
                  <a:srgbClr val="4A4168">
                    <a:alpha val="733"/>
                  </a:srgbClr>
                </a:gs>
                <a:gs pos="100000">
                  <a:srgbClr val="4A4168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7342112">
              <a:off x="-18491" y="1070345"/>
              <a:ext cx="390035" cy="307370"/>
            </a:xfrm>
            <a:prstGeom prst="ellipse">
              <a:avLst/>
            </a:prstGeom>
            <a:gradFill>
              <a:gsLst>
                <a:gs pos="0">
                  <a:srgbClr val="450000">
                    <a:alpha val="16824"/>
                  </a:srgbClr>
                </a:gs>
                <a:gs pos="14286">
                  <a:srgbClr val="450000">
                    <a:alpha val="15575"/>
                  </a:srgbClr>
                </a:gs>
                <a:gs pos="28571">
                  <a:srgbClr val="450000">
                    <a:alpha val="12318"/>
                  </a:srgbClr>
                </a:gs>
                <a:gs pos="42857">
                  <a:srgbClr val="450000">
                    <a:alpha val="8261"/>
                  </a:srgbClr>
                </a:gs>
                <a:gs pos="57143">
                  <a:srgbClr val="450000">
                    <a:alpha val="4665"/>
                  </a:srgbClr>
                </a:gs>
                <a:gs pos="71429">
                  <a:srgbClr val="450000">
                    <a:alpha val="2212"/>
                  </a:srgbClr>
                </a:gs>
                <a:gs pos="85714">
                  <a:srgbClr val="450000">
                    <a:alpha val="880"/>
                  </a:srgbClr>
                </a:gs>
                <a:gs pos="100000">
                  <a:srgbClr val="450000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-10223877">
              <a:off x="1187590" y="2150238"/>
              <a:ext cx="449076" cy="434964"/>
            </a:xfrm>
            <a:prstGeom prst="ellipse">
              <a:avLst/>
            </a:prstGeom>
            <a:gradFill>
              <a:gsLst>
                <a:gs pos="0">
                  <a:srgbClr val="9A0049">
                    <a:alpha val="8399"/>
                  </a:srgbClr>
                </a:gs>
                <a:gs pos="14286">
                  <a:srgbClr val="9A0049">
                    <a:alpha val="7747"/>
                  </a:srgbClr>
                </a:gs>
                <a:gs pos="28571">
                  <a:srgbClr val="9A0049">
                    <a:alpha val="6069"/>
                  </a:srgbClr>
                </a:gs>
                <a:gs pos="42857">
                  <a:srgbClr val="9A0049">
                    <a:alpha val="4023"/>
                  </a:srgbClr>
                </a:gs>
                <a:gs pos="57143">
                  <a:srgbClr val="9A0049">
                    <a:alpha val="2250"/>
                  </a:srgbClr>
                </a:gs>
                <a:gs pos="71429">
                  <a:srgbClr val="9A0049">
                    <a:alpha val="1059"/>
                  </a:srgbClr>
                </a:gs>
                <a:gs pos="85714">
                  <a:srgbClr val="9A0049">
                    <a:alpha val="420"/>
                  </a:srgbClr>
                </a:gs>
                <a:gs pos="100000">
                  <a:srgbClr val="9A0049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3584542">
              <a:off x="3023401" y="2196485"/>
              <a:ext cx="401332" cy="342766"/>
            </a:xfrm>
            <a:prstGeom prst="ellipse">
              <a:avLst/>
            </a:prstGeom>
            <a:gradFill>
              <a:gsLst>
                <a:gs pos="0">
                  <a:srgbClr val="006995">
                    <a:alpha val="1671"/>
                  </a:srgbClr>
                </a:gs>
                <a:gs pos="14286">
                  <a:srgbClr val="006995">
                    <a:alpha val="1537"/>
                  </a:srgbClr>
                </a:gs>
                <a:gs pos="28571">
                  <a:srgbClr val="006995">
                    <a:alpha val="1195"/>
                  </a:srgbClr>
                </a:gs>
                <a:gs pos="42857">
                  <a:srgbClr val="006995">
                    <a:alpha val="786"/>
                  </a:srgbClr>
                </a:gs>
                <a:gs pos="57143">
                  <a:srgbClr val="006995">
                    <a:alpha val="436"/>
                  </a:srgbClr>
                </a:gs>
                <a:gs pos="71429">
                  <a:srgbClr val="006995">
                    <a:alpha val="204"/>
                  </a:srgbClr>
                </a:gs>
                <a:gs pos="85714">
                  <a:srgbClr val="006995">
                    <a:alpha val="81"/>
                  </a:srgbClr>
                </a:gs>
                <a:gs pos="100000">
                  <a:srgbClr val="006995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5484713">
              <a:off x="1564029" y="1282306"/>
              <a:ext cx="350492" cy="347616"/>
            </a:xfrm>
            <a:prstGeom prst="ellipse">
              <a:avLst/>
            </a:prstGeom>
            <a:gradFill>
              <a:gsLst>
                <a:gs pos="0">
                  <a:srgbClr val="6C3A83">
                    <a:alpha val="1893"/>
                  </a:srgbClr>
                </a:gs>
                <a:gs pos="14286">
                  <a:srgbClr val="6C3A83">
                    <a:alpha val="1741"/>
                  </a:srgbClr>
                </a:gs>
                <a:gs pos="28571">
                  <a:srgbClr val="6C3A83">
                    <a:alpha val="1355"/>
                  </a:srgbClr>
                </a:gs>
                <a:gs pos="42857">
                  <a:srgbClr val="6C3A83">
                    <a:alpha val="891"/>
                  </a:srgbClr>
                </a:gs>
                <a:gs pos="57143">
                  <a:srgbClr val="6C3A83">
                    <a:alpha val="494"/>
                  </a:srgbClr>
                </a:gs>
                <a:gs pos="71429">
                  <a:srgbClr val="6C3A83">
                    <a:alpha val="232"/>
                  </a:srgbClr>
                </a:gs>
                <a:gs pos="85714">
                  <a:srgbClr val="6C3A83">
                    <a:alpha val="92"/>
                  </a:srgbClr>
                </a:gs>
                <a:gs pos="100000">
                  <a:srgbClr val="6C3A83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10547297">
              <a:off x="1559289" y="1309009"/>
              <a:ext cx="349600" cy="344311"/>
            </a:xfrm>
            <a:prstGeom prst="ellipse">
              <a:avLst/>
            </a:prstGeom>
            <a:gradFill>
              <a:gsLst>
                <a:gs pos="0">
                  <a:srgbClr val="68638D">
                    <a:alpha val="5125"/>
                  </a:srgbClr>
                </a:gs>
                <a:gs pos="14286">
                  <a:srgbClr val="68638D">
                    <a:alpha val="4721"/>
                  </a:srgbClr>
                </a:gs>
                <a:gs pos="28571">
                  <a:srgbClr val="68638D">
                    <a:alpha val="3685"/>
                  </a:srgbClr>
                </a:gs>
                <a:gs pos="42857">
                  <a:srgbClr val="68638D">
                    <a:alpha val="2433"/>
                  </a:srgbClr>
                </a:gs>
                <a:gs pos="57143">
                  <a:srgbClr val="68638D">
                    <a:alpha val="1355"/>
                  </a:srgbClr>
                </a:gs>
                <a:gs pos="71429">
                  <a:srgbClr val="68638D">
                    <a:alpha val="637"/>
                  </a:srgbClr>
                </a:gs>
                <a:gs pos="85714">
                  <a:srgbClr val="68638D">
                    <a:alpha val="252"/>
                  </a:srgbClr>
                </a:gs>
                <a:gs pos="100000">
                  <a:srgbClr val="68638D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4331460">
              <a:off x="1501457" y="2002891"/>
              <a:ext cx="395720" cy="266304"/>
            </a:xfrm>
            <a:prstGeom prst="ellipse">
              <a:avLst/>
            </a:prstGeom>
            <a:gradFill>
              <a:gsLst>
                <a:gs pos="0">
                  <a:srgbClr val="FFA700">
                    <a:alpha val="7492"/>
                  </a:srgbClr>
                </a:gs>
                <a:gs pos="14286">
                  <a:srgbClr val="FFA700">
                    <a:alpha val="6907"/>
                  </a:srgbClr>
                </a:gs>
                <a:gs pos="28571">
                  <a:srgbClr val="FFA700">
                    <a:alpha val="5406"/>
                  </a:srgbClr>
                </a:gs>
                <a:gs pos="42857">
                  <a:srgbClr val="FFA700">
                    <a:alpha val="3579"/>
                  </a:srgbClr>
                </a:gs>
                <a:gs pos="57143">
                  <a:srgbClr val="FFA700">
                    <a:alpha val="2000"/>
                  </a:srgbClr>
                </a:gs>
                <a:gs pos="71429">
                  <a:srgbClr val="FFA700">
                    <a:alpha val="941"/>
                  </a:srgbClr>
                </a:gs>
                <a:gs pos="85714">
                  <a:srgbClr val="FFA700">
                    <a:alpha val="373"/>
                  </a:srgbClr>
                </a:gs>
                <a:gs pos="100000">
                  <a:srgbClr val="FFA700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5468175">
              <a:off x="1574285" y="2242607"/>
              <a:ext cx="547625" cy="326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9015952">
              <a:off x="2411287" y="580536"/>
              <a:ext cx="370751" cy="352204"/>
            </a:xfrm>
            <a:prstGeom prst="ellipse">
              <a:avLst/>
            </a:prstGeom>
            <a:gradFill>
              <a:gsLst>
                <a:gs pos="0">
                  <a:srgbClr val="493D76">
                    <a:alpha val="2787"/>
                  </a:srgbClr>
                </a:gs>
                <a:gs pos="14286">
                  <a:srgbClr val="493D76">
                    <a:alpha val="2564"/>
                  </a:srgbClr>
                </a:gs>
                <a:gs pos="28571">
                  <a:srgbClr val="493D76">
                    <a:alpha val="1997"/>
                  </a:srgbClr>
                </a:gs>
                <a:gs pos="42857">
                  <a:srgbClr val="493D76">
                    <a:alpha val="1314"/>
                  </a:srgbClr>
                </a:gs>
                <a:gs pos="57143">
                  <a:srgbClr val="493D76">
                    <a:alpha val="730"/>
                  </a:srgbClr>
                </a:gs>
                <a:gs pos="71429">
                  <a:srgbClr val="493D76">
                    <a:alpha val="343"/>
                  </a:srgbClr>
                </a:gs>
                <a:gs pos="85714">
                  <a:srgbClr val="493D76">
                    <a:alpha val="136"/>
                  </a:srgbClr>
                </a:gs>
                <a:gs pos="100000">
                  <a:srgbClr val="493D76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-10776837">
              <a:off x="2353509" y="488484"/>
              <a:ext cx="365628" cy="363695"/>
            </a:xfrm>
            <a:prstGeom prst="ellipse">
              <a:avLst/>
            </a:prstGeom>
            <a:gradFill>
              <a:gsLst>
                <a:gs pos="0">
                  <a:srgbClr val="000037">
                    <a:alpha val="2608"/>
                  </a:srgbClr>
                </a:gs>
                <a:gs pos="14286">
                  <a:srgbClr val="000037">
                    <a:alpha val="2400"/>
                  </a:srgbClr>
                </a:gs>
                <a:gs pos="28571">
                  <a:srgbClr val="000037">
                    <a:alpha val="1868"/>
                  </a:srgbClr>
                </a:gs>
                <a:gs pos="42857">
                  <a:srgbClr val="000037">
                    <a:alpha val="1230"/>
                  </a:srgbClr>
                </a:gs>
                <a:gs pos="57143">
                  <a:srgbClr val="000037">
                    <a:alpha val="683"/>
                  </a:srgbClr>
                </a:gs>
                <a:gs pos="71429">
                  <a:srgbClr val="000037">
                    <a:alpha val="320"/>
                  </a:srgbClr>
                </a:gs>
                <a:gs pos="85714">
                  <a:srgbClr val="000037">
                    <a:alpha val="127"/>
                  </a:srgbClr>
                </a:gs>
                <a:gs pos="100000">
                  <a:srgbClr val="000037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10060224">
              <a:off x="941924" y="2258554"/>
              <a:ext cx="393219" cy="287185"/>
            </a:xfrm>
            <a:prstGeom prst="ellipse">
              <a:avLst/>
            </a:prstGeom>
            <a:gradFill>
              <a:gsLst>
                <a:gs pos="0">
                  <a:srgbClr val="FF0000">
                    <a:alpha val="8177"/>
                  </a:srgbClr>
                </a:gs>
                <a:gs pos="14286">
                  <a:srgbClr val="FF0000">
                    <a:alpha val="7541"/>
                  </a:srgbClr>
                </a:gs>
                <a:gs pos="28571">
                  <a:srgbClr val="FF0000">
                    <a:alpha val="5906"/>
                  </a:srgbClr>
                </a:gs>
                <a:gs pos="42857">
                  <a:srgbClr val="FF0000">
                    <a:alpha val="3914"/>
                  </a:srgbClr>
                </a:gs>
                <a:gs pos="57143">
                  <a:srgbClr val="FF0000">
                    <a:alpha val="2188"/>
                  </a:srgbClr>
                </a:gs>
                <a:gs pos="71429">
                  <a:srgbClr val="FF0000">
                    <a:alpha val="1030"/>
                  </a:srgbClr>
                </a:gs>
                <a:gs pos="85714">
                  <a:srgbClr val="FF0000">
                    <a:alpha val="409"/>
                  </a:srgbClr>
                </a:gs>
                <a:gs pos="100000">
                  <a:srgbClr val="FF0000">
                    <a:alpha val="1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5421653">
              <a:off x="1507164" y="2030607"/>
              <a:ext cx="622338" cy="23041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6857978">
              <a:off x="1484504" y="1077689"/>
              <a:ext cx="476008" cy="364133"/>
            </a:xfrm>
            <a:prstGeom prst="ellipse">
              <a:avLst/>
            </a:prstGeom>
            <a:gradFill>
              <a:gsLst>
                <a:gs pos="0">
                  <a:srgbClr val="0091FF">
                    <a:alpha val="8874"/>
                  </a:srgbClr>
                </a:gs>
                <a:gs pos="14286">
                  <a:srgbClr val="0091FF">
                    <a:alpha val="8187"/>
                  </a:srgbClr>
                </a:gs>
                <a:gs pos="28571">
                  <a:srgbClr val="0091FF">
                    <a:alpha val="6417"/>
                  </a:srgbClr>
                </a:gs>
                <a:gs pos="42857">
                  <a:srgbClr val="0091FF">
                    <a:alpha val="4257"/>
                  </a:srgbClr>
                </a:gs>
                <a:gs pos="57143">
                  <a:srgbClr val="0091FF">
                    <a:alpha val="2382"/>
                  </a:srgbClr>
                </a:gs>
                <a:gs pos="71429">
                  <a:srgbClr val="0091FF">
                    <a:alpha val="1122"/>
                  </a:srgbClr>
                </a:gs>
                <a:gs pos="85714">
                  <a:srgbClr val="0091FF">
                    <a:alpha val="445"/>
                  </a:srgbClr>
                </a:gs>
                <a:gs pos="100000">
                  <a:srgbClr val="0091FF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5221007">
              <a:off x="1514704" y="2247698"/>
              <a:ext cx="571773" cy="445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-8713306">
              <a:off x="865016" y="1193462"/>
              <a:ext cx="487924" cy="278029"/>
            </a:xfrm>
            <a:prstGeom prst="ellipse">
              <a:avLst/>
            </a:prstGeom>
            <a:gradFill>
              <a:gsLst>
                <a:gs pos="0">
                  <a:srgbClr val="90C0FF">
                    <a:alpha val="18731"/>
                  </a:srgbClr>
                </a:gs>
                <a:gs pos="14286">
                  <a:srgbClr val="90C0FF">
                    <a:alpha val="17356"/>
                  </a:srgbClr>
                </a:gs>
                <a:gs pos="28571">
                  <a:srgbClr val="90C0FF">
                    <a:alpha val="13758"/>
                  </a:srgbClr>
                </a:gs>
                <a:gs pos="42857">
                  <a:srgbClr val="90C0FF">
                    <a:alpha val="9252"/>
                  </a:srgbClr>
                </a:gs>
                <a:gs pos="57143">
                  <a:srgbClr val="90C0FF">
                    <a:alpha val="5237"/>
                  </a:srgbClr>
                </a:gs>
                <a:gs pos="71429">
                  <a:srgbClr val="90C0FF">
                    <a:alpha val="2487"/>
                  </a:srgbClr>
                </a:gs>
                <a:gs pos="85714">
                  <a:srgbClr val="90C0FF">
                    <a:alpha val="991"/>
                  </a:srgbClr>
                </a:gs>
                <a:gs pos="100000">
                  <a:srgbClr val="90C0FF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3514311">
              <a:off x="634897" y="2093315"/>
              <a:ext cx="398841" cy="30563"/>
            </a:xfrm>
            <a:prstGeom prst="ellipse">
              <a:avLst/>
            </a:prstGeom>
            <a:gradFill>
              <a:gsLst>
                <a:gs pos="0">
                  <a:srgbClr val="FFFFB9">
                    <a:alpha val="32968"/>
                  </a:srgbClr>
                </a:gs>
                <a:gs pos="14286">
                  <a:srgbClr val="FFFFB9">
                    <a:alpha val="30764"/>
                  </a:srgbClr>
                </a:gs>
                <a:gs pos="28571">
                  <a:srgbClr val="FFFFB9">
                    <a:alpha val="24833"/>
                  </a:srgbClr>
                </a:gs>
                <a:gs pos="42857">
                  <a:srgbClr val="FFFFB9">
                    <a:alpha val="17075"/>
                  </a:srgbClr>
                </a:gs>
                <a:gs pos="57143">
                  <a:srgbClr val="FFFFB9">
                    <a:alpha val="9855"/>
                  </a:srgbClr>
                </a:gs>
                <a:gs pos="71429">
                  <a:srgbClr val="FFFFB9">
                    <a:alpha val="4740"/>
                  </a:srgbClr>
                </a:gs>
                <a:gs pos="85714">
                  <a:srgbClr val="FFFFB9">
                    <a:alpha val="1902"/>
                  </a:srgbClr>
                </a:gs>
                <a:gs pos="100000">
                  <a:srgbClr val="FFFFB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6578741">
              <a:off x="3091061" y="1675962"/>
              <a:ext cx="413118" cy="1663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-8994901">
              <a:off x="1997964" y="2216260"/>
              <a:ext cx="159448" cy="994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4901054">
              <a:off x="2885" y="1056937"/>
              <a:ext cx="461654" cy="288773"/>
            </a:xfrm>
            <a:prstGeom prst="ellipse">
              <a:avLst/>
            </a:prstGeom>
            <a:gradFill>
              <a:gsLst>
                <a:gs pos="0">
                  <a:srgbClr val="0086FF">
                    <a:alpha val="22606"/>
                  </a:srgbClr>
                </a:gs>
                <a:gs pos="14286">
                  <a:srgbClr val="0086FF">
                    <a:alpha val="20985"/>
                  </a:srgbClr>
                </a:gs>
                <a:gs pos="28571">
                  <a:srgbClr val="0086FF">
                    <a:alpha val="16713"/>
                  </a:srgbClr>
                </a:gs>
                <a:gs pos="42857">
                  <a:srgbClr val="0086FF">
                    <a:alpha val="11304"/>
                  </a:srgbClr>
                </a:gs>
                <a:gs pos="57143">
                  <a:srgbClr val="0086FF">
                    <a:alpha val="6431"/>
                  </a:srgbClr>
                </a:gs>
                <a:gs pos="71429">
                  <a:srgbClr val="0086FF">
                    <a:alpha val="3063"/>
                  </a:srgbClr>
                </a:gs>
                <a:gs pos="85714">
                  <a:srgbClr val="0086FF">
                    <a:alpha val="1223"/>
                  </a:srgbClr>
                </a:gs>
                <a:gs pos="100000">
                  <a:srgbClr val="0086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5540595">
              <a:off x="142849" y="1869143"/>
              <a:ext cx="379906" cy="304841"/>
            </a:xfrm>
            <a:prstGeom prst="ellipse">
              <a:avLst/>
            </a:prstGeom>
            <a:gradFill>
              <a:gsLst>
                <a:gs pos="0">
                  <a:srgbClr val="E3E6FF">
                    <a:alpha val="5510"/>
                  </a:srgbClr>
                </a:gs>
                <a:gs pos="14286">
                  <a:srgbClr val="E3E6FF">
                    <a:alpha val="5075"/>
                  </a:srgbClr>
                </a:gs>
                <a:gs pos="28571">
                  <a:srgbClr val="E3E6FF">
                    <a:alpha val="3964"/>
                  </a:srgbClr>
                </a:gs>
                <a:gs pos="42857">
                  <a:srgbClr val="E3E6FF">
                    <a:alpha val="2618"/>
                  </a:srgbClr>
                </a:gs>
                <a:gs pos="57143">
                  <a:srgbClr val="E3E6FF">
                    <a:alpha val="1459"/>
                  </a:srgbClr>
                </a:gs>
                <a:gs pos="71429">
                  <a:srgbClr val="E3E6FF">
                    <a:alpha val="686"/>
                  </a:srgbClr>
                </a:gs>
                <a:gs pos="85714">
                  <a:srgbClr val="E3E6FF">
                    <a:alpha val="272"/>
                  </a:srgbClr>
                </a:gs>
                <a:gs pos="100000">
                  <a:srgbClr val="E3E6FF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4941490">
              <a:off x="1157490" y="2205124"/>
              <a:ext cx="349125" cy="339455"/>
            </a:xfrm>
            <a:prstGeom prst="ellipse">
              <a:avLst/>
            </a:prstGeom>
            <a:gradFill>
              <a:gsLst>
                <a:gs pos="0">
                  <a:srgbClr val="542074">
                    <a:alpha val="1963"/>
                  </a:srgbClr>
                </a:gs>
                <a:gs pos="14286">
                  <a:srgbClr val="542074">
                    <a:alpha val="1806"/>
                  </a:srgbClr>
                </a:gs>
                <a:gs pos="28571">
                  <a:srgbClr val="542074">
                    <a:alpha val="1405"/>
                  </a:srgbClr>
                </a:gs>
                <a:gs pos="42857">
                  <a:srgbClr val="542074">
                    <a:alpha val="924"/>
                  </a:srgbClr>
                </a:gs>
                <a:gs pos="57143">
                  <a:srgbClr val="542074">
                    <a:alpha val="513"/>
                  </a:srgbClr>
                </a:gs>
                <a:gs pos="71429">
                  <a:srgbClr val="542074">
                    <a:alpha val="240"/>
                  </a:srgbClr>
                </a:gs>
                <a:gs pos="85714">
                  <a:srgbClr val="542074">
                    <a:alpha val="95"/>
                  </a:srgbClr>
                </a:gs>
                <a:gs pos="100000">
                  <a:srgbClr val="542074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7953222">
              <a:off x="1466571" y="1991360"/>
              <a:ext cx="335021" cy="319947"/>
            </a:xfrm>
            <a:prstGeom prst="ellipse">
              <a:avLst/>
            </a:prstGeom>
            <a:gradFill>
              <a:gsLst>
                <a:gs pos="0">
                  <a:srgbClr val="001400">
                    <a:alpha val="6338"/>
                  </a:srgbClr>
                </a:gs>
                <a:gs pos="14286">
                  <a:srgbClr val="001400">
                    <a:alpha val="5840"/>
                  </a:srgbClr>
                </a:gs>
                <a:gs pos="28571">
                  <a:srgbClr val="001400">
                    <a:alpha val="4565"/>
                  </a:srgbClr>
                </a:gs>
                <a:gs pos="42857">
                  <a:srgbClr val="001400">
                    <a:alpha val="3018"/>
                  </a:srgbClr>
                </a:gs>
                <a:gs pos="57143">
                  <a:srgbClr val="001400">
                    <a:alpha val="1684"/>
                  </a:srgbClr>
                </a:gs>
                <a:gs pos="71429">
                  <a:srgbClr val="001400">
                    <a:alpha val="792"/>
                  </a:srgbClr>
                </a:gs>
                <a:gs pos="85714">
                  <a:srgbClr val="001400">
                    <a:alpha val="314"/>
                  </a:srgbClr>
                </a:gs>
                <a:gs pos="100000">
                  <a:srgbClr val="001400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10729204">
              <a:off x="2434137" y="851337"/>
              <a:ext cx="353338" cy="352258"/>
            </a:xfrm>
            <a:prstGeom prst="ellipse">
              <a:avLst/>
            </a:prstGeom>
            <a:gradFill>
              <a:gsLst>
                <a:gs pos="0">
                  <a:srgbClr val="30396B">
                    <a:alpha val="1549"/>
                  </a:srgbClr>
                </a:gs>
                <a:gs pos="14286">
                  <a:srgbClr val="30396B">
                    <a:alpha val="1425"/>
                  </a:srgbClr>
                </a:gs>
                <a:gs pos="28571">
                  <a:srgbClr val="30396B">
                    <a:alpha val="1108"/>
                  </a:srgbClr>
                </a:gs>
                <a:gs pos="42857">
                  <a:srgbClr val="30396B">
                    <a:alpha val="728"/>
                  </a:srgbClr>
                </a:gs>
                <a:gs pos="57143">
                  <a:srgbClr val="30396B">
                    <a:alpha val="404"/>
                  </a:srgbClr>
                </a:gs>
                <a:gs pos="71429">
                  <a:srgbClr val="30396B">
                    <a:alpha val="189"/>
                  </a:srgbClr>
                </a:gs>
                <a:gs pos="85714">
                  <a:srgbClr val="30396B">
                    <a:alpha val="75"/>
                  </a:srgbClr>
                </a:gs>
                <a:gs pos="100000">
                  <a:srgbClr val="30396B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-10794819">
              <a:off x="3197736" y="2293090"/>
              <a:ext cx="554974" cy="30638"/>
            </a:xfrm>
            <a:prstGeom prst="ellipse">
              <a:avLst/>
            </a:prstGeom>
            <a:gradFill>
              <a:gsLst>
                <a:gs pos="0">
                  <a:srgbClr val="FF00E9">
                    <a:alpha val="11117"/>
                  </a:srgbClr>
                </a:gs>
                <a:gs pos="14286">
                  <a:srgbClr val="FF00E9">
                    <a:alpha val="10265"/>
                  </a:srgbClr>
                </a:gs>
                <a:gs pos="28571">
                  <a:srgbClr val="FF00E9">
                    <a:alpha val="8066"/>
                  </a:srgbClr>
                </a:gs>
                <a:gs pos="42857">
                  <a:srgbClr val="FF00E9">
                    <a:alpha val="5367"/>
                  </a:srgbClr>
                </a:gs>
                <a:gs pos="57143">
                  <a:srgbClr val="FF00E9">
                    <a:alpha val="3010"/>
                  </a:srgbClr>
                </a:gs>
                <a:gs pos="71429">
                  <a:srgbClr val="FF00E9">
                    <a:alpha val="1421"/>
                  </a:srgbClr>
                </a:gs>
                <a:gs pos="85714">
                  <a:srgbClr val="FF00E9">
                    <a:alpha val="564"/>
                  </a:srgbClr>
                </a:gs>
                <a:gs pos="100000">
                  <a:srgbClr val="FF00E9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5838982">
              <a:off x="1481925" y="1327800"/>
              <a:ext cx="503615" cy="238373"/>
            </a:xfrm>
            <a:prstGeom prst="ellipse">
              <a:avLst/>
            </a:prstGeom>
            <a:gradFill>
              <a:gsLst>
                <a:gs pos="0">
                  <a:srgbClr val="00ABFF">
                    <a:alpha val="8141"/>
                  </a:srgbClr>
                </a:gs>
                <a:gs pos="14286">
                  <a:srgbClr val="00ABFF">
                    <a:alpha val="7508"/>
                  </a:srgbClr>
                </a:gs>
                <a:gs pos="28571">
                  <a:srgbClr val="00ABFF">
                    <a:alpha val="5880"/>
                  </a:srgbClr>
                </a:gs>
                <a:gs pos="42857">
                  <a:srgbClr val="00ABFF">
                    <a:alpha val="3897"/>
                  </a:srgbClr>
                </a:gs>
                <a:gs pos="57143">
                  <a:srgbClr val="00ABFF">
                    <a:alpha val="2178"/>
                  </a:srgbClr>
                </a:gs>
                <a:gs pos="71429">
                  <a:srgbClr val="00ABFF">
                    <a:alpha val="1026"/>
                  </a:srgbClr>
                </a:gs>
                <a:gs pos="85714">
                  <a:srgbClr val="00ABFF">
                    <a:alpha val="407"/>
                  </a:srgbClr>
                </a:gs>
                <a:gs pos="100000">
                  <a:srgbClr val="00ABFF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7146597">
              <a:off x="2091193" y="2239709"/>
              <a:ext cx="359317" cy="302924"/>
            </a:xfrm>
            <a:prstGeom prst="ellipse">
              <a:avLst/>
            </a:prstGeom>
            <a:gradFill>
              <a:gsLst>
                <a:gs pos="0">
                  <a:srgbClr val="613400">
                    <a:alpha val="14725"/>
                  </a:srgbClr>
                </a:gs>
                <a:gs pos="14286">
                  <a:srgbClr val="613400">
                    <a:alpha val="13620"/>
                  </a:srgbClr>
                </a:gs>
                <a:gs pos="28571">
                  <a:srgbClr val="613400">
                    <a:alpha val="10746"/>
                  </a:srgbClr>
                </a:gs>
                <a:gs pos="42857">
                  <a:srgbClr val="613400">
                    <a:alpha val="7185"/>
                  </a:srgbClr>
                </a:gs>
                <a:gs pos="57143">
                  <a:srgbClr val="613400">
                    <a:alpha val="4047"/>
                  </a:srgbClr>
                </a:gs>
                <a:gs pos="71429">
                  <a:srgbClr val="613400">
                    <a:alpha val="1915"/>
                  </a:srgbClr>
                </a:gs>
                <a:gs pos="85714">
                  <a:srgbClr val="613400">
                    <a:alpha val="762"/>
                  </a:srgbClr>
                </a:gs>
                <a:gs pos="100000">
                  <a:srgbClr val="613400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5049246">
              <a:off x="52861" y="1855383"/>
              <a:ext cx="323858" cy="311391"/>
            </a:xfrm>
            <a:prstGeom prst="ellipse">
              <a:avLst/>
            </a:prstGeom>
            <a:gradFill>
              <a:gsLst>
                <a:gs pos="0">
                  <a:srgbClr val="6D0000">
                    <a:alpha val="2366"/>
                  </a:srgbClr>
                </a:gs>
                <a:gs pos="14286">
                  <a:srgbClr val="6D0000">
                    <a:alpha val="2176"/>
                  </a:srgbClr>
                </a:gs>
                <a:gs pos="28571">
                  <a:srgbClr val="6D0000">
                    <a:alpha val="1694"/>
                  </a:srgbClr>
                </a:gs>
                <a:gs pos="42857">
                  <a:srgbClr val="6D0000">
                    <a:alpha val="1114"/>
                  </a:srgbClr>
                </a:gs>
                <a:gs pos="57143">
                  <a:srgbClr val="6D0000">
                    <a:alpha val="619"/>
                  </a:srgbClr>
                </a:gs>
                <a:gs pos="71429">
                  <a:srgbClr val="6D0000">
                    <a:alpha val="290"/>
                  </a:srgbClr>
                </a:gs>
                <a:gs pos="85714">
                  <a:srgbClr val="6D0000">
                    <a:alpha val="115"/>
                  </a:srgbClr>
                </a:gs>
                <a:gs pos="100000">
                  <a:srgbClr val="6D0000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10158849">
              <a:off x="174019" y="1327969"/>
              <a:ext cx="339468" cy="337119"/>
            </a:xfrm>
            <a:prstGeom prst="ellipse">
              <a:avLst/>
            </a:prstGeom>
            <a:gradFill>
              <a:gsLst>
                <a:gs pos="0">
                  <a:srgbClr val="DC0000">
                    <a:alpha val="7411"/>
                  </a:srgbClr>
                </a:gs>
                <a:gs pos="14286">
                  <a:srgbClr val="DC0000">
                    <a:alpha val="6833"/>
                  </a:srgbClr>
                </a:gs>
                <a:gs pos="28571">
                  <a:srgbClr val="DC0000">
                    <a:alpha val="5347"/>
                  </a:srgbClr>
                </a:gs>
                <a:gs pos="42857">
                  <a:srgbClr val="DC0000">
                    <a:alpha val="3540"/>
                  </a:srgbClr>
                </a:gs>
                <a:gs pos="57143">
                  <a:srgbClr val="DC0000">
                    <a:alpha val="1977"/>
                  </a:srgbClr>
                </a:gs>
                <a:gs pos="71429">
                  <a:srgbClr val="DC0000">
                    <a:alpha val="931"/>
                  </a:srgbClr>
                </a:gs>
                <a:gs pos="85714">
                  <a:srgbClr val="DC0000">
                    <a:alpha val="369"/>
                  </a:srgbClr>
                </a:gs>
                <a:gs pos="100000">
                  <a:srgbClr val="DC0000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6349004">
              <a:off x="370020" y="2327626"/>
              <a:ext cx="540942" cy="904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7373591">
              <a:off x="1734971" y="1172274"/>
              <a:ext cx="421905" cy="268547"/>
            </a:xfrm>
            <a:prstGeom prst="ellipse">
              <a:avLst/>
            </a:prstGeom>
            <a:gradFill>
              <a:gsLst>
                <a:gs pos="0">
                  <a:srgbClr val="005BFF">
                    <a:alpha val="2996"/>
                  </a:srgbClr>
                </a:gs>
                <a:gs pos="14286">
                  <a:srgbClr val="005BFF">
                    <a:alpha val="2757"/>
                  </a:srgbClr>
                </a:gs>
                <a:gs pos="28571">
                  <a:srgbClr val="005BFF">
                    <a:alpha val="2147"/>
                  </a:srgbClr>
                </a:gs>
                <a:gs pos="42857">
                  <a:srgbClr val="005BFF">
                    <a:alpha val="1414"/>
                  </a:srgbClr>
                </a:gs>
                <a:gs pos="57143">
                  <a:srgbClr val="005BFF">
                    <a:alpha val="786"/>
                  </a:srgbClr>
                </a:gs>
                <a:gs pos="71429">
                  <a:srgbClr val="005BFF">
                    <a:alpha val="369"/>
                  </a:srgbClr>
                </a:gs>
                <a:gs pos="85714">
                  <a:srgbClr val="005BFF">
                    <a:alpha val="146"/>
                  </a:srgbClr>
                </a:gs>
                <a:gs pos="100000">
                  <a:srgbClr val="005BFF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3768225">
              <a:off x="484239" y="2316608"/>
              <a:ext cx="271899" cy="944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5150764">
              <a:off x="1559494" y="1898604"/>
              <a:ext cx="484838" cy="773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2922088">
              <a:off x="2360093" y="2031172"/>
              <a:ext cx="511546" cy="296674"/>
            </a:xfrm>
            <a:prstGeom prst="ellipse">
              <a:avLst/>
            </a:prstGeom>
            <a:gradFill>
              <a:gsLst>
                <a:gs pos="0">
                  <a:srgbClr val="C90000">
                    <a:alpha val="9243"/>
                  </a:srgbClr>
                </a:gs>
                <a:gs pos="14286">
                  <a:srgbClr val="C90000">
                    <a:alpha val="8529"/>
                  </a:srgbClr>
                </a:gs>
                <a:gs pos="28571">
                  <a:srgbClr val="C90000">
                    <a:alpha val="6687"/>
                  </a:srgbClr>
                </a:gs>
                <a:gs pos="42857">
                  <a:srgbClr val="C90000">
                    <a:alpha val="4438"/>
                  </a:srgbClr>
                </a:gs>
                <a:gs pos="57143">
                  <a:srgbClr val="C90000">
                    <a:alpha val="2484"/>
                  </a:srgbClr>
                </a:gs>
                <a:gs pos="71429">
                  <a:srgbClr val="C90000">
                    <a:alpha val="1171"/>
                  </a:srgbClr>
                </a:gs>
                <a:gs pos="85714">
                  <a:srgbClr val="C90000">
                    <a:alpha val="465"/>
                  </a:srgbClr>
                </a:gs>
                <a:gs pos="100000">
                  <a:srgbClr val="C90000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6840348">
              <a:off x="1714784" y="1315154"/>
              <a:ext cx="383318" cy="76151"/>
            </a:xfrm>
            <a:prstGeom prst="ellipse">
              <a:avLst/>
            </a:prstGeom>
            <a:gradFill>
              <a:gsLst>
                <a:gs pos="0">
                  <a:srgbClr val="00009F">
                    <a:alpha val="3384"/>
                  </a:srgbClr>
                </a:gs>
                <a:gs pos="14286">
                  <a:srgbClr val="00009F">
                    <a:alpha val="3115"/>
                  </a:srgbClr>
                </a:gs>
                <a:gs pos="28571">
                  <a:srgbClr val="00009F">
                    <a:alpha val="2427"/>
                  </a:srgbClr>
                </a:gs>
                <a:gs pos="42857">
                  <a:srgbClr val="00009F">
                    <a:alpha val="1599"/>
                  </a:srgbClr>
                </a:gs>
                <a:gs pos="57143">
                  <a:srgbClr val="00009F">
                    <a:alpha val="889"/>
                  </a:srgbClr>
                </a:gs>
                <a:gs pos="71429">
                  <a:srgbClr val="00009F">
                    <a:alpha val="417"/>
                  </a:srgbClr>
                </a:gs>
                <a:gs pos="85714">
                  <a:srgbClr val="00009F">
                    <a:alpha val="165"/>
                  </a:srgbClr>
                </a:gs>
                <a:gs pos="100000">
                  <a:srgbClr val="00009F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-10499318">
              <a:off x="2995719" y="2207603"/>
              <a:ext cx="434103" cy="317231"/>
            </a:xfrm>
            <a:prstGeom prst="ellipse">
              <a:avLst/>
            </a:prstGeom>
            <a:gradFill>
              <a:gsLst>
                <a:gs pos="0">
                  <a:srgbClr val="0052DE">
                    <a:alpha val="11962"/>
                  </a:srgbClr>
                </a:gs>
                <a:gs pos="14286">
                  <a:srgbClr val="0052DE">
                    <a:alpha val="11050"/>
                  </a:srgbClr>
                </a:gs>
                <a:gs pos="28571">
                  <a:srgbClr val="0052DE">
                    <a:alpha val="8691"/>
                  </a:srgbClr>
                </a:gs>
                <a:gs pos="42857">
                  <a:srgbClr val="0052DE">
                    <a:alpha val="5789"/>
                  </a:srgbClr>
                </a:gs>
                <a:gs pos="57143">
                  <a:srgbClr val="0052DE">
                    <a:alpha val="3251"/>
                  </a:srgbClr>
                </a:gs>
                <a:gs pos="71429">
                  <a:srgbClr val="0052DE">
                    <a:alpha val="1535"/>
                  </a:srgbClr>
                </a:gs>
                <a:gs pos="85714">
                  <a:srgbClr val="0052DE">
                    <a:alpha val="610"/>
                  </a:srgbClr>
                </a:gs>
                <a:gs pos="100000">
                  <a:srgbClr val="0052DE">
                    <a:alpha val="2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10536811">
              <a:off x="2460844" y="998810"/>
              <a:ext cx="338808" cy="331274"/>
            </a:xfrm>
            <a:prstGeom prst="ellipse">
              <a:avLst/>
            </a:prstGeom>
            <a:gradFill>
              <a:gsLst>
                <a:gs pos="0">
                  <a:srgbClr val="575791">
                    <a:alpha val="3931"/>
                  </a:srgbClr>
                </a:gs>
                <a:gs pos="14286">
                  <a:srgbClr val="575791">
                    <a:alpha val="3619"/>
                  </a:srgbClr>
                </a:gs>
                <a:gs pos="28571">
                  <a:srgbClr val="575791">
                    <a:alpha val="2821"/>
                  </a:srgbClr>
                </a:gs>
                <a:gs pos="42857">
                  <a:srgbClr val="575791">
                    <a:alpha val="1860"/>
                  </a:srgbClr>
                </a:gs>
                <a:gs pos="57143">
                  <a:srgbClr val="575791">
                    <a:alpha val="1035"/>
                  </a:srgbClr>
                </a:gs>
                <a:gs pos="71429">
                  <a:srgbClr val="575791">
                    <a:alpha val="486"/>
                  </a:srgbClr>
                </a:gs>
                <a:gs pos="85714">
                  <a:srgbClr val="575791">
                    <a:alpha val="192"/>
                  </a:srgbClr>
                </a:gs>
                <a:gs pos="100000">
                  <a:srgbClr val="575791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5470884">
              <a:off x="1776987" y="1715782"/>
              <a:ext cx="331464" cy="325405"/>
            </a:xfrm>
            <a:prstGeom prst="ellipse">
              <a:avLst/>
            </a:prstGeom>
            <a:gradFill>
              <a:gsLst>
                <a:gs pos="0">
                  <a:srgbClr val="4A6C9C">
                    <a:alpha val="2999"/>
                  </a:srgbClr>
                </a:gs>
                <a:gs pos="14286">
                  <a:srgbClr val="4A6C9C">
                    <a:alpha val="2759"/>
                  </a:srgbClr>
                </a:gs>
                <a:gs pos="28571">
                  <a:srgbClr val="4A6C9C">
                    <a:alpha val="2149"/>
                  </a:srgbClr>
                </a:gs>
                <a:gs pos="42857">
                  <a:srgbClr val="4A6C9C">
                    <a:alpha val="1415"/>
                  </a:srgbClr>
                </a:gs>
                <a:gs pos="57143">
                  <a:srgbClr val="4A6C9C">
                    <a:alpha val="787"/>
                  </a:srgbClr>
                </a:gs>
                <a:gs pos="71429">
                  <a:srgbClr val="4A6C9C">
                    <a:alpha val="369"/>
                  </a:srgbClr>
                </a:gs>
                <a:gs pos="85714">
                  <a:srgbClr val="4A6C9C">
                    <a:alpha val="146"/>
                  </a:srgbClr>
                </a:gs>
                <a:gs pos="100000">
                  <a:srgbClr val="4A6C9C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5478769">
              <a:off x="1550972" y="1730680"/>
              <a:ext cx="491138" cy="64067"/>
            </a:xfrm>
            <a:prstGeom prst="ellipse">
              <a:avLst/>
            </a:prstGeom>
            <a:gradFill>
              <a:gsLst>
                <a:gs pos="0">
                  <a:srgbClr val="FFFFC6">
                    <a:alpha val="32968"/>
                  </a:srgbClr>
                </a:gs>
                <a:gs pos="14286">
                  <a:srgbClr val="FFFFC6">
                    <a:alpha val="30764"/>
                  </a:srgbClr>
                </a:gs>
                <a:gs pos="28571">
                  <a:srgbClr val="FFFFC6">
                    <a:alpha val="24833"/>
                  </a:srgbClr>
                </a:gs>
                <a:gs pos="42857">
                  <a:srgbClr val="FFFFC6">
                    <a:alpha val="17075"/>
                  </a:srgbClr>
                </a:gs>
                <a:gs pos="57143">
                  <a:srgbClr val="FFFFC6">
                    <a:alpha val="9855"/>
                  </a:srgbClr>
                </a:gs>
                <a:gs pos="71429">
                  <a:srgbClr val="FFFFC6">
                    <a:alpha val="4740"/>
                  </a:srgbClr>
                </a:gs>
                <a:gs pos="85714">
                  <a:srgbClr val="FFFFC6">
                    <a:alpha val="1902"/>
                  </a:srgbClr>
                </a:gs>
                <a:gs pos="100000">
                  <a:srgbClr val="FFFFC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4358734">
              <a:off x="1773429" y="1829037"/>
              <a:ext cx="383062" cy="275051"/>
            </a:xfrm>
            <a:prstGeom prst="ellipse">
              <a:avLst/>
            </a:prstGeom>
            <a:gradFill>
              <a:gsLst>
                <a:gs pos="0">
                  <a:srgbClr val="00A4F4">
                    <a:alpha val="3557"/>
                  </a:srgbClr>
                </a:gs>
                <a:gs pos="14286">
                  <a:srgbClr val="00A4F4">
                    <a:alpha val="3274"/>
                  </a:srgbClr>
                </a:gs>
                <a:gs pos="28571">
                  <a:srgbClr val="00A4F4">
                    <a:alpha val="2552"/>
                  </a:srgbClr>
                </a:gs>
                <a:gs pos="42857">
                  <a:srgbClr val="00A4F4">
                    <a:alpha val="1681"/>
                  </a:srgbClr>
                </a:gs>
                <a:gs pos="57143">
                  <a:srgbClr val="00A4F4">
                    <a:alpha val="935"/>
                  </a:srgbClr>
                </a:gs>
                <a:gs pos="71429">
                  <a:srgbClr val="00A4F4">
                    <a:alpha val="439"/>
                  </a:srgbClr>
                </a:gs>
                <a:gs pos="85714">
                  <a:srgbClr val="00A4F4">
                    <a:alpha val="174"/>
                  </a:srgbClr>
                </a:gs>
                <a:gs pos="100000">
                  <a:srgbClr val="00A4F4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8842650">
              <a:off x="1137094" y="2022552"/>
              <a:ext cx="280310" cy="234807"/>
            </a:xfrm>
            <a:prstGeom prst="ellipse">
              <a:avLst/>
            </a:prstGeom>
            <a:gradFill>
              <a:gsLst>
                <a:gs pos="0">
                  <a:srgbClr val="540000">
                    <a:alpha val="23878"/>
                  </a:srgbClr>
                </a:gs>
                <a:gs pos="14286">
                  <a:srgbClr val="540000">
                    <a:alpha val="22180"/>
                  </a:srgbClr>
                </a:gs>
                <a:gs pos="28571">
                  <a:srgbClr val="540000">
                    <a:alpha val="17692"/>
                  </a:srgbClr>
                </a:gs>
                <a:gs pos="42857">
                  <a:srgbClr val="540000">
                    <a:alpha val="11989"/>
                  </a:srgbClr>
                </a:gs>
                <a:gs pos="57143">
                  <a:srgbClr val="540000">
                    <a:alpha val="6832"/>
                  </a:srgbClr>
                </a:gs>
                <a:gs pos="71429">
                  <a:srgbClr val="540000">
                    <a:alpha val="3258"/>
                  </a:srgbClr>
                </a:gs>
                <a:gs pos="85714">
                  <a:srgbClr val="540000">
                    <a:alpha val="1301"/>
                  </a:srgbClr>
                </a:gs>
                <a:gs pos="100000">
                  <a:srgbClr val="540000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5548108">
              <a:off x="-32113" y="1373691"/>
              <a:ext cx="439161" cy="315027"/>
            </a:xfrm>
            <a:prstGeom prst="ellipse">
              <a:avLst/>
            </a:prstGeom>
            <a:gradFill>
              <a:gsLst>
                <a:gs pos="0">
                  <a:srgbClr val="AB98CF">
                    <a:alpha val="13449"/>
                  </a:srgbClr>
                </a:gs>
                <a:gs pos="14286">
                  <a:srgbClr val="AB98CF">
                    <a:alpha val="12432"/>
                  </a:srgbClr>
                </a:gs>
                <a:gs pos="28571">
                  <a:srgbClr val="AB98CF">
                    <a:alpha val="9794"/>
                  </a:srgbClr>
                </a:gs>
                <a:gs pos="42857">
                  <a:srgbClr val="AB98CF">
                    <a:alpha val="6537"/>
                  </a:srgbClr>
                </a:gs>
                <a:gs pos="57143">
                  <a:srgbClr val="AB98CF">
                    <a:alpha val="3677"/>
                  </a:srgbClr>
                </a:gs>
                <a:gs pos="71429">
                  <a:srgbClr val="AB98CF">
                    <a:alpha val="1738"/>
                  </a:srgbClr>
                </a:gs>
                <a:gs pos="85714">
                  <a:srgbClr val="AB98CF">
                    <a:alpha val="691"/>
                  </a:srgbClr>
                </a:gs>
                <a:gs pos="100000">
                  <a:srgbClr val="AB98CF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6954365">
              <a:off x="276137" y="1105348"/>
              <a:ext cx="409079" cy="364041"/>
            </a:xfrm>
            <a:prstGeom prst="ellipse">
              <a:avLst/>
            </a:prstGeom>
            <a:gradFill>
              <a:gsLst>
                <a:gs pos="0">
                  <a:srgbClr val="79ABFF">
                    <a:alpha val="23864"/>
                  </a:srgbClr>
                </a:gs>
                <a:gs pos="14286">
                  <a:srgbClr val="79ABFF">
                    <a:alpha val="22166"/>
                  </a:srgbClr>
                </a:gs>
                <a:gs pos="28571">
                  <a:srgbClr val="79ABFF">
                    <a:alpha val="17681"/>
                  </a:srgbClr>
                </a:gs>
                <a:gs pos="42857">
                  <a:srgbClr val="79ABFF">
                    <a:alpha val="11981"/>
                  </a:srgbClr>
                </a:gs>
                <a:gs pos="57143">
                  <a:srgbClr val="79ABFF">
                    <a:alpha val="6827"/>
                  </a:srgbClr>
                </a:gs>
                <a:gs pos="71429">
                  <a:srgbClr val="79ABFF">
                    <a:alpha val="3256"/>
                  </a:srgbClr>
                </a:gs>
                <a:gs pos="85714">
                  <a:srgbClr val="79ABFF">
                    <a:alpha val="1300"/>
                  </a:srgbClr>
                </a:gs>
                <a:gs pos="100000">
                  <a:srgbClr val="79ABFF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4723843">
              <a:off x="1555688" y="2126405"/>
              <a:ext cx="576095" cy="16539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4770697">
              <a:off x="1574767" y="2084991"/>
              <a:ext cx="471050" cy="444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9603877">
              <a:off x="845212" y="1002296"/>
              <a:ext cx="484359" cy="296548"/>
            </a:xfrm>
            <a:prstGeom prst="ellipse">
              <a:avLst/>
            </a:prstGeom>
            <a:gradFill>
              <a:gsLst>
                <a:gs pos="0">
                  <a:srgbClr val="6B92D0">
                    <a:alpha val="19898"/>
                  </a:srgbClr>
                </a:gs>
                <a:gs pos="14286">
                  <a:srgbClr val="6B92D0">
                    <a:alpha val="18447"/>
                  </a:srgbClr>
                </a:gs>
                <a:gs pos="28571">
                  <a:srgbClr val="6B92D0">
                    <a:alpha val="14644"/>
                  </a:srgbClr>
                </a:gs>
                <a:gs pos="42857">
                  <a:srgbClr val="6B92D0">
                    <a:alpha val="9864"/>
                  </a:srgbClr>
                </a:gs>
                <a:gs pos="57143">
                  <a:srgbClr val="6B92D0">
                    <a:alpha val="5592"/>
                  </a:srgbClr>
                </a:gs>
                <a:gs pos="71429">
                  <a:srgbClr val="6B92D0">
                    <a:alpha val="2658"/>
                  </a:srgbClr>
                </a:gs>
                <a:gs pos="85714">
                  <a:srgbClr val="6B92D0">
                    <a:alpha val="1060"/>
                  </a:srgbClr>
                </a:gs>
                <a:gs pos="100000">
                  <a:srgbClr val="6B92D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6357870">
              <a:off x="936306" y="2226950"/>
              <a:ext cx="324667" cy="362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7862728">
              <a:off x="305326" y="883176"/>
              <a:ext cx="433658" cy="270399"/>
            </a:xfrm>
            <a:prstGeom prst="ellipse">
              <a:avLst/>
            </a:prstGeom>
            <a:gradFill>
              <a:gsLst>
                <a:gs pos="0">
                  <a:srgbClr val="3C78D1">
                    <a:alpha val="12549"/>
                  </a:srgbClr>
                </a:gs>
                <a:gs pos="14286">
                  <a:srgbClr val="3C78D1">
                    <a:alpha val="11595"/>
                  </a:srgbClr>
                </a:gs>
                <a:gs pos="28571">
                  <a:srgbClr val="3C78D1">
                    <a:alpha val="9125"/>
                  </a:srgbClr>
                </a:gs>
                <a:gs pos="42857">
                  <a:srgbClr val="3C78D1">
                    <a:alpha val="6084"/>
                  </a:srgbClr>
                </a:gs>
                <a:gs pos="57143">
                  <a:srgbClr val="3C78D1">
                    <a:alpha val="3418"/>
                  </a:srgbClr>
                </a:gs>
                <a:gs pos="71429">
                  <a:srgbClr val="3C78D1">
                    <a:alpha val="1615"/>
                  </a:srgbClr>
                </a:gs>
                <a:gs pos="85714">
                  <a:srgbClr val="3C78D1">
                    <a:alpha val="642"/>
                  </a:srgbClr>
                </a:gs>
                <a:gs pos="100000">
                  <a:srgbClr val="3C78D1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5037011">
              <a:off x="1571296" y="1464602"/>
              <a:ext cx="341615" cy="311726"/>
            </a:xfrm>
            <a:prstGeom prst="ellipse">
              <a:avLst/>
            </a:prstGeom>
            <a:gradFill>
              <a:gsLst>
                <a:gs pos="0">
                  <a:srgbClr val="927171">
                    <a:alpha val="11472"/>
                  </a:srgbClr>
                </a:gs>
                <a:gs pos="14286">
                  <a:srgbClr val="927171">
                    <a:alpha val="10595"/>
                  </a:srgbClr>
                </a:gs>
                <a:gs pos="28571">
                  <a:srgbClr val="927171">
                    <a:alpha val="8329"/>
                  </a:srgbClr>
                </a:gs>
                <a:gs pos="42857">
                  <a:srgbClr val="927171">
                    <a:alpha val="5544"/>
                  </a:srgbClr>
                </a:gs>
                <a:gs pos="57143">
                  <a:srgbClr val="927171">
                    <a:alpha val="3111"/>
                  </a:srgbClr>
                </a:gs>
                <a:gs pos="71429">
                  <a:srgbClr val="927171">
                    <a:alpha val="1469"/>
                  </a:srgbClr>
                </a:gs>
                <a:gs pos="85714">
                  <a:srgbClr val="927171">
                    <a:alpha val="583"/>
                  </a:srgbClr>
                </a:gs>
                <a:gs pos="100000">
                  <a:srgbClr val="927171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6111845">
              <a:off x="1462707" y="1973297"/>
              <a:ext cx="333873" cy="321061"/>
            </a:xfrm>
            <a:prstGeom prst="ellipse">
              <a:avLst/>
            </a:prstGeom>
            <a:gradFill>
              <a:gsLst>
                <a:gs pos="0">
                  <a:srgbClr val="001310">
                    <a:alpha val="3653"/>
                  </a:srgbClr>
                </a:gs>
                <a:gs pos="14286">
                  <a:srgbClr val="001310">
                    <a:alpha val="3363"/>
                  </a:srgbClr>
                </a:gs>
                <a:gs pos="28571">
                  <a:srgbClr val="001310">
                    <a:alpha val="2621"/>
                  </a:srgbClr>
                </a:gs>
                <a:gs pos="42857">
                  <a:srgbClr val="001310">
                    <a:alpha val="1727"/>
                  </a:srgbClr>
                </a:gs>
                <a:gs pos="57143">
                  <a:srgbClr val="001310">
                    <a:alpha val="961"/>
                  </a:srgbClr>
                </a:gs>
                <a:gs pos="71429">
                  <a:srgbClr val="001310">
                    <a:alpha val="451"/>
                  </a:srgbClr>
                </a:gs>
                <a:gs pos="85714">
                  <a:srgbClr val="001310">
                    <a:alpha val="179"/>
                  </a:srgbClr>
                </a:gs>
                <a:gs pos="100000">
                  <a:srgbClr val="001310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5601092">
              <a:off x="1575352" y="1662132"/>
              <a:ext cx="317938" cy="314265"/>
            </a:xfrm>
            <a:prstGeom prst="ellipse">
              <a:avLst/>
            </a:prstGeom>
            <a:gradFill>
              <a:gsLst>
                <a:gs pos="0">
                  <a:srgbClr val="449275">
                    <a:alpha val="3372"/>
                  </a:srgbClr>
                </a:gs>
                <a:gs pos="14286">
                  <a:srgbClr val="449275">
                    <a:alpha val="3104"/>
                  </a:srgbClr>
                </a:gs>
                <a:gs pos="28571">
                  <a:srgbClr val="449275">
                    <a:alpha val="2418"/>
                  </a:srgbClr>
                </a:gs>
                <a:gs pos="42857">
                  <a:srgbClr val="449275">
                    <a:alpha val="1593"/>
                  </a:srgbClr>
                </a:gs>
                <a:gs pos="57143">
                  <a:srgbClr val="449275">
                    <a:alpha val="886"/>
                  </a:srgbClr>
                </a:gs>
                <a:gs pos="71429">
                  <a:srgbClr val="449275">
                    <a:alpha val="416"/>
                  </a:srgbClr>
                </a:gs>
                <a:gs pos="85714">
                  <a:srgbClr val="449275">
                    <a:alpha val="165"/>
                  </a:srgbClr>
                </a:gs>
                <a:gs pos="100000">
                  <a:srgbClr val="449275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4071921">
              <a:off x="1749705" y="1300406"/>
              <a:ext cx="299694" cy="65162"/>
            </a:xfrm>
            <a:prstGeom prst="ellipse">
              <a:avLst/>
            </a:prstGeom>
            <a:gradFill>
              <a:gsLst>
                <a:gs pos="0">
                  <a:srgbClr val="B3A2BA">
                    <a:alpha val="12851"/>
                  </a:srgbClr>
                </a:gs>
                <a:gs pos="14286">
                  <a:srgbClr val="B3A2BA">
                    <a:alpha val="11876"/>
                  </a:srgbClr>
                </a:gs>
                <a:gs pos="28571">
                  <a:srgbClr val="B3A2BA">
                    <a:alpha val="9350"/>
                  </a:srgbClr>
                </a:gs>
                <a:gs pos="42857">
                  <a:srgbClr val="B3A2BA">
                    <a:alpha val="6236"/>
                  </a:srgbClr>
                </a:gs>
                <a:gs pos="57143">
                  <a:srgbClr val="B3A2BA">
                    <a:alpha val="3505"/>
                  </a:srgbClr>
                </a:gs>
                <a:gs pos="71429">
                  <a:srgbClr val="B3A2BA">
                    <a:alpha val="1656"/>
                  </a:srgbClr>
                </a:gs>
                <a:gs pos="85714">
                  <a:srgbClr val="B3A2BA">
                    <a:alpha val="658"/>
                  </a:srgbClr>
                </a:gs>
                <a:gs pos="100000">
                  <a:srgbClr val="B3A2BA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4838234">
              <a:off x="1689370" y="1239141"/>
              <a:ext cx="487432" cy="297910"/>
            </a:xfrm>
            <a:prstGeom prst="ellipse">
              <a:avLst/>
            </a:prstGeom>
            <a:gradFill>
              <a:gsLst>
                <a:gs pos="0">
                  <a:srgbClr val="6AAFE4">
                    <a:alpha val="8161"/>
                  </a:srgbClr>
                </a:gs>
                <a:gs pos="14286">
                  <a:srgbClr val="6AAFE4">
                    <a:alpha val="7526"/>
                  </a:srgbClr>
                </a:gs>
                <a:gs pos="28571">
                  <a:srgbClr val="6AAFE4">
                    <a:alpha val="5894"/>
                  </a:srgbClr>
                </a:gs>
                <a:gs pos="42857">
                  <a:srgbClr val="6AAFE4">
                    <a:alpha val="3907"/>
                  </a:srgbClr>
                </a:gs>
                <a:gs pos="57143">
                  <a:srgbClr val="6AAFE4">
                    <a:alpha val="2184"/>
                  </a:srgbClr>
                </a:gs>
                <a:gs pos="71429">
                  <a:srgbClr val="6AAFE4">
                    <a:alpha val="1028"/>
                  </a:srgbClr>
                </a:gs>
                <a:gs pos="85714">
                  <a:srgbClr val="6AAFE4">
                    <a:alpha val="408"/>
                  </a:srgbClr>
                </a:gs>
                <a:gs pos="100000">
                  <a:srgbClr val="6AAFE4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5639558">
              <a:off x="1624293" y="772164"/>
              <a:ext cx="374333" cy="97891"/>
            </a:xfrm>
            <a:prstGeom prst="ellipse">
              <a:avLst/>
            </a:prstGeom>
            <a:gradFill>
              <a:gsLst>
                <a:gs pos="0">
                  <a:srgbClr val="D86100">
                    <a:alpha val="11332"/>
                  </a:srgbClr>
                </a:gs>
                <a:gs pos="14286">
                  <a:srgbClr val="D86100">
                    <a:alpha val="10466"/>
                  </a:srgbClr>
                </a:gs>
                <a:gs pos="28571">
                  <a:srgbClr val="D86100">
                    <a:alpha val="8225"/>
                  </a:srgbClr>
                </a:gs>
                <a:gs pos="42857">
                  <a:srgbClr val="D86100">
                    <a:alpha val="5475"/>
                  </a:srgbClr>
                </a:gs>
                <a:gs pos="57143">
                  <a:srgbClr val="D86100">
                    <a:alpha val="3071"/>
                  </a:srgbClr>
                </a:gs>
                <a:gs pos="71429">
                  <a:srgbClr val="D86100">
                    <a:alpha val="1450"/>
                  </a:srgbClr>
                </a:gs>
                <a:gs pos="85714">
                  <a:srgbClr val="D86100">
                    <a:alpha val="576"/>
                  </a:srgbClr>
                </a:gs>
                <a:gs pos="100000">
                  <a:srgbClr val="D86100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7360985">
              <a:off x="2437897" y="2309525"/>
              <a:ext cx="184049" cy="83986"/>
            </a:xfrm>
            <a:prstGeom prst="ellipse">
              <a:avLst/>
            </a:prstGeom>
            <a:gradFill>
              <a:gsLst>
                <a:gs pos="0">
                  <a:srgbClr val="FFA700">
                    <a:alpha val="14566"/>
                  </a:srgbClr>
                </a:gs>
                <a:gs pos="14286">
                  <a:srgbClr val="FFA700">
                    <a:alpha val="13471"/>
                  </a:srgbClr>
                </a:gs>
                <a:gs pos="28571">
                  <a:srgbClr val="FFA700">
                    <a:alpha val="10626"/>
                  </a:srgbClr>
                </a:gs>
                <a:gs pos="42857">
                  <a:srgbClr val="FFA700">
                    <a:alpha val="7104"/>
                  </a:srgbClr>
                </a:gs>
                <a:gs pos="57143">
                  <a:srgbClr val="FFA700">
                    <a:alpha val="4001"/>
                  </a:srgbClr>
                </a:gs>
                <a:gs pos="71429">
                  <a:srgbClr val="FFA700">
                    <a:alpha val="1893"/>
                  </a:srgbClr>
                </a:gs>
                <a:gs pos="85714">
                  <a:srgbClr val="FFA700">
                    <a:alpha val="753"/>
                  </a:srgbClr>
                </a:gs>
                <a:gs pos="100000">
                  <a:srgbClr val="FFA70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5614616">
              <a:off x="2402913" y="1026299"/>
              <a:ext cx="354689" cy="238300"/>
            </a:xfrm>
            <a:prstGeom prst="ellipse">
              <a:avLst/>
            </a:prstGeom>
            <a:gradFill>
              <a:gsLst>
                <a:gs pos="0">
                  <a:srgbClr val="9C8200">
                    <a:alpha val="7877"/>
                  </a:srgbClr>
                </a:gs>
                <a:gs pos="14286">
                  <a:srgbClr val="9C8200">
                    <a:alpha val="7264"/>
                  </a:srgbClr>
                </a:gs>
                <a:gs pos="28571">
                  <a:srgbClr val="9C8200">
                    <a:alpha val="5687"/>
                  </a:srgbClr>
                </a:gs>
                <a:gs pos="42857">
                  <a:srgbClr val="9C8200">
                    <a:alpha val="3768"/>
                  </a:srgbClr>
                </a:gs>
                <a:gs pos="57143">
                  <a:srgbClr val="9C8200">
                    <a:alpha val="2106"/>
                  </a:srgbClr>
                </a:gs>
                <a:gs pos="71429">
                  <a:srgbClr val="9C8200">
                    <a:alpha val="991"/>
                  </a:srgbClr>
                </a:gs>
                <a:gs pos="85714">
                  <a:srgbClr val="9C8200">
                    <a:alpha val="393"/>
                  </a:srgbClr>
                </a:gs>
                <a:gs pos="100000">
                  <a:srgbClr val="9C8200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5591702">
              <a:off x="1487602" y="1588838"/>
              <a:ext cx="503198" cy="157372"/>
            </a:xfrm>
            <a:prstGeom prst="ellipse">
              <a:avLst/>
            </a:prstGeom>
            <a:gradFill>
              <a:gsLst>
                <a:gs pos="0">
                  <a:srgbClr val="0080FF">
                    <a:alpha val="10063"/>
                  </a:srgbClr>
                </a:gs>
                <a:gs pos="14286">
                  <a:srgbClr val="0080FF">
                    <a:alpha val="9288"/>
                  </a:srgbClr>
                </a:gs>
                <a:gs pos="28571">
                  <a:srgbClr val="0080FF">
                    <a:alpha val="7290"/>
                  </a:srgbClr>
                </a:gs>
                <a:gs pos="42857">
                  <a:srgbClr val="0080FF">
                    <a:alpha val="4843"/>
                  </a:srgbClr>
                </a:gs>
                <a:gs pos="57143">
                  <a:srgbClr val="0080FF">
                    <a:alpha val="2713"/>
                  </a:srgbClr>
                </a:gs>
                <a:gs pos="71429">
                  <a:srgbClr val="0080FF">
                    <a:alpha val="1279"/>
                  </a:srgbClr>
                </a:gs>
                <a:gs pos="85714">
                  <a:srgbClr val="0080FF">
                    <a:alpha val="508"/>
                  </a:srgbClr>
                </a:gs>
                <a:gs pos="100000">
                  <a:srgbClr val="0080FF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6278398">
              <a:off x="-47764" y="1035229"/>
              <a:ext cx="392220" cy="152410"/>
            </a:xfrm>
            <a:prstGeom prst="ellipse">
              <a:avLst/>
            </a:prstGeom>
            <a:gradFill>
              <a:gsLst>
                <a:gs pos="0">
                  <a:srgbClr val="000000">
                    <a:alpha val="32847"/>
                  </a:srgbClr>
                </a:gs>
                <a:gs pos="14286">
                  <a:srgbClr val="000000">
                    <a:alpha val="30649"/>
                  </a:srgbClr>
                </a:gs>
                <a:gs pos="28571">
                  <a:srgbClr val="000000">
                    <a:alpha val="24737"/>
                  </a:srgbClr>
                </a:gs>
                <a:gs pos="42857">
                  <a:srgbClr val="000000">
                    <a:alpha val="17006"/>
                  </a:srgbClr>
                </a:gs>
                <a:gs pos="57143">
                  <a:srgbClr val="000000">
                    <a:alpha val="9813"/>
                  </a:srgbClr>
                </a:gs>
                <a:gs pos="71429">
                  <a:srgbClr val="000000">
                    <a:alpha val="4720"/>
                  </a:srgbClr>
                </a:gs>
                <a:gs pos="85714">
                  <a:srgbClr val="000000">
                    <a:alpha val="1894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10460022">
              <a:off x="-133527" y="1882042"/>
              <a:ext cx="424181" cy="282269"/>
            </a:xfrm>
            <a:prstGeom prst="ellipse">
              <a:avLst/>
            </a:prstGeom>
            <a:gradFill>
              <a:gsLst>
                <a:gs pos="0">
                  <a:srgbClr val="DA6700">
                    <a:alpha val="16413"/>
                  </a:srgbClr>
                </a:gs>
                <a:gs pos="14286">
                  <a:srgbClr val="DA6700">
                    <a:alpha val="15192"/>
                  </a:srgbClr>
                </a:gs>
                <a:gs pos="28571">
                  <a:srgbClr val="DA6700">
                    <a:alpha val="12009"/>
                  </a:srgbClr>
                </a:gs>
                <a:gs pos="42857">
                  <a:srgbClr val="DA6700">
                    <a:alpha val="8049"/>
                  </a:srgbClr>
                </a:gs>
                <a:gs pos="57143">
                  <a:srgbClr val="DA6700">
                    <a:alpha val="4544"/>
                  </a:srgbClr>
                </a:gs>
                <a:gs pos="71429">
                  <a:srgbClr val="DA6700">
                    <a:alpha val="2153"/>
                  </a:srgbClr>
                </a:gs>
                <a:gs pos="85714">
                  <a:srgbClr val="DA6700">
                    <a:alpha val="857"/>
                  </a:srgbClr>
                </a:gs>
                <a:gs pos="100000">
                  <a:srgbClr val="DA670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-9369605">
              <a:off x="521329" y="2124483"/>
              <a:ext cx="311559" cy="294682"/>
            </a:xfrm>
            <a:prstGeom prst="ellipse">
              <a:avLst/>
            </a:prstGeom>
            <a:gradFill>
              <a:gsLst>
                <a:gs pos="0">
                  <a:srgbClr val="787A00">
                    <a:alpha val="4186"/>
                  </a:srgbClr>
                </a:gs>
                <a:gs pos="14286">
                  <a:srgbClr val="787A00">
                    <a:alpha val="3854"/>
                  </a:srgbClr>
                </a:gs>
                <a:gs pos="28571">
                  <a:srgbClr val="787A00">
                    <a:alpha val="3005"/>
                  </a:srgbClr>
                </a:gs>
                <a:gs pos="42857">
                  <a:srgbClr val="787A00">
                    <a:alpha val="1982"/>
                  </a:srgbClr>
                </a:gs>
                <a:gs pos="57143">
                  <a:srgbClr val="787A00">
                    <a:alpha val="1103"/>
                  </a:srgbClr>
                </a:gs>
                <a:gs pos="71429">
                  <a:srgbClr val="787A00">
                    <a:alpha val="518"/>
                  </a:srgbClr>
                </a:gs>
                <a:gs pos="85714">
                  <a:srgbClr val="787A00">
                    <a:alpha val="205"/>
                  </a:srgbClr>
                </a:gs>
                <a:gs pos="100000">
                  <a:srgbClr val="787A00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4833789">
              <a:off x="1291508" y="2260778"/>
              <a:ext cx="319473" cy="298881"/>
            </a:xfrm>
            <a:prstGeom prst="ellipse">
              <a:avLst/>
            </a:prstGeom>
            <a:gradFill>
              <a:gsLst>
                <a:gs pos="0">
                  <a:srgbClr val="000000">
                    <a:alpha val="12942"/>
                  </a:srgbClr>
                </a:gs>
                <a:gs pos="14286">
                  <a:srgbClr val="000000">
                    <a:alpha val="11961"/>
                  </a:srgbClr>
                </a:gs>
                <a:gs pos="28571">
                  <a:srgbClr val="000000">
                    <a:alpha val="9418"/>
                  </a:srgbClr>
                </a:gs>
                <a:gs pos="42857">
                  <a:srgbClr val="000000">
                    <a:alpha val="6282"/>
                  </a:srgbClr>
                </a:gs>
                <a:gs pos="57143">
                  <a:srgbClr val="000000">
                    <a:alpha val="3531"/>
                  </a:srgbClr>
                </a:gs>
                <a:gs pos="71429">
                  <a:srgbClr val="000000">
                    <a:alpha val="1669"/>
                  </a:srgbClr>
                </a:gs>
                <a:gs pos="85714">
                  <a:srgbClr val="000000">
                    <a:alpha val="663"/>
                  </a:srgbClr>
                </a:gs>
                <a:gs pos="100000">
                  <a:srgbClr val="000000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-10152534">
              <a:off x="3088311" y="2111860"/>
              <a:ext cx="362180" cy="246316"/>
            </a:xfrm>
            <a:prstGeom prst="ellipse">
              <a:avLst/>
            </a:prstGeom>
            <a:gradFill>
              <a:gsLst>
                <a:gs pos="0">
                  <a:srgbClr val="000000">
                    <a:alpha val="24032"/>
                  </a:srgbClr>
                </a:gs>
                <a:gs pos="14286">
                  <a:srgbClr val="000000">
                    <a:alpha val="22324"/>
                  </a:srgbClr>
                </a:gs>
                <a:gs pos="28571">
                  <a:srgbClr val="000000">
                    <a:alpha val="17811"/>
                  </a:srgbClr>
                </a:gs>
                <a:gs pos="42857">
                  <a:srgbClr val="000000">
                    <a:alpha val="12073"/>
                  </a:srgbClr>
                </a:gs>
                <a:gs pos="57143">
                  <a:srgbClr val="000000">
                    <a:alpha val="6881"/>
                  </a:srgbClr>
                </a:gs>
                <a:gs pos="71429">
                  <a:srgbClr val="000000">
                    <a:alpha val="3282"/>
                  </a:srgbClr>
                </a:gs>
                <a:gs pos="85714">
                  <a:srgbClr val="000000">
                    <a:alpha val="1311"/>
                  </a:srgbClr>
                </a:gs>
                <a:gs pos="100000">
                  <a:srgbClr val="000000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5954957">
              <a:off x="-160289" y="1726604"/>
              <a:ext cx="430467" cy="131222"/>
            </a:xfrm>
            <a:prstGeom prst="ellipse">
              <a:avLst/>
            </a:prstGeom>
            <a:gradFill>
              <a:gsLst>
                <a:gs pos="0">
                  <a:srgbClr val="FF0000">
                    <a:alpha val="26720"/>
                  </a:srgbClr>
                </a:gs>
                <a:gs pos="14286">
                  <a:srgbClr val="FF0000">
                    <a:alpha val="24854"/>
                  </a:srgbClr>
                </a:gs>
                <a:gs pos="28571">
                  <a:srgbClr val="FF0000">
                    <a:alpha val="19897"/>
                  </a:srgbClr>
                </a:gs>
                <a:gs pos="42857">
                  <a:srgbClr val="FF0000">
                    <a:alpha val="13543"/>
                  </a:srgbClr>
                </a:gs>
                <a:gs pos="57143">
                  <a:srgbClr val="FF0000">
                    <a:alpha val="7747"/>
                  </a:srgbClr>
                </a:gs>
                <a:gs pos="71429">
                  <a:srgbClr val="FF0000">
                    <a:alpha val="3704"/>
                  </a:srgbClr>
                </a:gs>
                <a:gs pos="85714">
                  <a:srgbClr val="FF0000">
                    <a:alpha val="1481"/>
                  </a:srgbClr>
                </a:gs>
                <a:gs pos="100000">
                  <a:srgbClr val="FF0000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9268662">
              <a:off x="2449430" y="2205068"/>
              <a:ext cx="557597" cy="394437"/>
            </a:xfrm>
            <a:prstGeom prst="ellipse">
              <a:avLst/>
            </a:prstGeom>
            <a:gradFill>
              <a:gsLst>
                <a:gs pos="0">
                  <a:srgbClr val="FFBF00">
                    <a:alpha val="5629"/>
                  </a:srgbClr>
                </a:gs>
                <a:gs pos="14286">
                  <a:srgbClr val="FFBF00">
                    <a:alpha val="5185"/>
                  </a:srgbClr>
                </a:gs>
                <a:gs pos="28571">
                  <a:srgbClr val="FFBF00">
                    <a:alpha val="4050"/>
                  </a:srgbClr>
                </a:gs>
                <a:gs pos="42857">
                  <a:srgbClr val="FFBF00">
                    <a:alpha val="2675"/>
                  </a:srgbClr>
                </a:gs>
                <a:gs pos="57143">
                  <a:srgbClr val="FFBF00">
                    <a:alpha val="1491"/>
                  </a:srgbClr>
                </a:gs>
                <a:gs pos="71429">
                  <a:srgbClr val="FFBF00">
                    <a:alpha val="701"/>
                  </a:srgbClr>
                </a:gs>
                <a:gs pos="85714">
                  <a:srgbClr val="FFBF00">
                    <a:alpha val="278"/>
                  </a:srgbClr>
                </a:gs>
                <a:gs pos="100000">
                  <a:srgbClr val="FFBF00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3123888">
              <a:off x="1715548" y="735428"/>
              <a:ext cx="285882" cy="268398"/>
            </a:xfrm>
            <a:prstGeom prst="ellipse">
              <a:avLst/>
            </a:prstGeom>
            <a:gradFill>
              <a:gsLst>
                <a:gs pos="0">
                  <a:srgbClr val="1D0000">
                    <a:alpha val="22975"/>
                  </a:srgbClr>
                </a:gs>
                <a:gs pos="14286">
                  <a:srgbClr val="1D0000">
                    <a:alpha val="21331"/>
                  </a:srgbClr>
                </a:gs>
                <a:gs pos="28571">
                  <a:srgbClr val="1D0000">
                    <a:alpha val="16997"/>
                  </a:srgbClr>
                </a:gs>
                <a:gs pos="42857">
                  <a:srgbClr val="1D0000">
                    <a:alpha val="11502"/>
                  </a:srgbClr>
                </a:gs>
                <a:gs pos="57143">
                  <a:srgbClr val="1D0000">
                    <a:alpha val="6547"/>
                  </a:srgbClr>
                </a:gs>
                <a:gs pos="71429">
                  <a:srgbClr val="1D0000">
                    <a:alpha val="3120"/>
                  </a:srgbClr>
                </a:gs>
                <a:gs pos="85714">
                  <a:srgbClr val="1D0000">
                    <a:alpha val="1245"/>
                  </a:srgbClr>
                </a:gs>
                <a:gs pos="100000">
                  <a:srgbClr val="1D0000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-10665589">
              <a:off x="678356" y="2095332"/>
              <a:ext cx="279609" cy="120780"/>
            </a:xfrm>
            <a:prstGeom prst="ellipse">
              <a:avLst/>
            </a:prstGeom>
            <a:gradFill>
              <a:gsLst>
                <a:gs pos="0">
                  <a:srgbClr val="FFFFC4">
                    <a:alpha val="7761"/>
                  </a:srgbClr>
                </a:gs>
                <a:gs pos="14286">
                  <a:srgbClr val="FFFFC4">
                    <a:alpha val="7156"/>
                  </a:srgbClr>
                </a:gs>
                <a:gs pos="28571">
                  <a:srgbClr val="FFFFC4">
                    <a:alpha val="5602"/>
                  </a:srgbClr>
                </a:gs>
                <a:gs pos="42857">
                  <a:srgbClr val="FFFFC4">
                    <a:alpha val="3711"/>
                  </a:srgbClr>
                </a:gs>
                <a:gs pos="57143">
                  <a:srgbClr val="FFFFC4">
                    <a:alpha val="2074"/>
                  </a:srgbClr>
                </a:gs>
                <a:gs pos="71429">
                  <a:srgbClr val="FFFFC4">
                    <a:alpha val="976"/>
                  </a:srgbClr>
                </a:gs>
                <a:gs pos="85714">
                  <a:srgbClr val="FFFFC4">
                    <a:alpha val="387"/>
                  </a:srgbClr>
                </a:gs>
                <a:gs pos="100000">
                  <a:srgbClr val="FFFFC4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5400001">
              <a:off x="1630624" y="2256607"/>
              <a:ext cx="377302" cy="9450"/>
            </a:xfrm>
            <a:prstGeom prst="ellipse">
              <a:avLst/>
            </a:prstGeom>
            <a:gradFill>
              <a:gsLst>
                <a:gs pos="0">
                  <a:srgbClr val="FFFFB7">
                    <a:alpha val="32968"/>
                  </a:srgbClr>
                </a:gs>
                <a:gs pos="14286">
                  <a:srgbClr val="FFFFB7">
                    <a:alpha val="30764"/>
                  </a:srgbClr>
                </a:gs>
                <a:gs pos="28571">
                  <a:srgbClr val="FFFFB7">
                    <a:alpha val="24833"/>
                  </a:srgbClr>
                </a:gs>
                <a:gs pos="42857">
                  <a:srgbClr val="FFFFB7">
                    <a:alpha val="17075"/>
                  </a:srgbClr>
                </a:gs>
                <a:gs pos="57143">
                  <a:srgbClr val="FFFFB7">
                    <a:alpha val="9855"/>
                  </a:srgbClr>
                </a:gs>
                <a:gs pos="71429">
                  <a:srgbClr val="FFFFB7">
                    <a:alpha val="4740"/>
                  </a:srgbClr>
                </a:gs>
                <a:gs pos="85714">
                  <a:srgbClr val="FFFFB7">
                    <a:alpha val="1902"/>
                  </a:srgbClr>
                </a:gs>
                <a:gs pos="100000">
                  <a:srgbClr val="FFFFB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4156926">
              <a:off x="1553471" y="1572214"/>
              <a:ext cx="334008" cy="325519"/>
            </a:xfrm>
            <a:prstGeom prst="ellipse">
              <a:avLst/>
            </a:prstGeom>
            <a:gradFill>
              <a:gsLst>
                <a:gs pos="0">
                  <a:srgbClr val="61738D">
                    <a:alpha val="6566"/>
                  </a:srgbClr>
                </a:gs>
                <a:gs pos="14286">
                  <a:srgbClr val="61738D">
                    <a:alpha val="6052"/>
                  </a:srgbClr>
                </a:gs>
                <a:gs pos="28571">
                  <a:srgbClr val="61738D">
                    <a:alpha val="4731"/>
                  </a:srgbClr>
                </a:gs>
                <a:gs pos="42857">
                  <a:srgbClr val="61738D">
                    <a:alpha val="3129"/>
                  </a:srgbClr>
                </a:gs>
                <a:gs pos="57143">
                  <a:srgbClr val="61738D">
                    <a:alpha val="1746"/>
                  </a:srgbClr>
                </a:gs>
                <a:gs pos="71429">
                  <a:srgbClr val="61738D">
                    <a:alpha val="821"/>
                  </a:srgbClr>
                </a:gs>
                <a:gs pos="85714">
                  <a:srgbClr val="61738D">
                    <a:alpha val="326"/>
                  </a:srgbClr>
                </a:gs>
                <a:gs pos="100000">
                  <a:srgbClr val="61738D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6835764">
              <a:off x="1714749" y="786278"/>
              <a:ext cx="315531" cy="303038"/>
            </a:xfrm>
            <a:prstGeom prst="ellipse">
              <a:avLst/>
            </a:prstGeom>
            <a:gradFill>
              <a:gsLst>
                <a:gs pos="0">
                  <a:srgbClr val="666A00">
                    <a:alpha val="2340"/>
                  </a:srgbClr>
                </a:gs>
                <a:gs pos="14286">
                  <a:srgbClr val="666A00">
                    <a:alpha val="2153"/>
                  </a:srgbClr>
                </a:gs>
                <a:gs pos="28571">
                  <a:srgbClr val="666A00">
                    <a:alpha val="1675"/>
                  </a:srgbClr>
                </a:gs>
                <a:gs pos="42857">
                  <a:srgbClr val="666A00">
                    <a:alpha val="1102"/>
                  </a:srgbClr>
                </a:gs>
                <a:gs pos="57143">
                  <a:srgbClr val="666A00">
                    <a:alpha val="612"/>
                  </a:srgbClr>
                </a:gs>
                <a:gs pos="71429">
                  <a:srgbClr val="666A00">
                    <a:alpha val="287"/>
                  </a:srgbClr>
                </a:gs>
                <a:gs pos="85714">
                  <a:srgbClr val="666A00">
                    <a:alpha val="114"/>
                  </a:srgbClr>
                </a:gs>
                <a:gs pos="100000">
                  <a:srgbClr val="666A00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4638439">
              <a:off x="1798819" y="1208480"/>
              <a:ext cx="316969" cy="304316"/>
            </a:xfrm>
            <a:prstGeom prst="ellipse">
              <a:avLst/>
            </a:prstGeom>
            <a:gradFill>
              <a:gsLst>
                <a:gs pos="0">
                  <a:srgbClr val="715000">
                    <a:alpha val="3231"/>
                  </a:srgbClr>
                </a:gs>
                <a:gs pos="14286">
                  <a:srgbClr val="715000">
                    <a:alpha val="2974"/>
                  </a:srgbClr>
                </a:gs>
                <a:gs pos="28571">
                  <a:srgbClr val="715000">
                    <a:alpha val="2317"/>
                  </a:srgbClr>
                </a:gs>
                <a:gs pos="42857">
                  <a:srgbClr val="715000">
                    <a:alpha val="1526"/>
                  </a:srgbClr>
                </a:gs>
                <a:gs pos="57143">
                  <a:srgbClr val="715000">
                    <a:alpha val="848"/>
                  </a:srgbClr>
                </a:gs>
                <a:gs pos="71429">
                  <a:srgbClr val="715000">
                    <a:alpha val="398"/>
                  </a:srgbClr>
                </a:gs>
                <a:gs pos="85714">
                  <a:srgbClr val="715000">
                    <a:alpha val="158"/>
                  </a:srgbClr>
                </a:gs>
                <a:gs pos="100000">
                  <a:srgbClr val="715000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3544219">
              <a:off x="32703" y="428952"/>
              <a:ext cx="394343" cy="291749"/>
            </a:xfrm>
            <a:prstGeom prst="ellipse">
              <a:avLst/>
            </a:prstGeom>
            <a:gradFill>
              <a:gsLst>
                <a:gs pos="0">
                  <a:srgbClr val="003900">
                    <a:alpha val="8378"/>
                  </a:srgbClr>
                </a:gs>
                <a:gs pos="14286">
                  <a:srgbClr val="003900">
                    <a:alpha val="7727"/>
                  </a:srgbClr>
                </a:gs>
                <a:gs pos="28571">
                  <a:srgbClr val="003900">
                    <a:alpha val="6053"/>
                  </a:srgbClr>
                </a:gs>
                <a:gs pos="42857">
                  <a:srgbClr val="003900">
                    <a:alpha val="4013"/>
                  </a:srgbClr>
                </a:gs>
                <a:gs pos="57143">
                  <a:srgbClr val="003900">
                    <a:alpha val="2244"/>
                  </a:srgbClr>
                </a:gs>
                <a:gs pos="71429">
                  <a:srgbClr val="003900">
                    <a:alpha val="1057"/>
                  </a:srgbClr>
                </a:gs>
                <a:gs pos="85714">
                  <a:srgbClr val="003900">
                    <a:alpha val="419"/>
                  </a:srgbClr>
                </a:gs>
                <a:gs pos="100000">
                  <a:srgbClr val="003900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5472690">
              <a:off x="1564887" y="2111686"/>
              <a:ext cx="514662" cy="281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6371460">
              <a:off x="1770193" y="1282142"/>
              <a:ext cx="327133" cy="298495"/>
            </a:xfrm>
            <a:prstGeom prst="ellipse">
              <a:avLst/>
            </a:prstGeom>
            <a:gradFill>
              <a:gsLst>
                <a:gs pos="0">
                  <a:srgbClr val="002553">
                    <a:alpha val="5511"/>
                  </a:srgbClr>
                </a:gs>
                <a:gs pos="14286">
                  <a:srgbClr val="002553">
                    <a:alpha val="5077"/>
                  </a:srgbClr>
                </a:gs>
                <a:gs pos="28571">
                  <a:srgbClr val="002553">
                    <a:alpha val="3965"/>
                  </a:srgbClr>
                </a:gs>
                <a:gs pos="42857">
                  <a:srgbClr val="002553">
                    <a:alpha val="2619"/>
                  </a:srgbClr>
                </a:gs>
                <a:gs pos="57143">
                  <a:srgbClr val="002553">
                    <a:alpha val="1460"/>
                  </a:srgbClr>
                </a:gs>
                <a:gs pos="71429">
                  <a:srgbClr val="002553">
                    <a:alpha val="686"/>
                  </a:srgbClr>
                </a:gs>
                <a:gs pos="85714">
                  <a:srgbClr val="002553">
                    <a:alpha val="272"/>
                  </a:srgbClr>
                </a:gs>
                <a:gs pos="100000">
                  <a:srgbClr val="002553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7436392">
              <a:off x="1671236" y="1125187"/>
              <a:ext cx="359759" cy="143501"/>
            </a:xfrm>
            <a:prstGeom prst="ellipse">
              <a:avLst/>
            </a:prstGeom>
            <a:gradFill>
              <a:gsLst>
                <a:gs pos="0">
                  <a:srgbClr val="FFAC00">
                    <a:alpha val="18686"/>
                  </a:srgbClr>
                </a:gs>
                <a:gs pos="14286">
                  <a:srgbClr val="FFAC00">
                    <a:alpha val="17314"/>
                  </a:srgbClr>
                </a:gs>
                <a:gs pos="28571">
                  <a:srgbClr val="FFAC00">
                    <a:alpha val="13724"/>
                  </a:srgbClr>
                </a:gs>
                <a:gs pos="42857">
                  <a:srgbClr val="FFAC00">
                    <a:alpha val="9229"/>
                  </a:srgbClr>
                </a:gs>
                <a:gs pos="57143">
                  <a:srgbClr val="FFAC00">
                    <a:alpha val="5224"/>
                  </a:srgbClr>
                </a:gs>
                <a:gs pos="71429">
                  <a:srgbClr val="FFAC00">
                    <a:alpha val="2480"/>
                  </a:srgbClr>
                </a:gs>
                <a:gs pos="85714">
                  <a:srgbClr val="FFAC00">
                    <a:alpha val="988"/>
                  </a:srgbClr>
                </a:gs>
                <a:gs pos="100000">
                  <a:srgbClr val="FFAC00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9210368">
              <a:off x="-53428" y="1945458"/>
              <a:ext cx="294825" cy="159065"/>
            </a:xfrm>
            <a:prstGeom prst="ellipse">
              <a:avLst/>
            </a:prstGeom>
            <a:gradFill>
              <a:gsLst>
                <a:gs pos="0">
                  <a:srgbClr val="5EA5EF">
                    <a:alpha val="21492"/>
                  </a:srgbClr>
                </a:gs>
                <a:gs pos="14286">
                  <a:srgbClr val="5EA5EF">
                    <a:alpha val="19940"/>
                  </a:srgbClr>
                </a:gs>
                <a:gs pos="28571">
                  <a:srgbClr val="5EA5EF">
                    <a:alpha val="15859"/>
                  </a:srgbClr>
                </a:gs>
                <a:gs pos="42857">
                  <a:srgbClr val="5EA5EF">
                    <a:alpha val="10709"/>
                  </a:srgbClr>
                </a:gs>
                <a:gs pos="57143">
                  <a:srgbClr val="5EA5EF">
                    <a:alpha val="6083"/>
                  </a:srgbClr>
                </a:gs>
                <a:gs pos="71429">
                  <a:srgbClr val="5EA5EF">
                    <a:alpha val="2895"/>
                  </a:srgbClr>
                </a:gs>
                <a:gs pos="85714">
                  <a:srgbClr val="5EA5EF">
                    <a:alpha val="1155"/>
                  </a:srgbClr>
                </a:gs>
                <a:gs pos="100000">
                  <a:srgbClr val="5EA5EF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9415295">
              <a:off x="199507" y="56422"/>
              <a:ext cx="491482" cy="2771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6018000">
              <a:off x="1485413" y="1859166"/>
              <a:ext cx="466975" cy="160177"/>
            </a:xfrm>
            <a:prstGeom prst="ellipse">
              <a:avLst/>
            </a:prstGeom>
            <a:gradFill>
              <a:gsLst>
                <a:gs pos="0">
                  <a:srgbClr val="00CCDD">
                    <a:alpha val="6646"/>
                  </a:srgbClr>
                </a:gs>
                <a:gs pos="14286">
                  <a:srgbClr val="00CCDD">
                    <a:alpha val="6125"/>
                  </a:srgbClr>
                </a:gs>
                <a:gs pos="28571">
                  <a:srgbClr val="00CCDD">
                    <a:alpha val="4789"/>
                  </a:srgbClr>
                </a:gs>
                <a:gs pos="42857">
                  <a:srgbClr val="00CCDD">
                    <a:alpha val="3168"/>
                  </a:srgbClr>
                </a:gs>
                <a:gs pos="57143">
                  <a:srgbClr val="00CCDD">
                    <a:alpha val="1768"/>
                  </a:srgbClr>
                </a:gs>
                <a:gs pos="71429">
                  <a:srgbClr val="00CCDD">
                    <a:alpha val="832"/>
                  </a:srgbClr>
                </a:gs>
                <a:gs pos="85714">
                  <a:srgbClr val="00CCDD">
                    <a:alpha val="330"/>
                  </a:srgbClr>
                </a:gs>
                <a:gs pos="100000">
                  <a:srgbClr val="00CCDD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-9228066">
              <a:off x="231607" y="1285107"/>
              <a:ext cx="382088" cy="313642"/>
            </a:xfrm>
            <a:prstGeom prst="ellipse">
              <a:avLst/>
            </a:prstGeom>
            <a:gradFill>
              <a:gsLst>
                <a:gs pos="0">
                  <a:srgbClr val="FFAA44">
                    <a:alpha val="10758"/>
                  </a:srgbClr>
                </a:gs>
                <a:gs pos="14286">
                  <a:srgbClr val="FFAA44">
                    <a:alpha val="9933"/>
                  </a:srgbClr>
                </a:gs>
                <a:gs pos="28571">
                  <a:srgbClr val="FFAA44">
                    <a:alpha val="7802"/>
                  </a:srgbClr>
                </a:gs>
                <a:gs pos="42857">
                  <a:srgbClr val="FFAA44">
                    <a:alpha val="5188"/>
                  </a:srgbClr>
                </a:gs>
                <a:gs pos="57143">
                  <a:srgbClr val="FFAA44">
                    <a:alpha val="2909"/>
                  </a:srgbClr>
                </a:gs>
                <a:gs pos="71429">
                  <a:srgbClr val="FFAA44">
                    <a:alpha val="1372"/>
                  </a:srgbClr>
                </a:gs>
                <a:gs pos="85714">
                  <a:srgbClr val="FFAA44">
                    <a:alpha val="545"/>
                  </a:srgbClr>
                </a:gs>
                <a:gs pos="100000">
                  <a:srgbClr val="FFAA44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3443212">
              <a:off x="3064651" y="2302796"/>
              <a:ext cx="454820" cy="1494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6948982">
              <a:off x="1651895" y="1193467"/>
              <a:ext cx="403660" cy="148475"/>
            </a:xfrm>
            <a:prstGeom prst="ellipse">
              <a:avLst/>
            </a:prstGeom>
            <a:gradFill>
              <a:gsLst>
                <a:gs pos="0">
                  <a:srgbClr val="FFC851">
                    <a:alpha val="32968"/>
                  </a:srgbClr>
                </a:gs>
                <a:gs pos="14286">
                  <a:srgbClr val="FFC851">
                    <a:alpha val="30764"/>
                  </a:srgbClr>
                </a:gs>
                <a:gs pos="28571">
                  <a:srgbClr val="FFC851">
                    <a:alpha val="24833"/>
                  </a:srgbClr>
                </a:gs>
                <a:gs pos="42857">
                  <a:srgbClr val="FFC851">
                    <a:alpha val="17075"/>
                  </a:srgbClr>
                </a:gs>
                <a:gs pos="57143">
                  <a:srgbClr val="FFC851">
                    <a:alpha val="9855"/>
                  </a:srgbClr>
                </a:gs>
                <a:gs pos="71429">
                  <a:srgbClr val="FFC851">
                    <a:alpha val="4740"/>
                  </a:srgbClr>
                </a:gs>
                <a:gs pos="85714">
                  <a:srgbClr val="FFC851">
                    <a:alpha val="1902"/>
                  </a:srgbClr>
                </a:gs>
                <a:gs pos="100000">
                  <a:srgbClr val="FFC85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5547655">
              <a:off x="1658578" y="553198"/>
              <a:ext cx="316453" cy="307279"/>
            </a:xfrm>
            <a:prstGeom prst="ellipse">
              <a:avLst/>
            </a:prstGeom>
            <a:gradFill>
              <a:gsLst>
                <a:gs pos="0">
                  <a:srgbClr val="00657C">
                    <a:alpha val="6473"/>
                  </a:srgbClr>
                </a:gs>
                <a:gs pos="14286">
                  <a:srgbClr val="00657C">
                    <a:alpha val="5965"/>
                  </a:srgbClr>
                </a:gs>
                <a:gs pos="28571">
                  <a:srgbClr val="00657C">
                    <a:alpha val="4663"/>
                  </a:srgbClr>
                </a:gs>
                <a:gs pos="42857">
                  <a:srgbClr val="00657C">
                    <a:alpha val="3084"/>
                  </a:srgbClr>
                </a:gs>
                <a:gs pos="57143">
                  <a:srgbClr val="00657C">
                    <a:alpha val="1721"/>
                  </a:srgbClr>
                </a:gs>
                <a:gs pos="71429">
                  <a:srgbClr val="00657C">
                    <a:alpha val="809"/>
                  </a:srgbClr>
                </a:gs>
                <a:gs pos="85714">
                  <a:srgbClr val="00657C">
                    <a:alpha val="321"/>
                  </a:srgbClr>
                </a:gs>
                <a:gs pos="100000">
                  <a:srgbClr val="00657C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-9770985">
              <a:off x="2326355" y="2364842"/>
              <a:ext cx="466823" cy="556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8414240">
              <a:off x="2033" y="1410829"/>
              <a:ext cx="395972" cy="283581"/>
            </a:xfrm>
            <a:prstGeom prst="ellipse">
              <a:avLst/>
            </a:prstGeom>
            <a:gradFill>
              <a:gsLst>
                <a:gs pos="0">
                  <a:srgbClr val="B74B00">
                    <a:alpha val="13971"/>
                  </a:srgbClr>
                </a:gs>
                <a:gs pos="14286">
                  <a:srgbClr val="B74B00">
                    <a:alpha val="12918"/>
                  </a:srgbClr>
                </a:gs>
                <a:gs pos="28571">
                  <a:srgbClr val="B74B00">
                    <a:alpha val="10183"/>
                  </a:srgbClr>
                </a:gs>
                <a:gs pos="42857">
                  <a:srgbClr val="B74B00">
                    <a:alpha val="6802"/>
                  </a:srgbClr>
                </a:gs>
                <a:gs pos="57143">
                  <a:srgbClr val="B74B00">
                    <a:alpha val="3828"/>
                  </a:srgbClr>
                </a:gs>
                <a:gs pos="71429">
                  <a:srgbClr val="B74B00">
                    <a:alpha val="1810"/>
                  </a:srgbClr>
                </a:gs>
                <a:gs pos="85714">
                  <a:srgbClr val="B74B00">
                    <a:alpha val="720"/>
                  </a:srgbClr>
                </a:gs>
                <a:gs pos="100000">
                  <a:srgbClr val="B74B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9426858">
              <a:off x="647982" y="2289932"/>
              <a:ext cx="305145" cy="277886"/>
            </a:xfrm>
            <a:prstGeom prst="ellipse">
              <a:avLst/>
            </a:prstGeom>
            <a:gradFill>
              <a:gsLst>
                <a:gs pos="0">
                  <a:srgbClr val="6C3800">
                    <a:alpha val="20279"/>
                  </a:srgbClr>
                </a:gs>
                <a:gs pos="14286">
                  <a:srgbClr val="6C3800">
                    <a:alpha val="18804"/>
                  </a:srgbClr>
                </a:gs>
                <a:gs pos="28571">
                  <a:srgbClr val="6C3800">
                    <a:alpha val="14933"/>
                  </a:srgbClr>
                </a:gs>
                <a:gs pos="42857">
                  <a:srgbClr val="6C3800">
                    <a:alpha val="10065"/>
                  </a:srgbClr>
                </a:gs>
                <a:gs pos="57143">
                  <a:srgbClr val="6C3800">
                    <a:alpha val="5709"/>
                  </a:srgbClr>
                </a:gs>
                <a:gs pos="71429">
                  <a:srgbClr val="6C3800">
                    <a:alpha val="2714"/>
                  </a:srgbClr>
                </a:gs>
                <a:gs pos="85714">
                  <a:srgbClr val="6C3800">
                    <a:alpha val="1082"/>
                  </a:srgbClr>
                </a:gs>
                <a:gs pos="100000">
                  <a:srgbClr val="6C3800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5573233">
              <a:off x="1637845" y="2181063"/>
              <a:ext cx="452486" cy="795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5644600">
              <a:off x="1552357" y="1558439"/>
              <a:ext cx="510372" cy="68146"/>
            </a:xfrm>
            <a:prstGeom prst="ellipse">
              <a:avLst/>
            </a:prstGeom>
            <a:gradFill>
              <a:gsLst>
                <a:gs pos="0">
                  <a:srgbClr val="FFFFDD">
                    <a:alpha val="32968"/>
                  </a:srgbClr>
                </a:gs>
                <a:gs pos="14286">
                  <a:srgbClr val="FFFFDD">
                    <a:alpha val="30764"/>
                  </a:srgbClr>
                </a:gs>
                <a:gs pos="28571">
                  <a:srgbClr val="FFFFDD">
                    <a:alpha val="24833"/>
                  </a:srgbClr>
                </a:gs>
                <a:gs pos="42857">
                  <a:srgbClr val="FFFFDD">
                    <a:alpha val="17075"/>
                  </a:srgbClr>
                </a:gs>
                <a:gs pos="57143">
                  <a:srgbClr val="FFFFDD">
                    <a:alpha val="9855"/>
                  </a:srgbClr>
                </a:gs>
                <a:gs pos="71429">
                  <a:srgbClr val="FFFFDD">
                    <a:alpha val="4740"/>
                  </a:srgbClr>
                </a:gs>
                <a:gs pos="85714">
                  <a:srgbClr val="FFFFDD">
                    <a:alpha val="1902"/>
                  </a:srgbClr>
                </a:gs>
                <a:gs pos="100000">
                  <a:srgbClr val="FFFFD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-8577050">
              <a:off x="1680262" y="780020"/>
              <a:ext cx="301197" cy="263364"/>
            </a:xfrm>
            <a:prstGeom prst="ellipse">
              <a:avLst/>
            </a:prstGeom>
            <a:gradFill>
              <a:gsLst>
                <a:gs pos="0">
                  <a:srgbClr val="0000B4">
                    <a:alpha val="5941"/>
                  </a:srgbClr>
                </a:gs>
                <a:gs pos="14286">
                  <a:srgbClr val="0000B4">
                    <a:alpha val="5474"/>
                  </a:srgbClr>
                </a:gs>
                <a:gs pos="28571">
                  <a:srgbClr val="0000B4">
                    <a:alpha val="4277"/>
                  </a:srgbClr>
                </a:gs>
                <a:gs pos="42857">
                  <a:srgbClr val="0000B4">
                    <a:alpha val="2826"/>
                  </a:srgbClr>
                </a:gs>
                <a:gs pos="57143">
                  <a:srgbClr val="0000B4">
                    <a:alpha val="1576"/>
                  </a:srgbClr>
                </a:gs>
                <a:gs pos="71429">
                  <a:srgbClr val="0000B4">
                    <a:alpha val="741"/>
                  </a:srgbClr>
                </a:gs>
                <a:gs pos="85714">
                  <a:srgbClr val="0000B4">
                    <a:alpha val="294"/>
                  </a:srgbClr>
                </a:gs>
                <a:gs pos="100000">
                  <a:srgbClr val="0000B4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-10722641">
              <a:off x="195003" y="1721452"/>
              <a:ext cx="303218" cy="300300"/>
            </a:xfrm>
            <a:prstGeom prst="ellipse">
              <a:avLst/>
            </a:prstGeom>
            <a:gradFill>
              <a:gsLst>
                <a:gs pos="0">
                  <a:srgbClr val="919272">
                    <a:alpha val="8211"/>
                  </a:srgbClr>
                </a:gs>
                <a:gs pos="14286">
                  <a:srgbClr val="919272">
                    <a:alpha val="7573"/>
                  </a:srgbClr>
                </a:gs>
                <a:gs pos="28571">
                  <a:srgbClr val="919272">
                    <a:alpha val="5931"/>
                  </a:srgbClr>
                </a:gs>
                <a:gs pos="42857">
                  <a:srgbClr val="919272">
                    <a:alpha val="3931"/>
                  </a:srgbClr>
                </a:gs>
                <a:gs pos="57143">
                  <a:srgbClr val="919272">
                    <a:alpha val="2198"/>
                  </a:srgbClr>
                </a:gs>
                <a:gs pos="71429">
                  <a:srgbClr val="919272">
                    <a:alpha val="1035"/>
                  </a:srgbClr>
                </a:gs>
                <a:gs pos="85714">
                  <a:srgbClr val="919272">
                    <a:alpha val="410"/>
                  </a:srgbClr>
                </a:gs>
                <a:gs pos="100000">
                  <a:srgbClr val="919272">
                    <a:alpha val="1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-8264743">
              <a:off x="1800346" y="1882732"/>
              <a:ext cx="300419" cy="259952"/>
            </a:xfrm>
            <a:prstGeom prst="ellipse">
              <a:avLst/>
            </a:prstGeom>
            <a:gradFill>
              <a:gsLst>
                <a:gs pos="0">
                  <a:srgbClr val="EA9EB7">
                    <a:alpha val="5348"/>
                  </a:srgbClr>
                </a:gs>
                <a:gs pos="14286">
                  <a:srgbClr val="EA9EB7">
                    <a:alpha val="4926"/>
                  </a:srgbClr>
                </a:gs>
                <a:gs pos="28571">
                  <a:srgbClr val="EA9EB7">
                    <a:alpha val="3847"/>
                  </a:srgbClr>
                </a:gs>
                <a:gs pos="42857">
                  <a:srgbClr val="EA9EB7">
                    <a:alpha val="2540"/>
                  </a:srgbClr>
                </a:gs>
                <a:gs pos="57143">
                  <a:srgbClr val="EA9EB7">
                    <a:alpha val="1416"/>
                  </a:srgbClr>
                </a:gs>
                <a:gs pos="71429">
                  <a:srgbClr val="EA9EB7">
                    <a:alpha val="665"/>
                  </a:srgbClr>
                </a:gs>
                <a:gs pos="85714">
                  <a:srgbClr val="EA9EB7">
                    <a:alpha val="264"/>
                  </a:srgbClr>
                </a:gs>
                <a:gs pos="100000">
                  <a:srgbClr val="EA9EB7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5860009">
              <a:off x="300645" y="2146599"/>
              <a:ext cx="311122" cy="302175"/>
            </a:xfrm>
            <a:prstGeom prst="ellipse">
              <a:avLst/>
            </a:prstGeom>
            <a:gradFill>
              <a:gsLst>
                <a:gs pos="0">
                  <a:srgbClr val="004B3B">
                    <a:alpha val="2243"/>
                  </a:srgbClr>
                </a:gs>
                <a:gs pos="14286">
                  <a:srgbClr val="004B3B">
                    <a:alpha val="2063"/>
                  </a:srgbClr>
                </a:gs>
                <a:gs pos="28571">
                  <a:srgbClr val="004B3B">
                    <a:alpha val="1606"/>
                  </a:srgbClr>
                </a:gs>
                <a:gs pos="42857">
                  <a:srgbClr val="004B3B">
                    <a:alpha val="1056"/>
                  </a:srgbClr>
                </a:gs>
                <a:gs pos="57143">
                  <a:srgbClr val="004B3B">
                    <a:alpha val="587"/>
                  </a:srgbClr>
                </a:gs>
                <a:gs pos="71429">
                  <a:srgbClr val="004B3B">
                    <a:alpha val="275"/>
                  </a:srgbClr>
                </a:gs>
                <a:gs pos="85714">
                  <a:srgbClr val="004B3B">
                    <a:alpha val="109"/>
                  </a:srgbClr>
                </a:gs>
                <a:gs pos="100000">
                  <a:srgbClr val="004B3B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4205850">
              <a:off x="272248" y="1410768"/>
              <a:ext cx="307862" cy="173302"/>
            </a:xfrm>
            <a:prstGeom prst="ellipse">
              <a:avLst/>
            </a:prstGeom>
            <a:gradFill>
              <a:gsLst>
                <a:gs pos="0">
                  <a:srgbClr val="0065FF">
                    <a:alpha val="15687"/>
                  </a:srgbClr>
                </a:gs>
                <a:gs pos="14286">
                  <a:srgbClr val="0065FF">
                    <a:alpha val="14515"/>
                  </a:srgbClr>
                </a:gs>
                <a:gs pos="28571">
                  <a:srgbClr val="0065FF">
                    <a:alpha val="11465"/>
                  </a:srgbClr>
                </a:gs>
                <a:gs pos="42857">
                  <a:srgbClr val="0065FF">
                    <a:alpha val="7677"/>
                  </a:srgbClr>
                </a:gs>
                <a:gs pos="57143">
                  <a:srgbClr val="0065FF">
                    <a:alpha val="4329"/>
                  </a:srgbClr>
                </a:gs>
                <a:gs pos="71429">
                  <a:srgbClr val="0065FF">
                    <a:alpha val="2050"/>
                  </a:srgbClr>
                </a:gs>
                <a:gs pos="85714">
                  <a:srgbClr val="0065FF">
                    <a:alpha val="816"/>
                  </a:srgbClr>
                </a:gs>
                <a:gs pos="100000">
                  <a:srgbClr val="0065FF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5403296">
              <a:off x="1894010" y="2240425"/>
              <a:ext cx="373491" cy="1179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2856080">
              <a:off x="242673" y="1744741"/>
              <a:ext cx="261494" cy="152335"/>
            </a:xfrm>
            <a:prstGeom prst="ellipse">
              <a:avLst/>
            </a:prstGeom>
            <a:gradFill>
              <a:gsLst>
                <a:gs pos="0">
                  <a:srgbClr val="B7DAFF">
                    <a:alpha val="26394"/>
                  </a:srgbClr>
                </a:gs>
                <a:gs pos="14286">
                  <a:srgbClr val="B7DAFF">
                    <a:alpha val="24547"/>
                  </a:srgbClr>
                </a:gs>
                <a:gs pos="28571">
                  <a:srgbClr val="B7DAFF">
                    <a:alpha val="19643"/>
                  </a:srgbClr>
                </a:gs>
                <a:gs pos="42857">
                  <a:srgbClr val="B7DAFF">
                    <a:alpha val="13363"/>
                  </a:srgbClr>
                </a:gs>
                <a:gs pos="57143">
                  <a:srgbClr val="B7DAFF">
                    <a:alpha val="7641"/>
                  </a:srgbClr>
                </a:gs>
                <a:gs pos="71429">
                  <a:srgbClr val="B7DAFF">
                    <a:alpha val="3652"/>
                  </a:srgbClr>
                </a:gs>
                <a:gs pos="85714">
                  <a:srgbClr val="B7DAFF">
                    <a:alpha val="1460"/>
                  </a:srgbClr>
                </a:gs>
                <a:gs pos="100000">
                  <a:srgbClr val="B7DAFF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-8908099">
              <a:off x="2059474" y="1985102"/>
              <a:ext cx="365987" cy="252153"/>
            </a:xfrm>
            <a:prstGeom prst="ellipse">
              <a:avLst/>
            </a:prstGeom>
            <a:gradFill>
              <a:gsLst>
                <a:gs pos="0">
                  <a:srgbClr val="00898D">
                    <a:alpha val="9764"/>
                  </a:srgbClr>
                </a:gs>
                <a:gs pos="14286">
                  <a:srgbClr val="00898D">
                    <a:alpha val="9011"/>
                  </a:srgbClr>
                </a:gs>
                <a:gs pos="28571">
                  <a:srgbClr val="00898D">
                    <a:alpha val="7070"/>
                  </a:srgbClr>
                </a:gs>
                <a:gs pos="42857">
                  <a:srgbClr val="00898D">
                    <a:alpha val="4695"/>
                  </a:srgbClr>
                </a:gs>
                <a:gs pos="57143">
                  <a:srgbClr val="00898D">
                    <a:alpha val="2630"/>
                  </a:srgbClr>
                </a:gs>
                <a:gs pos="71429">
                  <a:srgbClr val="00898D">
                    <a:alpha val="1240"/>
                  </a:srgbClr>
                </a:gs>
                <a:gs pos="85714">
                  <a:srgbClr val="00898D">
                    <a:alpha val="492"/>
                  </a:srgbClr>
                </a:gs>
                <a:gs pos="100000">
                  <a:srgbClr val="00898D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5278106">
              <a:off x="2403647" y="727723"/>
              <a:ext cx="299499" cy="40944"/>
            </a:xfrm>
            <a:prstGeom prst="ellipse">
              <a:avLst/>
            </a:prstGeom>
            <a:gradFill>
              <a:gsLst>
                <a:gs pos="0">
                  <a:srgbClr val="935100">
                    <a:alpha val="21923"/>
                  </a:srgbClr>
                </a:gs>
                <a:gs pos="14286">
                  <a:srgbClr val="935100">
                    <a:alpha val="20344"/>
                  </a:srgbClr>
                </a:gs>
                <a:gs pos="28571">
                  <a:srgbClr val="935100">
                    <a:alpha val="16189"/>
                  </a:srgbClr>
                </a:gs>
                <a:gs pos="42857">
                  <a:srgbClr val="935100">
                    <a:alpha val="10938"/>
                  </a:srgbClr>
                </a:gs>
                <a:gs pos="57143">
                  <a:srgbClr val="935100">
                    <a:alpha val="6217"/>
                  </a:srgbClr>
                </a:gs>
                <a:gs pos="71429">
                  <a:srgbClr val="935100">
                    <a:alpha val="2960"/>
                  </a:srgbClr>
                </a:gs>
                <a:gs pos="85714">
                  <a:srgbClr val="935100">
                    <a:alpha val="1181"/>
                  </a:srgbClr>
                </a:gs>
                <a:gs pos="100000">
                  <a:srgbClr val="935100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10009930">
              <a:off x="177259" y="1626217"/>
              <a:ext cx="313553" cy="243406"/>
            </a:xfrm>
            <a:prstGeom prst="ellipse">
              <a:avLst/>
            </a:prstGeom>
            <a:gradFill>
              <a:gsLst>
                <a:gs pos="0">
                  <a:srgbClr val="AED2FF">
                    <a:alpha val="32968"/>
                  </a:srgbClr>
                </a:gs>
                <a:gs pos="14286">
                  <a:srgbClr val="AED2FF">
                    <a:alpha val="30764"/>
                  </a:srgbClr>
                </a:gs>
                <a:gs pos="28571">
                  <a:srgbClr val="AED2FF">
                    <a:alpha val="24833"/>
                  </a:srgbClr>
                </a:gs>
                <a:gs pos="42857">
                  <a:srgbClr val="AED2FF">
                    <a:alpha val="17075"/>
                  </a:srgbClr>
                </a:gs>
                <a:gs pos="57143">
                  <a:srgbClr val="AED2FF">
                    <a:alpha val="9855"/>
                  </a:srgbClr>
                </a:gs>
                <a:gs pos="71429">
                  <a:srgbClr val="AED2FF">
                    <a:alpha val="4740"/>
                  </a:srgbClr>
                </a:gs>
                <a:gs pos="85714">
                  <a:srgbClr val="AED2FF">
                    <a:alpha val="1902"/>
                  </a:srgbClr>
                </a:gs>
                <a:gs pos="100000">
                  <a:srgbClr val="AED2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2997090">
              <a:off x="-176988" y="1281847"/>
              <a:ext cx="380788" cy="355431"/>
            </a:xfrm>
            <a:prstGeom prst="ellipse">
              <a:avLst/>
            </a:prstGeom>
            <a:gradFill>
              <a:gsLst>
                <a:gs pos="0">
                  <a:srgbClr val="5EABE9">
                    <a:alpha val="25416"/>
                  </a:srgbClr>
                </a:gs>
                <a:gs pos="14286">
                  <a:srgbClr val="5EABE9">
                    <a:alpha val="23626"/>
                  </a:srgbClr>
                </a:gs>
                <a:gs pos="28571">
                  <a:srgbClr val="5EABE9">
                    <a:alpha val="18883"/>
                  </a:srgbClr>
                </a:gs>
                <a:gs pos="42857">
                  <a:srgbClr val="5EABE9">
                    <a:alpha val="12826"/>
                  </a:srgbClr>
                </a:gs>
                <a:gs pos="57143">
                  <a:srgbClr val="5EABE9">
                    <a:alpha val="7324"/>
                  </a:srgbClr>
                </a:gs>
                <a:gs pos="71429">
                  <a:srgbClr val="5EABE9">
                    <a:alpha val="3498"/>
                  </a:srgbClr>
                </a:gs>
                <a:gs pos="85714">
                  <a:srgbClr val="5EABE9">
                    <a:alpha val="1398"/>
                  </a:srgbClr>
                </a:gs>
                <a:gs pos="100000">
                  <a:srgbClr val="5EABE9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-8122877">
              <a:off x="1729139" y="2112794"/>
              <a:ext cx="371478" cy="319877"/>
            </a:xfrm>
            <a:prstGeom prst="ellipse">
              <a:avLst/>
            </a:prstGeom>
            <a:gradFill>
              <a:gsLst>
                <a:gs pos="0">
                  <a:srgbClr val="FF7600">
                    <a:alpha val="19996"/>
                  </a:srgbClr>
                </a:gs>
                <a:gs pos="14286">
                  <a:srgbClr val="FF7600">
                    <a:alpha val="18539"/>
                  </a:srgbClr>
                </a:gs>
                <a:gs pos="28571">
                  <a:srgbClr val="FF7600">
                    <a:alpha val="14718"/>
                  </a:srgbClr>
                </a:gs>
                <a:gs pos="42857">
                  <a:srgbClr val="FF7600">
                    <a:alpha val="9916"/>
                  </a:srgbClr>
                </a:gs>
                <a:gs pos="57143">
                  <a:srgbClr val="FF7600">
                    <a:alpha val="5622"/>
                  </a:srgbClr>
                </a:gs>
                <a:gs pos="71429">
                  <a:srgbClr val="FF7600">
                    <a:alpha val="2672"/>
                  </a:srgbClr>
                </a:gs>
                <a:gs pos="85714">
                  <a:srgbClr val="FF7600">
                    <a:alpha val="1065"/>
                  </a:srgbClr>
                </a:gs>
                <a:gs pos="100000">
                  <a:srgbClr val="FF7600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6593377">
              <a:off x="-31498" y="958864"/>
              <a:ext cx="405505" cy="1424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-10572778">
              <a:off x="966362" y="2410331"/>
              <a:ext cx="402574" cy="3708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5100519">
              <a:off x="120848" y="1682163"/>
              <a:ext cx="301463" cy="269271"/>
            </a:xfrm>
            <a:prstGeom prst="ellipse">
              <a:avLst/>
            </a:prstGeom>
            <a:gradFill>
              <a:gsLst>
                <a:gs pos="0">
                  <a:srgbClr val="004300">
                    <a:alpha val="10240"/>
                  </a:srgbClr>
                </a:gs>
                <a:gs pos="14286">
                  <a:srgbClr val="004300">
                    <a:alpha val="9452"/>
                  </a:srgbClr>
                </a:gs>
                <a:gs pos="28571">
                  <a:srgbClr val="004300">
                    <a:alpha val="7420"/>
                  </a:srgbClr>
                </a:gs>
                <a:gs pos="42857">
                  <a:srgbClr val="004300">
                    <a:alpha val="4931"/>
                  </a:srgbClr>
                </a:gs>
                <a:gs pos="57143">
                  <a:srgbClr val="004300">
                    <a:alpha val="2763"/>
                  </a:srgbClr>
                </a:gs>
                <a:gs pos="71429">
                  <a:srgbClr val="004300">
                    <a:alpha val="1303"/>
                  </a:srgbClr>
                </a:gs>
                <a:gs pos="85714">
                  <a:srgbClr val="004300">
                    <a:alpha val="517"/>
                  </a:srgbClr>
                </a:gs>
                <a:gs pos="100000">
                  <a:srgbClr val="004300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5290699">
              <a:off x="1591100" y="1239341"/>
              <a:ext cx="577395" cy="2107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-10515095">
              <a:off x="1326885" y="2421773"/>
              <a:ext cx="246206" cy="13951"/>
            </a:xfrm>
            <a:prstGeom prst="ellipse">
              <a:avLst/>
            </a:prstGeom>
            <a:gradFill>
              <a:gsLst>
                <a:gs pos="0">
                  <a:srgbClr val="FFB555">
                    <a:alpha val="32968"/>
                  </a:srgbClr>
                </a:gs>
                <a:gs pos="14286">
                  <a:srgbClr val="FFB555">
                    <a:alpha val="30764"/>
                  </a:srgbClr>
                </a:gs>
                <a:gs pos="28571">
                  <a:srgbClr val="FFB555">
                    <a:alpha val="24833"/>
                  </a:srgbClr>
                </a:gs>
                <a:gs pos="42857">
                  <a:srgbClr val="FFB555">
                    <a:alpha val="17075"/>
                  </a:srgbClr>
                </a:gs>
                <a:gs pos="57143">
                  <a:srgbClr val="FFB555">
                    <a:alpha val="9855"/>
                  </a:srgbClr>
                </a:gs>
                <a:gs pos="71429">
                  <a:srgbClr val="FFB555">
                    <a:alpha val="4740"/>
                  </a:srgbClr>
                </a:gs>
                <a:gs pos="85714">
                  <a:srgbClr val="FFB555">
                    <a:alpha val="1902"/>
                  </a:srgbClr>
                </a:gs>
                <a:gs pos="100000">
                  <a:srgbClr val="FFB55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10036881">
              <a:off x="3478271" y="2079246"/>
              <a:ext cx="291439" cy="289586"/>
            </a:xfrm>
            <a:prstGeom prst="ellipse">
              <a:avLst/>
            </a:prstGeom>
            <a:gradFill>
              <a:gsLst>
                <a:gs pos="0">
                  <a:srgbClr val="000000">
                    <a:alpha val="8760"/>
                  </a:srgbClr>
                </a:gs>
                <a:gs pos="14286">
                  <a:srgbClr val="000000">
                    <a:alpha val="8081"/>
                  </a:srgbClr>
                </a:gs>
                <a:gs pos="28571">
                  <a:srgbClr val="000000">
                    <a:alpha val="6333"/>
                  </a:srgbClr>
                </a:gs>
                <a:gs pos="42857">
                  <a:srgbClr val="000000">
                    <a:alpha val="4201"/>
                  </a:srgbClr>
                </a:gs>
                <a:gs pos="57143">
                  <a:srgbClr val="000000">
                    <a:alpha val="2350"/>
                  </a:srgbClr>
                </a:gs>
                <a:gs pos="71429">
                  <a:srgbClr val="000000">
                    <a:alpha val="1107"/>
                  </a:srgbClr>
                </a:gs>
                <a:gs pos="85714">
                  <a:srgbClr val="000000">
                    <a:alpha val="439"/>
                  </a:srgbClr>
                </a:gs>
                <a:gs pos="100000">
                  <a:srgbClr val="000000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-9154841">
              <a:off x="1784787" y="925672"/>
              <a:ext cx="307239" cy="296007"/>
            </a:xfrm>
            <a:prstGeom prst="ellipse">
              <a:avLst/>
            </a:prstGeom>
            <a:gradFill>
              <a:gsLst>
                <a:gs pos="0">
                  <a:srgbClr val="004888">
                    <a:alpha val="6786"/>
                  </a:srgbClr>
                </a:gs>
                <a:gs pos="14286">
                  <a:srgbClr val="004888">
                    <a:alpha val="6255"/>
                  </a:srgbClr>
                </a:gs>
                <a:gs pos="28571">
                  <a:srgbClr val="004888">
                    <a:alpha val="4891"/>
                  </a:srgbClr>
                </a:gs>
                <a:gs pos="42857">
                  <a:srgbClr val="004888">
                    <a:alpha val="3236"/>
                  </a:srgbClr>
                </a:gs>
                <a:gs pos="57143">
                  <a:srgbClr val="004888">
                    <a:alpha val="1806"/>
                  </a:srgbClr>
                </a:gs>
                <a:gs pos="71429">
                  <a:srgbClr val="004888">
                    <a:alpha val="850"/>
                  </a:srgbClr>
                </a:gs>
                <a:gs pos="85714">
                  <a:srgbClr val="004888">
                    <a:alpha val="337"/>
                  </a:srgbClr>
                </a:gs>
                <a:gs pos="100000">
                  <a:srgbClr val="004888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3312853">
              <a:off x="42123" y="1116047"/>
              <a:ext cx="452792" cy="343348"/>
            </a:xfrm>
            <a:prstGeom prst="ellipse">
              <a:avLst/>
            </a:prstGeom>
            <a:gradFill>
              <a:gsLst>
                <a:gs pos="0">
                  <a:srgbClr val="EA0000">
                    <a:alpha val="7035"/>
                  </a:srgbClr>
                </a:gs>
                <a:gs pos="14286">
                  <a:srgbClr val="EA0000">
                    <a:alpha val="6485"/>
                  </a:srgbClr>
                </a:gs>
                <a:gs pos="28571">
                  <a:srgbClr val="EA0000">
                    <a:alpha val="5073"/>
                  </a:srgbClr>
                </a:gs>
                <a:gs pos="42857">
                  <a:srgbClr val="EA0000">
                    <a:alpha val="3357"/>
                  </a:srgbClr>
                </a:gs>
                <a:gs pos="57143">
                  <a:srgbClr val="EA0000">
                    <a:alpha val="1874"/>
                  </a:srgbClr>
                </a:gs>
                <a:gs pos="71429">
                  <a:srgbClr val="EA0000">
                    <a:alpha val="882"/>
                  </a:srgbClr>
                </a:gs>
                <a:gs pos="85714">
                  <a:srgbClr val="EA0000">
                    <a:alpha val="350"/>
                  </a:srgbClr>
                </a:gs>
                <a:gs pos="100000">
                  <a:srgbClr val="EA0000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5939747">
              <a:off x="1506084" y="830752"/>
              <a:ext cx="396342" cy="382811"/>
            </a:xfrm>
            <a:prstGeom prst="ellipse">
              <a:avLst/>
            </a:prstGeom>
            <a:gradFill>
              <a:gsLst>
                <a:gs pos="0">
                  <a:srgbClr val="6F455A">
                    <a:alpha val="1778"/>
                  </a:srgbClr>
                </a:gs>
                <a:gs pos="14286">
                  <a:srgbClr val="6F455A">
                    <a:alpha val="1636"/>
                  </a:srgbClr>
                </a:gs>
                <a:gs pos="28571">
                  <a:srgbClr val="6F455A">
                    <a:alpha val="1272"/>
                  </a:srgbClr>
                </a:gs>
                <a:gs pos="42857">
                  <a:srgbClr val="6F455A">
                    <a:alpha val="836"/>
                  </a:srgbClr>
                </a:gs>
                <a:gs pos="57143">
                  <a:srgbClr val="6F455A">
                    <a:alpha val="464"/>
                  </a:srgbClr>
                </a:gs>
                <a:gs pos="71429">
                  <a:srgbClr val="6F455A">
                    <a:alpha val="218"/>
                  </a:srgbClr>
                </a:gs>
                <a:gs pos="85714">
                  <a:srgbClr val="6F455A">
                    <a:alpha val="86"/>
                  </a:srgbClr>
                </a:gs>
                <a:gs pos="100000">
                  <a:srgbClr val="6F455A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3741500">
              <a:off x="-129453" y="1193381"/>
              <a:ext cx="404189" cy="347459"/>
            </a:xfrm>
            <a:prstGeom prst="ellipse">
              <a:avLst/>
            </a:prstGeom>
            <a:gradFill>
              <a:gsLst>
                <a:gs pos="0">
                  <a:srgbClr val="6C95B8">
                    <a:alpha val="21203"/>
                  </a:srgbClr>
                </a:gs>
                <a:gs pos="14286">
                  <a:srgbClr val="6C95B8">
                    <a:alpha val="19670"/>
                  </a:srgbClr>
                </a:gs>
                <a:gs pos="28571">
                  <a:srgbClr val="6C95B8">
                    <a:alpha val="15638"/>
                  </a:srgbClr>
                </a:gs>
                <a:gs pos="42857">
                  <a:srgbClr val="6C95B8">
                    <a:alpha val="10555"/>
                  </a:srgbClr>
                </a:gs>
                <a:gs pos="57143">
                  <a:srgbClr val="6C95B8">
                    <a:alpha val="5994"/>
                  </a:srgbClr>
                </a:gs>
                <a:gs pos="71429">
                  <a:srgbClr val="6C95B8">
                    <a:alpha val="2852"/>
                  </a:srgbClr>
                </a:gs>
                <a:gs pos="85714">
                  <a:srgbClr val="6C95B8">
                    <a:alpha val="1138"/>
                  </a:srgbClr>
                </a:gs>
                <a:gs pos="100000">
                  <a:srgbClr val="6C95B8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-9375215">
              <a:off x="10083" y="1849575"/>
              <a:ext cx="303690" cy="237687"/>
            </a:xfrm>
            <a:prstGeom prst="ellipse">
              <a:avLst/>
            </a:prstGeom>
            <a:gradFill>
              <a:gsLst>
                <a:gs pos="0">
                  <a:srgbClr val="210000">
                    <a:alpha val="22772"/>
                  </a:srgbClr>
                </a:gs>
                <a:gs pos="14286">
                  <a:srgbClr val="210000">
                    <a:alpha val="21141"/>
                  </a:srgbClr>
                </a:gs>
                <a:gs pos="28571">
                  <a:srgbClr val="210000">
                    <a:alpha val="16841"/>
                  </a:srgbClr>
                </a:gs>
                <a:gs pos="42857">
                  <a:srgbClr val="210000">
                    <a:alpha val="11393"/>
                  </a:srgbClr>
                </a:gs>
                <a:gs pos="57143">
                  <a:srgbClr val="210000">
                    <a:alpha val="6483"/>
                  </a:srgbClr>
                </a:gs>
                <a:gs pos="71429">
                  <a:srgbClr val="210000">
                    <a:alpha val="3089"/>
                  </a:srgbClr>
                </a:gs>
                <a:gs pos="85714">
                  <a:srgbClr val="210000">
                    <a:alpha val="1233"/>
                  </a:srgbClr>
                </a:gs>
                <a:gs pos="100000">
                  <a:srgbClr val="210000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5393885">
              <a:off x="1570376" y="1750376"/>
              <a:ext cx="505304" cy="350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2746295">
              <a:off x="241564" y="623358"/>
              <a:ext cx="402033" cy="299431"/>
            </a:xfrm>
            <a:prstGeom prst="ellipse">
              <a:avLst/>
            </a:prstGeom>
            <a:gradFill>
              <a:gsLst>
                <a:gs pos="0">
                  <a:srgbClr val="000000">
                    <a:alpha val="22143"/>
                  </a:srgbClr>
                </a:gs>
                <a:gs pos="14286">
                  <a:srgbClr val="000000">
                    <a:alpha val="20551"/>
                  </a:srgbClr>
                </a:gs>
                <a:gs pos="28571">
                  <a:srgbClr val="000000">
                    <a:alpha val="16358"/>
                  </a:srgbClr>
                </a:gs>
                <a:gs pos="42857">
                  <a:srgbClr val="000000">
                    <a:alpha val="11056"/>
                  </a:srgbClr>
                </a:gs>
                <a:gs pos="57143">
                  <a:srgbClr val="000000">
                    <a:alpha val="6286"/>
                  </a:srgbClr>
                </a:gs>
                <a:gs pos="71429">
                  <a:srgbClr val="000000">
                    <a:alpha val="2993"/>
                  </a:srgbClr>
                </a:gs>
                <a:gs pos="85714">
                  <a:srgbClr val="000000">
                    <a:alpha val="1194"/>
                  </a:srgbClr>
                </a:gs>
                <a:gs pos="100000">
                  <a:srgbClr val="000000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5729335">
              <a:off x="-125043" y="1162046"/>
              <a:ext cx="518707" cy="131954"/>
            </a:xfrm>
            <a:prstGeom prst="ellipse">
              <a:avLst/>
            </a:prstGeom>
            <a:gradFill>
              <a:gsLst>
                <a:gs pos="0">
                  <a:srgbClr val="344900">
                    <a:alpha val="32968"/>
                  </a:srgbClr>
                </a:gs>
                <a:gs pos="14286">
                  <a:srgbClr val="344900">
                    <a:alpha val="30764"/>
                  </a:srgbClr>
                </a:gs>
                <a:gs pos="28571">
                  <a:srgbClr val="344900">
                    <a:alpha val="24833"/>
                  </a:srgbClr>
                </a:gs>
                <a:gs pos="42857">
                  <a:srgbClr val="344900">
                    <a:alpha val="17075"/>
                  </a:srgbClr>
                </a:gs>
                <a:gs pos="57143">
                  <a:srgbClr val="344900">
                    <a:alpha val="9855"/>
                  </a:srgbClr>
                </a:gs>
                <a:gs pos="71429">
                  <a:srgbClr val="344900">
                    <a:alpha val="4740"/>
                  </a:srgbClr>
                </a:gs>
                <a:gs pos="85714">
                  <a:srgbClr val="344900">
                    <a:alpha val="1902"/>
                  </a:srgbClr>
                </a:gs>
                <a:gs pos="100000">
                  <a:srgbClr val="344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9664736">
              <a:off x="885172" y="1996435"/>
              <a:ext cx="288784" cy="268163"/>
            </a:xfrm>
            <a:prstGeom prst="ellipse">
              <a:avLst/>
            </a:prstGeom>
            <a:gradFill>
              <a:gsLst>
                <a:gs pos="0">
                  <a:srgbClr val="B600DA">
                    <a:alpha val="2050"/>
                  </a:srgbClr>
                </a:gs>
                <a:gs pos="14286">
                  <a:srgbClr val="B600DA">
                    <a:alpha val="1886"/>
                  </a:srgbClr>
                </a:gs>
                <a:gs pos="28571">
                  <a:srgbClr val="B600DA">
                    <a:alpha val="1467"/>
                  </a:srgbClr>
                </a:gs>
                <a:gs pos="42857">
                  <a:srgbClr val="B600DA">
                    <a:alpha val="965"/>
                  </a:srgbClr>
                </a:gs>
                <a:gs pos="57143">
                  <a:srgbClr val="B600DA">
                    <a:alpha val="536"/>
                  </a:srgbClr>
                </a:gs>
                <a:gs pos="71429">
                  <a:srgbClr val="B600DA">
                    <a:alpha val="251"/>
                  </a:srgbClr>
                </a:gs>
                <a:gs pos="85714">
                  <a:srgbClr val="B600DA">
                    <a:alpha val="99"/>
                  </a:srgbClr>
                </a:gs>
                <a:gs pos="100000">
                  <a:srgbClr val="B600DA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5022900">
              <a:off x="1615476" y="2228176"/>
              <a:ext cx="499257" cy="100571"/>
            </a:xfrm>
            <a:prstGeom prst="ellipse">
              <a:avLst/>
            </a:prstGeom>
            <a:gradFill>
              <a:gsLst>
                <a:gs pos="0">
                  <a:srgbClr val="FFFFE5">
                    <a:alpha val="32968"/>
                  </a:srgbClr>
                </a:gs>
                <a:gs pos="14286">
                  <a:srgbClr val="FFFFE5">
                    <a:alpha val="30764"/>
                  </a:srgbClr>
                </a:gs>
                <a:gs pos="28571">
                  <a:srgbClr val="FFFFE5">
                    <a:alpha val="24833"/>
                  </a:srgbClr>
                </a:gs>
                <a:gs pos="42857">
                  <a:srgbClr val="FFFFE5">
                    <a:alpha val="17075"/>
                  </a:srgbClr>
                </a:gs>
                <a:gs pos="57143">
                  <a:srgbClr val="FFFFE5">
                    <a:alpha val="9855"/>
                  </a:srgbClr>
                </a:gs>
                <a:gs pos="71429">
                  <a:srgbClr val="FFFFE5">
                    <a:alpha val="4740"/>
                  </a:srgbClr>
                </a:gs>
                <a:gs pos="85714">
                  <a:srgbClr val="FFFFE5">
                    <a:alpha val="1902"/>
                  </a:srgbClr>
                </a:gs>
                <a:gs pos="100000">
                  <a:srgbClr val="FFFFE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6001855">
              <a:off x="2046299" y="2174102"/>
              <a:ext cx="198901" cy="129763"/>
            </a:xfrm>
            <a:prstGeom prst="ellipse">
              <a:avLst/>
            </a:prstGeom>
            <a:gradFill>
              <a:gsLst>
                <a:gs pos="0">
                  <a:srgbClr val="FF8C00">
                    <a:alpha val="7078"/>
                  </a:srgbClr>
                </a:gs>
                <a:gs pos="14286">
                  <a:srgbClr val="FF8C00">
                    <a:alpha val="6524"/>
                  </a:srgbClr>
                </a:gs>
                <a:gs pos="28571">
                  <a:srgbClr val="FF8C00">
                    <a:alpha val="5104"/>
                  </a:srgbClr>
                </a:gs>
                <a:gs pos="42857">
                  <a:srgbClr val="FF8C00">
                    <a:alpha val="3378"/>
                  </a:srgbClr>
                </a:gs>
                <a:gs pos="57143">
                  <a:srgbClr val="FF8C00">
                    <a:alpha val="1886"/>
                  </a:srgbClr>
                </a:gs>
                <a:gs pos="71429">
                  <a:srgbClr val="FF8C00">
                    <a:alpha val="887"/>
                  </a:srgbClr>
                </a:gs>
                <a:gs pos="85714">
                  <a:srgbClr val="FF8C00">
                    <a:alpha val="352"/>
                  </a:srgbClr>
                </a:gs>
                <a:gs pos="100000">
                  <a:srgbClr val="FF8C00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-8129229">
              <a:off x="33881" y="1456660"/>
              <a:ext cx="310974" cy="280389"/>
            </a:xfrm>
            <a:prstGeom prst="ellipse">
              <a:avLst/>
            </a:prstGeom>
            <a:gradFill>
              <a:gsLst>
                <a:gs pos="0">
                  <a:srgbClr val="3979E0">
                    <a:alpha val="21660"/>
                  </a:srgbClr>
                </a:gs>
                <a:gs pos="14286">
                  <a:srgbClr val="3979E0">
                    <a:alpha val="20098"/>
                  </a:srgbClr>
                </a:gs>
                <a:gs pos="28571">
                  <a:srgbClr val="3979E0">
                    <a:alpha val="15988"/>
                  </a:srgbClr>
                </a:gs>
                <a:gs pos="42857">
                  <a:srgbClr val="3979E0">
                    <a:alpha val="10798"/>
                  </a:srgbClr>
                </a:gs>
                <a:gs pos="57143">
                  <a:srgbClr val="3979E0">
                    <a:alpha val="6135"/>
                  </a:srgbClr>
                </a:gs>
                <a:gs pos="71429">
                  <a:srgbClr val="3979E0">
                    <a:alpha val="2920"/>
                  </a:srgbClr>
                </a:gs>
                <a:gs pos="85714">
                  <a:srgbClr val="3979E0">
                    <a:alpha val="1165"/>
                  </a:srgbClr>
                </a:gs>
                <a:gs pos="100000">
                  <a:srgbClr val="3979E0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5075061">
              <a:off x="1723374" y="936576"/>
              <a:ext cx="380766" cy="296262"/>
            </a:xfrm>
            <a:prstGeom prst="ellipse">
              <a:avLst/>
            </a:prstGeom>
            <a:gradFill>
              <a:gsLst>
                <a:gs pos="0">
                  <a:srgbClr val="BE00FF">
                    <a:alpha val="1790"/>
                  </a:srgbClr>
                </a:gs>
                <a:gs pos="14286">
                  <a:srgbClr val="BE00FF">
                    <a:alpha val="1646"/>
                  </a:srgbClr>
                </a:gs>
                <a:gs pos="28571">
                  <a:srgbClr val="BE00FF">
                    <a:alpha val="1281"/>
                  </a:srgbClr>
                </a:gs>
                <a:gs pos="42857">
                  <a:srgbClr val="BE00FF">
                    <a:alpha val="842"/>
                  </a:srgbClr>
                </a:gs>
                <a:gs pos="57143">
                  <a:srgbClr val="BE00FF">
                    <a:alpha val="467"/>
                  </a:srgbClr>
                </a:gs>
                <a:gs pos="71429">
                  <a:srgbClr val="BE00FF">
                    <a:alpha val="219"/>
                  </a:srgbClr>
                </a:gs>
                <a:gs pos="85714">
                  <a:srgbClr val="BE00FF">
                    <a:alpha val="87"/>
                  </a:srgbClr>
                </a:gs>
                <a:gs pos="100000">
                  <a:srgbClr val="BE00FF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10004022">
              <a:off x="74025" y="1401886"/>
              <a:ext cx="290596" cy="270064"/>
            </a:xfrm>
            <a:prstGeom prst="ellipse">
              <a:avLst/>
            </a:prstGeom>
            <a:gradFill>
              <a:gsLst>
                <a:gs pos="0">
                  <a:srgbClr val="001C00">
                    <a:alpha val="14930"/>
                  </a:srgbClr>
                </a:gs>
                <a:gs pos="14286">
                  <a:srgbClr val="001C00">
                    <a:alpha val="13811"/>
                  </a:srgbClr>
                </a:gs>
                <a:gs pos="28571">
                  <a:srgbClr val="001C00">
                    <a:alpha val="10899"/>
                  </a:srgbClr>
                </a:gs>
                <a:gs pos="42857">
                  <a:srgbClr val="001C00">
                    <a:alpha val="7290"/>
                  </a:srgbClr>
                </a:gs>
                <a:gs pos="57143">
                  <a:srgbClr val="001C00">
                    <a:alpha val="4107"/>
                  </a:srgbClr>
                </a:gs>
                <a:gs pos="71429">
                  <a:srgbClr val="001C00">
                    <a:alpha val="1944"/>
                  </a:srgbClr>
                </a:gs>
                <a:gs pos="85714">
                  <a:srgbClr val="001C00">
                    <a:alpha val="773"/>
                  </a:srgbClr>
                </a:gs>
                <a:gs pos="100000">
                  <a:srgbClr val="001C00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5289809">
              <a:off x="343237" y="792373"/>
              <a:ext cx="315163" cy="285184"/>
            </a:xfrm>
            <a:prstGeom prst="ellipse">
              <a:avLst/>
            </a:prstGeom>
            <a:gradFill>
              <a:gsLst>
                <a:gs pos="0">
                  <a:srgbClr val="542B00">
                    <a:alpha val="3334"/>
                  </a:srgbClr>
                </a:gs>
                <a:gs pos="14286">
                  <a:srgbClr val="542B00">
                    <a:alpha val="3069"/>
                  </a:srgbClr>
                </a:gs>
                <a:gs pos="28571">
                  <a:srgbClr val="542B00">
                    <a:alpha val="2391"/>
                  </a:srgbClr>
                </a:gs>
                <a:gs pos="42857">
                  <a:srgbClr val="542B00">
                    <a:alpha val="1575"/>
                  </a:srgbClr>
                </a:gs>
                <a:gs pos="57143">
                  <a:srgbClr val="542B00">
                    <a:alpha val="876"/>
                  </a:srgbClr>
                </a:gs>
                <a:gs pos="71429">
                  <a:srgbClr val="542B00">
                    <a:alpha val="411"/>
                  </a:srgbClr>
                </a:gs>
                <a:gs pos="85714">
                  <a:srgbClr val="542B00">
                    <a:alpha val="163"/>
                  </a:srgbClr>
                </a:gs>
                <a:gs pos="100000">
                  <a:srgbClr val="542B00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6062598">
              <a:off x="1555729" y="2163907"/>
              <a:ext cx="513007" cy="83333"/>
            </a:xfrm>
            <a:prstGeom prst="ellipse">
              <a:avLst/>
            </a:prstGeom>
            <a:gradFill>
              <a:gsLst>
                <a:gs pos="0">
                  <a:srgbClr val="FFFF72">
                    <a:alpha val="30283"/>
                  </a:srgbClr>
                </a:gs>
                <a:gs pos="14286">
                  <a:srgbClr val="FFFF72">
                    <a:alpha val="28219"/>
                  </a:srgbClr>
                </a:gs>
                <a:gs pos="28571">
                  <a:srgbClr val="FFFF72">
                    <a:alpha val="22696"/>
                  </a:srgbClr>
                </a:gs>
                <a:gs pos="42857">
                  <a:srgbClr val="FFFF72">
                    <a:alpha val="15537"/>
                  </a:srgbClr>
                </a:gs>
                <a:gs pos="57143">
                  <a:srgbClr val="FFFF72">
                    <a:alpha val="8932"/>
                  </a:srgbClr>
                </a:gs>
                <a:gs pos="71429">
                  <a:srgbClr val="FFFF72">
                    <a:alpha val="4285"/>
                  </a:srgbClr>
                </a:gs>
                <a:gs pos="85714">
                  <a:srgbClr val="FFFF72">
                    <a:alpha val="1717"/>
                  </a:srgbClr>
                </a:gs>
                <a:gs pos="100000">
                  <a:srgbClr val="FFFF72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3473841">
              <a:off x="-13105" y="1952613"/>
              <a:ext cx="310556" cy="233105"/>
            </a:xfrm>
            <a:prstGeom prst="ellipse">
              <a:avLst/>
            </a:prstGeom>
            <a:gradFill>
              <a:gsLst>
                <a:gs pos="0">
                  <a:srgbClr val="AC7B00">
                    <a:alpha val="3919"/>
                  </a:srgbClr>
                </a:gs>
                <a:gs pos="14286">
                  <a:srgbClr val="AC7B00">
                    <a:alpha val="3608"/>
                  </a:srgbClr>
                </a:gs>
                <a:gs pos="28571">
                  <a:srgbClr val="AC7B00">
                    <a:alpha val="2813"/>
                  </a:srgbClr>
                </a:gs>
                <a:gs pos="42857">
                  <a:srgbClr val="AC7B00">
                    <a:alpha val="1854"/>
                  </a:srgbClr>
                </a:gs>
                <a:gs pos="57143">
                  <a:srgbClr val="AC7B00">
                    <a:alpha val="1032"/>
                  </a:srgbClr>
                </a:gs>
                <a:gs pos="71429">
                  <a:srgbClr val="AC7B00">
                    <a:alpha val="484"/>
                  </a:srgbClr>
                </a:gs>
                <a:gs pos="85714">
                  <a:srgbClr val="AC7B00">
                    <a:alpha val="192"/>
                  </a:srgbClr>
                </a:gs>
                <a:gs pos="100000">
                  <a:srgbClr val="AC7B00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5588874">
              <a:off x="1798845" y="1014693"/>
              <a:ext cx="380385" cy="377753"/>
            </a:xfrm>
            <a:prstGeom prst="ellipse">
              <a:avLst/>
            </a:prstGeom>
            <a:gradFill>
              <a:gsLst>
                <a:gs pos="0">
                  <a:srgbClr val="174795">
                    <a:alpha val="3376"/>
                  </a:srgbClr>
                </a:gs>
                <a:gs pos="14286">
                  <a:srgbClr val="174795">
                    <a:alpha val="3107"/>
                  </a:srgbClr>
                </a:gs>
                <a:gs pos="28571">
                  <a:srgbClr val="174795">
                    <a:alpha val="2421"/>
                  </a:srgbClr>
                </a:gs>
                <a:gs pos="42857">
                  <a:srgbClr val="174795">
                    <a:alpha val="1595"/>
                  </a:srgbClr>
                </a:gs>
                <a:gs pos="57143">
                  <a:srgbClr val="174795">
                    <a:alpha val="887"/>
                  </a:srgbClr>
                </a:gs>
                <a:gs pos="71429">
                  <a:srgbClr val="174795">
                    <a:alpha val="416"/>
                  </a:srgbClr>
                </a:gs>
                <a:gs pos="85714">
                  <a:srgbClr val="174795">
                    <a:alpha val="165"/>
                  </a:srgbClr>
                </a:gs>
                <a:gs pos="100000">
                  <a:srgbClr val="174795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9571304">
              <a:off x="233313" y="1244327"/>
              <a:ext cx="364870" cy="251130"/>
            </a:xfrm>
            <a:prstGeom prst="ellipse">
              <a:avLst/>
            </a:prstGeom>
            <a:gradFill>
              <a:gsLst>
                <a:gs pos="0">
                  <a:srgbClr val="84ADFF">
                    <a:alpha val="13559"/>
                  </a:srgbClr>
                </a:gs>
                <a:gs pos="14286">
                  <a:srgbClr val="84ADFF">
                    <a:alpha val="12534"/>
                  </a:srgbClr>
                </a:gs>
                <a:gs pos="28571">
                  <a:srgbClr val="84ADFF">
                    <a:alpha val="9876"/>
                  </a:srgbClr>
                </a:gs>
                <a:gs pos="42857">
                  <a:srgbClr val="84ADFF">
                    <a:alpha val="6593"/>
                  </a:srgbClr>
                </a:gs>
                <a:gs pos="57143">
                  <a:srgbClr val="84ADFF">
                    <a:alpha val="3709"/>
                  </a:srgbClr>
                </a:gs>
                <a:gs pos="71429">
                  <a:srgbClr val="84ADFF">
                    <a:alpha val="1753"/>
                  </a:srgbClr>
                </a:gs>
                <a:gs pos="85714">
                  <a:srgbClr val="84ADFF">
                    <a:alpha val="697"/>
                  </a:srgbClr>
                </a:gs>
                <a:gs pos="100000">
                  <a:srgbClr val="84ADFF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4180377">
              <a:off x="742339" y="1496318"/>
              <a:ext cx="552254" cy="520991"/>
            </a:xfrm>
            <a:prstGeom prst="ellipse">
              <a:avLst/>
            </a:prstGeom>
            <a:gradFill>
              <a:gsLst>
                <a:gs pos="0">
                  <a:srgbClr val="9DCAFF">
                    <a:alpha val="30165"/>
                  </a:srgbClr>
                </a:gs>
                <a:gs pos="14286">
                  <a:srgbClr val="9DCAFF">
                    <a:alpha val="28107"/>
                  </a:srgbClr>
                </a:gs>
                <a:gs pos="28571">
                  <a:srgbClr val="9DCAFF">
                    <a:alpha val="22603"/>
                  </a:srgbClr>
                </a:gs>
                <a:gs pos="42857">
                  <a:srgbClr val="9DCAFF">
                    <a:alpha val="15470"/>
                  </a:srgbClr>
                </a:gs>
                <a:gs pos="57143">
                  <a:srgbClr val="9DCAFF">
                    <a:alpha val="8892"/>
                  </a:srgbClr>
                </a:gs>
                <a:gs pos="71429">
                  <a:srgbClr val="9DCAFF">
                    <a:alpha val="4265"/>
                  </a:srgbClr>
                </a:gs>
                <a:gs pos="85714">
                  <a:srgbClr val="9DCAFF">
                    <a:alpha val="1709"/>
                  </a:srgbClr>
                </a:gs>
                <a:gs pos="100000">
                  <a:srgbClr val="9DCAFF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4881490">
              <a:off x="1593154" y="2043867"/>
              <a:ext cx="477825" cy="1240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-8499671">
              <a:off x="1023756" y="1957442"/>
              <a:ext cx="278510" cy="259376"/>
            </a:xfrm>
            <a:prstGeom prst="ellipse">
              <a:avLst/>
            </a:prstGeom>
            <a:gradFill>
              <a:gsLst>
                <a:gs pos="0">
                  <a:srgbClr val="B54B00">
                    <a:alpha val="13358"/>
                  </a:srgbClr>
                </a:gs>
                <a:gs pos="14286">
                  <a:srgbClr val="B54B00">
                    <a:alpha val="12348"/>
                  </a:srgbClr>
                </a:gs>
                <a:gs pos="28571">
                  <a:srgbClr val="B54B00">
                    <a:alpha val="9727"/>
                  </a:srgbClr>
                </a:gs>
                <a:gs pos="42857">
                  <a:srgbClr val="B54B00">
                    <a:alpha val="6492"/>
                  </a:srgbClr>
                </a:gs>
                <a:gs pos="57143">
                  <a:srgbClr val="B54B00">
                    <a:alpha val="3651"/>
                  </a:srgbClr>
                </a:gs>
                <a:gs pos="71429">
                  <a:srgbClr val="B54B00">
                    <a:alpha val="1726"/>
                  </a:srgbClr>
                </a:gs>
                <a:gs pos="85714">
                  <a:srgbClr val="B54B00">
                    <a:alpha val="686"/>
                  </a:srgbClr>
                </a:gs>
                <a:gs pos="100000">
                  <a:srgbClr val="B54B00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-10029743">
              <a:off x="280865" y="2055252"/>
              <a:ext cx="305837" cy="305025"/>
            </a:xfrm>
            <a:prstGeom prst="ellipse">
              <a:avLst/>
            </a:prstGeom>
            <a:gradFill>
              <a:gsLst>
                <a:gs pos="0">
                  <a:srgbClr val="0E0000">
                    <a:alpha val="5200"/>
                  </a:srgbClr>
                </a:gs>
                <a:gs pos="14286">
                  <a:srgbClr val="0E0000">
                    <a:alpha val="4790"/>
                  </a:srgbClr>
                </a:gs>
                <a:gs pos="28571">
                  <a:srgbClr val="0E0000">
                    <a:alpha val="3739"/>
                  </a:srgbClr>
                </a:gs>
                <a:gs pos="42857">
                  <a:srgbClr val="0E0000">
                    <a:alpha val="2469"/>
                  </a:srgbClr>
                </a:gs>
                <a:gs pos="57143">
                  <a:srgbClr val="0E0000">
                    <a:alpha val="1376"/>
                  </a:srgbClr>
                </a:gs>
                <a:gs pos="71429">
                  <a:srgbClr val="0E0000">
                    <a:alpha val="646"/>
                  </a:srgbClr>
                </a:gs>
                <a:gs pos="85714">
                  <a:srgbClr val="0E0000">
                    <a:alpha val="256"/>
                  </a:srgbClr>
                </a:gs>
                <a:gs pos="100000">
                  <a:srgbClr val="0E0000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6312459">
              <a:off x="358095" y="918318"/>
              <a:ext cx="294258" cy="271379"/>
            </a:xfrm>
            <a:prstGeom prst="ellipse">
              <a:avLst/>
            </a:prstGeom>
            <a:gradFill>
              <a:gsLst>
                <a:gs pos="0">
                  <a:srgbClr val="6D6A85">
                    <a:alpha val="10339"/>
                  </a:srgbClr>
                </a:gs>
                <a:gs pos="14286">
                  <a:srgbClr val="6D6A85">
                    <a:alpha val="9544"/>
                  </a:srgbClr>
                </a:gs>
                <a:gs pos="28571">
                  <a:srgbClr val="6D6A85">
                    <a:alpha val="7493"/>
                  </a:srgbClr>
                </a:gs>
                <a:gs pos="42857">
                  <a:srgbClr val="6D6A85">
                    <a:alpha val="4980"/>
                  </a:srgbClr>
                </a:gs>
                <a:gs pos="57143">
                  <a:srgbClr val="6D6A85">
                    <a:alpha val="2791"/>
                  </a:srgbClr>
                </a:gs>
                <a:gs pos="71429">
                  <a:srgbClr val="6D6A85">
                    <a:alpha val="1316"/>
                  </a:srgbClr>
                </a:gs>
                <a:gs pos="85714">
                  <a:srgbClr val="6D6A85">
                    <a:alpha val="523"/>
                  </a:srgbClr>
                </a:gs>
                <a:gs pos="100000">
                  <a:srgbClr val="6D6A85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10309713">
              <a:off x="377770" y="914028"/>
              <a:ext cx="298115" cy="294558"/>
            </a:xfrm>
            <a:prstGeom prst="ellipse">
              <a:avLst/>
            </a:prstGeom>
            <a:gradFill>
              <a:gsLst>
                <a:gs pos="0">
                  <a:srgbClr val="30548A">
                    <a:alpha val="9388"/>
                  </a:srgbClr>
                </a:gs>
                <a:gs pos="14286">
                  <a:srgbClr val="30548A">
                    <a:alpha val="8663"/>
                  </a:srgbClr>
                </a:gs>
                <a:gs pos="28571">
                  <a:srgbClr val="30548A">
                    <a:alpha val="6794"/>
                  </a:srgbClr>
                </a:gs>
                <a:gs pos="42857">
                  <a:srgbClr val="30548A">
                    <a:alpha val="4510"/>
                  </a:srgbClr>
                </a:gs>
                <a:gs pos="57143">
                  <a:srgbClr val="30548A">
                    <a:alpha val="2525"/>
                  </a:srgbClr>
                </a:gs>
                <a:gs pos="71429">
                  <a:srgbClr val="30548A">
                    <a:alpha val="1190"/>
                  </a:srgbClr>
                </a:gs>
                <a:gs pos="85714">
                  <a:srgbClr val="30548A">
                    <a:alpha val="472"/>
                  </a:srgbClr>
                </a:gs>
                <a:gs pos="100000">
                  <a:srgbClr val="30548A">
                    <a:alpha val="1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5421787">
              <a:off x="3108424" y="2035968"/>
              <a:ext cx="311930" cy="310037"/>
            </a:xfrm>
            <a:prstGeom prst="ellipse">
              <a:avLst/>
            </a:prstGeom>
            <a:gradFill>
              <a:gsLst>
                <a:gs pos="0">
                  <a:srgbClr val="004928">
                    <a:alpha val="1668"/>
                  </a:srgbClr>
                </a:gs>
                <a:gs pos="14286">
                  <a:srgbClr val="004928">
                    <a:alpha val="1534"/>
                  </a:srgbClr>
                </a:gs>
                <a:gs pos="28571">
                  <a:srgbClr val="004928">
                    <a:alpha val="1193"/>
                  </a:srgbClr>
                </a:gs>
                <a:gs pos="42857">
                  <a:srgbClr val="004928">
                    <a:alpha val="784"/>
                  </a:srgbClr>
                </a:gs>
                <a:gs pos="57143">
                  <a:srgbClr val="004928">
                    <a:alpha val="435"/>
                  </a:srgbClr>
                </a:gs>
                <a:gs pos="71429">
                  <a:srgbClr val="004928">
                    <a:alpha val="204"/>
                  </a:srgbClr>
                </a:gs>
                <a:gs pos="85714">
                  <a:srgbClr val="004928">
                    <a:alpha val="81"/>
                  </a:srgbClr>
                </a:gs>
                <a:gs pos="100000">
                  <a:srgbClr val="004928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3751130">
              <a:off x="2283719" y="2184323"/>
              <a:ext cx="322473" cy="23595"/>
            </a:xfrm>
            <a:prstGeom prst="ellipse">
              <a:avLst/>
            </a:prstGeom>
            <a:gradFill>
              <a:gsLst>
                <a:gs pos="0">
                  <a:srgbClr val="FFFF8B">
                    <a:alpha val="30069"/>
                  </a:srgbClr>
                </a:gs>
                <a:gs pos="14286">
                  <a:srgbClr val="FFFF8B">
                    <a:alpha val="28016"/>
                  </a:srgbClr>
                </a:gs>
                <a:gs pos="28571">
                  <a:srgbClr val="FFFF8B">
                    <a:alpha val="22527"/>
                  </a:srgbClr>
                </a:gs>
                <a:gs pos="42857">
                  <a:srgbClr val="FFFF8B">
                    <a:alpha val="15415"/>
                  </a:srgbClr>
                </a:gs>
                <a:gs pos="57143">
                  <a:srgbClr val="FFFF8B">
                    <a:alpha val="8859"/>
                  </a:srgbClr>
                </a:gs>
                <a:gs pos="71429">
                  <a:srgbClr val="FFFF8B">
                    <a:alpha val="4249"/>
                  </a:srgbClr>
                </a:gs>
                <a:gs pos="85714">
                  <a:srgbClr val="FFFF8B">
                    <a:alpha val="1702"/>
                  </a:srgbClr>
                </a:gs>
                <a:gs pos="100000">
                  <a:srgbClr val="FFFF8B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4733788">
              <a:off x="266116" y="2285005"/>
              <a:ext cx="315186" cy="260411"/>
            </a:xfrm>
            <a:prstGeom prst="ellipse">
              <a:avLst/>
            </a:prstGeom>
            <a:gradFill>
              <a:gsLst>
                <a:gs pos="0">
                  <a:srgbClr val="2D0000">
                    <a:alpha val="12943"/>
                  </a:srgbClr>
                </a:gs>
                <a:gs pos="14286">
                  <a:srgbClr val="2D0000">
                    <a:alpha val="11961"/>
                  </a:srgbClr>
                </a:gs>
                <a:gs pos="28571">
                  <a:srgbClr val="2D0000">
                    <a:alpha val="9418"/>
                  </a:srgbClr>
                </a:gs>
                <a:gs pos="42857">
                  <a:srgbClr val="2D0000">
                    <a:alpha val="6282"/>
                  </a:srgbClr>
                </a:gs>
                <a:gs pos="57143">
                  <a:srgbClr val="2D0000">
                    <a:alpha val="3531"/>
                  </a:srgbClr>
                </a:gs>
                <a:gs pos="71429">
                  <a:srgbClr val="2D0000">
                    <a:alpha val="1669"/>
                  </a:srgbClr>
                </a:gs>
                <a:gs pos="85714">
                  <a:srgbClr val="2D0000">
                    <a:alpha val="663"/>
                  </a:srgbClr>
                </a:gs>
                <a:gs pos="100000">
                  <a:srgbClr val="2D0000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8973641">
              <a:off x="1247642" y="2231989"/>
              <a:ext cx="451398" cy="150979"/>
            </a:xfrm>
            <a:prstGeom prst="ellipse">
              <a:avLst/>
            </a:prstGeom>
            <a:gradFill>
              <a:gsLst>
                <a:gs pos="0">
                  <a:srgbClr val="6B827A">
                    <a:alpha val="17045"/>
                  </a:srgbClr>
                </a:gs>
                <a:gs pos="14286">
                  <a:srgbClr val="6B827A">
                    <a:alpha val="15782"/>
                  </a:srgbClr>
                </a:gs>
                <a:gs pos="28571">
                  <a:srgbClr val="6B827A">
                    <a:alpha val="12485"/>
                  </a:srgbClr>
                </a:gs>
                <a:gs pos="42857">
                  <a:srgbClr val="6B827A">
                    <a:alpha val="8376"/>
                  </a:srgbClr>
                </a:gs>
                <a:gs pos="57143">
                  <a:srgbClr val="6B827A">
                    <a:alpha val="4731"/>
                  </a:srgbClr>
                </a:gs>
                <a:gs pos="71429">
                  <a:srgbClr val="6B827A">
                    <a:alpha val="2243"/>
                  </a:srgbClr>
                </a:gs>
                <a:gs pos="85714">
                  <a:srgbClr val="6B827A">
                    <a:alpha val="893"/>
                  </a:srgbClr>
                </a:gs>
                <a:gs pos="100000">
                  <a:srgbClr val="6B827A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6098899">
              <a:off x="801991" y="1303919"/>
              <a:ext cx="527163" cy="460321"/>
            </a:xfrm>
            <a:prstGeom prst="ellipse">
              <a:avLst/>
            </a:prstGeom>
            <a:gradFill>
              <a:gsLst>
                <a:gs pos="0">
                  <a:srgbClr val="A4C1FF">
                    <a:alpha val="21268"/>
                  </a:srgbClr>
                </a:gs>
                <a:gs pos="14286">
                  <a:srgbClr val="A4C1FF">
                    <a:alpha val="19730"/>
                  </a:srgbClr>
                </a:gs>
                <a:gs pos="28571">
                  <a:srgbClr val="A4C1FF">
                    <a:alpha val="15688"/>
                  </a:srgbClr>
                </a:gs>
                <a:gs pos="42857">
                  <a:srgbClr val="A4C1FF">
                    <a:alpha val="10589"/>
                  </a:srgbClr>
                </a:gs>
                <a:gs pos="57143">
                  <a:srgbClr val="A4C1FF">
                    <a:alpha val="6014"/>
                  </a:srgbClr>
                </a:gs>
                <a:gs pos="71429">
                  <a:srgbClr val="A4C1FF">
                    <a:alpha val="2861"/>
                  </a:srgbClr>
                </a:gs>
                <a:gs pos="85714">
                  <a:srgbClr val="A4C1FF">
                    <a:alpha val="1141"/>
                  </a:srgbClr>
                </a:gs>
                <a:gs pos="100000">
                  <a:srgbClr val="A4C1FF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7252710">
              <a:off x="-206733" y="1437261"/>
              <a:ext cx="421469" cy="317585"/>
            </a:xfrm>
            <a:prstGeom prst="ellipse">
              <a:avLst/>
            </a:prstGeom>
            <a:gradFill>
              <a:gsLst>
                <a:gs pos="0">
                  <a:srgbClr val="CCD300">
                    <a:alpha val="24885"/>
                  </a:srgbClr>
                </a:gs>
                <a:gs pos="14286">
                  <a:srgbClr val="CCD300">
                    <a:alpha val="23126"/>
                  </a:srgbClr>
                </a:gs>
                <a:gs pos="28571">
                  <a:srgbClr val="CCD300">
                    <a:alpha val="18470"/>
                  </a:srgbClr>
                </a:gs>
                <a:gs pos="42857">
                  <a:srgbClr val="CCD300">
                    <a:alpha val="12536"/>
                  </a:srgbClr>
                </a:gs>
                <a:gs pos="57143">
                  <a:srgbClr val="CCD300">
                    <a:alpha val="7153"/>
                  </a:srgbClr>
                </a:gs>
                <a:gs pos="71429">
                  <a:srgbClr val="CCD300">
                    <a:alpha val="3414"/>
                  </a:srgbClr>
                </a:gs>
                <a:gs pos="85714">
                  <a:srgbClr val="CCD300">
                    <a:alpha val="1364"/>
                  </a:srgbClr>
                </a:gs>
                <a:gs pos="100000">
                  <a:srgbClr val="CCD300">
                    <a:alpha val="4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5332100">
              <a:off x="862697" y="1119046"/>
              <a:ext cx="363516" cy="236638"/>
            </a:xfrm>
            <a:prstGeom prst="ellipse">
              <a:avLst/>
            </a:prstGeom>
            <a:gradFill>
              <a:gsLst>
                <a:gs pos="0">
                  <a:srgbClr val="6377BE">
                    <a:alpha val="14913"/>
                  </a:srgbClr>
                </a:gs>
                <a:gs pos="14286">
                  <a:srgbClr val="6377BE">
                    <a:alpha val="13794"/>
                  </a:srgbClr>
                </a:gs>
                <a:gs pos="28571">
                  <a:srgbClr val="6377BE">
                    <a:alpha val="10886"/>
                  </a:srgbClr>
                </a:gs>
                <a:gs pos="42857">
                  <a:srgbClr val="6377BE">
                    <a:alpha val="7281"/>
                  </a:srgbClr>
                </a:gs>
                <a:gs pos="57143">
                  <a:srgbClr val="6377BE">
                    <a:alpha val="4102"/>
                  </a:srgbClr>
                </a:gs>
                <a:gs pos="71429">
                  <a:srgbClr val="6377BE">
                    <a:alpha val="1942"/>
                  </a:srgbClr>
                </a:gs>
                <a:gs pos="85714">
                  <a:srgbClr val="6377BE">
                    <a:alpha val="772"/>
                  </a:srgbClr>
                </a:gs>
                <a:gs pos="100000">
                  <a:srgbClr val="6377BE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7528225">
              <a:off x="3051840" y="1673542"/>
              <a:ext cx="396186" cy="224995"/>
            </a:xfrm>
            <a:prstGeom prst="ellipse">
              <a:avLst/>
            </a:prstGeom>
            <a:gradFill>
              <a:gsLst>
                <a:gs pos="0">
                  <a:srgbClr val="00233D">
                    <a:alpha val="26002"/>
                  </a:srgbClr>
                </a:gs>
                <a:gs pos="14286">
                  <a:srgbClr val="00233D">
                    <a:alpha val="24178"/>
                  </a:srgbClr>
                </a:gs>
                <a:gs pos="28571">
                  <a:srgbClr val="00233D">
                    <a:alpha val="19338"/>
                  </a:srgbClr>
                </a:gs>
                <a:gs pos="42857">
                  <a:srgbClr val="00233D">
                    <a:alpha val="13147"/>
                  </a:srgbClr>
                </a:gs>
                <a:gs pos="57143">
                  <a:srgbClr val="00233D">
                    <a:alpha val="7513"/>
                  </a:srgbClr>
                </a:gs>
                <a:gs pos="71429">
                  <a:srgbClr val="00233D">
                    <a:alpha val="3590"/>
                  </a:srgbClr>
                </a:gs>
                <a:gs pos="85714">
                  <a:srgbClr val="00233D">
                    <a:alpha val="1435"/>
                  </a:srgbClr>
                </a:gs>
                <a:gs pos="100000">
                  <a:srgbClr val="00233D">
                    <a:alpha val="4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5400000">
              <a:off x="1504642" y="2102895"/>
              <a:ext cx="572116" cy="106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5727189">
              <a:off x="1574949" y="2063163"/>
              <a:ext cx="462791" cy="564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5921325">
              <a:off x="370273" y="951254"/>
              <a:ext cx="315618" cy="280529"/>
            </a:xfrm>
            <a:prstGeom prst="ellipse">
              <a:avLst/>
            </a:prstGeom>
            <a:gradFill>
              <a:gsLst>
                <a:gs pos="0">
                  <a:srgbClr val="223D5F">
                    <a:alpha val="9369"/>
                  </a:srgbClr>
                </a:gs>
                <a:gs pos="14286">
                  <a:srgbClr val="223D5F">
                    <a:alpha val="8645"/>
                  </a:srgbClr>
                </a:gs>
                <a:gs pos="28571">
                  <a:srgbClr val="223D5F">
                    <a:alpha val="6780"/>
                  </a:srgbClr>
                </a:gs>
                <a:gs pos="42857">
                  <a:srgbClr val="223D5F">
                    <a:alpha val="4501"/>
                  </a:srgbClr>
                </a:gs>
                <a:gs pos="57143">
                  <a:srgbClr val="223D5F">
                    <a:alpha val="2519"/>
                  </a:srgbClr>
                </a:gs>
                <a:gs pos="71429">
                  <a:srgbClr val="223D5F">
                    <a:alpha val="1187"/>
                  </a:srgbClr>
                </a:gs>
                <a:gs pos="85714">
                  <a:srgbClr val="223D5F">
                    <a:alpha val="471"/>
                  </a:srgbClr>
                </a:gs>
                <a:gs pos="100000">
                  <a:srgbClr val="223D5F">
                    <a:alpha val="1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5606601">
              <a:off x="1617498" y="1375835"/>
              <a:ext cx="330574" cy="58247"/>
            </a:xfrm>
            <a:prstGeom prst="ellipse">
              <a:avLst/>
            </a:prstGeom>
            <a:gradFill>
              <a:gsLst>
                <a:gs pos="0">
                  <a:srgbClr val="DAA700">
                    <a:alpha val="28246"/>
                  </a:srgbClr>
                </a:gs>
                <a:gs pos="14286">
                  <a:srgbClr val="DAA700">
                    <a:alpha val="26294"/>
                  </a:srgbClr>
                </a:gs>
                <a:gs pos="28571">
                  <a:srgbClr val="DAA700">
                    <a:alpha val="21091"/>
                  </a:srgbClr>
                </a:gs>
                <a:gs pos="42857">
                  <a:srgbClr val="DAA700">
                    <a:alpha val="14391"/>
                  </a:srgbClr>
                </a:gs>
                <a:gs pos="57143">
                  <a:srgbClr val="DAA700">
                    <a:alpha val="8249"/>
                  </a:srgbClr>
                </a:gs>
                <a:gs pos="71429">
                  <a:srgbClr val="DAA700">
                    <a:alpha val="3950"/>
                  </a:srgbClr>
                </a:gs>
                <a:gs pos="85714">
                  <a:srgbClr val="DAA700">
                    <a:alpha val="1581"/>
                  </a:srgbClr>
                </a:gs>
                <a:gs pos="100000">
                  <a:srgbClr val="DAA700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9980610">
              <a:off x="1933963" y="1941579"/>
              <a:ext cx="348780" cy="231813"/>
            </a:xfrm>
            <a:prstGeom prst="ellipse">
              <a:avLst/>
            </a:prstGeom>
            <a:gradFill>
              <a:gsLst>
                <a:gs pos="0">
                  <a:srgbClr val="A3858B">
                    <a:alpha val="7656"/>
                  </a:srgbClr>
                </a:gs>
                <a:gs pos="14286">
                  <a:srgbClr val="A3858B">
                    <a:alpha val="7060"/>
                  </a:srgbClr>
                </a:gs>
                <a:gs pos="28571">
                  <a:srgbClr val="A3858B">
                    <a:alpha val="5526"/>
                  </a:srgbClr>
                </a:gs>
                <a:gs pos="42857">
                  <a:srgbClr val="A3858B">
                    <a:alpha val="3660"/>
                  </a:srgbClr>
                </a:gs>
                <a:gs pos="57143">
                  <a:srgbClr val="A3858B">
                    <a:alpha val="2045"/>
                  </a:srgbClr>
                </a:gs>
                <a:gs pos="71429">
                  <a:srgbClr val="A3858B">
                    <a:alpha val="962"/>
                  </a:srgbClr>
                </a:gs>
                <a:gs pos="85714">
                  <a:srgbClr val="A3858B">
                    <a:alpha val="382"/>
                  </a:srgbClr>
                </a:gs>
                <a:gs pos="100000">
                  <a:srgbClr val="A3858B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-9910590">
              <a:off x="528227" y="2127760"/>
              <a:ext cx="631301" cy="31955"/>
            </a:xfrm>
            <a:prstGeom prst="ellipse">
              <a:avLst/>
            </a:prstGeom>
            <a:gradFill>
              <a:gsLst>
                <a:gs pos="0">
                  <a:srgbClr val="FFFF7A">
                    <a:alpha val="32968"/>
                  </a:srgbClr>
                </a:gs>
                <a:gs pos="14286">
                  <a:srgbClr val="FFFF7A">
                    <a:alpha val="30764"/>
                  </a:srgbClr>
                </a:gs>
                <a:gs pos="28571">
                  <a:srgbClr val="FFFF7A">
                    <a:alpha val="24833"/>
                  </a:srgbClr>
                </a:gs>
                <a:gs pos="42857">
                  <a:srgbClr val="FFFF7A">
                    <a:alpha val="17075"/>
                  </a:srgbClr>
                </a:gs>
                <a:gs pos="57143">
                  <a:srgbClr val="FFFF7A">
                    <a:alpha val="9855"/>
                  </a:srgbClr>
                </a:gs>
                <a:gs pos="71429">
                  <a:srgbClr val="FFFF7A">
                    <a:alpha val="4740"/>
                  </a:srgbClr>
                </a:gs>
                <a:gs pos="85714">
                  <a:srgbClr val="FFFF7A">
                    <a:alpha val="1902"/>
                  </a:srgbClr>
                </a:gs>
                <a:gs pos="100000">
                  <a:srgbClr val="FFFF7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5460398">
              <a:off x="1554897" y="1226087"/>
              <a:ext cx="653206" cy="3065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5775705">
              <a:off x="355309" y="953435"/>
              <a:ext cx="315780" cy="271895"/>
            </a:xfrm>
            <a:prstGeom prst="ellipse">
              <a:avLst/>
            </a:prstGeom>
            <a:gradFill>
              <a:gsLst>
                <a:gs pos="0">
                  <a:srgbClr val="2A3839">
                    <a:alpha val="6685"/>
                  </a:srgbClr>
                </a:gs>
                <a:gs pos="14286">
                  <a:srgbClr val="2A3839">
                    <a:alpha val="6161"/>
                  </a:srgbClr>
                </a:gs>
                <a:gs pos="28571">
                  <a:srgbClr val="2A3839">
                    <a:alpha val="4817"/>
                  </a:srgbClr>
                </a:gs>
                <a:gs pos="42857">
                  <a:srgbClr val="2A3839">
                    <a:alpha val="3187"/>
                  </a:srgbClr>
                </a:gs>
                <a:gs pos="57143">
                  <a:srgbClr val="2A3839">
                    <a:alpha val="1778"/>
                  </a:srgbClr>
                </a:gs>
                <a:gs pos="71429">
                  <a:srgbClr val="2A3839">
                    <a:alpha val="836"/>
                  </a:srgbClr>
                </a:gs>
                <a:gs pos="85714">
                  <a:srgbClr val="2A3839">
                    <a:alpha val="332"/>
                  </a:srgbClr>
                </a:gs>
                <a:gs pos="100000">
                  <a:srgbClr val="2A3839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8361981">
              <a:off x="1247649" y="1986218"/>
              <a:ext cx="295274" cy="255577"/>
            </a:xfrm>
            <a:prstGeom prst="ellipse">
              <a:avLst/>
            </a:prstGeom>
            <a:gradFill>
              <a:gsLst>
                <a:gs pos="0">
                  <a:srgbClr val="8C6273">
                    <a:alpha val="11808"/>
                  </a:srgbClr>
                </a:gs>
                <a:gs pos="14286">
                  <a:srgbClr val="8C6273">
                    <a:alpha val="10907"/>
                  </a:srgbClr>
                </a:gs>
                <a:gs pos="28571">
                  <a:srgbClr val="8C6273">
                    <a:alpha val="8577"/>
                  </a:srgbClr>
                </a:gs>
                <a:gs pos="42857">
                  <a:srgbClr val="8C6273">
                    <a:alpha val="5712"/>
                  </a:srgbClr>
                </a:gs>
                <a:gs pos="57143">
                  <a:srgbClr val="8C6273">
                    <a:alpha val="3207"/>
                  </a:srgbClr>
                </a:gs>
                <a:gs pos="71429">
                  <a:srgbClr val="8C6273">
                    <a:alpha val="1514"/>
                  </a:srgbClr>
                </a:gs>
                <a:gs pos="85714">
                  <a:srgbClr val="8C6273">
                    <a:alpha val="601"/>
                  </a:srgbClr>
                </a:gs>
                <a:gs pos="100000">
                  <a:srgbClr val="8C6273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6294554">
              <a:off x="3179524" y="2101191"/>
              <a:ext cx="280326" cy="279414"/>
            </a:xfrm>
            <a:prstGeom prst="ellipse">
              <a:avLst/>
            </a:prstGeom>
            <a:gradFill>
              <a:gsLst>
                <a:gs pos="0">
                  <a:srgbClr val="00002C">
                    <a:alpha val="8945"/>
                  </a:srgbClr>
                </a:gs>
                <a:gs pos="14286">
                  <a:srgbClr val="00002C">
                    <a:alpha val="8252"/>
                  </a:srgbClr>
                </a:gs>
                <a:gs pos="28571">
                  <a:srgbClr val="00002C">
                    <a:alpha val="6469"/>
                  </a:srgbClr>
                </a:gs>
                <a:gs pos="42857">
                  <a:srgbClr val="00002C">
                    <a:alpha val="4292"/>
                  </a:srgbClr>
                </a:gs>
                <a:gs pos="57143">
                  <a:srgbClr val="00002C">
                    <a:alpha val="2401"/>
                  </a:srgbClr>
                </a:gs>
                <a:gs pos="71429">
                  <a:srgbClr val="00002C">
                    <a:alpha val="1131"/>
                  </a:srgbClr>
                </a:gs>
                <a:gs pos="85714">
                  <a:srgbClr val="00002C">
                    <a:alpha val="449"/>
                  </a:srgbClr>
                </a:gs>
                <a:gs pos="100000">
                  <a:srgbClr val="00002C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10628029">
              <a:off x="724275" y="1889877"/>
              <a:ext cx="295879" cy="270217"/>
            </a:xfrm>
            <a:prstGeom prst="ellipse">
              <a:avLst/>
            </a:prstGeom>
            <a:gradFill>
              <a:gsLst>
                <a:gs pos="0">
                  <a:srgbClr val="BC00D3">
                    <a:alpha val="2233"/>
                  </a:srgbClr>
                </a:gs>
                <a:gs pos="14286">
                  <a:srgbClr val="BC00D3">
                    <a:alpha val="2054"/>
                  </a:srgbClr>
                </a:gs>
                <a:gs pos="28571">
                  <a:srgbClr val="BC00D3">
                    <a:alpha val="1599"/>
                  </a:srgbClr>
                </a:gs>
                <a:gs pos="42857">
                  <a:srgbClr val="BC00D3">
                    <a:alpha val="1052"/>
                  </a:srgbClr>
                </a:gs>
                <a:gs pos="57143">
                  <a:srgbClr val="BC00D3">
                    <a:alpha val="584"/>
                  </a:srgbClr>
                </a:gs>
                <a:gs pos="71429">
                  <a:srgbClr val="BC00D3">
                    <a:alpha val="274"/>
                  </a:srgbClr>
                </a:gs>
                <a:gs pos="85714">
                  <a:srgbClr val="BC00D3">
                    <a:alpha val="108"/>
                  </a:srgbClr>
                </a:gs>
                <a:gs pos="100000">
                  <a:srgbClr val="BC00D3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9649618">
              <a:off x="1723374" y="905994"/>
              <a:ext cx="284078" cy="275465"/>
            </a:xfrm>
            <a:prstGeom prst="ellipse">
              <a:avLst/>
            </a:prstGeom>
            <a:gradFill>
              <a:gsLst>
                <a:gs pos="0">
                  <a:srgbClr val="713280">
                    <a:alpha val="5567"/>
                  </a:srgbClr>
                </a:gs>
                <a:gs pos="14286">
                  <a:srgbClr val="713280">
                    <a:alpha val="5128"/>
                  </a:srgbClr>
                </a:gs>
                <a:gs pos="28571">
                  <a:srgbClr val="713280">
                    <a:alpha val="4005"/>
                  </a:srgbClr>
                </a:gs>
                <a:gs pos="42857">
                  <a:srgbClr val="713280">
                    <a:alpha val="2645"/>
                  </a:srgbClr>
                </a:gs>
                <a:gs pos="57143">
                  <a:srgbClr val="713280">
                    <a:alpha val="1475"/>
                  </a:srgbClr>
                </a:gs>
                <a:gs pos="71429">
                  <a:srgbClr val="713280">
                    <a:alpha val="693"/>
                  </a:srgbClr>
                </a:gs>
                <a:gs pos="85714">
                  <a:srgbClr val="713280">
                    <a:alpha val="275"/>
                  </a:srgbClr>
                </a:gs>
                <a:gs pos="100000">
                  <a:srgbClr val="713280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4753580">
              <a:off x="2509410" y="2084650"/>
              <a:ext cx="276349" cy="265264"/>
            </a:xfrm>
            <a:prstGeom prst="ellipse">
              <a:avLst/>
            </a:prstGeom>
            <a:gradFill>
              <a:gsLst>
                <a:gs pos="0">
                  <a:srgbClr val="000000">
                    <a:alpha val="12739"/>
                  </a:srgbClr>
                </a:gs>
                <a:gs pos="14286">
                  <a:srgbClr val="000000">
                    <a:alpha val="11772"/>
                  </a:srgbClr>
                </a:gs>
                <a:gs pos="28571">
                  <a:srgbClr val="000000">
                    <a:alpha val="9267"/>
                  </a:srgbClr>
                </a:gs>
                <a:gs pos="42857">
                  <a:srgbClr val="000000">
                    <a:alpha val="6179"/>
                  </a:srgbClr>
                </a:gs>
                <a:gs pos="57143">
                  <a:srgbClr val="000000">
                    <a:alpha val="3473"/>
                  </a:srgbClr>
                </a:gs>
                <a:gs pos="71429">
                  <a:srgbClr val="000000">
                    <a:alpha val="1641"/>
                  </a:srgbClr>
                </a:gs>
                <a:gs pos="85714">
                  <a:srgbClr val="000000">
                    <a:alpha val="652"/>
                  </a:srgbClr>
                </a:gs>
                <a:gs pos="100000">
                  <a:srgbClr val="000000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6410530">
              <a:off x="2485454" y="2015255"/>
              <a:ext cx="301456" cy="291780"/>
            </a:xfrm>
            <a:prstGeom prst="ellipse">
              <a:avLst/>
            </a:prstGeom>
            <a:gradFill>
              <a:gsLst>
                <a:gs pos="0">
                  <a:srgbClr val="006D5D">
                    <a:alpha val="3258"/>
                  </a:srgbClr>
                </a:gs>
                <a:gs pos="14286">
                  <a:srgbClr val="006D5D">
                    <a:alpha val="2999"/>
                  </a:srgbClr>
                </a:gs>
                <a:gs pos="28571">
                  <a:srgbClr val="006D5D">
                    <a:alpha val="2336"/>
                  </a:srgbClr>
                </a:gs>
                <a:gs pos="42857">
                  <a:srgbClr val="006D5D">
                    <a:alpha val="1539"/>
                  </a:srgbClr>
                </a:gs>
                <a:gs pos="57143">
                  <a:srgbClr val="006D5D">
                    <a:alpha val="855"/>
                  </a:srgbClr>
                </a:gs>
                <a:gs pos="71429">
                  <a:srgbClr val="006D5D">
                    <a:alpha val="401"/>
                  </a:srgbClr>
                </a:gs>
                <a:gs pos="85714">
                  <a:srgbClr val="006D5D">
                    <a:alpha val="159"/>
                  </a:srgbClr>
                </a:gs>
                <a:gs pos="100000">
                  <a:srgbClr val="006D5D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5741921">
              <a:off x="1602305" y="1629570"/>
              <a:ext cx="450766" cy="138535"/>
            </a:xfrm>
            <a:prstGeom prst="ellipse">
              <a:avLst/>
            </a:prstGeom>
            <a:gradFill>
              <a:gsLst>
                <a:gs pos="0">
                  <a:srgbClr val="FFFFFF">
                    <a:alpha val="31393"/>
                  </a:srgbClr>
                </a:gs>
                <a:gs pos="14286">
                  <a:srgbClr val="FFFFFF">
                    <a:alpha val="29270"/>
                  </a:srgbClr>
                </a:gs>
                <a:gs pos="28571">
                  <a:srgbClr val="FFFFFF">
                    <a:alpha val="23577"/>
                  </a:srgbClr>
                </a:gs>
                <a:gs pos="42857">
                  <a:srgbClr val="FFFFFF">
                    <a:alpha val="16169"/>
                  </a:srgbClr>
                </a:gs>
                <a:gs pos="57143">
                  <a:srgbClr val="FFFFFF">
                    <a:alpha val="9310"/>
                  </a:srgbClr>
                </a:gs>
                <a:gs pos="71429">
                  <a:srgbClr val="FFFFFF">
                    <a:alpha val="4471"/>
                  </a:srgbClr>
                </a:gs>
                <a:gs pos="85714">
                  <a:srgbClr val="FFFFFF">
                    <a:alpha val="1793"/>
                  </a:srgbClr>
                </a:gs>
                <a:gs pos="100000">
                  <a:srgbClr val="FFFFFF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-9381921">
              <a:off x="-158904" y="1918185"/>
              <a:ext cx="356866" cy="1351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-8581004">
              <a:off x="103652" y="1589942"/>
              <a:ext cx="314398" cy="280795"/>
            </a:xfrm>
            <a:prstGeom prst="ellipse">
              <a:avLst/>
            </a:prstGeom>
            <a:gradFill>
              <a:gsLst>
                <a:gs pos="0">
                  <a:srgbClr val="D25446">
                    <a:alpha val="23686"/>
                  </a:srgbClr>
                </a:gs>
                <a:gs pos="14286">
                  <a:srgbClr val="D25446">
                    <a:alpha val="21999"/>
                  </a:srgbClr>
                </a:gs>
                <a:gs pos="28571">
                  <a:srgbClr val="D25446">
                    <a:alpha val="17544"/>
                  </a:srgbClr>
                </a:gs>
                <a:gs pos="42857">
                  <a:srgbClr val="D25446">
                    <a:alpha val="11886"/>
                  </a:srgbClr>
                </a:gs>
                <a:gs pos="57143">
                  <a:srgbClr val="D25446">
                    <a:alpha val="6771"/>
                  </a:srgbClr>
                </a:gs>
                <a:gs pos="71429">
                  <a:srgbClr val="D25446">
                    <a:alpha val="3229"/>
                  </a:srgbClr>
                </a:gs>
                <a:gs pos="85714">
                  <a:srgbClr val="D25446">
                    <a:alpha val="1289"/>
                  </a:srgbClr>
                </a:gs>
                <a:gs pos="100000">
                  <a:srgbClr val="D25446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5443908">
              <a:off x="1588165" y="1946331"/>
              <a:ext cx="483631" cy="1279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5097382">
              <a:off x="2971191" y="2325854"/>
              <a:ext cx="691644" cy="200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9497203">
              <a:off x="303521" y="991728"/>
              <a:ext cx="408276" cy="368394"/>
            </a:xfrm>
            <a:prstGeom prst="ellipse">
              <a:avLst/>
            </a:prstGeom>
            <a:gradFill>
              <a:gsLst>
                <a:gs pos="0">
                  <a:srgbClr val="5277BF">
                    <a:alpha val="16941"/>
                  </a:srgbClr>
                </a:gs>
                <a:gs pos="14286">
                  <a:srgbClr val="5277BF">
                    <a:alpha val="15684"/>
                  </a:srgbClr>
                </a:gs>
                <a:gs pos="28571">
                  <a:srgbClr val="5277BF">
                    <a:alpha val="12406"/>
                  </a:srgbClr>
                </a:gs>
                <a:gs pos="42857">
                  <a:srgbClr val="5277BF">
                    <a:alpha val="8322"/>
                  </a:srgbClr>
                </a:gs>
                <a:gs pos="57143">
                  <a:srgbClr val="5277BF">
                    <a:alpha val="4700"/>
                  </a:srgbClr>
                </a:gs>
                <a:gs pos="71429">
                  <a:srgbClr val="5277BF">
                    <a:alpha val="2228"/>
                  </a:srgbClr>
                </a:gs>
                <a:gs pos="85714">
                  <a:srgbClr val="5277BF">
                    <a:alpha val="887"/>
                  </a:srgbClr>
                </a:gs>
                <a:gs pos="100000">
                  <a:srgbClr val="5277B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3776130">
              <a:off x="871931" y="1678629"/>
              <a:ext cx="310870" cy="263826"/>
            </a:xfrm>
            <a:prstGeom prst="ellipse">
              <a:avLst/>
            </a:prstGeom>
            <a:gradFill>
              <a:gsLst>
                <a:gs pos="0">
                  <a:srgbClr val="A71000">
                    <a:alpha val="3571"/>
                  </a:srgbClr>
                </a:gs>
                <a:gs pos="14286">
                  <a:srgbClr val="A71000">
                    <a:alpha val="3287"/>
                  </a:srgbClr>
                </a:gs>
                <a:gs pos="28571">
                  <a:srgbClr val="A71000">
                    <a:alpha val="2562"/>
                  </a:srgbClr>
                </a:gs>
                <a:gs pos="42857">
                  <a:srgbClr val="A71000">
                    <a:alpha val="1688"/>
                  </a:srgbClr>
                </a:gs>
                <a:gs pos="57143">
                  <a:srgbClr val="A71000">
                    <a:alpha val="939"/>
                  </a:srgbClr>
                </a:gs>
                <a:gs pos="71429">
                  <a:srgbClr val="A71000">
                    <a:alpha val="441"/>
                  </a:srgbClr>
                </a:gs>
                <a:gs pos="85714">
                  <a:srgbClr val="A71000">
                    <a:alpha val="174"/>
                  </a:srgbClr>
                </a:gs>
                <a:gs pos="100000">
                  <a:srgbClr val="A71000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5864190">
              <a:off x="-91048" y="1139197"/>
              <a:ext cx="452583" cy="146766"/>
            </a:xfrm>
            <a:prstGeom prst="ellipse">
              <a:avLst/>
            </a:prstGeom>
            <a:gradFill>
              <a:gsLst>
                <a:gs pos="0">
                  <a:srgbClr val="250000">
                    <a:alpha val="32968"/>
                  </a:srgbClr>
                </a:gs>
                <a:gs pos="14286">
                  <a:srgbClr val="250000">
                    <a:alpha val="30764"/>
                  </a:srgbClr>
                </a:gs>
                <a:gs pos="28571">
                  <a:srgbClr val="250000">
                    <a:alpha val="24833"/>
                  </a:srgbClr>
                </a:gs>
                <a:gs pos="42857">
                  <a:srgbClr val="250000">
                    <a:alpha val="17075"/>
                  </a:srgbClr>
                </a:gs>
                <a:gs pos="57143">
                  <a:srgbClr val="250000">
                    <a:alpha val="9855"/>
                  </a:srgbClr>
                </a:gs>
                <a:gs pos="71429">
                  <a:srgbClr val="250000">
                    <a:alpha val="4740"/>
                  </a:srgbClr>
                </a:gs>
                <a:gs pos="85714">
                  <a:srgbClr val="250000">
                    <a:alpha val="1902"/>
                  </a:srgbClr>
                </a:gs>
                <a:gs pos="100000">
                  <a:srgbClr val="2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4931990">
              <a:off x="1813858" y="1828541"/>
              <a:ext cx="351031" cy="337676"/>
            </a:xfrm>
            <a:prstGeom prst="ellipse">
              <a:avLst/>
            </a:prstGeom>
            <a:gradFill>
              <a:gsLst>
                <a:gs pos="0">
                  <a:srgbClr val="69718E">
                    <a:alpha val="5219"/>
                  </a:srgbClr>
                </a:gs>
                <a:gs pos="14286">
                  <a:srgbClr val="69718E">
                    <a:alpha val="4807"/>
                  </a:srgbClr>
                </a:gs>
                <a:gs pos="28571">
                  <a:srgbClr val="69718E">
                    <a:alpha val="3753"/>
                  </a:srgbClr>
                </a:gs>
                <a:gs pos="42857">
                  <a:srgbClr val="69718E">
                    <a:alpha val="2478"/>
                  </a:srgbClr>
                </a:gs>
                <a:gs pos="57143">
                  <a:srgbClr val="69718E">
                    <a:alpha val="1381"/>
                  </a:srgbClr>
                </a:gs>
                <a:gs pos="71429">
                  <a:srgbClr val="69718E">
                    <a:alpha val="649"/>
                  </a:srgbClr>
                </a:gs>
                <a:gs pos="85714">
                  <a:srgbClr val="69718E">
                    <a:alpha val="257"/>
                  </a:srgbClr>
                </a:gs>
                <a:gs pos="100000">
                  <a:srgbClr val="69718E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10563086">
              <a:off x="1538874" y="1008047"/>
              <a:ext cx="415284" cy="367750"/>
            </a:xfrm>
            <a:prstGeom prst="ellipse">
              <a:avLst/>
            </a:prstGeom>
            <a:gradFill>
              <a:gsLst>
                <a:gs pos="0">
                  <a:srgbClr val="AF97E8">
                    <a:alpha val="4500"/>
                  </a:srgbClr>
                </a:gs>
                <a:gs pos="14286">
                  <a:srgbClr val="AF97E8">
                    <a:alpha val="4144"/>
                  </a:srgbClr>
                </a:gs>
                <a:gs pos="28571">
                  <a:srgbClr val="AF97E8">
                    <a:alpha val="3233"/>
                  </a:srgbClr>
                </a:gs>
                <a:gs pos="42857">
                  <a:srgbClr val="AF97E8">
                    <a:alpha val="2132"/>
                  </a:srgbClr>
                </a:gs>
                <a:gs pos="57143">
                  <a:srgbClr val="AF97E8">
                    <a:alpha val="1187"/>
                  </a:srgbClr>
                </a:gs>
                <a:gs pos="71429">
                  <a:srgbClr val="AF97E8">
                    <a:alpha val="557"/>
                  </a:srgbClr>
                </a:gs>
                <a:gs pos="85714">
                  <a:srgbClr val="AF97E8">
                    <a:alpha val="221"/>
                  </a:srgbClr>
                </a:gs>
                <a:gs pos="100000">
                  <a:srgbClr val="AF97E8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7883079">
              <a:off x="621862" y="2172852"/>
              <a:ext cx="306271" cy="74454"/>
            </a:xfrm>
            <a:prstGeom prst="ellipse">
              <a:avLst/>
            </a:prstGeom>
            <a:gradFill>
              <a:gsLst>
                <a:gs pos="0">
                  <a:srgbClr val="FF91E0">
                    <a:alpha val="6337"/>
                  </a:srgbClr>
                </a:gs>
                <a:gs pos="14286">
                  <a:srgbClr val="FF91E0">
                    <a:alpha val="5839"/>
                  </a:srgbClr>
                </a:gs>
                <a:gs pos="28571">
                  <a:srgbClr val="FF91E0">
                    <a:alpha val="4564"/>
                  </a:srgbClr>
                </a:gs>
                <a:gs pos="42857">
                  <a:srgbClr val="FF91E0">
                    <a:alpha val="3018"/>
                  </a:srgbClr>
                </a:gs>
                <a:gs pos="57143">
                  <a:srgbClr val="FF91E0">
                    <a:alpha val="1684"/>
                  </a:srgbClr>
                </a:gs>
                <a:gs pos="71429">
                  <a:srgbClr val="FF91E0">
                    <a:alpha val="792"/>
                  </a:srgbClr>
                </a:gs>
                <a:gs pos="85714">
                  <a:srgbClr val="FF91E0">
                    <a:alpha val="314"/>
                  </a:srgbClr>
                </a:gs>
                <a:gs pos="100000">
                  <a:srgbClr val="FF91E0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5968160">
              <a:off x="3256596" y="2049837"/>
              <a:ext cx="421550" cy="136523"/>
            </a:xfrm>
            <a:prstGeom prst="ellipse">
              <a:avLst/>
            </a:prstGeom>
            <a:gradFill>
              <a:gsLst>
                <a:gs pos="0">
                  <a:srgbClr val="FFA400">
                    <a:alpha val="6414"/>
                  </a:srgbClr>
                </a:gs>
                <a:gs pos="14286">
                  <a:srgbClr val="FFA400">
                    <a:alpha val="5911"/>
                  </a:srgbClr>
                </a:gs>
                <a:gs pos="28571">
                  <a:srgbClr val="FFA400">
                    <a:alpha val="4621"/>
                  </a:srgbClr>
                </a:gs>
                <a:gs pos="42857">
                  <a:srgbClr val="FFA400">
                    <a:alpha val="3055"/>
                  </a:srgbClr>
                </a:gs>
                <a:gs pos="57143">
                  <a:srgbClr val="FFA400">
                    <a:alpha val="1705"/>
                  </a:srgbClr>
                </a:gs>
                <a:gs pos="71429">
                  <a:srgbClr val="FFA400">
                    <a:alpha val="802"/>
                  </a:srgbClr>
                </a:gs>
                <a:gs pos="85714">
                  <a:srgbClr val="FFA400">
                    <a:alpha val="318"/>
                  </a:srgbClr>
                </a:gs>
                <a:gs pos="100000">
                  <a:srgbClr val="FFA400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3915095">
              <a:off x="1485217" y="893517"/>
              <a:ext cx="501064" cy="382474"/>
            </a:xfrm>
            <a:prstGeom prst="ellipse">
              <a:avLst/>
            </a:prstGeom>
            <a:gradFill>
              <a:gsLst>
                <a:gs pos="0">
                  <a:srgbClr val="7EA4FF">
                    <a:alpha val="12140"/>
                  </a:srgbClr>
                </a:gs>
                <a:gs pos="14286">
                  <a:srgbClr val="7EA4FF">
                    <a:alpha val="11215"/>
                  </a:srgbClr>
                </a:gs>
                <a:gs pos="28571">
                  <a:srgbClr val="7EA4FF">
                    <a:alpha val="8822"/>
                  </a:srgbClr>
                </a:gs>
                <a:gs pos="42857">
                  <a:srgbClr val="7EA4FF">
                    <a:alpha val="5878"/>
                  </a:srgbClr>
                </a:gs>
                <a:gs pos="57143">
                  <a:srgbClr val="7EA4FF">
                    <a:alpha val="3301"/>
                  </a:srgbClr>
                </a:gs>
                <a:gs pos="71429">
                  <a:srgbClr val="7EA4FF">
                    <a:alpha val="1559"/>
                  </a:srgbClr>
                </a:gs>
                <a:gs pos="85714">
                  <a:srgbClr val="7EA4FF">
                    <a:alpha val="619"/>
                  </a:srgbClr>
                </a:gs>
                <a:gs pos="100000">
                  <a:srgbClr val="7EA4FF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10221588">
              <a:off x="265159" y="2042143"/>
              <a:ext cx="289567" cy="280588"/>
            </a:xfrm>
            <a:prstGeom prst="ellipse">
              <a:avLst/>
            </a:prstGeom>
            <a:gradFill>
              <a:gsLst>
                <a:gs pos="0">
                  <a:srgbClr val="360000">
                    <a:alpha val="2942"/>
                  </a:srgbClr>
                </a:gs>
                <a:gs pos="14286">
                  <a:srgbClr val="360000">
                    <a:alpha val="2707"/>
                  </a:srgbClr>
                </a:gs>
                <a:gs pos="28571">
                  <a:srgbClr val="360000">
                    <a:alpha val="2108"/>
                  </a:srgbClr>
                </a:gs>
                <a:gs pos="42857">
                  <a:srgbClr val="360000">
                    <a:alpha val="1388"/>
                  </a:srgbClr>
                </a:gs>
                <a:gs pos="57143">
                  <a:srgbClr val="360000">
                    <a:alpha val="772"/>
                  </a:srgbClr>
                </a:gs>
                <a:gs pos="71429">
                  <a:srgbClr val="360000">
                    <a:alpha val="362"/>
                  </a:srgbClr>
                </a:gs>
                <a:gs pos="85714">
                  <a:srgbClr val="360000">
                    <a:alpha val="143"/>
                  </a:srgbClr>
                </a:gs>
                <a:gs pos="100000">
                  <a:srgbClr val="360000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7464687">
              <a:off x="294615" y="1653812"/>
              <a:ext cx="345018" cy="244856"/>
            </a:xfrm>
            <a:prstGeom prst="ellipse">
              <a:avLst/>
            </a:prstGeom>
            <a:gradFill>
              <a:gsLst>
                <a:gs pos="0">
                  <a:srgbClr val="640000">
                    <a:alpha val="26060"/>
                  </a:srgbClr>
                </a:gs>
                <a:gs pos="14286">
                  <a:srgbClr val="640000">
                    <a:alpha val="24232"/>
                  </a:srgbClr>
                </a:gs>
                <a:gs pos="28571">
                  <a:srgbClr val="640000">
                    <a:alpha val="19383"/>
                  </a:srgbClr>
                </a:gs>
                <a:gs pos="42857">
                  <a:srgbClr val="640000">
                    <a:alpha val="13179"/>
                  </a:srgbClr>
                </a:gs>
                <a:gs pos="57143">
                  <a:srgbClr val="640000">
                    <a:alpha val="7532"/>
                  </a:srgbClr>
                </a:gs>
                <a:gs pos="71429">
                  <a:srgbClr val="640000">
                    <a:alpha val="3599"/>
                  </a:srgbClr>
                </a:gs>
                <a:gs pos="85714">
                  <a:srgbClr val="640000">
                    <a:alpha val="1439"/>
                  </a:srgbClr>
                </a:gs>
                <a:gs pos="100000">
                  <a:srgbClr val="640000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5445233">
              <a:off x="1592386" y="1892552"/>
              <a:ext cx="441387" cy="829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-10592393">
              <a:off x="229215" y="2104177"/>
              <a:ext cx="302199" cy="295051"/>
            </a:xfrm>
            <a:prstGeom prst="ellipse">
              <a:avLst/>
            </a:prstGeom>
            <a:gradFill>
              <a:gsLst>
                <a:gs pos="0">
                  <a:srgbClr val="4E2F00">
                    <a:alpha val="1275"/>
                  </a:srgbClr>
                </a:gs>
                <a:gs pos="14286">
                  <a:srgbClr val="4E2F00">
                    <a:alpha val="1173"/>
                  </a:srgbClr>
                </a:gs>
                <a:gs pos="28571">
                  <a:srgbClr val="4E2F00">
                    <a:alpha val="912"/>
                  </a:srgbClr>
                </a:gs>
                <a:gs pos="42857">
                  <a:srgbClr val="4E2F00">
                    <a:alpha val="599"/>
                  </a:srgbClr>
                </a:gs>
                <a:gs pos="57143">
                  <a:srgbClr val="4E2F00">
                    <a:alpha val="332"/>
                  </a:srgbClr>
                </a:gs>
                <a:gs pos="71429">
                  <a:srgbClr val="4E2F00">
                    <a:alpha val="156"/>
                  </a:srgbClr>
                </a:gs>
                <a:gs pos="85714">
                  <a:srgbClr val="4E2F00">
                    <a:alpha val="62"/>
                  </a:srgbClr>
                </a:gs>
                <a:gs pos="100000">
                  <a:srgbClr val="4E2F00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6147319">
              <a:off x="1000439" y="2164611"/>
              <a:ext cx="235025" cy="2893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5944586">
              <a:off x="-156982" y="1723020"/>
              <a:ext cx="424883" cy="117232"/>
            </a:xfrm>
            <a:prstGeom prst="ellipse">
              <a:avLst/>
            </a:prstGeom>
            <a:gradFill>
              <a:gsLst>
                <a:gs pos="0">
                  <a:srgbClr val="00FF00">
                    <a:alpha val="15859"/>
                  </a:srgbClr>
                </a:gs>
                <a:gs pos="14286">
                  <a:srgbClr val="00FF00">
                    <a:alpha val="14676"/>
                  </a:srgbClr>
                </a:gs>
                <a:gs pos="28571">
                  <a:srgbClr val="00FF00">
                    <a:alpha val="11594"/>
                  </a:srgbClr>
                </a:gs>
                <a:gs pos="42857">
                  <a:srgbClr val="00FF00">
                    <a:alpha val="7765"/>
                  </a:srgbClr>
                </a:gs>
                <a:gs pos="57143">
                  <a:srgbClr val="00FF00">
                    <a:alpha val="4380"/>
                  </a:srgbClr>
                </a:gs>
                <a:gs pos="71429">
                  <a:srgbClr val="00FF00">
                    <a:alpha val="2075"/>
                  </a:srgbClr>
                </a:gs>
                <a:gs pos="85714">
                  <a:srgbClr val="00FF00">
                    <a:alpha val="826"/>
                  </a:srgbClr>
                </a:gs>
                <a:gs pos="100000">
                  <a:srgbClr val="00FF00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-10453256">
              <a:off x="118018" y="1702400"/>
              <a:ext cx="307436" cy="294304"/>
            </a:xfrm>
            <a:prstGeom prst="ellipse">
              <a:avLst/>
            </a:prstGeom>
            <a:gradFill>
              <a:gsLst>
                <a:gs pos="0">
                  <a:srgbClr val="0000AD">
                    <a:alpha val="8332"/>
                  </a:srgbClr>
                </a:gs>
                <a:gs pos="14286">
                  <a:srgbClr val="0000AD">
                    <a:alpha val="7685"/>
                  </a:srgbClr>
                </a:gs>
                <a:gs pos="28571">
                  <a:srgbClr val="0000AD">
                    <a:alpha val="6020"/>
                  </a:srgbClr>
                </a:gs>
                <a:gs pos="42857">
                  <a:srgbClr val="0000AD">
                    <a:alpha val="3991"/>
                  </a:srgbClr>
                </a:gs>
                <a:gs pos="57143">
                  <a:srgbClr val="0000AD">
                    <a:alpha val="2231"/>
                  </a:srgbClr>
                </a:gs>
                <a:gs pos="71429">
                  <a:srgbClr val="0000AD">
                    <a:alpha val="1051"/>
                  </a:srgbClr>
                </a:gs>
                <a:gs pos="85714">
                  <a:srgbClr val="0000AD">
                    <a:alpha val="417"/>
                  </a:srgbClr>
                </a:gs>
                <a:gs pos="100000">
                  <a:srgbClr val="0000AD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5152163">
              <a:off x="1537373" y="1114450"/>
              <a:ext cx="357755" cy="351769"/>
            </a:xfrm>
            <a:prstGeom prst="ellipse">
              <a:avLst/>
            </a:prstGeom>
            <a:gradFill>
              <a:gsLst>
                <a:gs pos="0">
                  <a:srgbClr val="685E83">
                    <a:alpha val="5445"/>
                  </a:srgbClr>
                </a:gs>
                <a:gs pos="14286">
                  <a:srgbClr val="685E83">
                    <a:alpha val="5016"/>
                  </a:srgbClr>
                </a:gs>
                <a:gs pos="28571">
                  <a:srgbClr val="685E83">
                    <a:alpha val="3917"/>
                  </a:srgbClr>
                </a:gs>
                <a:gs pos="42857">
                  <a:srgbClr val="685E83">
                    <a:alpha val="2587"/>
                  </a:srgbClr>
                </a:gs>
                <a:gs pos="57143">
                  <a:srgbClr val="685E83">
                    <a:alpha val="1442"/>
                  </a:srgbClr>
                </a:gs>
                <a:gs pos="71429">
                  <a:srgbClr val="685E83">
                    <a:alpha val="677"/>
                  </a:srgbClr>
                </a:gs>
                <a:gs pos="85714">
                  <a:srgbClr val="685E83">
                    <a:alpha val="268"/>
                  </a:srgbClr>
                </a:gs>
                <a:gs pos="100000">
                  <a:srgbClr val="685E83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5921936">
              <a:off x="-147521" y="1837060"/>
              <a:ext cx="334074" cy="277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10262615">
              <a:off x="2241458" y="1961279"/>
              <a:ext cx="283858" cy="282103"/>
            </a:xfrm>
            <a:prstGeom prst="ellipse">
              <a:avLst/>
            </a:prstGeom>
            <a:gradFill>
              <a:gsLst>
                <a:gs pos="0">
                  <a:srgbClr val="412D45">
                    <a:alpha val="16787"/>
                  </a:srgbClr>
                </a:gs>
                <a:gs pos="14286">
                  <a:srgbClr val="412D45">
                    <a:alpha val="15541"/>
                  </a:srgbClr>
                </a:gs>
                <a:gs pos="28571">
                  <a:srgbClr val="412D45">
                    <a:alpha val="12291"/>
                  </a:srgbClr>
                </a:gs>
                <a:gs pos="42857">
                  <a:srgbClr val="412D45">
                    <a:alpha val="8242"/>
                  </a:srgbClr>
                </a:gs>
                <a:gs pos="57143">
                  <a:srgbClr val="412D45">
                    <a:alpha val="4655"/>
                  </a:srgbClr>
                </a:gs>
                <a:gs pos="71429">
                  <a:srgbClr val="412D45">
                    <a:alpha val="2206"/>
                  </a:srgbClr>
                </a:gs>
                <a:gs pos="85714">
                  <a:srgbClr val="412D45">
                    <a:alpha val="878"/>
                  </a:srgbClr>
                </a:gs>
                <a:gs pos="100000">
                  <a:srgbClr val="412D45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7059123">
              <a:off x="1525147" y="1241768"/>
              <a:ext cx="364566" cy="342304"/>
            </a:xfrm>
            <a:prstGeom prst="ellipse">
              <a:avLst/>
            </a:prstGeom>
            <a:gradFill>
              <a:gsLst>
                <a:gs pos="0">
                  <a:srgbClr val="5D536D">
                    <a:alpha val="7643"/>
                  </a:srgbClr>
                </a:gs>
                <a:gs pos="14286">
                  <a:srgbClr val="5D536D">
                    <a:alpha val="7048"/>
                  </a:srgbClr>
                </a:gs>
                <a:gs pos="28571">
                  <a:srgbClr val="5D536D">
                    <a:alpha val="5516"/>
                  </a:srgbClr>
                </a:gs>
                <a:gs pos="42857">
                  <a:srgbClr val="5D536D">
                    <a:alpha val="3654"/>
                  </a:srgbClr>
                </a:gs>
                <a:gs pos="57143">
                  <a:srgbClr val="5D536D">
                    <a:alpha val="2041"/>
                  </a:srgbClr>
                </a:gs>
                <a:gs pos="71429">
                  <a:srgbClr val="5D536D">
                    <a:alpha val="961"/>
                  </a:srgbClr>
                </a:gs>
                <a:gs pos="85714">
                  <a:srgbClr val="5D536D">
                    <a:alpha val="381"/>
                  </a:srgbClr>
                </a:gs>
                <a:gs pos="100000">
                  <a:srgbClr val="5D536D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8572159">
              <a:off x="237103" y="1298320"/>
              <a:ext cx="264434" cy="213251"/>
            </a:xfrm>
            <a:prstGeom prst="ellipse">
              <a:avLst/>
            </a:prstGeom>
            <a:gradFill>
              <a:gsLst>
                <a:gs pos="0">
                  <a:srgbClr val="3E84E9">
                    <a:alpha val="15310"/>
                  </a:srgbClr>
                </a:gs>
                <a:gs pos="14286">
                  <a:srgbClr val="3E84E9">
                    <a:alpha val="14164"/>
                  </a:srgbClr>
                </a:gs>
                <a:gs pos="28571">
                  <a:srgbClr val="3E84E9">
                    <a:alpha val="11183"/>
                  </a:srgbClr>
                </a:gs>
                <a:gs pos="42857">
                  <a:srgbClr val="3E84E9">
                    <a:alpha val="7484"/>
                  </a:srgbClr>
                </a:gs>
                <a:gs pos="57143">
                  <a:srgbClr val="3E84E9">
                    <a:alpha val="4219"/>
                  </a:srgbClr>
                </a:gs>
                <a:gs pos="71429">
                  <a:srgbClr val="3E84E9">
                    <a:alpha val="1997"/>
                  </a:srgbClr>
                </a:gs>
                <a:gs pos="85714">
                  <a:srgbClr val="3E84E9">
                    <a:alpha val="795"/>
                  </a:srgbClr>
                </a:gs>
                <a:gs pos="100000">
                  <a:srgbClr val="3E84E9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6073409">
              <a:off x="-87817" y="857068"/>
              <a:ext cx="555835" cy="142515"/>
            </a:xfrm>
            <a:prstGeom prst="ellipse">
              <a:avLst/>
            </a:prstGeom>
            <a:gradFill>
              <a:gsLst>
                <a:gs pos="0">
                  <a:srgbClr val="3C0000">
                    <a:alpha val="32968"/>
                  </a:srgbClr>
                </a:gs>
                <a:gs pos="14286">
                  <a:srgbClr val="3C0000">
                    <a:alpha val="30764"/>
                  </a:srgbClr>
                </a:gs>
                <a:gs pos="28571">
                  <a:srgbClr val="3C0000">
                    <a:alpha val="24833"/>
                  </a:srgbClr>
                </a:gs>
                <a:gs pos="42857">
                  <a:srgbClr val="3C0000">
                    <a:alpha val="17075"/>
                  </a:srgbClr>
                </a:gs>
                <a:gs pos="57143">
                  <a:srgbClr val="3C0000">
                    <a:alpha val="9855"/>
                  </a:srgbClr>
                </a:gs>
                <a:gs pos="71429">
                  <a:srgbClr val="3C0000">
                    <a:alpha val="4740"/>
                  </a:srgbClr>
                </a:gs>
                <a:gs pos="85714">
                  <a:srgbClr val="3C0000">
                    <a:alpha val="1902"/>
                  </a:srgbClr>
                </a:gs>
                <a:gs pos="100000">
                  <a:srgbClr val="3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6050074">
              <a:off x="-244069" y="1701336"/>
              <a:ext cx="496751" cy="71323"/>
            </a:xfrm>
            <a:prstGeom prst="ellipse">
              <a:avLst/>
            </a:prstGeom>
            <a:gradFill>
              <a:gsLst>
                <a:gs pos="0">
                  <a:srgbClr val="B4DBFF">
                    <a:alpha val="32968"/>
                  </a:srgbClr>
                </a:gs>
                <a:gs pos="14286">
                  <a:srgbClr val="B4DBFF">
                    <a:alpha val="30764"/>
                  </a:srgbClr>
                </a:gs>
                <a:gs pos="28571">
                  <a:srgbClr val="B4DBFF">
                    <a:alpha val="24833"/>
                  </a:srgbClr>
                </a:gs>
                <a:gs pos="42857">
                  <a:srgbClr val="B4DBFF">
                    <a:alpha val="17075"/>
                  </a:srgbClr>
                </a:gs>
                <a:gs pos="57143">
                  <a:srgbClr val="B4DBFF">
                    <a:alpha val="9855"/>
                  </a:srgbClr>
                </a:gs>
                <a:gs pos="71429">
                  <a:srgbClr val="B4DBFF">
                    <a:alpha val="4740"/>
                  </a:srgbClr>
                </a:gs>
                <a:gs pos="85714">
                  <a:srgbClr val="B4DBFF">
                    <a:alpha val="1902"/>
                  </a:srgbClr>
                </a:gs>
                <a:gs pos="100000">
                  <a:srgbClr val="B4D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4884094">
              <a:off x="1655347" y="1404110"/>
              <a:ext cx="341932" cy="103672"/>
            </a:xfrm>
            <a:prstGeom prst="ellipse">
              <a:avLst/>
            </a:prstGeom>
            <a:gradFill>
              <a:gsLst>
                <a:gs pos="0">
                  <a:srgbClr val="FFFFEC">
                    <a:alpha val="32893"/>
                  </a:srgbClr>
                </a:gs>
                <a:gs pos="14286">
                  <a:srgbClr val="FFFFEC">
                    <a:alpha val="30693"/>
                  </a:srgbClr>
                </a:gs>
                <a:gs pos="28571">
                  <a:srgbClr val="FFFFEC">
                    <a:alpha val="24773"/>
                  </a:srgbClr>
                </a:gs>
                <a:gs pos="42857">
                  <a:srgbClr val="FFFFEC">
                    <a:alpha val="17032"/>
                  </a:srgbClr>
                </a:gs>
                <a:gs pos="57143">
                  <a:srgbClr val="FFFFEC">
                    <a:alpha val="9829"/>
                  </a:srgbClr>
                </a:gs>
                <a:gs pos="71429">
                  <a:srgbClr val="FFFFEC">
                    <a:alpha val="4727"/>
                  </a:srgbClr>
                </a:gs>
                <a:gs pos="85714">
                  <a:srgbClr val="FFFFEC">
                    <a:alpha val="1897"/>
                  </a:srgbClr>
                </a:gs>
                <a:gs pos="100000">
                  <a:srgbClr val="FFFFEC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-9256277">
              <a:off x="1805979" y="2166254"/>
              <a:ext cx="500356" cy="165802"/>
            </a:xfrm>
            <a:prstGeom prst="ellipse">
              <a:avLst/>
            </a:prstGeom>
            <a:gradFill>
              <a:gsLst>
                <a:gs pos="0">
                  <a:srgbClr val="FFFFFF">
                    <a:alpha val="16598"/>
                  </a:srgbClr>
                </a:gs>
                <a:gs pos="14286">
                  <a:srgbClr val="FFFFFF">
                    <a:alpha val="15365"/>
                  </a:srgbClr>
                </a:gs>
                <a:gs pos="28571">
                  <a:srgbClr val="FFFFFF">
                    <a:alpha val="12149"/>
                  </a:srgbClr>
                </a:gs>
                <a:gs pos="42857">
                  <a:srgbClr val="FFFFFF">
                    <a:alpha val="8145"/>
                  </a:srgbClr>
                </a:gs>
                <a:gs pos="57143">
                  <a:srgbClr val="FFFFFF">
                    <a:alpha val="4599"/>
                  </a:srgbClr>
                </a:gs>
                <a:gs pos="71429">
                  <a:srgbClr val="FFFFFF">
                    <a:alpha val="2180"/>
                  </a:srgbClr>
                </a:gs>
                <a:gs pos="85714">
                  <a:srgbClr val="FFFFFF">
                    <a:alpha val="868"/>
                  </a:srgbClr>
                </a:gs>
                <a:gs pos="100000">
                  <a:srgbClr val="FFFFFF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6510111">
              <a:off x="-192492" y="1466956"/>
              <a:ext cx="390805" cy="249907"/>
            </a:xfrm>
            <a:prstGeom prst="ellipse">
              <a:avLst/>
            </a:prstGeom>
            <a:gradFill>
              <a:gsLst>
                <a:gs pos="0">
                  <a:srgbClr val="4983F7">
                    <a:alpha val="31990"/>
                  </a:srgbClr>
                </a:gs>
                <a:gs pos="14286">
                  <a:srgbClr val="4983F7">
                    <a:alpha val="29836"/>
                  </a:srgbClr>
                </a:gs>
                <a:gs pos="28571">
                  <a:srgbClr val="4983F7">
                    <a:alpha val="24052"/>
                  </a:srgbClr>
                </a:gs>
                <a:gs pos="42857">
                  <a:srgbClr val="4983F7">
                    <a:alpha val="16511"/>
                  </a:srgbClr>
                </a:gs>
                <a:gs pos="57143">
                  <a:srgbClr val="4983F7">
                    <a:alpha val="9516"/>
                  </a:srgbClr>
                </a:gs>
                <a:gs pos="71429">
                  <a:srgbClr val="4983F7">
                    <a:alpha val="4573"/>
                  </a:srgbClr>
                </a:gs>
                <a:gs pos="85714">
                  <a:srgbClr val="4983F7">
                    <a:alpha val="1834"/>
                  </a:srgbClr>
                </a:gs>
                <a:gs pos="100000">
                  <a:srgbClr val="4983F7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3505941">
              <a:off x="92720" y="1044997"/>
              <a:ext cx="373455" cy="154121"/>
            </a:xfrm>
            <a:prstGeom prst="ellipse">
              <a:avLst/>
            </a:prstGeom>
            <a:gradFill>
              <a:gsLst>
                <a:gs pos="0">
                  <a:srgbClr val="000000">
                    <a:alpha val="26503"/>
                  </a:srgbClr>
                </a:gs>
                <a:gs pos="14286">
                  <a:srgbClr val="000000">
                    <a:alpha val="24650"/>
                  </a:srgbClr>
                </a:gs>
                <a:gs pos="28571">
                  <a:srgbClr val="000000">
                    <a:alpha val="19728"/>
                  </a:srgbClr>
                </a:gs>
                <a:gs pos="42857">
                  <a:srgbClr val="000000">
                    <a:alpha val="13423"/>
                  </a:srgbClr>
                </a:gs>
                <a:gs pos="57143">
                  <a:srgbClr val="000000">
                    <a:alpha val="7676"/>
                  </a:srgbClr>
                </a:gs>
                <a:gs pos="71429">
                  <a:srgbClr val="000000">
                    <a:alpha val="3670"/>
                  </a:srgbClr>
                </a:gs>
                <a:gs pos="85714">
                  <a:srgbClr val="000000">
                    <a:alpha val="1467"/>
                  </a:srgbClr>
                </a:gs>
                <a:gs pos="100000">
                  <a:srgbClr val="000000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9461206">
              <a:off x="1190096" y="2021219"/>
              <a:ext cx="310627" cy="256605"/>
            </a:xfrm>
            <a:prstGeom prst="ellipse">
              <a:avLst/>
            </a:prstGeom>
            <a:gradFill>
              <a:gsLst>
                <a:gs pos="0">
                  <a:srgbClr val="6C8457">
                    <a:alpha val="20534"/>
                  </a:srgbClr>
                </a:gs>
                <a:gs pos="14286">
                  <a:srgbClr val="6C8457">
                    <a:alpha val="19043"/>
                  </a:srgbClr>
                </a:gs>
                <a:gs pos="28571">
                  <a:srgbClr val="6C8457">
                    <a:alpha val="15128"/>
                  </a:srgbClr>
                </a:gs>
                <a:gs pos="42857">
                  <a:srgbClr val="6C8457">
                    <a:alpha val="10200"/>
                  </a:srgbClr>
                </a:gs>
                <a:gs pos="57143">
                  <a:srgbClr val="6C8457">
                    <a:alpha val="5787"/>
                  </a:srgbClr>
                </a:gs>
                <a:gs pos="71429">
                  <a:srgbClr val="6C8457">
                    <a:alpha val="2752"/>
                  </a:srgbClr>
                </a:gs>
                <a:gs pos="85714">
                  <a:srgbClr val="6C8457">
                    <a:alpha val="1097"/>
                  </a:srgbClr>
                </a:gs>
                <a:gs pos="100000">
                  <a:srgbClr val="6C8457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-9263515">
              <a:off x="966303" y="1036428"/>
              <a:ext cx="302857" cy="1286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4540793">
              <a:off x="203459" y="1891028"/>
              <a:ext cx="343819" cy="139997"/>
            </a:xfrm>
            <a:prstGeom prst="ellipse">
              <a:avLst/>
            </a:prstGeom>
            <a:gradFill>
              <a:gsLst>
                <a:gs pos="0">
                  <a:srgbClr val="0072FF">
                    <a:alpha val="6547"/>
                  </a:srgbClr>
                </a:gs>
                <a:gs pos="14286">
                  <a:srgbClr val="0072FF">
                    <a:alpha val="6034"/>
                  </a:srgbClr>
                </a:gs>
                <a:gs pos="28571">
                  <a:srgbClr val="0072FF">
                    <a:alpha val="4717"/>
                  </a:srgbClr>
                </a:gs>
                <a:gs pos="42857">
                  <a:srgbClr val="0072FF">
                    <a:alpha val="3120"/>
                  </a:srgbClr>
                </a:gs>
                <a:gs pos="57143">
                  <a:srgbClr val="0072FF">
                    <a:alpha val="1741"/>
                  </a:srgbClr>
                </a:gs>
                <a:gs pos="71429">
                  <a:srgbClr val="0072FF">
                    <a:alpha val="819"/>
                  </a:srgbClr>
                </a:gs>
                <a:gs pos="85714">
                  <a:srgbClr val="0072FF">
                    <a:alpha val="325"/>
                  </a:srgbClr>
                </a:gs>
                <a:gs pos="100000">
                  <a:srgbClr val="0072FF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9050906">
              <a:off x="3501786" y="2382254"/>
              <a:ext cx="142289" cy="83120"/>
            </a:xfrm>
            <a:prstGeom prst="ellipse">
              <a:avLst/>
            </a:prstGeom>
            <a:gradFill>
              <a:gsLst>
                <a:gs pos="0">
                  <a:srgbClr val="000045">
                    <a:alpha val="32968"/>
                  </a:srgbClr>
                </a:gs>
                <a:gs pos="14286">
                  <a:srgbClr val="000045">
                    <a:alpha val="30764"/>
                  </a:srgbClr>
                </a:gs>
                <a:gs pos="28571">
                  <a:srgbClr val="000045">
                    <a:alpha val="24833"/>
                  </a:srgbClr>
                </a:gs>
                <a:gs pos="42857">
                  <a:srgbClr val="000045">
                    <a:alpha val="17075"/>
                  </a:srgbClr>
                </a:gs>
                <a:gs pos="57143">
                  <a:srgbClr val="000045">
                    <a:alpha val="9855"/>
                  </a:srgbClr>
                </a:gs>
                <a:gs pos="71429">
                  <a:srgbClr val="000045">
                    <a:alpha val="4740"/>
                  </a:srgbClr>
                </a:gs>
                <a:gs pos="85714">
                  <a:srgbClr val="000045">
                    <a:alpha val="1902"/>
                  </a:srgbClr>
                </a:gs>
                <a:gs pos="100000">
                  <a:srgbClr val="00004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7106062">
              <a:off x="289870" y="1486632"/>
              <a:ext cx="263057" cy="202657"/>
            </a:xfrm>
            <a:prstGeom prst="ellipse">
              <a:avLst/>
            </a:prstGeom>
            <a:gradFill>
              <a:gsLst>
                <a:gs pos="0">
                  <a:srgbClr val="009AFF">
                    <a:alpha val="17192"/>
                  </a:srgbClr>
                </a:gs>
                <a:gs pos="14286">
                  <a:srgbClr val="009AFF">
                    <a:alpha val="15919"/>
                  </a:srgbClr>
                </a:gs>
                <a:gs pos="28571">
                  <a:srgbClr val="009AFF">
                    <a:alpha val="12596"/>
                  </a:srgbClr>
                </a:gs>
                <a:gs pos="42857">
                  <a:srgbClr val="009AFF">
                    <a:alpha val="8452"/>
                  </a:srgbClr>
                </a:gs>
                <a:gs pos="57143">
                  <a:srgbClr val="009AFF">
                    <a:alpha val="4775"/>
                  </a:srgbClr>
                </a:gs>
                <a:gs pos="71429">
                  <a:srgbClr val="009AFF">
                    <a:alpha val="2264"/>
                  </a:srgbClr>
                </a:gs>
                <a:gs pos="85714">
                  <a:srgbClr val="009AFF">
                    <a:alpha val="902"/>
                  </a:srgbClr>
                </a:gs>
                <a:gs pos="100000">
                  <a:srgbClr val="009AFF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4652629">
              <a:off x="345144" y="1445978"/>
              <a:ext cx="304204" cy="265576"/>
            </a:xfrm>
            <a:prstGeom prst="ellipse">
              <a:avLst/>
            </a:prstGeom>
            <a:gradFill>
              <a:gsLst>
                <a:gs pos="0">
                  <a:srgbClr val="FF7000">
                    <a:alpha val="12891"/>
                  </a:srgbClr>
                </a:gs>
                <a:gs pos="14286">
                  <a:srgbClr val="FF7000">
                    <a:alpha val="11913"/>
                  </a:srgbClr>
                </a:gs>
                <a:gs pos="28571">
                  <a:srgbClr val="FF7000">
                    <a:alpha val="9379"/>
                  </a:srgbClr>
                </a:gs>
                <a:gs pos="42857">
                  <a:srgbClr val="FF7000">
                    <a:alpha val="6256"/>
                  </a:srgbClr>
                </a:gs>
                <a:gs pos="57143">
                  <a:srgbClr val="FF7000">
                    <a:alpha val="3516"/>
                  </a:srgbClr>
                </a:gs>
                <a:gs pos="71429">
                  <a:srgbClr val="FF7000">
                    <a:alpha val="1662"/>
                  </a:srgbClr>
                </a:gs>
                <a:gs pos="85714">
                  <a:srgbClr val="FF7000">
                    <a:alpha val="660"/>
                  </a:srgbClr>
                </a:gs>
                <a:gs pos="100000">
                  <a:srgbClr val="FF7000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10053749">
              <a:off x="225780" y="2046399"/>
              <a:ext cx="297563" cy="275506"/>
            </a:xfrm>
            <a:prstGeom prst="ellipse">
              <a:avLst/>
            </a:prstGeom>
            <a:gradFill>
              <a:gsLst>
                <a:gs pos="0">
                  <a:srgbClr val="00005E">
                    <a:alpha val="4531"/>
                  </a:srgbClr>
                </a:gs>
                <a:gs pos="14286">
                  <a:srgbClr val="00005E">
                    <a:alpha val="4172"/>
                  </a:srgbClr>
                </a:gs>
                <a:gs pos="28571">
                  <a:srgbClr val="00005E">
                    <a:alpha val="3255"/>
                  </a:srgbClr>
                </a:gs>
                <a:gs pos="42857">
                  <a:srgbClr val="00005E">
                    <a:alpha val="2147"/>
                  </a:srgbClr>
                </a:gs>
                <a:gs pos="57143">
                  <a:srgbClr val="00005E">
                    <a:alpha val="1195"/>
                  </a:srgbClr>
                </a:gs>
                <a:gs pos="71429">
                  <a:srgbClr val="00005E">
                    <a:alpha val="561"/>
                  </a:srgbClr>
                </a:gs>
                <a:gs pos="85714">
                  <a:srgbClr val="00005E">
                    <a:alpha val="222"/>
                  </a:srgbClr>
                </a:gs>
                <a:gs pos="100000">
                  <a:srgbClr val="00005E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7039590">
              <a:off x="1505644" y="1235803"/>
              <a:ext cx="369803" cy="328044"/>
            </a:xfrm>
            <a:prstGeom prst="ellipse">
              <a:avLst/>
            </a:prstGeom>
            <a:gradFill>
              <a:gsLst>
                <a:gs pos="0">
                  <a:srgbClr val="005E62">
                    <a:alpha val="7649"/>
                  </a:srgbClr>
                </a:gs>
                <a:gs pos="14286">
                  <a:srgbClr val="005E62">
                    <a:alpha val="7053"/>
                  </a:srgbClr>
                </a:gs>
                <a:gs pos="28571">
                  <a:srgbClr val="005E62">
                    <a:alpha val="5521"/>
                  </a:srgbClr>
                </a:gs>
                <a:gs pos="42857">
                  <a:srgbClr val="005E62">
                    <a:alpha val="3656"/>
                  </a:srgbClr>
                </a:gs>
                <a:gs pos="57143">
                  <a:srgbClr val="005E62">
                    <a:alpha val="2043"/>
                  </a:srgbClr>
                </a:gs>
                <a:gs pos="71429">
                  <a:srgbClr val="005E62">
                    <a:alpha val="961"/>
                  </a:srgbClr>
                </a:gs>
                <a:gs pos="85714">
                  <a:srgbClr val="005E62">
                    <a:alpha val="381"/>
                  </a:srgbClr>
                </a:gs>
                <a:gs pos="100000">
                  <a:srgbClr val="005E62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3759386">
              <a:off x="1680098" y="1029578"/>
              <a:ext cx="215629" cy="62361"/>
            </a:xfrm>
            <a:prstGeom prst="ellipse">
              <a:avLst/>
            </a:prstGeom>
            <a:gradFill>
              <a:gsLst>
                <a:gs pos="0">
                  <a:srgbClr val="FFB100">
                    <a:alpha val="22962"/>
                  </a:srgbClr>
                </a:gs>
                <a:gs pos="14286">
                  <a:srgbClr val="FFB100">
                    <a:alpha val="21319"/>
                  </a:srgbClr>
                </a:gs>
                <a:gs pos="28571">
                  <a:srgbClr val="FFB100">
                    <a:alpha val="16986"/>
                  </a:srgbClr>
                </a:gs>
                <a:gs pos="42857">
                  <a:srgbClr val="FFB100">
                    <a:alpha val="11495"/>
                  </a:srgbClr>
                </a:gs>
                <a:gs pos="57143">
                  <a:srgbClr val="FFB100">
                    <a:alpha val="6542"/>
                  </a:srgbClr>
                </a:gs>
                <a:gs pos="71429">
                  <a:srgbClr val="FFB100">
                    <a:alpha val="3118"/>
                  </a:srgbClr>
                </a:gs>
                <a:gs pos="85714">
                  <a:srgbClr val="FFB100">
                    <a:alpha val="1245"/>
                  </a:srgbClr>
                </a:gs>
                <a:gs pos="100000">
                  <a:srgbClr val="FFB100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10654571">
              <a:off x="393908" y="2287724"/>
              <a:ext cx="542610" cy="167903"/>
            </a:xfrm>
            <a:prstGeom prst="ellipse">
              <a:avLst/>
            </a:prstGeom>
            <a:gradFill>
              <a:gsLst>
                <a:gs pos="0">
                  <a:srgbClr val="FFFFFF">
                    <a:alpha val="3595"/>
                  </a:srgbClr>
                </a:gs>
                <a:gs pos="14286">
                  <a:srgbClr val="FFFFFF">
                    <a:alpha val="3309"/>
                  </a:srgbClr>
                </a:gs>
                <a:gs pos="28571">
                  <a:srgbClr val="FFFFFF">
                    <a:alpha val="2579"/>
                  </a:srgbClr>
                </a:gs>
                <a:gs pos="42857">
                  <a:srgbClr val="FFFFFF">
                    <a:alpha val="1699"/>
                  </a:srgbClr>
                </a:gs>
                <a:gs pos="57143">
                  <a:srgbClr val="FFFFFF">
                    <a:alpha val="945"/>
                  </a:srgbClr>
                </a:gs>
                <a:gs pos="71429">
                  <a:srgbClr val="FFFFFF">
                    <a:alpha val="444"/>
                  </a:srgbClr>
                </a:gs>
                <a:gs pos="85714">
                  <a:srgbClr val="FFFFFF">
                    <a:alpha val="176"/>
                  </a:srgbClr>
                </a:gs>
                <a:gs pos="100000">
                  <a:srgbClr val="FFFFFF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10450537">
              <a:off x="1768878" y="1882042"/>
              <a:ext cx="267881" cy="259659"/>
            </a:xfrm>
            <a:prstGeom prst="ellipse">
              <a:avLst/>
            </a:prstGeom>
            <a:gradFill>
              <a:gsLst>
                <a:gs pos="0">
                  <a:srgbClr val="999100">
                    <a:alpha val="8028"/>
                  </a:srgbClr>
                </a:gs>
                <a:gs pos="14286">
                  <a:srgbClr val="999100">
                    <a:alpha val="7404"/>
                  </a:srgbClr>
                </a:gs>
                <a:gs pos="28571">
                  <a:srgbClr val="999100">
                    <a:alpha val="5798"/>
                  </a:srgbClr>
                </a:gs>
                <a:gs pos="42857">
                  <a:srgbClr val="999100">
                    <a:alpha val="3842"/>
                  </a:srgbClr>
                </a:gs>
                <a:gs pos="57143">
                  <a:srgbClr val="999100">
                    <a:alpha val="2147"/>
                  </a:srgbClr>
                </a:gs>
                <a:gs pos="71429">
                  <a:srgbClr val="999100">
                    <a:alpha val="1011"/>
                  </a:srgbClr>
                </a:gs>
                <a:gs pos="85714">
                  <a:srgbClr val="999100">
                    <a:alpha val="401"/>
                  </a:srgbClr>
                </a:gs>
                <a:gs pos="100000">
                  <a:srgbClr val="999100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6467282">
              <a:off x="340603" y="1525442"/>
              <a:ext cx="336087" cy="257720"/>
            </a:xfrm>
            <a:prstGeom prst="ellipse">
              <a:avLst/>
            </a:prstGeom>
            <a:gradFill>
              <a:gsLst>
                <a:gs pos="0">
                  <a:srgbClr val="FF5D0D">
                    <a:alpha val="26870"/>
                  </a:srgbClr>
                </a:gs>
                <a:gs pos="14286">
                  <a:srgbClr val="FF5D0D">
                    <a:alpha val="24995"/>
                  </a:srgbClr>
                </a:gs>
                <a:gs pos="28571">
                  <a:srgbClr val="FF5D0D">
                    <a:alpha val="20014"/>
                  </a:srgbClr>
                </a:gs>
                <a:gs pos="42857">
                  <a:srgbClr val="FF5D0D">
                    <a:alpha val="13626"/>
                  </a:srgbClr>
                </a:gs>
                <a:gs pos="57143">
                  <a:srgbClr val="FF5D0D">
                    <a:alpha val="7796"/>
                  </a:srgbClr>
                </a:gs>
                <a:gs pos="71429">
                  <a:srgbClr val="FF5D0D">
                    <a:alpha val="3728"/>
                  </a:srgbClr>
                </a:gs>
                <a:gs pos="85714">
                  <a:srgbClr val="FF5D0D">
                    <a:alpha val="1491"/>
                  </a:srgbClr>
                </a:gs>
                <a:gs pos="100000">
                  <a:srgbClr val="FF5D0D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5833807">
              <a:off x="1520789" y="1147741"/>
              <a:ext cx="352288" cy="351508"/>
            </a:xfrm>
            <a:prstGeom prst="ellipse">
              <a:avLst/>
            </a:prstGeom>
            <a:gradFill>
              <a:gsLst>
                <a:gs pos="0">
                  <a:srgbClr val="5B4F75">
                    <a:alpha val="5904"/>
                  </a:srgbClr>
                </a:gs>
                <a:gs pos="14286">
                  <a:srgbClr val="5B4F75">
                    <a:alpha val="5440"/>
                  </a:srgbClr>
                </a:gs>
                <a:gs pos="28571">
                  <a:srgbClr val="5B4F75">
                    <a:alpha val="4250"/>
                  </a:srgbClr>
                </a:gs>
                <a:gs pos="42857">
                  <a:srgbClr val="5B4F75">
                    <a:alpha val="2808"/>
                  </a:srgbClr>
                </a:gs>
                <a:gs pos="57143">
                  <a:srgbClr val="5B4F75">
                    <a:alpha val="1566"/>
                  </a:srgbClr>
                </a:gs>
                <a:gs pos="71429">
                  <a:srgbClr val="5B4F75">
                    <a:alpha val="736"/>
                  </a:srgbClr>
                </a:gs>
                <a:gs pos="85714">
                  <a:srgbClr val="5B4F75">
                    <a:alpha val="292"/>
                  </a:srgbClr>
                </a:gs>
                <a:gs pos="100000">
                  <a:srgbClr val="5B4F75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4263824">
              <a:off x="536311" y="2016839"/>
              <a:ext cx="284658" cy="247774"/>
            </a:xfrm>
            <a:prstGeom prst="ellipse">
              <a:avLst/>
            </a:prstGeom>
            <a:gradFill>
              <a:gsLst>
                <a:gs pos="0">
                  <a:srgbClr val="648451">
                    <a:alpha val="12058"/>
                  </a:srgbClr>
                </a:gs>
                <a:gs pos="14286">
                  <a:srgbClr val="648451">
                    <a:alpha val="11139"/>
                  </a:srgbClr>
                </a:gs>
                <a:gs pos="28571">
                  <a:srgbClr val="648451">
                    <a:alpha val="8762"/>
                  </a:srgbClr>
                </a:gs>
                <a:gs pos="42857">
                  <a:srgbClr val="648451">
                    <a:alpha val="5837"/>
                  </a:srgbClr>
                </a:gs>
                <a:gs pos="57143">
                  <a:srgbClr val="648451">
                    <a:alpha val="3278"/>
                  </a:srgbClr>
                </a:gs>
                <a:gs pos="71429">
                  <a:srgbClr val="648451">
                    <a:alpha val="1548"/>
                  </a:srgbClr>
                </a:gs>
                <a:gs pos="85714">
                  <a:srgbClr val="648451">
                    <a:alpha val="615"/>
                  </a:srgbClr>
                </a:gs>
                <a:gs pos="100000">
                  <a:srgbClr val="648451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9311164">
              <a:off x="302111" y="1040056"/>
              <a:ext cx="276595" cy="253997"/>
            </a:xfrm>
            <a:prstGeom prst="ellipse">
              <a:avLst/>
            </a:prstGeom>
            <a:gradFill>
              <a:gsLst>
                <a:gs pos="0">
                  <a:srgbClr val="7B644B">
                    <a:alpha val="11142"/>
                  </a:srgbClr>
                </a:gs>
                <a:gs pos="14286">
                  <a:srgbClr val="7B644B">
                    <a:alpha val="10289"/>
                  </a:srgbClr>
                </a:gs>
                <a:gs pos="28571">
                  <a:srgbClr val="7B644B">
                    <a:alpha val="8085"/>
                  </a:srgbClr>
                </a:gs>
                <a:gs pos="42857">
                  <a:srgbClr val="7B644B">
                    <a:alpha val="5379"/>
                  </a:srgbClr>
                </a:gs>
                <a:gs pos="57143">
                  <a:srgbClr val="7B644B">
                    <a:alpha val="3018"/>
                  </a:srgbClr>
                </a:gs>
                <a:gs pos="71429">
                  <a:srgbClr val="7B644B">
                    <a:alpha val="1424"/>
                  </a:srgbClr>
                </a:gs>
                <a:gs pos="85714">
                  <a:srgbClr val="7B644B">
                    <a:alpha val="566"/>
                  </a:srgbClr>
                </a:gs>
                <a:gs pos="100000">
                  <a:srgbClr val="7B644B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9056871">
              <a:off x="588405" y="2119562"/>
              <a:ext cx="565365" cy="379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5038173">
              <a:off x="315652" y="1209666"/>
              <a:ext cx="267683" cy="231581"/>
            </a:xfrm>
            <a:prstGeom prst="ellipse">
              <a:avLst/>
            </a:prstGeom>
            <a:gradFill>
              <a:gsLst>
                <a:gs pos="0">
                  <a:srgbClr val="707B72">
                    <a:alpha val="4955"/>
                  </a:srgbClr>
                </a:gs>
                <a:gs pos="14286">
                  <a:srgbClr val="707B72">
                    <a:alpha val="4564"/>
                  </a:srgbClr>
                </a:gs>
                <a:gs pos="28571">
                  <a:srgbClr val="707B72">
                    <a:alpha val="3562"/>
                  </a:srgbClr>
                </a:gs>
                <a:gs pos="42857">
                  <a:srgbClr val="707B72">
                    <a:alpha val="2351"/>
                  </a:srgbClr>
                </a:gs>
                <a:gs pos="57143">
                  <a:srgbClr val="707B72">
                    <a:alpha val="1310"/>
                  </a:srgbClr>
                </a:gs>
                <a:gs pos="71429">
                  <a:srgbClr val="707B72">
                    <a:alpha val="615"/>
                  </a:srgbClr>
                </a:gs>
                <a:gs pos="85714">
                  <a:srgbClr val="707B72">
                    <a:alpha val="244"/>
                  </a:srgbClr>
                </a:gs>
                <a:gs pos="100000">
                  <a:srgbClr val="707B72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7279389">
              <a:off x="271510" y="1097194"/>
              <a:ext cx="269107" cy="233754"/>
            </a:xfrm>
            <a:prstGeom prst="ellipse">
              <a:avLst/>
            </a:prstGeom>
            <a:gradFill>
              <a:gsLst>
                <a:gs pos="0">
                  <a:srgbClr val="21001C">
                    <a:alpha val="9997"/>
                  </a:srgbClr>
                </a:gs>
                <a:gs pos="14286">
                  <a:srgbClr val="21001C">
                    <a:alpha val="9227"/>
                  </a:srgbClr>
                </a:gs>
                <a:gs pos="28571">
                  <a:srgbClr val="21001C">
                    <a:alpha val="7241"/>
                  </a:srgbClr>
                </a:gs>
                <a:gs pos="42857">
                  <a:srgbClr val="21001C">
                    <a:alpha val="4811"/>
                  </a:srgbClr>
                </a:gs>
                <a:gs pos="57143">
                  <a:srgbClr val="21001C">
                    <a:alpha val="2695"/>
                  </a:srgbClr>
                </a:gs>
                <a:gs pos="71429">
                  <a:srgbClr val="21001C">
                    <a:alpha val="1271"/>
                  </a:srgbClr>
                </a:gs>
                <a:gs pos="85714">
                  <a:srgbClr val="21001C">
                    <a:alpha val="504"/>
                  </a:srgbClr>
                </a:gs>
                <a:gs pos="100000">
                  <a:srgbClr val="21001C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5350217">
              <a:off x="758922" y="1277972"/>
              <a:ext cx="458114" cy="225368"/>
            </a:xfrm>
            <a:prstGeom prst="ellipse">
              <a:avLst/>
            </a:prstGeom>
            <a:gradFill>
              <a:gsLst>
                <a:gs pos="0">
                  <a:srgbClr val="0083FF">
                    <a:alpha val="8600"/>
                  </a:srgbClr>
                </a:gs>
                <a:gs pos="14286">
                  <a:srgbClr val="0083FF">
                    <a:alpha val="7932"/>
                  </a:srgbClr>
                </a:gs>
                <a:gs pos="28571">
                  <a:srgbClr val="0083FF">
                    <a:alpha val="6215"/>
                  </a:srgbClr>
                </a:gs>
                <a:gs pos="42857">
                  <a:srgbClr val="0083FF">
                    <a:alpha val="4122"/>
                  </a:srgbClr>
                </a:gs>
                <a:gs pos="57143">
                  <a:srgbClr val="0083FF">
                    <a:alpha val="2305"/>
                  </a:srgbClr>
                </a:gs>
                <a:gs pos="71429">
                  <a:srgbClr val="0083FF">
                    <a:alpha val="1086"/>
                  </a:srgbClr>
                </a:gs>
                <a:gs pos="85714">
                  <a:srgbClr val="0083FF">
                    <a:alpha val="431"/>
                  </a:srgbClr>
                </a:gs>
                <a:gs pos="100000">
                  <a:srgbClr val="0083FF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6041570">
              <a:off x="1507329" y="810034"/>
              <a:ext cx="450744" cy="198510"/>
            </a:xfrm>
            <a:prstGeom prst="ellipse">
              <a:avLst/>
            </a:prstGeom>
            <a:gradFill>
              <a:gsLst>
                <a:gs pos="0">
                  <a:srgbClr val="0092FF">
                    <a:alpha val="7486"/>
                  </a:srgbClr>
                </a:gs>
                <a:gs pos="14286">
                  <a:srgbClr val="0092FF">
                    <a:alpha val="6902"/>
                  </a:srgbClr>
                </a:gs>
                <a:gs pos="28571">
                  <a:srgbClr val="0092FF">
                    <a:alpha val="5402"/>
                  </a:srgbClr>
                </a:gs>
                <a:gs pos="42857">
                  <a:srgbClr val="0092FF">
                    <a:alpha val="3577"/>
                  </a:srgbClr>
                </a:gs>
                <a:gs pos="57143">
                  <a:srgbClr val="0092FF">
                    <a:alpha val="1998"/>
                  </a:srgbClr>
                </a:gs>
                <a:gs pos="71429">
                  <a:srgbClr val="0092FF">
                    <a:alpha val="940"/>
                  </a:srgbClr>
                </a:gs>
                <a:gs pos="85714">
                  <a:srgbClr val="0092FF">
                    <a:alpha val="373"/>
                  </a:srgbClr>
                </a:gs>
                <a:gs pos="100000">
                  <a:srgbClr val="0092FF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9847991">
              <a:off x="346431" y="1063330"/>
              <a:ext cx="297573" cy="235674"/>
            </a:xfrm>
            <a:prstGeom prst="ellipse">
              <a:avLst/>
            </a:prstGeom>
            <a:gradFill>
              <a:gsLst>
                <a:gs pos="0">
                  <a:srgbClr val="3366AB">
                    <a:alpha val="4667"/>
                  </a:srgbClr>
                </a:gs>
                <a:gs pos="14286">
                  <a:srgbClr val="3366AB">
                    <a:alpha val="4298"/>
                  </a:srgbClr>
                </a:gs>
                <a:gs pos="28571">
                  <a:srgbClr val="3366AB">
                    <a:alpha val="3353"/>
                  </a:srgbClr>
                </a:gs>
                <a:gs pos="42857">
                  <a:srgbClr val="3366AB">
                    <a:alpha val="2212"/>
                  </a:srgbClr>
                </a:gs>
                <a:gs pos="57143">
                  <a:srgbClr val="3366AB">
                    <a:alpha val="1232"/>
                  </a:srgbClr>
                </a:gs>
                <a:gs pos="71429">
                  <a:srgbClr val="3366AB">
                    <a:alpha val="579"/>
                  </a:srgbClr>
                </a:gs>
                <a:gs pos="85714">
                  <a:srgbClr val="3366AB">
                    <a:alpha val="229"/>
                  </a:srgbClr>
                </a:gs>
                <a:gs pos="100000">
                  <a:srgbClr val="3366AB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-9135332">
              <a:off x="70063" y="1547754"/>
              <a:ext cx="351088" cy="277918"/>
            </a:xfrm>
            <a:prstGeom prst="ellipse">
              <a:avLst/>
            </a:prstGeom>
            <a:gradFill>
              <a:gsLst>
                <a:gs pos="0">
                  <a:srgbClr val="A49CC0">
                    <a:alpha val="27927"/>
                  </a:srgbClr>
                </a:gs>
                <a:gs pos="14286">
                  <a:srgbClr val="A49CC0">
                    <a:alpha val="25993"/>
                  </a:srgbClr>
                </a:gs>
                <a:gs pos="28571">
                  <a:srgbClr val="A49CC0">
                    <a:alpha val="20841"/>
                  </a:srgbClr>
                </a:gs>
                <a:gs pos="42857">
                  <a:srgbClr val="A49CC0">
                    <a:alpha val="14213"/>
                  </a:srgbClr>
                </a:gs>
                <a:gs pos="57143">
                  <a:srgbClr val="A49CC0">
                    <a:alpha val="8144"/>
                  </a:srgbClr>
                </a:gs>
                <a:gs pos="71429">
                  <a:srgbClr val="A49CC0">
                    <a:alpha val="3898"/>
                  </a:srgbClr>
                </a:gs>
                <a:gs pos="85714">
                  <a:srgbClr val="A49CC0">
                    <a:alpha val="1560"/>
                  </a:srgbClr>
                </a:gs>
                <a:gs pos="100000">
                  <a:srgbClr val="A49CC0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-9592626">
              <a:off x="587970" y="2380343"/>
              <a:ext cx="229674" cy="39261"/>
            </a:xfrm>
            <a:prstGeom prst="ellipse">
              <a:avLst/>
            </a:prstGeom>
            <a:gradFill>
              <a:gsLst>
                <a:gs pos="0">
                  <a:srgbClr val="FFFB00">
                    <a:alpha val="27538"/>
                  </a:srgbClr>
                </a:gs>
                <a:gs pos="14286">
                  <a:srgbClr val="FFFB00">
                    <a:alpha val="25626"/>
                  </a:srgbClr>
                </a:gs>
                <a:gs pos="28571">
                  <a:srgbClr val="FFFB00">
                    <a:alpha val="20537"/>
                  </a:srgbClr>
                </a:gs>
                <a:gs pos="42857">
                  <a:srgbClr val="FFFB00">
                    <a:alpha val="13996"/>
                  </a:srgbClr>
                </a:gs>
                <a:gs pos="57143">
                  <a:srgbClr val="FFFB00">
                    <a:alpha val="8015"/>
                  </a:srgbClr>
                </a:gs>
                <a:gs pos="71429">
                  <a:srgbClr val="FFFB00">
                    <a:alpha val="3835"/>
                  </a:srgbClr>
                </a:gs>
                <a:gs pos="85714">
                  <a:srgbClr val="FFFB00">
                    <a:alpha val="1535"/>
                  </a:srgbClr>
                </a:gs>
                <a:gs pos="100000">
                  <a:srgbClr val="FFFB00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10252822">
              <a:off x="992105" y="2284468"/>
              <a:ext cx="312725" cy="87146"/>
            </a:xfrm>
            <a:prstGeom prst="ellipse">
              <a:avLst/>
            </a:prstGeom>
            <a:gradFill>
              <a:gsLst>
                <a:gs pos="0">
                  <a:srgbClr val="2F0000">
                    <a:alpha val="17001"/>
                  </a:srgbClr>
                </a:gs>
                <a:gs pos="14286">
                  <a:srgbClr val="2F0000">
                    <a:alpha val="15740"/>
                  </a:srgbClr>
                </a:gs>
                <a:gs pos="28571">
                  <a:srgbClr val="2F0000">
                    <a:alpha val="12452"/>
                  </a:srgbClr>
                </a:gs>
                <a:gs pos="42857">
                  <a:srgbClr val="2F0000">
                    <a:alpha val="8353"/>
                  </a:srgbClr>
                </a:gs>
                <a:gs pos="57143">
                  <a:srgbClr val="2F0000">
                    <a:alpha val="4718"/>
                  </a:srgbClr>
                </a:gs>
                <a:gs pos="71429">
                  <a:srgbClr val="2F0000">
                    <a:alpha val="2237"/>
                  </a:srgbClr>
                </a:gs>
                <a:gs pos="85714">
                  <a:srgbClr val="2F0000">
                    <a:alpha val="891"/>
                  </a:srgbClr>
                </a:gs>
                <a:gs pos="100000">
                  <a:srgbClr val="2F00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-8909192">
              <a:off x="1798220" y="2196796"/>
              <a:ext cx="311330" cy="63793"/>
            </a:xfrm>
            <a:prstGeom prst="ellipse">
              <a:avLst/>
            </a:prstGeom>
            <a:gradFill>
              <a:gsLst>
                <a:gs pos="0">
                  <a:srgbClr val="FF7600">
                    <a:alpha val="25274"/>
                  </a:srgbClr>
                </a:gs>
                <a:gs pos="14286">
                  <a:srgbClr val="FF7600">
                    <a:alpha val="23492"/>
                  </a:srgbClr>
                </a:gs>
                <a:gs pos="28571">
                  <a:srgbClr val="FF7600">
                    <a:alpha val="18772"/>
                  </a:srgbClr>
                </a:gs>
                <a:gs pos="42857">
                  <a:srgbClr val="FF7600">
                    <a:alpha val="12749"/>
                  </a:srgbClr>
                </a:gs>
                <a:gs pos="57143">
                  <a:srgbClr val="FF7600">
                    <a:alpha val="7278"/>
                  </a:srgbClr>
                </a:gs>
                <a:gs pos="71429">
                  <a:srgbClr val="FF7600">
                    <a:alpha val="3475"/>
                  </a:srgbClr>
                </a:gs>
                <a:gs pos="85714">
                  <a:srgbClr val="FF7600">
                    <a:alpha val="1389"/>
                  </a:srgbClr>
                </a:gs>
                <a:gs pos="100000">
                  <a:srgbClr val="FF7600">
                    <a:alpha val="4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9578873">
              <a:off x="1758339" y="943287"/>
              <a:ext cx="258320" cy="233485"/>
            </a:xfrm>
            <a:prstGeom prst="ellipse">
              <a:avLst/>
            </a:prstGeom>
            <a:gradFill>
              <a:gsLst>
                <a:gs pos="0">
                  <a:srgbClr val="4F3400">
                    <a:alpha val="14715"/>
                  </a:srgbClr>
                </a:gs>
                <a:gs pos="14286">
                  <a:srgbClr val="4F3400">
                    <a:alpha val="13610"/>
                  </a:srgbClr>
                </a:gs>
                <a:gs pos="28571">
                  <a:srgbClr val="4F3400">
                    <a:alpha val="10738"/>
                  </a:srgbClr>
                </a:gs>
                <a:gs pos="42857">
                  <a:srgbClr val="4F3400">
                    <a:alpha val="7180"/>
                  </a:srgbClr>
                </a:gs>
                <a:gs pos="57143">
                  <a:srgbClr val="4F3400">
                    <a:alpha val="4044"/>
                  </a:srgbClr>
                </a:gs>
                <a:gs pos="71429">
                  <a:srgbClr val="4F3400">
                    <a:alpha val="1914"/>
                  </a:srgbClr>
                </a:gs>
                <a:gs pos="85714">
                  <a:srgbClr val="4F3400">
                    <a:alpha val="761"/>
                  </a:srgbClr>
                </a:gs>
                <a:gs pos="100000">
                  <a:srgbClr val="4F3400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9153861">
              <a:off x="907513" y="975238"/>
              <a:ext cx="356110" cy="175426"/>
            </a:xfrm>
            <a:prstGeom prst="ellipse">
              <a:avLst/>
            </a:prstGeom>
            <a:gradFill>
              <a:gsLst>
                <a:gs pos="0">
                  <a:srgbClr val="6195FF">
                    <a:alpha val="17480"/>
                  </a:srgbClr>
                </a:gs>
                <a:gs pos="14286">
                  <a:srgbClr val="6195FF">
                    <a:alpha val="16188"/>
                  </a:srgbClr>
                </a:gs>
                <a:gs pos="28571">
                  <a:srgbClr val="6195FF">
                    <a:alpha val="12813"/>
                  </a:srgbClr>
                </a:gs>
                <a:gs pos="42857">
                  <a:srgbClr val="6195FF">
                    <a:alpha val="8601"/>
                  </a:srgbClr>
                </a:gs>
                <a:gs pos="57143">
                  <a:srgbClr val="6195FF">
                    <a:alpha val="4861"/>
                  </a:srgbClr>
                </a:gs>
                <a:gs pos="71429">
                  <a:srgbClr val="6195FF">
                    <a:alpha val="2306"/>
                  </a:srgbClr>
                </a:gs>
                <a:gs pos="85714">
                  <a:srgbClr val="6195FF">
                    <a:alpha val="918"/>
                  </a:srgbClr>
                </a:gs>
                <a:gs pos="100000">
                  <a:srgbClr val="6195FF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-8669286">
              <a:off x="3492390" y="1677750"/>
              <a:ext cx="309376" cy="220175"/>
            </a:xfrm>
            <a:prstGeom prst="ellipse">
              <a:avLst/>
            </a:prstGeom>
            <a:gradFill>
              <a:gsLst>
                <a:gs pos="0">
                  <a:srgbClr val="0041A4">
                    <a:alpha val="16690"/>
                  </a:srgbClr>
                </a:gs>
                <a:gs pos="14286">
                  <a:srgbClr val="0041A4">
                    <a:alpha val="15450"/>
                  </a:srgbClr>
                </a:gs>
                <a:gs pos="28571">
                  <a:srgbClr val="0041A4">
                    <a:alpha val="12218"/>
                  </a:srgbClr>
                </a:gs>
                <a:gs pos="42857">
                  <a:srgbClr val="0041A4">
                    <a:alpha val="8192"/>
                  </a:srgbClr>
                </a:gs>
                <a:gs pos="57143">
                  <a:srgbClr val="0041A4">
                    <a:alpha val="4626"/>
                  </a:srgbClr>
                </a:gs>
                <a:gs pos="71429">
                  <a:srgbClr val="0041A4">
                    <a:alpha val="2193"/>
                  </a:srgbClr>
                </a:gs>
                <a:gs pos="85714">
                  <a:srgbClr val="0041A4">
                    <a:alpha val="873"/>
                  </a:srgbClr>
                </a:gs>
                <a:gs pos="100000">
                  <a:srgbClr val="0041A4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-9192787">
              <a:off x="92736" y="1590603"/>
              <a:ext cx="312622" cy="235040"/>
            </a:xfrm>
            <a:prstGeom prst="ellipse">
              <a:avLst/>
            </a:prstGeom>
            <a:gradFill>
              <a:gsLst>
                <a:gs pos="0">
                  <a:srgbClr val="0088CF">
                    <a:alpha val="24198"/>
                  </a:srgbClr>
                </a:gs>
                <a:gs pos="14286">
                  <a:srgbClr val="0088CF">
                    <a:alpha val="22481"/>
                  </a:srgbClr>
                </a:gs>
                <a:gs pos="28571">
                  <a:srgbClr val="0088CF">
                    <a:alpha val="17940"/>
                  </a:srgbClr>
                </a:gs>
                <a:gs pos="42857">
                  <a:srgbClr val="0088CF">
                    <a:alpha val="12163"/>
                  </a:srgbClr>
                </a:gs>
                <a:gs pos="57143">
                  <a:srgbClr val="0088CF">
                    <a:alpha val="6934"/>
                  </a:srgbClr>
                </a:gs>
                <a:gs pos="71429">
                  <a:srgbClr val="0088CF">
                    <a:alpha val="3308"/>
                  </a:srgbClr>
                </a:gs>
                <a:gs pos="85714">
                  <a:srgbClr val="0088CF">
                    <a:alpha val="1321"/>
                  </a:srgbClr>
                </a:gs>
                <a:gs pos="100000">
                  <a:srgbClr val="0088CF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-10734035">
              <a:off x="1208943" y="2071543"/>
              <a:ext cx="298618" cy="206841"/>
            </a:xfrm>
            <a:prstGeom prst="ellipse">
              <a:avLst/>
            </a:prstGeom>
            <a:gradFill>
              <a:gsLst>
                <a:gs pos="0">
                  <a:srgbClr val="00007A">
                    <a:alpha val="18731"/>
                  </a:srgbClr>
                </a:gs>
                <a:gs pos="14286">
                  <a:srgbClr val="00007A">
                    <a:alpha val="17356"/>
                  </a:srgbClr>
                </a:gs>
                <a:gs pos="28571">
                  <a:srgbClr val="00007A">
                    <a:alpha val="13758"/>
                  </a:srgbClr>
                </a:gs>
                <a:gs pos="42857">
                  <a:srgbClr val="00007A">
                    <a:alpha val="9252"/>
                  </a:srgbClr>
                </a:gs>
                <a:gs pos="57143">
                  <a:srgbClr val="00007A">
                    <a:alpha val="5237"/>
                  </a:srgbClr>
                </a:gs>
                <a:gs pos="71429">
                  <a:srgbClr val="00007A">
                    <a:alpha val="2487"/>
                  </a:srgbClr>
                </a:gs>
                <a:gs pos="85714">
                  <a:srgbClr val="00007A">
                    <a:alpha val="991"/>
                  </a:srgbClr>
                </a:gs>
                <a:gs pos="100000">
                  <a:srgbClr val="00007A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4694827">
              <a:off x="165161" y="1581165"/>
              <a:ext cx="316686" cy="230831"/>
            </a:xfrm>
            <a:prstGeom prst="ellipse">
              <a:avLst/>
            </a:prstGeom>
            <a:gradFill>
              <a:gsLst>
                <a:gs pos="0">
                  <a:srgbClr val="00356D">
                    <a:alpha val="21424"/>
                  </a:srgbClr>
                </a:gs>
                <a:gs pos="14286">
                  <a:srgbClr val="00356D">
                    <a:alpha val="19877"/>
                  </a:srgbClr>
                </a:gs>
                <a:gs pos="28571">
                  <a:srgbClr val="00356D">
                    <a:alpha val="15808"/>
                  </a:srgbClr>
                </a:gs>
                <a:gs pos="42857">
                  <a:srgbClr val="00356D">
                    <a:alpha val="10672"/>
                  </a:srgbClr>
                </a:gs>
                <a:gs pos="57143">
                  <a:srgbClr val="00356D">
                    <a:alpha val="6062"/>
                  </a:srgbClr>
                </a:gs>
                <a:gs pos="71429">
                  <a:srgbClr val="00356D">
                    <a:alpha val="2885"/>
                  </a:srgbClr>
                </a:gs>
                <a:gs pos="85714">
                  <a:srgbClr val="00356D">
                    <a:alpha val="1151"/>
                  </a:srgbClr>
                </a:gs>
                <a:gs pos="100000">
                  <a:srgbClr val="00356D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4811418">
              <a:off x="1501080" y="2169181"/>
              <a:ext cx="568918" cy="63705"/>
            </a:xfrm>
            <a:prstGeom prst="ellipse">
              <a:avLst/>
            </a:prstGeom>
            <a:gradFill>
              <a:gsLst>
                <a:gs pos="0">
                  <a:srgbClr val="FFFF42">
                    <a:alpha val="32968"/>
                  </a:srgbClr>
                </a:gs>
                <a:gs pos="14286">
                  <a:srgbClr val="FFFF42">
                    <a:alpha val="30764"/>
                  </a:srgbClr>
                </a:gs>
                <a:gs pos="28571">
                  <a:srgbClr val="FFFF42">
                    <a:alpha val="24833"/>
                  </a:srgbClr>
                </a:gs>
                <a:gs pos="42857">
                  <a:srgbClr val="FFFF42">
                    <a:alpha val="17075"/>
                  </a:srgbClr>
                </a:gs>
                <a:gs pos="57143">
                  <a:srgbClr val="FFFF42">
                    <a:alpha val="9855"/>
                  </a:srgbClr>
                </a:gs>
                <a:gs pos="71429">
                  <a:srgbClr val="FFFF42">
                    <a:alpha val="4740"/>
                  </a:srgbClr>
                </a:gs>
                <a:gs pos="85714">
                  <a:srgbClr val="FFFF42">
                    <a:alpha val="1902"/>
                  </a:srgbClr>
                </a:gs>
                <a:gs pos="100000">
                  <a:srgbClr val="FFFF4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3757749">
              <a:off x="2177784" y="1938597"/>
              <a:ext cx="346901" cy="266354"/>
            </a:xfrm>
            <a:prstGeom prst="ellipse">
              <a:avLst/>
            </a:prstGeom>
            <a:gradFill>
              <a:gsLst>
                <a:gs pos="0">
                  <a:srgbClr val="7E4D24">
                    <a:alpha val="21677"/>
                  </a:srgbClr>
                </a:gs>
                <a:gs pos="14286">
                  <a:srgbClr val="7E4D24">
                    <a:alpha val="20114"/>
                  </a:srgbClr>
                </a:gs>
                <a:gs pos="28571">
                  <a:srgbClr val="7E4D24">
                    <a:alpha val="16001"/>
                  </a:srgbClr>
                </a:gs>
                <a:gs pos="42857">
                  <a:srgbClr val="7E4D24">
                    <a:alpha val="10807"/>
                  </a:srgbClr>
                </a:gs>
                <a:gs pos="57143">
                  <a:srgbClr val="7E4D24">
                    <a:alpha val="6141"/>
                  </a:srgbClr>
                </a:gs>
                <a:gs pos="71429">
                  <a:srgbClr val="7E4D24">
                    <a:alpha val="2923"/>
                  </a:srgbClr>
                </a:gs>
                <a:gs pos="85714">
                  <a:srgbClr val="7E4D24">
                    <a:alpha val="1166"/>
                  </a:srgbClr>
                </a:gs>
                <a:gs pos="100000">
                  <a:srgbClr val="7E4D24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7936712">
              <a:off x="158030" y="1036709"/>
              <a:ext cx="388190" cy="315846"/>
            </a:xfrm>
            <a:prstGeom prst="ellipse">
              <a:avLst/>
            </a:prstGeom>
            <a:gradFill>
              <a:gsLst>
                <a:gs pos="0">
                  <a:srgbClr val="5DA4DC">
                    <a:alpha val="28895"/>
                  </a:srgbClr>
                </a:gs>
                <a:gs pos="14286">
                  <a:srgbClr val="5DA4DC">
                    <a:alpha val="26906"/>
                  </a:srgbClr>
                </a:gs>
                <a:gs pos="28571">
                  <a:srgbClr val="5DA4DC">
                    <a:alpha val="21601"/>
                  </a:srgbClr>
                </a:gs>
                <a:gs pos="42857">
                  <a:srgbClr val="5DA4DC">
                    <a:alpha val="14754"/>
                  </a:srgbClr>
                </a:gs>
                <a:gs pos="57143">
                  <a:srgbClr val="5DA4DC">
                    <a:alpha val="8465"/>
                  </a:srgbClr>
                </a:gs>
                <a:gs pos="71429">
                  <a:srgbClr val="5DA4DC">
                    <a:alpha val="4056"/>
                  </a:srgbClr>
                </a:gs>
                <a:gs pos="85714">
                  <a:srgbClr val="5DA4DC">
                    <a:alpha val="1624"/>
                  </a:srgbClr>
                </a:gs>
                <a:gs pos="100000">
                  <a:srgbClr val="5DA4DC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6004980">
              <a:off x="1537707" y="1422537"/>
              <a:ext cx="334539" cy="330797"/>
            </a:xfrm>
            <a:prstGeom prst="ellipse">
              <a:avLst/>
            </a:prstGeom>
            <a:gradFill>
              <a:gsLst>
                <a:gs pos="0">
                  <a:srgbClr val="001687">
                    <a:alpha val="3851"/>
                  </a:srgbClr>
                </a:gs>
                <a:gs pos="14286">
                  <a:srgbClr val="001687">
                    <a:alpha val="3545"/>
                  </a:srgbClr>
                </a:gs>
                <a:gs pos="28571">
                  <a:srgbClr val="001687">
                    <a:alpha val="2764"/>
                  </a:srgbClr>
                </a:gs>
                <a:gs pos="42857">
                  <a:srgbClr val="001687">
                    <a:alpha val="1822"/>
                  </a:srgbClr>
                </a:gs>
                <a:gs pos="57143">
                  <a:srgbClr val="001687">
                    <a:alpha val="1013"/>
                  </a:srgbClr>
                </a:gs>
                <a:gs pos="71429">
                  <a:srgbClr val="001687">
                    <a:alpha val="476"/>
                  </a:srgbClr>
                </a:gs>
                <a:gs pos="85714">
                  <a:srgbClr val="001687">
                    <a:alpha val="188"/>
                  </a:srgbClr>
                </a:gs>
                <a:gs pos="100000">
                  <a:srgbClr val="001687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4686726">
              <a:off x="2213727" y="2185308"/>
              <a:ext cx="261424" cy="255000"/>
            </a:xfrm>
            <a:prstGeom prst="ellipse">
              <a:avLst/>
            </a:prstGeom>
            <a:gradFill>
              <a:gsLst>
                <a:gs pos="0">
                  <a:srgbClr val="2C745E">
                    <a:alpha val="4476"/>
                  </a:srgbClr>
                </a:gs>
                <a:gs pos="14286">
                  <a:srgbClr val="2C745E">
                    <a:alpha val="4121"/>
                  </a:srgbClr>
                </a:gs>
                <a:gs pos="28571">
                  <a:srgbClr val="2C745E">
                    <a:alpha val="3215"/>
                  </a:srgbClr>
                </a:gs>
                <a:gs pos="42857">
                  <a:srgbClr val="2C745E">
                    <a:alpha val="2121"/>
                  </a:srgbClr>
                </a:gs>
                <a:gs pos="57143">
                  <a:srgbClr val="2C745E">
                    <a:alpha val="1181"/>
                  </a:srgbClr>
                </a:gs>
                <a:gs pos="71429">
                  <a:srgbClr val="2C745E">
                    <a:alpha val="554"/>
                  </a:srgbClr>
                </a:gs>
                <a:gs pos="85714">
                  <a:srgbClr val="2C745E">
                    <a:alpha val="220"/>
                  </a:srgbClr>
                </a:gs>
                <a:gs pos="100000">
                  <a:srgbClr val="2C745E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5592103">
              <a:off x="1603864" y="1631930"/>
              <a:ext cx="453285" cy="145760"/>
            </a:xfrm>
            <a:prstGeom prst="ellipse">
              <a:avLst/>
            </a:prstGeom>
            <a:gradFill>
              <a:gsLst>
                <a:gs pos="0">
                  <a:srgbClr val="FFFFFF">
                    <a:alpha val="31852"/>
                  </a:srgbClr>
                </a:gs>
                <a:gs pos="14286">
                  <a:srgbClr val="FFFFFF">
                    <a:alpha val="29705"/>
                  </a:srgbClr>
                </a:gs>
                <a:gs pos="28571">
                  <a:srgbClr val="FFFFFF">
                    <a:alpha val="23942"/>
                  </a:srgbClr>
                </a:gs>
                <a:gs pos="42857">
                  <a:srgbClr val="FFFFFF">
                    <a:alpha val="16432"/>
                  </a:srgbClr>
                </a:gs>
                <a:gs pos="57143">
                  <a:srgbClr val="FFFFFF">
                    <a:alpha val="9468"/>
                  </a:srgbClr>
                </a:gs>
                <a:gs pos="71429">
                  <a:srgbClr val="FFFFFF">
                    <a:alpha val="4549"/>
                  </a:srgbClr>
                </a:gs>
                <a:gs pos="85714">
                  <a:srgbClr val="FFFFFF">
                    <a:alpha val="1824"/>
                  </a:srgbClr>
                </a:gs>
                <a:gs pos="100000">
                  <a:srgbClr val="FFFFFF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6091722">
              <a:off x="1543051" y="1451505"/>
              <a:ext cx="340531" cy="325658"/>
            </a:xfrm>
            <a:prstGeom prst="ellipse">
              <a:avLst/>
            </a:prstGeom>
            <a:gradFill>
              <a:gsLst>
                <a:gs pos="0">
                  <a:srgbClr val="516373">
                    <a:alpha val="3812"/>
                  </a:srgbClr>
                </a:gs>
                <a:gs pos="14286">
                  <a:srgbClr val="516373">
                    <a:alpha val="3509"/>
                  </a:srgbClr>
                </a:gs>
                <a:gs pos="28571">
                  <a:srgbClr val="516373">
                    <a:alpha val="2736"/>
                  </a:srgbClr>
                </a:gs>
                <a:gs pos="42857">
                  <a:srgbClr val="516373">
                    <a:alpha val="1803"/>
                  </a:srgbClr>
                </a:gs>
                <a:gs pos="57143">
                  <a:srgbClr val="516373">
                    <a:alpha val="1003"/>
                  </a:srgbClr>
                </a:gs>
                <a:gs pos="71429">
                  <a:srgbClr val="516373">
                    <a:alpha val="471"/>
                  </a:srgbClr>
                </a:gs>
                <a:gs pos="85714">
                  <a:srgbClr val="516373">
                    <a:alpha val="186"/>
                  </a:srgbClr>
                </a:gs>
                <a:gs pos="100000">
                  <a:srgbClr val="516373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5607038">
              <a:off x="1566933" y="1152466"/>
              <a:ext cx="436205" cy="68534"/>
            </a:xfrm>
            <a:prstGeom prst="ellipse">
              <a:avLst/>
            </a:prstGeom>
            <a:gradFill>
              <a:gsLst>
                <a:gs pos="0">
                  <a:srgbClr val="FF9200">
                    <a:alpha val="28779"/>
                  </a:srgbClr>
                </a:gs>
                <a:gs pos="14286">
                  <a:srgbClr val="FF9200">
                    <a:alpha val="26796"/>
                  </a:srgbClr>
                </a:gs>
                <a:gs pos="28571">
                  <a:srgbClr val="FF9200">
                    <a:alpha val="21510"/>
                  </a:srgbClr>
                </a:gs>
                <a:gs pos="42857">
                  <a:srgbClr val="FF9200">
                    <a:alpha val="14688"/>
                  </a:srgbClr>
                </a:gs>
                <a:gs pos="57143">
                  <a:srgbClr val="FF9200">
                    <a:alpha val="8426"/>
                  </a:srgbClr>
                </a:gs>
                <a:gs pos="71429">
                  <a:srgbClr val="FF9200">
                    <a:alpha val="4037"/>
                  </a:srgbClr>
                </a:gs>
                <a:gs pos="85714">
                  <a:srgbClr val="FF9200">
                    <a:alpha val="1616"/>
                  </a:srgbClr>
                </a:gs>
                <a:gs pos="100000">
                  <a:srgbClr val="FF9200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5511247">
              <a:off x="176350" y="1716815"/>
              <a:ext cx="459154" cy="97443"/>
            </a:xfrm>
            <a:prstGeom prst="ellipse">
              <a:avLst/>
            </a:prstGeom>
            <a:gradFill>
              <a:gsLst>
                <a:gs pos="0">
                  <a:srgbClr val="8BC6FF">
                    <a:alpha val="28489"/>
                  </a:srgbClr>
                </a:gs>
                <a:gs pos="14286">
                  <a:srgbClr val="8BC6FF">
                    <a:alpha val="26523"/>
                  </a:srgbClr>
                </a:gs>
                <a:gs pos="28571">
                  <a:srgbClr val="8BC6FF">
                    <a:alpha val="21282"/>
                  </a:srgbClr>
                </a:gs>
                <a:gs pos="42857">
                  <a:srgbClr val="8BC6FF">
                    <a:alpha val="14526"/>
                  </a:srgbClr>
                </a:gs>
                <a:gs pos="57143">
                  <a:srgbClr val="8BC6FF">
                    <a:alpha val="8330"/>
                  </a:srgbClr>
                </a:gs>
                <a:gs pos="71429">
                  <a:srgbClr val="8BC6FF">
                    <a:alpha val="3989"/>
                  </a:srgbClr>
                </a:gs>
                <a:gs pos="85714">
                  <a:srgbClr val="8BC6FF">
                    <a:alpha val="1597"/>
                  </a:srgbClr>
                </a:gs>
                <a:gs pos="100000">
                  <a:srgbClr val="8BC6FF">
                    <a:alpha val="5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5214697">
              <a:off x="1091752" y="1970148"/>
              <a:ext cx="307410" cy="264887"/>
            </a:xfrm>
            <a:prstGeom prst="ellipse">
              <a:avLst/>
            </a:prstGeom>
            <a:gradFill>
              <a:gsLst>
                <a:gs pos="0">
                  <a:srgbClr val="00549B">
                    <a:alpha val="13073"/>
                  </a:srgbClr>
                </a:gs>
                <a:gs pos="14286">
                  <a:srgbClr val="00549B">
                    <a:alpha val="12083"/>
                  </a:srgbClr>
                </a:gs>
                <a:gs pos="28571">
                  <a:srgbClr val="00549B">
                    <a:alpha val="9515"/>
                  </a:srgbClr>
                </a:gs>
                <a:gs pos="42857">
                  <a:srgbClr val="00549B">
                    <a:alpha val="6348"/>
                  </a:srgbClr>
                </a:gs>
                <a:gs pos="57143">
                  <a:srgbClr val="00549B">
                    <a:alpha val="3569"/>
                  </a:srgbClr>
                </a:gs>
                <a:gs pos="71429">
                  <a:srgbClr val="00549B">
                    <a:alpha val="1687"/>
                  </a:srgbClr>
                </a:gs>
                <a:gs pos="85714">
                  <a:srgbClr val="00549B">
                    <a:alpha val="670"/>
                  </a:srgbClr>
                </a:gs>
                <a:gs pos="100000">
                  <a:srgbClr val="00549B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6347759">
              <a:off x="1535563" y="1458936"/>
              <a:ext cx="344318" cy="322826"/>
            </a:xfrm>
            <a:prstGeom prst="ellipse">
              <a:avLst/>
            </a:prstGeom>
            <a:gradFill>
              <a:gsLst>
                <a:gs pos="0">
                  <a:srgbClr val="377172">
                    <a:alpha val="6084"/>
                  </a:srgbClr>
                </a:gs>
                <a:gs pos="14286">
                  <a:srgbClr val="377172">
                    <a:alpha val="5606"/>
                  </a:srgbClr>
                </a:gs>
                <a:gs pos="28571">
                  <a:srgbClr val="377172">
                    <a:alpha val="4381"/>
                  </a:srgbClr>
                </a:gs>
                <a:gs pos="42857">
                  <a:srgbClr val="377172">
                    <a:alpha val="2895"/>
                  </a:srgbClr>
                </a:gs>
                <a:gs pos="57143">
                  <a:srgbClr val="377172">
                    <a:alpha val="1615"/>
                  </a:srgbClr>
                </a:gs>
                <a:gs pos="71429">
                  <a:srgbClr val="377172">
                    <a:alpha val="759"/>
                  </a:srgbClr>
                </a:gs>
                <a:gs pos="85714">
                  <a:srgbClr val="377172">
                    <a:alpha val="301"/>
                  </a:srgbClr>
                </a:gs>
                <a:gs pos="100000">
                  <a:srgbClr val="377172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10020036">
              <a:off x="1695114" y="973443"/>
              <a:ext cx="259417" cy="219702"/>
            </a:xfrm>
            <a:prstGeom prst="ellipse">
              <a:avLst/>
            </a:prstGeom>
            <a:gradFill>
              <a:gsLst>
                <a:gs pos="0">
                  <a:srgbClr val="002169">
                    <a:alpha val="9235"/>
                  </a:srgbClr>
                </a:gs>
                <a:gs pos="14286">
                  <a:srgbClr val="002169">
                    <a:alpha val="8521"/>
                  </a:srgbClr>
                </a:gs>
                <a:gs pos="28571">
                  <a:srgbClr val="002169">
                    <a:alpha val="6682"/>
                  </a:srgbClr>
                </a:gs>
                <a:gs pos="42857">
                  <a:srgbClr val="002169">
                    <a:alpha val="4435"/>
                  </a:srgbClr>
                </a:gs>
                <a:gs pos="57143">
                  <a:srgbClr val="002169">
                    <a:alpha val="2482"/>
                  </a:srgbClr>
                </a:gs>
                <a:gs pos="71429">
                  <a:srgbClr val="002169">
                    <a:alpha val="1170"/>
                  </a:srgbClr>
                </a:gs>
                <a:gs pos="85714">
                  <a:srgbClr val="002169">
                    <a:alpha val="464"/>
                  </a:srgbClr>
                </a:gs>
                <a:gs pos="100000">
                  <a:srgbClr val="002169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5195578">
              <a:off x="2987368" y="2346808"/>
              <a:ext cx="656038" cy="2924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3877837">
              <a:off x="3283187" y="2321113"/>
              <a:ext cx="316429" cy="172183"/>
            </a:xfrm>
            <a:prstGeom prst="ellipse">
              <a:avLst/>
            </a:prstGeom>
            <a:gradFill>
              <a:gsLst>
                <a:gs pos="0">
                  <a:srgbClr val="000000">
                    <a:alpha val="21432"/>
                  </a:srgbClr>
                </a:gs>
                <a:gs pos="14286">
                  <a:srgbClr val="000000">
                    <a:alpha val="19884"/>
                  </a:srgbClr>
                </a:gs>
                <a:gs pos="28571">
                  <a:srgbClr val="000000">
                    <a:alpha val="15813"/>
                  </a:srgbClr>
                </a:gs>
                <a:gs pos="42857">
                  <a:srgbClr val="000000">
                    <a:alpha val="10677"/>
                  </a:srgbClr>
                </a:gs>
                <a:gs pos="57143">
                  <a:srgbClr val="000000">
                    <a:alpha val="6064"/>
                  </a:srgbClr>
                </a:gs>
                <a:gs pos="71429">
                  <a:srgbClr val="000000">
                    <a:alpha val="2886"/>
                  </a:srgbClr>
                </a:gs>
                <a:gs pos="85714">
                  <a:srgbClr val="000000">
                    <a:alpha val="1151"/>
                  </a:srgbClr>
                </a:gs>
                <a:gs pos="100000">
                  <a:srgbClr val="000000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6025464">
              <a:off x="210144" y="1507924"/>
              <a:ext cx="311399" cy="253354"/>
            </a:xfrm>
            <a:prstGeom prst="ellipse">
              <a:avLst/>
            </a:prstGeom>
            <a:gradFill>
              <a:gsLst>
                <a:gs pos="0">
                  <a:srgbClr val="D7BCFF">
                    <a:alpha val="17413"/>
                  </a:srgbClr>
                </a:gs>
                <a:gs pos="14286">
                  <a:srgbClr val="D7BCFF">
                    <a:alpha val="16125"/>
                  </a:srgbClr>
                </a:gs>
                <a:gs pos="28571">
                  <a:srgbClr val="D7BCFF">
                    <a:alpha val="12762"/>
                  </a:srgbClr>
                </a:gs>
                <a:gs pos="42857">
                  <a:srgbClr val="D7BCFF">
                    <a:alpha val="8566"/>
                  </a:srgbClr>
                </a:gs>
                <a:gs pos="57143">
                  <a:srgbClr val="D7BCFF">
                    <a:alpha val="4841"/>
                  </a:srgbClr>
                </a:gs>
                <a:gs pos="71429">
                  <a:srgbClr val="D7BCFF">
                    <a:alpha val="2296"/>
                  </a:srgbClr>
                </a:gs>
                <a:gs pos="85714">
                  <a:srgbClr val="D7BCFF">
                    <a:alpha val="914"/>
                  </a:srgbClr>
                </a:gs>
                <a:gs pos="100000">
                  <a:srgbClr val="D7BCFF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6522177">
              <a:off x="582956" y="2141473"/>
              <a:ext cx="539062" cy="338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5012024">
              <a:off x="1764117" y="1452373"/>
              <a:ext cx="359165" cy="312103"/>
            </a:xfrm>
            <a:prstGeom prst="ellipse">
              <a:avLst/>
            </a:prstGeom>
            <a:gradFill>
              <a:gsLst>
                <a:gs pos="0">
                  <a:srgbClr val="4D73C3">
                    <a:alpha val="6430"/>
                  </a:srgbClr>
                </a:gs>
                <a:gs pos="14286">
                  <a:srgbClr val="4D73C3">
                    <a:alpha val="5925"/>
                  </a:srgbClr>
                </a:gs>
                <a:gs pos="28571">
                  <a:srgbClr val="4D73C3">
                    <a:alpha val="4632"/>
                  </a:srgbClr>
                </a:gs>
                <a:gs pos="42857">
                  <a:srgbClr val="4D73C3">
                    <a:alpha val="3063"/>
                  </a:srgbClr>
                </a:gs>
                <a:gs pos="57143">
                  <a:srgbClr val="4D73C3">
                    <a:alpha val="1709"/>
                  </a:srgbClr>
                </a:gs>
                <a:gs pos="71429">
                  <a:srgbClr val="4D73C3">
                    <a:alpha val="804"/>
                  </a:srgbClr>
                </a:gs>
                <a:gs pos="85714">
                  <a:srgbClr val="4D73C3">
                    <a:alpha val="319"/>
                  </a:srgbClr>
                </a:gs>
                <a:gs pos="100000">
                  <a:srgbClr val="4D73C3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-9589324">
              <a:off x="337489" y="1353974"/>
              <a:ext cx="391743" cy="348371"/>
            </a:xfrm>
            <a:prstGeom prst="ellipse">
              <a:avLst/>
            </a:prstGeom>
            <a:gradFill>
              <a:gsLst>
                <a:gs pos="0">
                  <a:srgbClr val="D0A3A8">
                    <a:alpha val="17035"/>
                  </a:srgbClr>
                </a:gs>
                <a:gs pos="14286">
                  <a:srgbClr val="D0A3A8">
                    <a:alpha val="15772"/>
                  </a:srgbClr>
                </a:gs>
                <a:gs pos="28571">
                  <a:srgbClr val="D0A3A8">
                    <a:alpha val="12477"/>
                  </a:srgbClr>
                </a:gs>
                <a:gs pos="42857">
                  <a:srgbClr val="D0A3A8">
                    <a:alpha val="8370"/>
                  </a:srgbClr>
                </a:gs>
                <a:gs pos="57143">
                  <a:srgbClr val="D0A3A8">
                    <a:alpha val="4728"/>
                  </a:srgbClr>
                </a:gs>
                <a:gs pos="71429">
                  <a:srgbClr val="D0A3A8">
                    <a:alpha val="2242"/>
                  </a:srgbClr>
                </a:gs>
                <a:gs pos="85714">
                  <a:srgbClr val="D0A3A8">
                    <a:alpha val="893"/>
                  </a:srgbClr>
                </a:gs>
                <a:gs pos="100000">
                  <a:srgbClr val="D0A3A8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5400002">
              <a:off x="1591527" y="1324335"/>
              <a:ext cx="626947" cy="12438"/>
            </a:xfrm>
            <a:prstGeom prst="ellipse">
              <a:avLst/>
            </a:prstGeom>
            <a:gradFill>
              <a:gsLst>
                <a:gs pos="0">
                  <a:srgbClr val="FFB635">
                    <a:alpha val="32968"/>
                  </a:srgbClr>
                </a:gs>
                <a:gs pos="14286">
                  <a:srgbClr val="FFB635">
                    <a:alpha val="30764"/>
                  </a:srgbClr>
                </a:gs>
                <a:gs pos="28571">
                  <a:srgbClr val="FFB635">
                    <a:alpha val="24833"/>
                  </a:srgbClr>
                </a:gs>
                <a:gs pos="42857">
                  <a:srgbClr val="FFB635">
                    <a:alpha val="17075"/>
                  </a:srgbClr>
                </a:gs>
                <a:gs pos="57143">
                  <a:srgbClr val="FFB635">
                    <a:alpha val="9855"/>
                  </a:srgbClr>
                </a:gs>
                <a:gs pos="71429">
                  <a:srgbClr val="FFB635">
                    <a:alpha val="4740"/>
                  </a:srgbClr>
                </a:gs>
                <a:gs pos="85714">
                  <a:srgbClr val="FFB635">
                    <a:alpha val="1902"/>
                  </a:srgbClr>
                </a:gs>
                <a:gs pos="100000">
                  <a:srgbClr val="FFB63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9370278">
              <a:off x="291228" y="772452"/>
              <a:ext cx="292523" cy="234565"/>
            </a:xfrm>
            <a:prstGeom prst="ellipse">
              <a:avLst/>
            </a:prstGeom>
            <a:gradFill>
              <a:gsLst>
                <a:gs pos="0">
                  <a:srgbClr val="180000">
                    <a:alpha val="11102"/>
                  </a:srgbClr>
                </a:gs>
                <a:gs pos="14286">
                  <a:srgbClr val="180000">
                    <a:alpha val="10252"/>
                  </a:srgbClr>
                </a:gs>
                <a:gs pos="28571">
                  <a:srgbClr val="180000">
                    <a:alpha val="8055"/>
                  </a:srgbClr>
                </a:gs>
                <a:gs pos="42857">
                  <a:srgbClr val="180000">
                    <a:alpha val="5360"/>
                  </a:srgbClr>
                </a:gs>
                <a:gs pos="57143">
                  <a:srgbClr val="180000">
                    <a:alpha val="3006"/>
                  </a:srgbClr>
                </a:gs>
                <a:gs pos="71429">
                  <a:srgbClr val="180000">
                    <a:alpha val="1419"/>
                  </a:srgbClr>
                </a:gs>
                <a:gs pos="85714">
                  <a:srgbClr val="180000">
                    <a:alpha val="563"/>
                  </a:srgbClr>
                </a:gs>
                <a:gs pos="100000">
                  <a:srgbClr val="180000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5788399">
              <a:off x="3093588" y="1926833"/>
              <a:ext cx="287442" cy="273276"/>
            </a:xfrm>
            <a:prstGeom prst="ellipse">
              <a:avLst/>
            </a:prstGeom>
            <a:gradFill>
              <a:gsLst>
                <a:gs pos="0">
                  <a:srgbClr val="76332C">
                    <a:alpha val="3693"/>
                  </a:srgbClr>
                </a:gs>
                <a:gs pos="14286">
                  <a:srgbClr val="76332C">
                    <a:alpha val="3399"/>
                  </a:srgbClr>
                </a:gs>
                <a:gs pos="28571">
                  <a:srgbClr val="76332C">
                    <a:alpha val="2650"/>
                  </a:srgbClr>
                </a:gs>
                <a:gs pos="42857">
                  <a:srgbClr val="76332C">
                    <a:alpha val="1746"/>
                  </a:srgbClr>
                </a:gs>
                <a:gs pos="57143">
                  <a:srgbClr val="76332C">
                    <a:alpha val="971"/>
                  </a:srgbClr>
                </a:gs>
                <a:gs pos="71429">
                  <a:srgbClr val="76332C">
                    <a:alpha val="456"/>
                  </a:srgbClr>
                </a:gs>
                <a:gs pos="85714">
                  <a:srgbClr val="76332C">
                    <a:alpha val="180"/>
                  </a:srgbClr>
                </a:gs>
                <a:gs pos="100000">
                  <a:srgbClr val="76332C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-9376094">
              <a:off x="885258" y="1996936"/>
              <a:ext cx="345968" cy="176466"/>
            </a:xfrm>
            <a:prstGeom prst="ellipse">
              <a:avLst/>
            </a:prstGeom>
            <a:gradFill>
              <a:gsLst>
                <a:gs pos="0">
                  <a:srgbClr val="3A0000">
                    <a:alpha val="32499"/>
                  </a:srgbClr>
                </a:gs>
                <a:gs pos="14286">
                  <a:srgbClr val="3A0000">
                    <a:alpha val="30319"/>
                  </a:srgbClr>
                </a:gs>
                <a:gs pos="28571">
                  <a:srgbClr val="3A0000">
                    <a:alpha val="24458"/>
                  </a:srgbClr>
                </a:gs>
                <a:gs pos="42857">
                  <a:srgbClr val="3A0000">
                    <a:alpha val="16804"/>
                  </a:srgbClr>
                </a:gs>
                <a:gs pos="57143">
                  <a:srgbClr val="3A0000">
                    <a:alpha val="9692"/>
                  </a:srgbClr>
                </a:gs>
                <a:gs pos="71429">
                  <a:srgbClr val="3A0000">
                    <a:alpha val="4660"/>
                  </a:srgbClr>
                </a:gs>
                <a:gs pos="85714">
                  <a:srgbClr val="3A0000">
                    <a:alpha val="1869"/>
                  </a:srgbClr>
                </a:gs>
                <a:gs pos="100000">
                  <a:srgbClr val="3A00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5921431">
              <a:off x="1054982" y="1558199"/>
              <a:ext cx="302186" cy="264471"/>
            </a:xfrm>
            <a:prstGeom prst="ellipse">
              <a:avLst/>
            </a:prstGeom>
            <a:gradFill>
              <a:gsLst>
                <a:gs pos="0">
                  <a:srgbClr val="006BBF">
                    <a:alpha val="11374"/>
                  </a:srgbClr>
                </a:gs>
                <a:gs pos="14286">
                  <a:srgbClr val="006BBF">
                    <a:alpha val="10504"/>
                  </a:srgbClr>
                </a:gs>
                <a:gs pos="28571">
                  <a:srgbClr val="006BBF">
                    <a:alpha val="8256"/>
                  </a:srgbClr>
                </a:gs>
                <a:gs pos="42857">
                  <a:srgbClr val="006BBF">
                    <a:alpha val="5495"/>
                  </a:srgbClr>
                </a:gs>
                <a:gs pos="57143">
                  <a:srgbClr val="006BBF">
                    <a:alpha val="3083"/>
                  </a:srgbClr>
                </a:gs>
                <a:gs pos="71429">
                  <a:srgbClr val="006BBF">
                    <a:alpha val="1455"/>
                  </a:srgbClr>
                </a:gs>
                <a:gs pos="85714">
                  <a:srgbClr val="006BBF">
                    <a:alpha val="578"/>
                  </a:srgbClr>
                </a:gs>
                <a:gs pos="100000">
                  <a:srgbClr val="006BBF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4973524">
              <a:off x="2424853" y="903152"/>
              <a:ext cx="259240" cy="83724"/>
            </a:xfrm>
            <a:prstGeom prst="ellipse">
              <a:avLst/>
            </a:prstGeom>
            <a:gradFill>
              <a:gsLst>
                <a:gs pos="0">
                  <a:srgbClr val="000000">
                    <a:alpha val="26411"/>
                  </a:srgbClr>
                </a:gs>
                <a:gs pos="14286">
                  <a:srgbClr val="000000">
                    <a:alpha val="24563"/>
                  </a:srgbClr>
                </a:gs>
                <a:gs pos="28571">
                  <a:srgbClr val="000000">
                    <a:alpha val="19656"/>
                  </a:srgbClr>
                </a:gs>
                <a:gs pos="42857">
                  <a:srgbClr val="000000">
                    <a:alpha val="13372"/>
                  </a:srgbClr>
                </a:gs>
                <a:gs pos="57143">
                  <a:srgbClr val="000000">
                    <a:alpha val="7646"/>
                  </a:srgbClr>
                </a:gs>
                <a:gs pos="71429">
                  <a:srgbClr val="000000">
                    <a:alpha val="3655"/>
                  </a:srgbClr>
                </a:gs>
                <a:gs pos="85714">
                  <a:srgbClr val="000000">
                    <a:alpha val="1462"/>
                  </a:srgbClr>
                </a:gs>
                <a:gs pos="100000">
                  <a:srgbClr val="000000">
                    <a:alpha val="4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6552732">
              <a:off x="1625743" y="658970"/>
              <a:ext cx="282360" cy="226621"/>
            </a:xfrm>
            <a:prstGeom prst="ellipse">
              <a:avLst/>
            </a:prstGeom>
            <a:gradFill>
              <a:gsLst>
                <a:gs pos="0">
                  <a:srgbClr val="0023A5">
                    <a:alpha val="5002"/>
                  </a:srgbClr>
                </a:gs>
                <a:gs pos="14286">
                  <a:srgbClr val="0023A5">
                    <a:alpha val="4607"/>
                  </a:srgbClr>
                </a:gs>
                <a:gs pos="28571">
                  <a:srgbClr val="0023A5">
                    <a:alpha val="3596"/>
                  </a:srgbClr>
                </a:gs>
                <a:gs pos="42857">
                  <a:srgbClr val="0023A5">
                    <a:alpha val="2373"/>
                  </a:srgbClr>
                </a:gs>
                <a:gs pos="57143">
                  <a:srgbClr val="0023A5">
                    <a:alpha val="1322"/>
                  </a:srgbClr>
                </a:gs>
                <a:gs pos="71429">
                  <a:srgbClr val="0023A5">
                    <a:alpha val="621"/>
                  </a:srgbClr>
                </a:gs>
                <a:gs pos="85714">
                  <a:srgbClr val="0023A5">
                    <a:alpha val="246"/>
                  </a:srgbClr>
                </a:gs>
                <a:gs pos="100000">
                  <a:srgbClr val="0023A5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5587441">
              <a:off x="1618347" y="1850932"/>
              <a:ext cx="430935" cy="1389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5516447">
              <a:off x="264996" y="1817471"/>
              <a:ext cx="346960" cy="240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5981720">
              <a:off x="1644935" y="2196909"/>
              <a:ext cx="453762" cy="85392"/>
            </a:xfrm>
            <a:prstGeom prst="ellipse">
              <a:avLst/>
            </a:prstGeom>
            <a:gradFill>
              <a:gsLst>
                <a:gs pos="0">
                  <a:srgbClr val="FFFFB8">
                    <a:alpha val="32968"/>
                  </a:srgbClr>
                </a:gs>
                <a:gs pos="14286">
                  <a:srgbClr val="FFFFB8">
                    <a:alpha val="30764"/>
                  </a:srgbClr>
                </a:gs>
                <a:gs pos="28571">
                  <a:srgbClr val="FFFFB8">
                    <a:alpha val="24833"/>
                  </a:srgbClr>
                </a:gs>
                <a:gs pos="42857">
                  <a:srgbClr val="FFFFB8">
                    <a:alpha val="17075"/>
                  </a:srgbClr>
                </a:gs>
                <a:gs pos="57143">
                  <a:srgbClr val="FFFFB8">
                    <a:alpha val="9855"/>
                  </a:srgbClr>
                </a:gs>
                <a:gs pos="71429">
                  <a:srgbClr val="FFFFB8">
                    <a:alpha val="4740"/>
                  </a:srgbClr>
                </a:gs>
                <a:gs pos="85714">
                  <a:srgbClr val="FFFFB8">
                    <a:alpha val="1902"/>
                  </a:srgbClr>
                </a:gs>
                <a:gs pos="100000">
                  <a:srgbClr val="FFFFB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6216085">
              <a:off x="1601222" y="1228508"/>
              <a:ext cx="324622" cy="78327"/>
            </a:xfrm>
            <a:prstGeom prst="ellipse">
              <a:avLst/>
            </a:prstGeom>
            <a:gradFill>
              <a:gsLst>
                <a:gs pos="0">
                  <a:srgbClr val="003795">
                    <a:alpha val="14678"/>
                  </a:srgbClr>
                </a:gs>
                <a:gs pos="14286">
                  <a:srgbClr val="003795">
                    <a:alpha val="13576"/>
                  </a:srgbClr>
                </a:gs>
                <a:gs pos="28571">
                  <a:srgbClr val="003795">
                    <a:alpha val="10710"/>
                  </a:srgbClr>
                </a:gs>
                <a:gs pos="42857">
                  <a:srgbClr val="003795">
                    <a:alpha val="7161"/>
                  </a:srgbClr>
                </a:gs>
                <a:gs pos="57143">
                  <a:srgbClr val="003795">
                    <a:alpha val="4034"/>
                  </a:srgbClr>
                </a:gs>
                <a:gs pos="71429">
                  <a:srgbClr val="003795">
                    <a:alpha val="1909"/>
                  </a:srgbClr>
                </a:gs>
                <a:gs pos="85714">
                  <a:srgbClr val="003795">
                    <a:alpha val="759"/>
                  </a:srgbClr>
                </a:gs>
                <a:gs pos="100000">
                  <a:srgbClr val="003795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-10417252">
              <a:off x="1008770" y="1345578"/>
              <a:ext cx="238231" cy="193147"/>
            </a:xfrm>
            <a:prstGeom prst="ellipse">
              <a:avLst/>
            </a:prstGeom>
            <a:gradFill>
              <a:gsLst>
                <a:gs pos="0">
                  <a:srgbClr val="838193">
                    <a:alpha val="17364"/>
                  </a:srgbClr>
                </a:gs>
                <a:gs pos="14286">
                  <a:srgbClr val="838193">
                    <a:alpha val="16080"/>
                  </a:srgbClr>
                </a:gs>
                <a:gs pos="28571">
                  <a:srgbClr val="838193">
                    <a:alpha val="12726"/>
                  </a:srgbClr>
                </a:gs>
                <a:gs pos="42857">
                  <a:srgbClr val="838193">
                    <a:alpha val="8541"/>
                  </a:srgbClr>
                </a:gs>
                <a:gs pos="57143">
                  <a:srgbClr val="838193">
                    <a:alpha val="4827"/>
                  </a:srgbClr>
                </a:gs>
                <a:gs pos="71429">
                  <a:srgbClr val="838193">
                    <a:alpha val="2289"/>
                  </a:srgbClr>
                </a:gs>
                <a:gs pos="85714">
                  <a:srgbClr val="838193">
                    <a:alpha val="912"/>
                  </a:srgbClr>
                </a:gs>
                <a:gs pos="100000">
                  <a:srgbClr val="838193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10632991">
              <a:off x="1322821" y="2320748"/>
              <a:ext cx="604775" cy="20441"/>
            </a:xfrm>
            <a:prstGeom prst="ellipse">
              <a:avLst/>
            </a:prstGeom>
            <a:gradFill>
              <a:gsLst>
                <a:gs pos="0">
                  <a:srgbClr val="FFE49E">
                    <a:alpha val="32968"/>
                  </a:srgbClr>
                </a:gs>
                <a:gs pos="14286">
                  <a:srgbClr val="FFE49E">
                    <a:alpha val="30764"/>
                  </a:srgbClr>
                </a:gs>
                <a:gs pos="28571">
                  <a:srgbClr val="FFE49E">
                    <a:alpha val="24833"/>
                  </a:srgbClr>
                </a:gs>
                <a:gs pos="42857">
                  <a:srgbClr val="FFE49E">
                    <a:alpha val="17075"/>
                  </a:srgbClr>
                </a:gs>
                <a:gs pos="57143">
                  <a:srgbClr val="FFE49E">
                    <a:alpha val="9855"/>
                  </a:srgbClr>
                </a:gs>
                <a:gs pos="71429">
                  <a:srgbClr val="FFE49E">
                    <a:alpha val="4740"/>
                  </a:srgbClr>
                </a:gs>
                <a:gs pos="85714">
                  <a:srgbClr val="FFE49E">
                    <a:alpha val="1902"/>
                  </a:srgbClr>
                </a:gs>
                <a:gs pos="100000">
                  <a:srgbClr val="FFE49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-8836605">
              <a:off x="127383" y="1540361"/>
              <a:ext cx="335224" cy="192230"/>
            </a:xfrm>
            <a:prstGeom prst="ellipse">
              <a:avLst/>
            </a:prstGeom>
            <a:gradFill>
              <a:gsLst>
                <a:gs pos="0">
                  <a:srgbClr val="7995B8">
                    <a:alpha val="26349"/>
                  </a:srgbClr>
                </a:gs>
                <a:gs pos="14286">
                  <a:srgbClr val="7995B8">
                    <a:alpha val="24504"/>
                  </a:srgbClr>
                </a:gs>
                <a:gs pos="28571">
                  <a:srgbClr val="7995B8">
                    <a:alpha val="19608"/>
                  </a:srgbClr>
                </a:gs>
                <a:gs pos="42857">
                  <a:srgbClr val="7995B8">
                    <a:alpha val="13338"/>
                  </a:srgbClr>
                </a:gs>
                <a:gs pos="57143">
                  <a:srgbClr val="7995B8">
                    <a:alpha val="7626"/>
                  </a:srgbClr>
                </a:gs>
                <a:gs pos="71429">
                  <a:srgbClr val="7995B8">
                    <a:alpha val="3645"/>
                  </a:srgbClr>
                </a:gs>
                <a:gs pos="85714">
                  <a:srgbClr val="7995B8">
                    <a:alpha val="1458"/>
                  </a:srgbClr>
                </a:gs>
                <a:gs pos="100000">
                  <a:srgbClr val="7995B8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6368965">
              <a:off x="1785026" y="1688880"/>
              <a:ext cx="421204" cy="302402"/>
            </a:xfrm>
            <a:prstGeom prst="ellipse">
              <a:avLst/>
            </a:prstGeom>
            <a:gradFill>
              <a:gsLst>
                <a:gs pos="0">
                  <a:srgbClr val="79A7CE">
                    <a:alpha val="6986"/>
                  </a:srgbClr>
                </a:gs>
                <a:gs pos="14286">
                  <a:srgbClr val="79A7CE">
                    <a:alpha val="6440"/>
                  </a:srgbClr>
                </a:gs>
                <a:gs pos="28571">
                  <a:srgbClr val="79A7CE">
                    <a:alpha val="5037"/>
                  </a:srgbClr>
                </a:gs>
                <a:gs pos="42857">
                  <a:srgbClr val="79A7CE">
                    <a:alpha val="3333"/>
                  </a:srgbClr>
                </a:gs>
                <a:gs pos="57143">
                  <a:srgbClr val="79A7CE">
                    <a:alpha val="1861"/>
                  </a:srgbClr>
                </a:gs>
                <a:gs pos="71429">
                  <a:srgbClr val="79A7CE">
                    <a:alpha val="875"/>
                  </a:srgbClr>
                </a:gs>
                <a:gs pos="85714">
                  <a:srgbClr val="79A7CE">
                    <a:alpha val="347"/>
                  </a:srgbClr>
                </a:gs>
                <a:gs pos="100000">
                  <a:srgbClr val="79A7CE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4474569">
              <a:off x="1350813" y="2286799"/>
              <a:ext cx="267161" cy="123875"/>
            </a:xfrm>
            <a:prstGeom prst="ellipse">
              <a:avLst/>
            </a:prstGeom>
            <a:gradFill>
              <a:gsLst>
                <a:gs pos="0">
                  <a:srgbClr val="000030">
                    <a:alpha val="32968"/>
                  </a:srgbClr>
                </a:gs>
                <a:gs pos="14286">
                  <a:srgbClr val="000030">
                    <a:alpha val="30764"/>
                  </a:srgbClr>
                </a:gs>
                <a:gs pos="28571">
                  <a:srgbClr val="000030">
                    <a:alpha val="24833"/>
                  </a:srgbClr>
                </a:gs>
                <a:gs pos="42857">
                  <a:srgbClr val="000030">
                    <a:alpha val="17075"/>
                  </a:srgbClr>
                </a:gs>
                <a:gs pos="57143">
                  <a:srgbClr val="000030">
                    <a:alpha val="9855"/>
                  </a:srgbClr>
                </a:gs>
                <a:gs pos="71429">
                  <a:srgbClr val="000030">
                    <a:alpha val="4740"/>
                  </a:srgbClr>
                </a:gs>
                <a:gs pos="85714">
                  <a:srgbClr val="000030">
                    <a:alpha val="1902"/>
                  </a:srgbClr>
                </a:gs>
                <a:gs pos="100000">
                  <a:srgbClr val="00003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5325278">
              <a:off x="1583052" y="1799659"/>
              <a:ext cx="534245" cy="215359"/>
            </a:xfrm>
            <a:prstGeom prst="ellipse">
              <a:avLst/>
            </a:prstGeom>
            <a:gradFill>
              <a:gsLst>
                <a:gs pos="0">
                  <a:srgbClr val="FFCF00">
                    <a:alpha val="31892"/>
                  </a:srgbClr>
                </a:gs>
                <a:gs pos="14286">
                  <a:srgbClr val="FFCF00">
                    <a:alpha val="29743"/>
                  </a:srgbClr>
                </a:gs>
                <a:gs pos="28571">
                  <a:srgbClr val="FFCF00">
                    <a:alpha val="23974"/>
                  </a:srgbClr>
                </a:gs>
                <a:gs pos="42857">
                  <a:srgbClr val="FFCF00">
                    <a:alpha val="16455"/>
                  </a:srgbClr>
                </a:gs>
                <a:gs pos="57143">
                  <a:srgbClr val="FFCF00">
                    <a:alpha val="9482"/>
                  </a:srgbClr>
                </a:gs>
                <a:gs pos="71429">
                  <a:srgbClr val="FFCF00">
                    <a:alpha val="4556"/>
                  </a:srgbClr>
                </a:gs>
                <a:gs pos="85714">
                  <a:srgbClr val="FFCF00">
                    <a:alpha val="1827"/>
                  </a:srgbClr>
                </a:gs>
                <a:gs pos="100000">
                  <a:srgbClr val="FFCF00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5174757">
              <a:off x="1670928" y="1633938"/>
              <a:ext cx="518388" cy="176759"/>
            </a:xfrm>
            <a:prstGeom prst="ellipse">
              <a:avLst/>
            </a:prstGeom>
            <a:gradFill>
              <a:gsLst>
                <a:gs pos="0">
                  <a:srgbClr val="0068FF">
                    <a:alpha val="8081"/>
                  </a:srgbClr>
                </a:gs>
                <a:gs pos="14286">
                  <a:srgbClr val="0068FF">
                    <a:alpha val="7452"/>
                  </a:srgbClr>
                </a:gs>
                <a:gs pos="28571">
                  <a:srgbClr val="0068FF">
                    <a:alpha val="5836"/>
                  </a:srgbClr>
                </a:gs>
                <a:gs pos="42857">
                  <a:srgbClr val="0068FF">
                    <a:alpha val="3867"/>
                  </a:srgbClr>
                </a:gs>
                <a:gs pos="57143">
                  <a:srgbClr val="0068FF">
                    <a:alpha val="2162"/>
                  </a:srgbClr>
                </a:gs>
                <a:gs pos="71429">
                  <a:srgbClr val="0068FF">
                    <a:alpha val="1018"/>
                  </a:srgbClr>
                </a:gs>
                <a:gs pos="85714">
                  <a:srgbClr val="0068FF">
                    <a:alpha val="404"/>
                  </a:srgbClr>
                </a:gs>
                <a:gs pos="100000">
                  <a:srgbClr val="0068FF">
                    <a:alpha val="1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4074372">
              <a:off x="185390" y="1998708"/>
              <a:ext cx="254809" cy="247717"/>
            </a:xfrm>
            <a:prstGeom prst="ellipse">
              <a:avLst/>
            </a:prstGeom>
            <a:gradFill>
              <a:gsLst>
                <a:gs pos="0">
                  <a:srgbClr val="504978">
                    <a:alpha val="4027"/>
                  </a:srgbClr>
                </a:gs>
                <a:gs pos="14286">
                  <a:srgbClr val="504978">
                    <a:alpha val="3708"/>
                  </a:srgbClr>
                </a:gs>
                <a:gs pos="28571">
                  <a:srgbClr val="504978">
                    <a:alpha val="2891"/>
                  </a:srgbClr>
                </a:gs>
                <a:gs pos="42857">
                  <a:srgbClr val="504978">
                    <a:alpha val="1906"/>
                  </a:srgbClr>
                </a:gs>
                <a:gs pos="57143">
                  <a:srgbClr val="504978">
                    <a:alpha val="1061"/>
                  </a:srgbClr>
                </a:gs>
                <a:gs pos="71429">
                  <a:srgbClr val="504978">
                    <a:alpha val="498"/>
                  </a:srgbClr>
                </a:gs>
                <a:gs pos="85714">
                  <a:srgbClr val="504978">
                    <a:alpha val="197"/>
                  </a:srgbClr>
                </a:gs>
                <a:gs pos="100000">
                  <a:srgbClr val="504978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-10566617">
              <a:off x="318143" y="2056375"/>
              <a:ext cx="298755" cy="143577"/>
            </a:xfrm>
            <a:prstGeom prst="ellipse">
              <a:avLst/>
            </a:prstGeom>
            <a:gradFill>
              <a:gsLst>
                <a:gs pos="0">
                  <a:srgbClr val="000DA6">
                    <a:alpha val="4504"/>
                  </a:srgbClr>
                </a:gs>
                <a:gs pos="14286">
                  <a:srgbClr val="000DA6">
                    <a:alpha val="4148"/>
                  </a:srgbClr>
                </a:gs>
                <a:gs pos="28571">
                  <a:srgbClr val="000DA6">
                    <a:alpha val="3236"/>
                  </a:srgbClr>
                </a:gs>
                <a:gs pos="42857">
                  <a:srgbClr val="000DA6">
                    <a:alpha val="2134"/>
                  </a:srgbClr>
                </a:gs>
                <a:gs pos="57143">
                  <a:srgbClr val="000DA6">
                    <a:alpha val="1188"/>
                  </a:srgbClr>
                </a:gs>
                <a:gs pos="71429">
                  <a:srgbClr val="000DA6">
                    <a:alpha val="558"/>
                  </a:srgbClr>
                </a:gs>
                <a:gs pos="85714">
                  <a:srgbClr val="000DA6">
                    <a:alpha val="221"/>
                  </a:srgbClr>
                </a:gs>
                <a:gs pos="100000">
                  <a:srgbClr val="000DA6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5595493">
              <a:off x="180710" y="2009103"/>
              <a:ext cx="505588" cy="42632"/>
            </a:xfrm>
            <a:prstGeom prst="ellipse">
              <a:avLst/>
            </a:prstGeom>
            <a:gradFill>
              <a:gsLst>
                <a:gs pos="0">
                  <a:srgbClr val="B00000">
                    <a:alpha val="32968"/>
                  </a:srgbClr>
                </a:gs>
                <a:gs pos="14286">
                  <a:srgbClr val="B00000">
                    <a:alpha val="30764"/>
                  </a:srgbClr>
                </a:gs>
                <a:gs pos="28571">
                  <a:srgbClr val="B00000">
                    <a:alpha val="24833"/>
                  </a:srgbClr>
                </a:gs>
                <a:gs pos="42857">
                  <a:srgbClr val="B00000">
                    <a:alpha val="17075"/>
                  </a:srgbClr>
                </a:gs>
                <a:gs pos="57143">
                  <a:srgbClr val="B00000">
                    <a:alpha val="9855"/>
                  </a:srgbClr>
                </a:gs>
                <a:gs pos="71429">
                  <a:srgbClr val="B00000">
                    <a:alpha val="4740"/>
                  </a:srgbClr>
                </a:gs>
                <a:gs pos="85714">
                  <a:srgbClr val="B00000">
                    <a:alpha val="1902"/>
                  </a:srgbClr>
                </a:gs>
                <a:gs pos="100000">
                  <a:srgbClr val="B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7304804">
              <a:off x="1477111" y="2304649"/>
              <a:ext cx="151889" cy="11960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10785182">
              <a:off x="1383825" y="2298896"/>
              <a:ext cx="562285" cy="12221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6320486">
              <a:off x="953824" y="1427174"/>
              <a:ext cx="452706" cy="260425"/>
            </a:xfrm>
            <a:prstGeom prst="ellipse">
              <a:avLst/>
            </a:prstGeom>
            <a:gradFill>
              <a:gsLst>
                <a:gs pos="0">
                  <a:srgbClr val="5990D8">
                    <a:alpha val="14329"/>
                  </a:srgbClr>
                </a:gs>
                <a:gs pos="14286">
                  <a:srgbClr val="5990D8">
                    <a:alpha val="13251"/>
                  </a:srgbClr>
                </a:gs>
                <a:gs pos="28571">
                  <a:srgbClr val="5990D8">
                    <a:alpha val="10450"/>
                  </a:srgbClr>
                </a:gs>
                <a:gs pos="42857">
                  <a:srgbClr val="5990D8">
                    <a:alpha val="6983"/>
                  </a:srgbClr>
                </a:gs>
                <a:gs pos="57143">
                  <a:srgbClr val="5990D8">
                    <a:alpha val="3932"/>
                  </a:srgbClr>
                </a:gs>
                <a:gs pos="71429">
                  <a:srgbClr val="5990D8">
                    <a:alpha val="1860"/>
                  </a:srgbClr>
                </a:gs>
                <a:gs pos="85714">
                  <a:srgbClr val="5990D8">
                    <a:alpha val="740"/>
                  </a:srgbClr>
                </a:gs>
                <a:gs pos="100000">
                  <a:srgbClr val="5990D8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-8661119">
              <a:off x="-10764" y="1684916"/>
              <a:ext cx="350178" cy="71400"/>
            </a:xfrm>
            <a:prstGeom prst="ellipse">
              <a:avLst/>
            </a:prstGeom>
            <a:gradFill>
              <a:gsLst>
                <a:gs pos="0">
                  <a:srgbClr val="72C0FF">
                    <a:alpha val="23882"/>
                  </a:srgbClr>
                </a:gs>
                <a:gs pos="14286">
                  <a:srgbClr val="72C0FF">
                    <a:alpha val="22183"/>
                  </a:srgbClr>
                </a:gs>
                <a:gs pos="28571">
                  <a:srgbClr val="72C0FF">
                    <a:alpha val="17695"/>
                  </a:srgbClr>
                </a:gs>
                <a:gs pos="42857">
                  <a:srgbClr val="72C0FF">
                    <a:alpha val="11991"/>
                  </a:srgbClr>
                </a:gs>
                <a:gs pos="57143">
                  <a:srgbClr val="72C0FF">
                    <a:alpha val="6833"/>
                  </a:srgbClr>
                </a:gs>
                <a:gs pos="71429">
                  <a:srgbClr val="72C0FF">
                    <a:alpha val="3259"/>
                  </a:srgbClr>
                </a:gs>
                <a:gs pos="85714">
                  <a:srgbClr val="72C0FF">
                    <a:alpha val="1302"/>
                  </a:srgbClr>
                </a:gs>
                <a:gs pos="100000">
                  <a:srgbClr val="72C0FF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5442662">
              <a:off x="1524810" y="2188289"/>
              <a:ext cx="536549" cy="331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9909778">
              <a:off x="1296613" y="2237920"/>
              <a:ext cx="296382" cy="251739"/>
            </a:xfrm>
            <a:prstGeom prst="ellipse">
              <a:avLst/>
            </a:prstGeom>
            <a:gradFill>
              <a:gsLst>
                <a:gs pos="0">
                  <a:srgbClr val="00675F">
                    <a:alpha val="7465"/>
                  </a:srgbClr>
                </a:gs>
                <a:gs pos="14286">
                  <a:srgbClr val="00675F">
                    <a:alpha val="6882"/>
                  </a:srgbClr>
                </a:gs>
                <a:gs pos="28571">
                  <a:srgbClr val="00675F">
                    <a:alpha val="5386"/>
                  </a:srgbClr>
                </a:gs>
                <a:gs pos="42857">
                  <a:srgbClr val="00675F">
                    <a:alpha val="3566"/>
                  </a:srgbClr>
                </a:gs>
                <a:gs pos="57143">
                  <a:srgbClr val="00675F">
                    <a:alpha val="1992"/>
                  </a:srgbClr>
                </a:gs>
                <a:gs pos="71429">
                  <a:srgbClr val="00675F">
                    <a:alpha val="937"/>
                  </a:srgbClr>
                </a:gs>
                <a:gs pos="85714">
                  <a:srgbClr val="00675F">
                    <a:alpha val="372"/>
                  </a:srgbClr>
                </a:gs>
                <a:gs pos="100000">
                  <a:srgbClr val="00675F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10412581">
              <a:off x="1437459" y="2311255"/>
              <a:ext cx="300132" cy="55531"/>
            </a:xfrm>
            <a:prstGeom prst="ellipse">
              <a:avLst/>
            </a:prstGeom>
            <a:gradFill>
              <a:gsLst>
                <a:gs pos="0">
                  <a:srgbClr val="FFAA00">
                    <a:alpha val="32968"/>
                  </a:srgbClr>
                </a:gs>
                <a:gs pos="14286">
                  <a:srgbClr val="FFAA00">
                    <a:alpha val="30764"/>
                  </a:srgbClr>
                </a:gs>
                <a:gs pos="28571">
                  <a:srgbClr val="FFAA00">
                    <a:alpha val="24833"/>
                  </a:srgbClr>
                </a:gs>
                <a:gs pos="42857">
                  <a:srgbClr val="FFAA00">
                    <a:alpha val="17075"/>
                  </a:srgbClr>
                </a:gs>
                <a:gs pos="57143">
                  <a:srgbClr val="FFAA00">
                    <a:alpha val="9855"/>
                  </a:srgbClr>
                </a:gs>
                <a:gs pos="71429">
                  <a:srgbClr val="FFAA00">
                    <a:alpha val="4740"/>
                  </a:srgbClr>
                </a:gs>
                <a:gs pos="85714">
                  <a:srgbClr val="FFAA00">
                    <a:alpha val="1902"/>
                  </a:srgbClr>
                </a:gs>
                <a:gs pos="100000">
                  <a:srgbClr val="FFA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5320512">
              <a:off x="1741469" y="2126202"/>
              <a:ext cx="405882" cy="70569"/>
            </a:xfrm>
            <a:prstGeom prst="ellipse">
              <a:avLst/>
            </a:prstGeom>
            <a:gradFill>
              <a:gsLst>
                <a:gs pos="0">
                  <a:srgbClr val="FFFF91">
                    <a:alpha val="25546"/>
                  </a:srgbClr>
                </a:gs>
                <a:gs pos="14286">
                  <a:srgbClr val="FFFF91">
                    <a:alpha val="23748"/>
                  </a:srgbClr>
                </a:gs>
                <a:gs pos="28571">
                  <a:srgbClr val="FFFF91">
                    <a:alpha val="18983"/>
                  </a:srgbClr>
                </a:gs>
                <a:gs pos="42857">
                  <a:srgbClr val="FFFF91">
                    <a:alpha val="12897"/>
                  </a:srgbClr>
                </a:gs>
                <a:gs pos="57143">
                  <a:srgbClr val="FFFF91">
                    <a:alpha val="7366"/>
                  </a:srgbClr>
                </a:gs>
                <a:gs pos="71429">
                  <a:srgbClr val="FFFF91">
                    <a:alpha val="3518"/>
                  </a:srgbClr>
                </a:gs>
                <a:gs pos="85714">
                  <a:srgbClr val="FFFF91">
                    <a:alpha val="1406"/>
                  </a:srgbClr>
                </a:gs>
                <a:gs pos="100000">
                  <a:srgbClr val="FFFF91">
                    <a:alpha val="4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-9456371">
              <a:off x="588775" y="2080908"/>
              <a:ext cx="219147" cy="49130"/>
            </a:xfrm>
            <a:prstGeom prst="ellipse">
              <a:avLst/>
            </a:prstGeom>
            <a:gradFill>
              <a:gsLst>
                <a:gs pos="0">
                  <a:srgbClr val="440000">
                    <a:alpha val="32968"/>
                  </a:srgbClr>
                </a:gs>
                <a:gs pos="14286">
                  <a:srgbClr val="440000">
                    <a:alpha val="30764"/>
                  </a:srgbClr>
                </a:gs>
                <a:gs pos="28571">
                  <a:srgbClr val="440000">
                    <a:alpha val="24833"/>
                  </a:srgbClr>
                </a:gs>
                <a:gs pos="42857">
                  <a:srgbClr val="440000">
                    <a:alpha val="17075"/>
                  </a:srgbClr>
                </a:gs>
                <a:gs pos="57143">
                  <a:srgbClr val="440000">
                    <a:alpha val="9855"/>
                  </a:srgbClr>
                </a:gs>
                <a:gs pos="71429">
                  <a:srgbClr val="440000">
                    <a:alpha val="4740"/>
                  </a:srgbClr>
                </a:gs>
                <a:gs pos="85714">
                  <a:srgbClr val="440000">
                    <a:alpha val="1902"/>
                  </a:srgbClr>
                </a:gs>
                <a:gs pos="100000">
                  <a:srgbClr val="4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10642351">
              <a:off x="1625336" y="1406805"/>
              <a:ext cx="259189" cy="248962"/>
            </a:xfrm>
            <a:prstGeom prst="ellipse">
              <a:avLst/>
            </a:prstGeom>
            <a:gradFill>
              <a:gsLst>
                <a:gs pos="0">
                  <a:srgbClr val="8B90BC">
                    <a:alpha val="10380"/>
                  </a:srgbClr>
                </a:gs>
                <a:gs pos="14286">
                  <a:srgbClr val="8B90BC">
                    <a:alpha val="9582"/>
                  </a:srgbClr>
                </a:gs>
                <a:gs pos="28571">
                  <a:srgbClr val="8B90BC">
                    <a:alpha val="7523"/>
                  </a:srgbClr>
                </a:gs>
                <a:gs pos="42857">
                  <a:srgbClr val="8B90BC">
                    <a:alpha val="5001"/>
                  </a:srgbClr>
                </a:gs>
                <a:gs pos="57143">
                  <a:srgbClr val="8B90BC">
                    <a:alpha val="2803"/>
                  </a:srgbClr>
                </a:gs>
                <a:gs pos="71429">
                  <a:srgbClr val="8B90BC">
                    <a:alpha val="1322"/>
                  </a:srgbClr>
                </a:gs>
                <a:gs pos="85714">
                  <a:srgbClr val="8B90BC">
                    <a:alpha val="525"/>
                  </a:srgbClr>
                </a:gs>
                <a:gs pos="100000">
                  <a:srgbClr val="8B90BC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5212928">
              <a:off x="340034" y="1848778"/>
              <a:ext cx="319770" cy="159622"/>
            </a:xfrm>
            <a:prstGeom prst="ellipse">
              <a:avLst/>
            </a:prstGeom>
            <a:gradFill>
              <a:gsLst>
                <a:gs pos="0">
                  <a:srgbClr val="FFCCFF">
                    <a:alpha val="13538"/>
                  </a:srgbClr>
                </a:gs>
                <a:gs pos="14286">
                  <a:srgbClr val="FFCCFF">
                    <a:alpha val="12515"/>
                  </a:srgbClr>
                </a:gs>
                <a:gs pos="28571">
                  <a:srgbClr val="FFCCFF">
                    <a:alpha val="9860"/>
                  </a:srgbClr>
                </a:gs>
                <a:gs pos="42857">
                  <a:srgbClr val="FFCCFF">
                    <a:alpha val="6582"/>
                  </a:srgbClr>
                </a:gs>
                <a:gs pos="57143">
                  <a:srgbClr val="FFCCFF">
                    <a:alpha val="3703"/>
                  </a:srgbClr>
                </a:gs>
                <a:gs pos="71429">
                  <a:srgbClr val="FFCCFF">
                    <a:alpha val="1751"/>
                  </a:srgbClr>
                </a:gs>
                <a:gs pos="85714">
                  <a:srgbClr val="FFCCFF">
                    <a:alpha val="696"/>
                  </a:srgbClr>
                </a:gs>
                <a:gs pos="100000">
                  <a:srgbClr val="FFCCFF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-10745058">
              <a:off x="3290685" y="2115808"/>
              <a:ext cx="252924" cy="245073"/>
            </a:xfrm>
            <a:prstGeom prst="ellipse">
              <a:avLst/>
            </a:prstGeom>
            <a:gradFill>
              <a:gsLst>
                <a:gs pos="0">
                  <a:srgbClr val="990000">
                    <a:alpha val="2414"/>
                  </a:srgbClr>
                </a:gs>
                <a:gs pos="14286">
                  <a:srgbClr val="990000">
                    <a:alpha val="2221"/>
                  </a:srgbClr>
                </a:gs>
                <a:gs pos="28571">
                  <a:srgbClr val="990000">
                    <a:alpha val="1728"/>
                  </a:srgbClr>
                </a:gs>
                <a:gs pos="42857">
                  <a:srgbClr val="990000">
                    <a:alpha val="1137"/>
                  </a:srgbClr>
                </a:gs>
                <a:gs pos="57143">
                  <a:srgbClr val="990000">
                    <a:alpha val="632"/>
                  </a:srgbClr>
                </a:gs>
                <a:gs pos="71429">
                  <a:srgbClr val="990000">
                    <a:alpha val="296"/>
                  </a:srgbClr>
                </a:gs>
                <a:gs pos="85714">
                  <a:srgbClr val="990000">
                    <a:alpha val="117"/>
                  </a:srgbClr>
                </a:gs>
                <a:gs pos="100000">
                  <a:srgbClr val="990000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4272780">
              <a:off x="1059728" y="1682339"/>
              <a:ext cx="288941" cy="236283"/>
            </a:xfrm>
            <a:prstGeom prst="ellipse">
              <a:avLst/>
            </a:prstGeom>
            <a:gradFill>
              <a:gsLst>
                <a:gs pos="0">
                  <a:srgbClr val="6E888F">
                    <a:alpha val="7965"/>
                  </a:srgbClr>
                </a:gs>
                <a:gs pos="14286">
                  <a:srgbClr val="6E888F">
                    <a:alpha val="7345"/>
                  </a:srgbClr>
                </a:gs>
                <a:gs pos="28571">
                  <a:srgbClr val="6E888F">
                    <a:alpha val="5751"/>
                  </a:srgbClr>
                </a:gs>
                <a:gs pos="42857">
                  <a:srgbClr val="6E888F">
                    <a:alpha val="3811"/>
                  </a:srgbClr>
                </a:gs>
                <a:gs pos="57143">
                  <a:srgbClr val="6E888F">
                    <a:alpha val="2130"/>
                  </a:srgbClr>
                </a:gs>
                <a:gs pos="71429">
                  <a:srgbClr val="6E888F">
                    <a:alpha val="1003"/>
                  </a:srgbClr>
                </a:gs>
                <a:gs pos="85714">
                  <a:srgbClr val="6E888F">
                    <a:alpha val="398"/>
                  </a:srgbClr>
                </a:gs>
                <a:gs pos="100000">
                  <a:srgbClr val="6E888F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5912957">
              <a:off x="-31799" y="560207"/>
              <a:ext cx="527777" cy="67134"/>
            </a:xfrm>
            <a:prstGeom prst="ellipse">
              <a:avLst/>
            </a:prstGeom>
            <a:gradFill>
              <a:gsLst>
                <a:gs pos="0">
                  <a:srgbClr val="3D0000">
                    <a:alpha val="32968"/>
                  </a:srgbClr>
                </a:gs>
                <a:gs pos="14286">
                  <a:srgbClr val="3D0000">
                    <a:alpha val="30764"/>
                  </a:srgbClr>
                </a:gs>
                <a:gs pos="28571">
                  <a:srgbClr val="3D0000">
                    <a:alpha val="24833"/>
                  </a:srgbClr>
                </a:gs>
                <a:gs pos="42857">
                  <a:srgbClr val="3D0000">
                    <a:alpha val="17075"/>
                  </a:srgbClr>
                </a:gs>
                <a:gs pos="57143">
                  <a:srgbClr val="3D0000">
                    <a:alpha val="9855"/>
                  </a:srgbClr>
                </a:gs>
                <a:gs pos="71429">
                  <a:srgbClr val="3D0000">
                    <a:alpha val="4740"/>
                  </a:srgbClr>
                </a:gs>
                <a:gs pos="85714">
                  <a:srgbClr val="3D0000">
                    <a:alpha val="1902"/>
                  </a:srgbClr>
                </a:gs>
                <a:gs pos="100000">
                  <a:srgbClr val="3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3802391">
              <a:off x="628983" y="2203134"/>
              <a:ext cx="303677" cy="230928"/>
            </a:xfrm>
            <a:prstGeom prst="ellipse">
              <a:avLst/>
            </a:prstGeom>
            <a:gradFill>
              <a:gsLst>
                <a:gs pos="0">
                  <a:srgbClr val="004CA0">
                    <a:alpha val="11536"/>
                  </a:srgbClr>
                </a:gs>
                <a:gs pos="14286">
                  <a:srgbClr val="004CA0">
                    <a:alpha val="10655"/>
                  </a:srgbClr>
                </a:gs>
                <a:gs pos="28571">
                  <a:srgbClr val="004CA0">
                    <a:alpha val="8376"/>
                  </a:srgbClr>
                </a:gs>
                <a:gs pos="42857">
                  <a:srgbClr val="004CA0">
                    <a:alpha val="5576"/>
                  </a:srgbClr>
                </a:gs>
                <a:gs pos="57143">
                  <a:srgbClr val="004CA0">
                    <a:alpha val="3129"/>
                  </a:srgbClr>
                </a:gs>
                <a:gs pos="71429">
                  <a:srgbClr val="004CA0">
                    <a:alpha val="1477"/>
                  </a:srgbClr>
                </a:gs>
                <a:gs pos="85714">
                  <a:srgbClr val="004CA0">
                    <a:alpha val="587"/>
                  </a:srgbClr>
                </a:gs>
                <a:gs pos="100000">
                  <a:srgbClr val="004CA0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8427204">
              <a:off x="105988" y="1318299"/>
              <a:ext cx="363615" cy="257085"/>
            </a:xfrm>
            <a:prstGeom prst="ellipse">
              <a:avLst/>
            </a:prstGeom>
            <a:gradFill>
              <a:gsLst>
                <a:gs pos="0">
                  <a:srgbClr val="55B0FF">
                    <a:alpha val="32018"/>
                  </a:srgbClr>
                </a:gs>
                <a:gs pos="14286">
                  <a:srgbClr val="55B0FF">
                    <a:alpha val="29862"/>
                  </a:srgbClr>
                </a:gs>
                <a:gs pos="28571">
                  <a:srgbClr val="55B0FF">
                    <a:alpha val="24074"/>
                  </a:srgbClr>
                </a:gs>
                <a:gs pos="42857">
                  <a:srgbClr val="55B0FF">
                    <a:alpha val="16527"/>
                  </a:srgbClr>
                </a:gs>
                <a:gs pos="57143">
                  <a:srgbClr val="55B0FF">
                    <a:alpha val="9525"/>
                  </a:srgbClr>
                </a:gs>
                <a:gs pos="71429">
                  <a:srgbClr val="55B0FF">
                    <a:alpha val="4577"/>
                  </a:srgbClr>
                </a:gs>
                <a:gs pos="85714">
                  <a:srgbClr val="55B0FF">
                    <a:alpha val="1836"/>
                  </a:srgbClr>
                </a:gs>
                <a:gs pos="100000">
                  <a:srgbClr val="55B0FF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5966373">
              <a:off x="1691147" y="1586708"/>
              <a:ext cx="192421" cy="42152"/>
            </a:xfrm>
            <a:prstGeom prst="ellipse">
              <a:avLst/>
            </a:prstGeom>
            <a:gradFill>
              <a:gsLst>
                <a:gs pos="0">
                  <a:srgbClr val="FFCEB7">
                    <a:alpha val="32968"/>
                  </a:srgbClr>
                </a:gs>
                <a:gs pos="14286">
                  <a:srgbClr val="FFCEB7">
                    <a:alpha val="30764"/>
                  </a:srgbClr>
                </a:gs>
                <a:gs pos="28571">
                  <a:srgbClr val="FFCEB7">
                    <a:alpha val="24833"/>
                  </a:srgbClr>
                </a:gs>
                <a:gs pos="42857">
                  <a:srgbClr val="FFCEB7">
                    <a:alpha val="17075"/>
                  </a:srgbClr>
                </a:gs>
                <a:gs pos="57143">
                  <a:srgbClr val="FFCEB7">
                    <a:alpha val="9855"/>
                  </a:srgbClr>
                </a:gs>
                <a:gs pos="71429">
                  <a:srgbClr val="FFCEB7">
                    <a:alpha val="4740"/>
                  </a:srgbClr>
                </a:gs>
                <a:gs pos="85714">
                  <a:srgbClr val="FFCEB7">
                    <a:alpha val="1902"/>
                  </a:srgbClr>
                </a:gs>
                <a:gs pos="100000">
                  <a:srgbClr val="FFCEB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5508024">
              <a:off x="1643541" y="1823507"/>
              <a:ext cx="268106" cy="52712"/>
            </a:xfrm>
            <a:prstGeom prst="ellipse">
              <a:avLst/>
            </a:prstGeom>
            <a:gradFill>
              <a:gsLst>
                <a:gs pos="0">
                  <a:srgbClr val="FF5300">
                    <a:alpha val="24078"/>
                  </a:srgbClr>
                </a:gs>
                <a:gs pos="14286">
                  <a:srgbClr val="FF5300">
                    <a:alpha val="22367"/>
                  </a:srgbClr>
                </a:gs>
                <a:gs pos="28571">
                  <a:srgbClr val="FF5300">
                    <a:alpha val="17846"/>
                  </a:srgbClr>
                </a:gs>
                <a:gs pos="42857">
                  <a:srgbClr val="FF5300">
                    <a:alpha val="12097"/>
                  </a:srgbClr>
                </a:gs>
                <a:gs pos="57143">
                  <a:srgbClr val="FF5300">
                    <a:alpha val="6895"/>
                  </a:srgbClr>
                </a:gs>
                <a:gs pos="71429">
                  <a:srgbClr val="FF5300">
                    <a:alpha val="3289"/>
                  </a:srgbClr>
                </a:gs>
                <a:gs pos="85714">
                  <a:srgbClr val="FF5300">
                    <a:alpha val="1314"/>
                  </a:srgbClr>
                </a:gs>
                <a:gs pos="100000">
                  <a:srgbClr val="FF5300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9137902">
              <a:off x="1801188" y="2224824"/>
              <a:ext cx="484372" cy="99669"/>
            </a:xfrm>
            <a:prstGeom prst="ellipse">
              <a:avLst/>
            </a:prstGeom>
            <a:gradFill>
              <a:gsLst>
                <a:gs pos="0">
                  <a:srgbClr val="FFFFFF">
                    <a:alpha val="29506"/>
                  </a:srgbClr>
                </a:gs>
                <a:gs pos="14286">
                  <a:srgbClr val="FFFFFF">
                    <a:alpha val="27483"/>
                  </a:srgbClr>
                </a:gs>
                <a:gs pos="28571">
                  <a:srgbClr val="FFFFFF">
                    <a:alpha val="22082"/>
                  </a:srgbClr>
                </a:gs>
                <a:gs pos="42857">
                  <a:srgbClr val="FFFFFF">
                    <a:alpha val="15097"/>
                  </a:srgbClr>
                </a:gs>
                <a:gs pos="57143">
                  <a:srgbClr val="FFFFFF">
                    <a:alpha val="8670"/>
                  </a:srgbClr>
                </a:gs>
                <a:gs pos="71429">
                  <a:srgbClr val="FFFFFF">
                    <a:alpha val="4156"/>
                  </a:srgbClr>
                </a:gs>
                <a:gs pos="85714">
                  <a:srgbClr val="FFFFFF">
                    <a:alpha val="1665"/>
                  </a:srgbClr>
                </a:gs>
                <a:gs pos="100000">
                  <a:srgbClr val="FFFFFF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5845254">
              <a:off x="359708" y="1620984"/>
              <a:ext cx="308757" cy="202679"/>
            </a:xfrm>
            <a:prstGeom prst="ellipse">
              <a:avLst/>
            </a:prstGeom>
            <a:gradFill>
              <a:gsLst>
                <a:gs pos="0">
                  <a:srgbClr val="D89F36">
                    <a:alpha val="9760"/>
                  </a:srgbClr>
                </a:gs>
                <a:gs pos="14286">
                  <a:srgbClr val="D89F36">
                    <a:alpha val="9007"/>
                  </a:srgbClr>
                </a:gs>
                <a:gs pos="28571">
                  <a:srgbClr val="D89F36">
                    <a:alpha val="7067"/>
                  </a:srgbClr>
                </a:gs>
                <a:gs pos="42857">
                  <a:srgbClr val="D89F36">
                    <a:alpha val="4693"/>
                  </a:srgbClr>
                </a:gs>
                <a:gs pos="57143">
                  <a:srgbClr val="D89F36">
                    <a:alpha val="2628"/>
                  </a:srgbClr>
                </a:gs>
                <a:gs pos="71429">
                  <a:srgbClr val="D89F36">
                    <a:alpha val="1239"/>
                  </a:srgbClr>
                </a:gs>
                <a:gs pos="85714">
                  <a:srgbClr val="D89F36">
                    <a:alpha val="492"/>
                  </a:srgbClr>
                </a:gs>
                <a:gs pos="100000">
                  <a:srgbClr val="D89F36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6078136">
              <a:off x="1520805" y="2242915"/>
              <a:ext cx="554469" cy="75205"/>
            </a:xfrm>
            <a:prstGeom prst="ellipse">
              <a:avLst/>
            </a:prstGeom>
            <a:gradFill>
              <a:gsLst>
                <a:gs pos="0">
                  <a:srgbClr val="FFE7ED">
                    <a:alpha val="30490"/>
                  </a:srgbClr>
                </a:gs>
                <a:gs pos="14286">
                  <a:srgbClr val="FFE7ED">
                    <a:alpha val="28415"/>
                  </a:srgbClr>
                </a:gs>
                <a:gs pos="28571">
                  <a:srgbClr val="FFE7ED">
                    <a:alpha val="22861"/>
                  </a:srgbClr>
                </a:gs>
                <a:gs pos="42857">
                  <a:srgbClr val="FFE7ED">
                    <a:alpha val="15654"/>
                  </a:srgbClr>
                </a:gs>
                <a:gs pos="57143">
                  <a:srgbClr val="FFE7ED">
                    <a:alpha val="9002"/>
                  </a:srgbClr>
                </a:gs>
                <a:gs pos="71429">
                  <a:srgbClr val="FFE7ED">
                    <a:alpha val="4320"/>
                  </a:srgbClr>
                </a:gs>
                <a:gs pos="85714">
                  <a:srgbClr val="FFE7ED">
                    <a:alpha val="1731"/>
                  </a:srgbClr>
                </a:gs>
                <a:gs pos="100000">
                  <a:srgbClr val="FFE7ED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8978807">
              <a:off x="210078" y="1486602"/>
              <a:ext cx="302353" cy="87686"/>
            </a:xfrm>
            <a:prstGeom prst="ellipse">
              <a:avLst/>
            </a:prstGeom>
            <a:gradFill>
              <a:gsLst>
                <a:gs pos="0">
                  <a:srgbClr val="4DAEFF">
                    <a:alpha val="30590"/>
                  </a:srgbClr>
                </a:gs>
                <a:gs pos="14286">
                  <a:srgbClr val="4DAEFF">
                    <a:alpha val="28509"/>
                  </a:srgbClr>
                </a:gs>
                <a:gs pos="28571">
                  <a:srgbClr val="4DAEFF">
                    <a:alpha val="22939"/>
                  </a:srgbClr>
                </a:gs>
                <a:gs pos="42857">
                  <a:srgbClr val="4DAEFF">
                    <a:alpha val="15711"/>
                  </a:srgbClr>
                </a:gs>
                <a:gs pos="57143">
                  <a:srgbClr val="4DAEFF">
                    <a:alpha val="9036"/>
                  </a:srgbClr>
                </a:gs>
                <a:gs pos="71429">
                  <a:srgbClr val="4DAEFF">
                    <a:alpha val="4336"/>
                  </a:srgbClr>
                </a:gs>
                <a:gs pos="85714">
                  <a:srgbClr val="4DAEFF">
                    <a:alpha val="1738"/>
                  </a:srgbClr>
                </a:gs>
                <a:gs pos="100000">
                  <a:srgbClr val="4DAEFF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5401272">
              <a:off x="1715026" y="1986927"/>
              <a:ext cx="325528" cy="32215"/>
            </a:xfrm>
            <a:prstGeom prst="ellipse">
              <a:avLst/>
            </a:prstGeom>
            <a:gradFill>
              <a:gsLst>
                <a:gs pos="0">
                  <a:srgbClr val="FFE9FF">
                    <a:alpha val="32968"/>
                  </a:srgbClr>
                </a:gs>
                <a:gs pos="14286">
                  <a:srgbClr val="FFE9FF">
                    <a:alpha val="30764"/>
                  </a:srgbClr>
                </a:gs>
                <a:gs pos="28571">
                  <a:srgbClr val="FFE9FF">
                    <a:alpha val="24833"/>
                  </a:srgbClr>
                </a:gs>
                <a:gs pos="42857">
                  <a:srgbClr val="FFE9FF">
                    <a:alpha val="17075"/>
                  </a:srgbClr>
                </a:gs>
                <a:gs pos="57143">
                  <a:srgbClr val="FFE9FF">
                    <a:alpha val="9855"/>
                  </a:srgbClr>
                </a:gs>
                <a:gs pos="71429">
                  <a:srgbClr val="FFE9FF">
                    <a:alpha val="4740"/>
                  </a:srgbClr>
                </a:gs>
                <a:gs pos="85714">
                  <a:srgbClr val="FFE9FF">
                    <a:alpha val="1902"/>
                  </a:srgbClr>
                </a:gs>
                <a:gs pos="100000">
                  <a:srgbClr val="FFE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5454508">
              <a:off x="1523628" y="1604441"/>
              <a:ext cx="547158" cy="272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10043982">
              <a:off x="1268548" y="2049957"/>
              <a:ext cx="312320" cy="214038"/>
            </a:xfrm>
            <a:prstGeom prst="ellipse">
              <a:avLst/>
            </a:prstGeom>
            <a:gradFill>
              <a:gsLst>
                <a:gs pos="0">
                  <a:srgbClr val="000083">
                    <a:alpha val="8583"/>
                  </a:srgbClr>
                </a:gs>
                <a:gs pos="14286">
                  <a:srgbClr val="000083">
                    <a:alpha val="7917"/>
                  </a:srgbClr>
                </a:gs>
                <a:gs pos="28571">
                  <a:srgbClr val="000083">
                    <a:alpha val="6203"/>
                  </a:srgbClr>
                </a:gs>
                <a:gs pos="42857">
                  <a:srgbClr val="000083">
                    <a:alpha val="4114"/>
                  </a:srgbClr>
                </a:gs>
                <a:gs pos="57143">
                  <a:srgbClr val="000083">
                    <a:alpha val="2301"/>
                  </a:srgbClr>
                </a:gs>
                <a:gs pos="71429">
                  <a:srgbClr val="000083">
                    <a:alpha val="1084"/>
                  </a:srgbClr>
                </a:gs>
                <a:gs pos="85714">
                  <a:srgbClr val="000083">
                    <a:alpha val="430"/>
                  </a:srgbClr>
                </a:gs>
                <a:gs pos="100000">
                  <a:srgbClr val="000083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5243935">
              <a:off x="2314578" y="1049023"/>
              <a:ext cx="487626" cy="320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9268837">
              <a:off x="51452" y="1349844"/>
              <a:ext cx="266099" cy="181020"/>
            </a:xfrm>
            <a:prstGeom prst="ellipse">
              <a:avLst/>
            </a:prstGeom>
            <a:gradFill>
              <a:gsLst>
                <a:gs pos="0">
                  <a:srgbClr val="5D9EDA">
                    <a:alpha val="17342"/>
                  </a:srgbClr>
                </a:gs>
                <a:gs pos="14286">
                  <a:srgbClr val="5D9EDA">
                    <a:alpha val="16059"/>
                  </a:srgbClr>
                </a:gs>
                <a:gs pos="28571">
                  <a:srgbClr val="5D9EDA">
                    <a:alpha val="12709"/>
                  </a:srgbClr>
                </a:gs>
                <a:gs pos="42857">
                  <a:srgbClr val="5D9EDA">
                    <a:alpha val="8529"/>
                  </a:srgbClr>
                </a:gs>
                <a:gs pos="57143">
                  <a:srgbClr val="5D9EDA">
                    <a:alpha val="4820"/>
                  </a:srgbClr>
                </a:gs>
                <a:gs pos="71429">
                  <a:srgbClr val="5D9EDA">
                    <a:alpha val="2286"/>
                  </a:srgbClr>
                </a:gs>
                <a:gs pos="85714">
                  <a:srgbClr val="5D9EDA">
                    <a:alpha val="910"/>
                  </a:srgbClr>
                </a:gs>
                <a:gs pos="100000">
                  <a:srgbClr val="5D9EDA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5049064">
              <a:off x="934668" y="1969530"/>
              <a:ext cx="485477" cy="108039"/>
            </a:xfrm>
            <a:prstGeom prst="ellipse">
              <a:avLst/>
            </a:prstGeom>
            <a:gradFill>
              <a:gsLst>
                <a:gs pos="0">
                  <a:srgbClr val="4F8BFF">
                    <a:alpha val="18829"/>
                  </a:srgbClr>
                </a:gs>
                <a:gs pos="14286">
                  <a:srgbClr val="4F8BFF">
                    <a:alpha val="17448"/>
                  </a:srgbClr>
                </a:gs>
                <a:gs pos="28571">
                  <a:srgbClr val="4F8BFF">
                    <a:alpha val="13833"/>
                  </a:srgbClr>
                </a:gs>
                <a:gs pos="42857">
                  <a:srgbClr val="4F8BFF">
                    <a:alpha val="9304"/>
                  </a:srgbClr>
                </a:gs>
                <a:gs pos="57143">
                  <a:srgbClr val="4F8BFF">
                    <a:alpha val="5267"/>
                  </a:srgbClr>
                </a:gs>
                <a:gs pos="71429">
                  <a:srgbClr val="4F8BFF">
                    <a:alpha val="2501"/>
                  </a:srgbClr>
                </a:gs>
                <a:gs pos="85714">
                  <a:srgbClr val="4F8BFF">
                    <a:alpha val="997"/>
                  </a:srgbClr>
                </a:gs>
                <a:gs pos="100000">
                  <a:srgbClr val="4F8BFF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4253494">
              <a:off x="1597717" y="1152675"/>
              <a:ext cx="390425" cy="139969"/>
            </a:xfrm>
            <a:prstGeom prst="ellipse">
              <a:avLst/>
            </a:prstGeom>
            <a:gradFill>
              <a:gsLst>
                <a:gs pos="0">
                  <a:srgbClr val="009FFF">
                    <a:alpha val="5597"/>
                  </a:srgbClr>
                </a:gs>
                <a:gs pos="14286">
                  <a:srgbClr val="009FFF">
                    <a:alpha val="5156"/>
                  </a:srgbClr>
                </a:gs>
                <a:gs pos="28571">
                  <a:srgbClr val="009FFF">
                    <a:alpha val="4027"/>
                  </a:srgbClr>
                </a:gs>
                <a:gs pos="42857">
                  <a:srgbClr val="009FFF">
                    <a:alpha val="2660"/>
                  </a:srgbClr>
                </a:gs>
                <a:gs pos="57143">
                  <a:srgbClr val="009FFF">
                    <a:alpha val="1483"/>
                  </a:srgbClr>
                </a:gs>
                <a:gs pos="71429">
                  <a:srgbClr val="009FFF">
                    <a:alpha val="697"/>
                  </a:srgbClr>
                </a:gs>
                <a:gs pos="85714">
                  <a:srgbClr val="009FFF">
                    <a:alpha val="276"/>
                  </a:srgbClr>
                </a:gs>
                <a:gs pos="100000">
                  <a:srgbClr val="009FFF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3457231">
              <a:off x="1861301" y="2021079"/>
              <a:ext cx="245986" cy="200655"/>
            </a:xfrm>
            <a:prstGeom prst="ellipse">
              <a:avLst/>
            </a:prstGeom>
            <a:gradFill>
              <a:gsLst>
                <a:gs pos="0">
                  <a:srgbClr val="FF0000">
                    <a:alpha val="10123"/>
                  </a:srgbClr>
                </a:gs>
                <a:gs pos="14286">
                  <a:srgbClr val="FF0000">
                    <a:alpha val="9344"/>
                  </a:srgbClr>
                </a:gs>
                <a:gs pos="28571">
                  <a:srgbClr val="FF0000">
                    <a:alpha val="7334"/>
                  </a:srgbClr>
                </a:gs>
                <a:gs pos="42857">
                  <a:srgbClr val="FF0000">
                    <a:alpha val="4873"/>
                  </a:srgbClr>
                </a:gs>
                <a:gs pos="57143">
                  <a:srgbClr val="FF0000">
                    <a:alpha val="2730"/>
                  </a:srgbClr>
                </a:gs>
                <a:gs pos="71429">
                  <a:srgbClr val="FF0000">
                    <a:alpha val="1287"/>
                  </a:srgbClr>
                </a:gs>
                <a:gs pos="85714">
                  <a:srgbClr val="FF0000">
                    <a:alpha val="511"/>
                  </a:srgbClr>
                </a:gs>
                <a:gs pos="100000">
                  <a:srgbClr val="FF0000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5164780">
              <a:off x="1589919" y="1590748"/>
              <a:ext cx="489574" cy="250298"/>
            </a:xfrm>
            <a:prstGeom prst="ellipse">
              <a:avLst/>
            </a:prstGeom>
            <a:gradFill>
              <a:gsLst>
                <a:gs pos="0">
                  <a:srgbClr val="FFBB00">
                    <a:alpha val="23885"/>
                  </a:srgbClr>
                </a:gs>
                <a:gs pos="14286">
                  <a:srgbClr val="FFBB00">
                    <a:alpha val="22186"/>
                  </a:srgbClr>
                </a:gs>
                <a:gs pos="28571">
                  <a:srgbClr val="FFBB00">
                    <a:alpha val="17698"/>
                  </a:srgbClr>
                </a:gs>
                <a:gs pos="42857">
                  <a:srgbClr val="FFBB00">
                    <a:alpha val="11993"/>
                  </a:srgbClr>
                </a:gs>
                <a:gs pos="57143">
                  <a:srgbClr val="FFBB00">
                    <a:alpha val="6834"/>
                  </a:srgbClr>
                </a:gs>
                <a:gs pos="71429">
                  <a:srgbClr val="FFBB00">
                    <a:alpha val="3259"/>
                  </a:srgbClr>
                </a:gs>
                <a:gs pos="85714">
                  <a:srgbClr val="FFBB00">
                    <a:alpha val="1302"/>
                  </a:srgbClr>
                </a:gs>
                <a:gs pos="100000">
                  <a:srgbClr val="FFBB00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3669113">
              <a:off x="405092" y="2380472"/>
              <a:ext cx="484409" cy="262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9999983">
              <a:off x="1687010" y="805856"/>
              <a:ext cx="292176" cy="945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10071927">
              <a:off x="3515678" y="1932899"/>
              <a:ext cx="244209" cy="182866"/>
            </a:xfrm>
            <a:prstGeom prst="ellipse">
              <a:avLst/>
            </a:prstGeom>
            <a:gradFill>
              <a:gsLst>
                <a:gs pos="0">
                  <a:srgbClr val="A18AEA">
                    <a:alpha val="7592"/>
                  </a:srgbClr>
                </a:gs>
                <a:gs pos="14286">
                  <a:srgbClr val="A18AEA">
                    <a:alpha val="7000"/>
                  </a:srgbClr>
                </a:gs>
                <a:gs pos="28571">
                  <a:srgbClr val="A18AEA">
                    <a:alpha val="5479"/>
                  </a:srgbClr>
                </a:gs>
                <a:gs pos="42857">
                  <a:srgbClr val="A18AEA">
                    <a:alpha val="3628"/>
                  </a:srgbClr>
                </a:gs>
                <a:gs pos="57143">
                  <a:srgbClr val="A18AEA">
                    <a:alpha val="2027"/>
                  </a:srgbClr>
                </a:gs>
                <a:gs pos="71429">
                  <a:srgbClr val="A18AEA">
                    <a:alpha val="954"/>
                  </a:srgbClr>
                </a:gs>
                <a:gs pos="85714">
                  <a:srgbClr val="A18AEA">
                    <a:alpha val="378"/>
                  </a:srgbClr>
                </a:gs>
                <a:gs pos="100000">
                  <a:srgbClr val="A18AEA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-8876438">
              <a:off x="226958" y="2075103"/>
              <a:ext cx="281138" cy="97618"/>
            </a:xfrm>
            <a:prstGeom prst="ellipse">
              <a:avLst/>
            </a:prstGeom>
            <a:gradFill>
              <a:gsLst>
                <a:gs pos="0">
                  <a:srgbClr val="000000">
                    <a:alpha val="23336"/>
                  </a:srgbClr>
                </a:gs>
                <a:gs pos="14286">
                  <a:srgbClr val="000000">
                    <a:alpha val="21670"/>
                  </a:srgbClr>
                </a:gs>
                <a:gs pos="28571">
                  <a:srgbClr val="000000">
                    <a:alpha val="17275"/>
                  </a:srgbClr>
                </a:gs>
                <a:gs pos="42857">
                  <a:srgbClr val="000000">
                    <a:alpha val="11697"/>
                  </a:srgbClr>
                </a:gs>
                <a:gs pos="57143">
                  <a:srgbClr val="000000">
                    <a:alpha val="6660"/>
                  </a:srgbClr>
                </a:gs>
                <a:gs pos="71429">
                  <a:srgbClr val="000000">
                    <a:alpha val="3175"/>
                  </a:srgbClr>
                </a:gs>
                <a:gs pos="85714">
                  <a:srgbClr val="000000">
                    <a:alpha val="1268"/>
                  </a:srgbClr>
                </a:gs>
                <a:gs pos="100000">
                  <a:srgbClr val="000000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5777945">
              <a:off x="1647178" y="840752"/>
              <a:ext cx="268445" cy="34581"/>
            </a:xfrm>
            <a:prstGeom prst="ellipse">
              <a:avLst/>
            </a:prstGeom>
            <a:gradFill>
              <a:gsLst>
                <a:gs pos="0">
                  <a:srgbClr val="FFFFE6">
                    <a:alpha val="32968"/>
                  </a:srgbClr>
                </a:gs>
                <a:gs pos="14286">
                  <a:srgbClr val="FFFFE6">
                    <a:alpha val="30764"/>
                  </a:srgbClr>
                </a:gs>
                <a:gs pos="28571">
                  <a:srgbClr val="FFFFE6">
                    <a:alpha val="24833"/>
                  </a:srgbClr>
                </a:gs>
                <a:gs pos="42857">
                  <a:srgbClr val="FFFFE6">
                    <a:alpha val="17075"/>
                  </a:srgbClr>
                </a:gs>
                <a:gs pos="57143">
                  <a:srgbClr val="FFFFE6">
                    <a:alpha val="9855"/>
                  </a:srgbClr>
                </a:gs>
                <a:gs pos="71429">
                  <a:srgbClr val="FFFFE6">
                    <a:alpha val="4740"/>
                  </a:srgbClr>
                </a:gs>
                <a:gs pos="85714">
                  <a:srgbClr val="FFFFE6">
                    <a:alpha val="1902"/>
                  </a:srgbClr>
                </a:gs>
                <a:gs pos="100000">
                  <a:srgbClr val="FFFFE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5076800">
              <a:off x="1538352" y="1640592"/>
              <a:ext cx="308162" cy="294810"/>
            </a:xfrm>
            <a:prstGeom prst="ellipse">
              <a:avLst/>
            </a:prstGeom>
            <a:gradFill>
              <a:gsLst>
                <a:gs pos="0">
                  <a:srgbClr val="00543D">
                    <a:alpha val="3602"/>
                  </a:srgbClr>
                </a:gs>
                <a:gs pos="14286">
                  <a:srgbClr val="00543D">
                    <a:alpha val="3315"/>
                  </a:srgbClr>
                </a:gs>
                <a:gs pos="28571">
                  <a:srgbClr val="00543D">
                    <a:alpha val="2584"/>
                  </a:srgbClr>
                </a:gs>
                <a:gs pos="42857">
                  <a:srgbClr val="00543D">
                    <a:alpha val="1702"/>
                  </a:srgbClr>
                </a:gs>
                <a:gs pos="57143">
                  <a:srgbClr val="00543D">
                    <a:alpha val="947"/>
                  </a:srgbClr>
                </a:gs>
                <a:gs pos="71429">
                  <a:srgbClr val="00543D">
                    <a:alpha val="444"/>
                  </a:srgbClr>
                </a:gs>
                <a:gs pos="85714">
                  <a:srgbClr val="00543D">
                    <a:alpha val="176"/>
                  </a:srgbClr>
                </a:gs>
                <a:gs pos="100000">
                  <a:srgbClr val="00543D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5414645">
              <a:off x="1486576" y="1189294"/>
              <a:ext cx="627408" cy="220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5569049">
              <a:off x="990676" y="1777956"/>
              <a:ext cx="389143" cy="128027"/>
            </a:xfrm>
            <a:prstGeom prst="ellipse">
              <a:avLst/>
            </a:prstGeom>
            <a:gradFill>
              <a:gsLst>
                <a:gs pos="0">
                  <a:srgbClr val="2B82FF">
                    <a:alpha val="10122"/>
                  </a:srgbClr>
                </a:gs>
                <a:gs pos="14286">
                  <a:srgbClr val="2B82FF">
                    <a:alpha val="9343"/>
                  </a:srgbClr>
                </a:gs>
                <a:gs pos="28571">
                  <a:srgbClr val="2B82FF">
                    <a:alpha val="7333"/>
                  </a:srgbClr>
                </a:gs>
                <a:gs pos="42857">
                  <a:srgbClr val="2B82FF">
                    <a:alpha val="4873"/>
                  </a:srgbClr>
                </a:gs>
                <a:gs pos="57143">
                  <a:srgbClr val="2B82FF">
                    <a:alpha val="2730"/>
                  </a:srgbClr>
                </a:gs>
                <a:gs pos="71429">
                  <a:srgbClr val="2B82FF">
                    <a:alpha val="1287"/>
                  </a:srgbClr>
                </a:gs>
                <a:gs pos="85714">
                  <a:srgbClr val="2B82FF">
                    <a:alpha val="511"/>
                  </a:srgbClr>
                </a:gs>
                <a:gs pos="100000">
                  <a:srgbClr val="2B82FF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8706674">
              <a:off x="399874" y="1999256"/>
              <a:ext cx="174648" cy="43480"/>
            </a:xfrm>
            <a:prstGeom prst="ellipse">
              <a:avLst/>
            </a:prstGeom>
            <a:gradFill>
              <a:gsLst>
                <a:gs pos="0">
                  <a:srgbClr val="FF00C1">
                    <a:alpha val="15551"/>
                  </a:srgbClr>
                </a:gs>
                <a:gs pos="14286">
                  <a:srgbClr val="FF00C1">
                    <a:alpha val="14388"/>
                  </a:srgbClr>
                </a:gs>
                <a:gs pos="28571">
                  <a:srgbClr val="FF00C1">
                    <a:alpha val="11363"/>
                  </a:srgbClr>
                </a:gs>
                <a:gs pos="42857">
                  <a:srgbClr val="FF00C1">
                    <a:alpha val="7607"/>
                  </a:srgbClr>
                </a:gs>
                <a:gs pos="57143">
                  <a:srgbClr val="FF00C1">
                    <a:alpha val="4289"/>
                  </a:srgbClr>
                </a:gs>
                <a:gs pos="71429">
                  <a:srgbClr val="FF00C1">
                    <a:alpha val="2031"/>
                  </a:srgbClr>
                </a:gs>
                <a:gs pos="85714">
                  <a:srgbClr val="FF00C1">
                    <a:alpha val="808"/>
                  </a:srgbClr>
                </a:gs>
                <a:gs pos="100000">
                  <a:srgbClr val="FF00C1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7720987">
              <a:off x="18577" y="1616116"/>
              <a:ext cx="237394" cy="176940"/>
            </a:xfrm>
            <a:prstGeom prst="ellipse">
              <a:avLst/>
            </a:prstGeom>
            <a:gradFill>
              <a:gsLst>
                <a:gs pos="0">
                  <a:srgbClr val="7781B1">
                    <a:alpha val="32968"/>
                  </a:srgbClr>
                </a:gs>
                <a:gs pos="14286">
                  <a:srgbClr val="7781B1">
                    <a:alpha val="30764"/>
                  </a:srgbClr>
                </a:gs>
                <a:gs pos="28571">
                  <a:srgbClr val="7781B1">
                    <a:alpha val="24833"/>
                  </a:srgbClr>
                </a:gs>
                <a:gs pos="42857">
                  <a:srgbClr val="7781B1">
                    <a:alpha val="17075"/>
                  </a:srgbClr>
                </a:gs>
                <a:gs pos="57143">
                  <a:srgbClr val="7781B1">
                    <a:alpha val="9855"/>
                  </a:srgbClr>
                </a:gs>
                <a:gs pos="71429">
                  <a:srgbClr val="7781B1">
                    <a:alpha val="4740"/>
                  </a:srgbClr>
                </a:gs>
                <a:gs pos="85714">
                  <a:srgbClr val="7781B1">
                    <a:alpha val="1902"/>
                  </a:srgbClr>
                </a:gs>
                <a:gs pos="100000">
                  <a:srgbClr val="7781B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10148074">
              <a:off x="1877467" y="2003577"/>
              <a:ext cx="236917" cy="225840"/>
            </a:xfrm>
            <a:prstGeom prst="ellipse">
              <a:avLst/>
            </a:prstGeom>
            <a:gradFill>
              <a:gsLst>
                <a:gs pos="0">
                  <a:srgbClr val="A28300">
                    <a:alpha val="3644"/>
                  </a:srgbClr>
                </a:gs>
                <a:gs pos="14286">
                  <a:srgbClr val="A28300">
                    <a:alpha val="3355"/>
                  </a:srgbClr>
                </a:gs>
                <a:gs pos="28571">
                  <a:srgbClr val="A28300">
                    <a:alpha val="2615"/>
                  </a:srgbClr>
                </a:gs>
                <a:gs pos="42857">
                  <a:srgbClr val="A28300">
                    <a:alpha val="1723"/>
                  </a:srgbClr>
                </a:gs>
                <a:gs pos="57143">
                  <a:srgbClr val="A28300">
                    <a:alpha val="958"/>
                  </a:srgbClr>
                </a:gs>
                <a:gs pos="71429">
                  <a:srgbClr val="A28300">
                    <a:alpha val="450"/>
                  </a:srgbClr>
                </a:gs>
                <a:gs pos="85714">
                  <a:srgbClr val="A28300">
                    <a:alpha val="178"/>
                  </a:srgbClr>
                </a:gs>
                <a:gs pos="100000">
                  <a:srgbClr val="A28300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5055336">
              <a:off x="-88655" y="1643068"/>
              <a:ext cx="287959" cy="158269"/>
            </a:xfrm>
            <a:prstGeom prst="ellipse">
              <a:avLst/>
            </a:prstGeom>
            <a:gradFill>
              <a:gsLst>
                <a:gs pos="0">
                  <a:srgbClr val="1D0000">
                    <a:alpha val="23073"/>
                  </a:srgbClr>
                </a:gs>
                <a:gs pos="14286">
                  <a:srgbClr val="1D0000">
                    <a:alpha val="21423"/>
                  </a:srgbClr>
                </a:gs>
                <a:gs pos="28571">
                  <a:srgbClr val="1D0000">
                    <a:alpha val="17072"/>
                  </a:srgbClr>
                </a:gs>
                <a:gs pos="42857">
                  <a:srgbClr val="1D0000">
                    <a:alpha val="11555"/>
                  </a:srgbClr>
                </a:gs>
                <a:gs pos="57143">
                  <a:srgbClr val="1D0000">
                    <a:alpha val="6577"/>
                  </a:srgbClr>
                </a:gs>
                <a:gs pos="71429">
                  <a:srgbClr val="1D0000">
                    <a:alpha val="3135"/>
                  </a:srgbClr>
                </a:gs>
                <a:gs pos="85714">
                  <a:srgbClr val="1D0000">
                    <a:alpha val="1251"/>
                  </a:srgbClr>
                </a:gs>
                <a:gs pos="100000">
                  <a:srgbClr val="1D0000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10702037">
              <a:off x="1059500" y="2405874"/>
              <a:ext cx="222453" cy="40314"/>
            </a:xfrm>
            <a:prstGeom prst="ellipse">
              <a:avLst/>
            </a:prstGeom>
            <a:gradFill>
              <a:gsLst>
                <a:gs pos="0">
                  <a:srgbClr val="FF49A4">
                    <a:alpha val="32968"/>
                  </a:srgbClr>
                </a:gs>
                <a:gs pos="14286">
                  <a:srgbClr val="FF49A4">
                    <a:alpha val="30764"/>
                  </a:srgbClr>
                </a:gs>
                <a:gs pos="28571">
                  <a:srgbClr val="FF49A4">
                    <a:alpha val="24833"/>
                  </a:srgbClr>
                </a:gs>
                <a:gs pos="42857">
                  <a:srgbClr val="FF49A4">
                    <a:alpha val="17075"/>
                  </a:srgbClr>
                </a:gs>
                <a:gs pos="57143">
                  <a:srgbClr val="FF49A4">
                    <a:alpha val="9855"/>
                  </a:srgbClr>
                </a:gs>
                <a:gs pos="71429">
                  <a:srgbClr val="FF49A4">
                    <a:alpha val="4740"/>
                  </a:srgbClr>
                </a:gs>
                <a:gs pos="85714">
                  <a:srgbClr val="FF49A4">
                    <a:alpha val="1902"/>
                  </a:srgbClr>
                </a:gs>
                <a:gs pos="100000">
                  <a:srgbClr val="FF49A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5378846">
              <a:off x="1656518" y="1977999"/>
              <a:ext cx="392250" cy="40670"/>
            </a:xfrm>
            <a:prstGeom prst="ellipse">
              <a:avLst/>
            </a:prstGeom>
            <a:gradFill>
              <a:gsLst>
                <a:gs pos="0">
                  <a:srgbClr val="FFFCAE">
                    <a:alpha val="32968"/>
                  </a:srgbClr>
                </a:gs>
                <a:gs pos="14286">
                  <a:srgbClr val="FFFCAE">
                    <a:alpha val="30764"/>
                  </a:srgbClr>
                </a:gs>
                <a:gs pos="28571">
                  <a:srgbClr val="FFFCAE">
                    <a:alpha val="24833"/>
                  </a:srgbClr>
                </a:gs>
                <a:gs pos="42857">
                  <a:srgbClr val="FFFCAE">
                    <a:alpha val="17075"/>
                  </a:srgbClr>
                </a:gs>
                <a:gs pos="57143">
                  <a:srgbClr val="FFFCAE">
                    <a:alpha val="9855"/>
                  </a:srgbClr>
                </a:gs>
                <a:gs pos="71429">
                  <a:srgbClr val="FFFCAE">
                    <a:alpha val="4740"/>
                  </a:srgbClr>
                </a:gs>
                <a:gs pos="85714">
                  <a:srgbClr val="FFFCAE">
                    <a:alpha val="1902"/>
                  </a:srgbClr>
                </a:gs>
                <a:gs pos="100000">
                  <a:srgbClr val="FFFCA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8614677">
              <a:off x="836895" y="1882258"/>
              <a:ext cx="254659" cy="223937"/>
            </a:xfrm>
            <a:prstGeom prst="ellipse">
              <a:avLst/>
            </a:prstGeom>
            <a:gradFill>
              <a:gsLst>
                <a:gs pos="0">
                  <a:srgbClr val="006999">
                    <a:alpha val="7625"/>
                  </a:srgbClr>
                </a:gs>
                <a:gs pos="14286">
                  <a:srgbClr val="006999">
                    <a:alpha val="7031"/>
                  </a:srgbClr>
                </a:gs>
                <a:gs pos="28571">
                  <a:srgbClr val="006999">
                    <a:alpha val="5503"/>
                  </a:srgbClr>
                </a:gs>
                <a:gs pos="42857">
                  <a:srgbClr val="006999">
                    <a:alpha val="3645"/>
                  </a:srgbClr>
                </a:gs>
                <a:gs pos="57143">
                  <a:srgbClr val="006999">
                    <a:alpha val="2036"/>
                  </a:srgbClr>
                </a:gs>
                <a:gs pos="71429">
                  <a:srgbClr val="006999">
                    <a:alpha val="958"/>
                  </a:srgbClr>
                </a:gs>
                <a:gs pos="85714">
                  <a:srgbClr val="006999">
                    <a:alpha val="380"/>
                  </a:srgbClr>
                </a:gs>
                <a:gs pos="100000">
                  <a:srgbClr val="006999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9262950">
              <a:off x="1750632" y="2290678"/>
              <a:ext cx="441172" cy="3033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8491340">
              <a:off x="2032922" y="2203093"/>
              <a:ext cx="247000" cy="22202"/>
            </a:xfrm>
            <a:prstGeom prst="ellipse">
              <a:avLst/>
            </a:prstGeom>
            <a:gradFill>
              <a:gsLst>
                <a:gs pos="0">
                  <a:srgbClr val="FF0000">
                    <a:alpha val="25568"/>
                  </a:srgbClr>
                </a:gs>
                <a:gs pos="14286">
                  <a:srgbClr val="FF0000">
                    <a:alpha val="23769"/>
                  </a:srgbClr>
                </a:gs>
                <a:gs pos="28571">
                  <a:srgbClr val="FF0000">
                    <a:alpha val="19001"/>
                  </a:srgbClr>
                </a:gs>
                <a:gs pos="42857">
                  <a:srgbClr val="FF0000">
                    <a:alpha val="12909"/>
                  </a:srgbClr>
                </a:gs>
                <a:gs pos="57143">
                  <a:srgbClr val="FF0000">
                    <a:alpha val="7373"/>
                  </a:srgbClr>
                </a:gs>
                <a:gs pos="71429">
                  <a:srgbClr val="FF0000">
                    <a:alpha val="3522"/>
                  </a:srgbClr>
                </a:gs>
                <a:gs pos="85714">
                  <a:srgbClr val="FF0000">
                    <a:alpha val="1408"/>
                  </a:srgbClr>
                </a:gs>
                <a:gs pos="100000">
                  <a:srgbClr val="FF0000">
                    <a:alpha val="4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4417125">
              <a:off x="1614090" y="1992542"/>
              <a:ext cx="467434" cy="149784"/>
            </a:xfrm>
            <a:prstGeom prst="ellipse">
              <a:avLst/>
            </a:prstGeom>
            <a:gradFill>
              <a:gsLst>
                <a:gs pos="0">
                  <a:srgbClr val="FFFF8A">
                    <a:alpha val="32408"/>
                  </a:srgbClr>
                </a:gs>
                <a:gs pos="14286">
                  <a:srgbClr val="FFFF8A">
                    <a:alpha val="30232"/>
                  </a:srgbClr>
                </a:gs>
                <a:gs pos="28571">
                  <a:srgbClr val="FFFF8A">
                    <a:alpha val="24385"/>
                  </a:srgbClr>
                </a:gs>
                <a:gs pos="42857">
                  <a:srgbClr val="FFFF8A">
                    <a:alpha val="16752"/>
                  </a:srgbClr>
                </a:gs>
                <a:gs pos="57143">
                  <a:srgbClr val="FFFF8A">
                    <a:alpha val="9660"/>
                  </a:srgbClr>
                </a:gs>
                <a:gs pos="71429">
                  <a:srgbClr val="FFFF8A">
                    <a:alpha val="4644"/>
                  </a:srgbClr>
                </a:gs>
                <a:gs pos="85714">
                  <a:srgbClr val="FFFF8A">
                    <a:alpha val="1863"/>
                  </a:srgbClr>
                </a:gs>
                <a:gs pos="100000">
                  <a:srgbClr val="FFFF8A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4160692">
              <a:off x="1057465" y="1841788"/>
              <a:ext cx="291179" cy="171855"/>
            </a:xfrm>
            <a:prstGeom prst="ellipse">
              <a:avLst/>
            </a:prstGeom>
            <a:gradFill>
              <a:gsLst>
                <a:gs pos="0">
                  <a:srgbClr val="007BFF">
                    <a:alpha val="9885"/>
                  </a:srgbClr>
                </a:gs>
                <a:gs pos="14286">
                  <a:srgbClr val="007BFF">
                    <a:alpha val="9123"/>
                  </a:srgbClr>
                </a:gs>
                <a:gs pos="28571">
                  <a:srgbClr val="007BFF">
                    <a:alpha val="7159"/>
                  </a:srgbClr>
                </a:gs>
                <a:gs pos="42857">
                  <a:srgbClr val="007BFF">
                    <a:alpha val="4755"/>
                  </a:srgbClr>
                </a:gs>
                <a:gs pos="57143">
                  <a:srgbClr val="007BFF">
                    <a:alpha val="2663"/>
                  </a:srgbClr>
                </a:gs>
                <a:gs pos="71429">
                  <a:srgbClr val="007BFF">
                    <a:alpha val="1256"/>
                  </a:srgbClr>
                </a:gs>
                <a:gs pos="85714">
                  <a:srgbClr val="007BFF">
                    <a:alpha val="498"/>
                  </a:srgbClr>
                </a:gs>
                <a:gs pos="100000">
                  <a:srgbClr val="007BFF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6664985">
              <a:off x="1530508" y="1646619"/>
              <a:ext cx="295226" cy="286216"/>
            </a:xfrm>
            <a:prstGeom prst="ellipse">
              <a:avLst/>
            </a:prstGeom>
            <a:gradFill>
              <a:gsLst>
                <a:gs pos="0">
                  <a:srgbClr val="00164F">
                    <a:alpha val="7935"/>
                  </a:srgbClr>
                </a:gs>
                <a:gs pos="14286">
                  <a:srgbClr val="00164F">
                    <a:alpha val="7318"/>
                  </a:srgbClr>
                </a:gs>
                <a:gs pos="28571">
                  <a:srgbClr val="00164F">
                    <a:alpha val="5730"/>
                  </a:srgbClr>
                </a:gs>
                <a:gs pos="42857">
                  <a:srgbClr val="00164F">
                    <a:alpha val="3796"/>
                  </a:srgbClr>
                </a:gs>
                <a:gs pos="57143">
                  <a:srgbClr val="00164F">
                    <a:alpha val="2122"/>
                  </a:srgbClr>
                </a:gs>
                <a:gs pos="71429">
                  <a:srgbClr val="00164F">
                    <a:alpha val="999"/>
                  </a:srgbClr>
                </a:gs>
                <a:gs pos="85714">
                  <a:srgbClr val="00164F">
                    <a:alpha val="396"/>
                  </a:srgbClr>
                </a:gs>
                <a:gs pos="100000">
                  <a:srgbClr val="00164F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-10739330">
              <a:off x="1294391" y="2393840"/>
              <a:ext cx="761665" cy="62191"/>
            </a:xfrm>
            <a:prstGeom prst="ellipse">
              <a:avLst/>
            </a:prstGeom>
            <a:gradFill>
              <a:gsLst>
                <a:gs pos="0">
                  <a:srgbClr val="FFBAD4">
                    <a:alpha val="32968"/>
                  </a:srgbClr>
                </a:gs>
                <a:gs pos="14286">
                  <a:srgbClr val="FFBAD4">
                    <a:alpha val="30764"/>
                  </a:srgbClr>
                </a:gs>
                <a:gs pos="28571">
                  <a:srgbClr val="FFBAD4">
                    <a:alpha val="24833"/>
                  </a:srgbClr>
                </a:gs>
                <a:gs pos="42857">
                  <a:srgbClr val="FFBAD4">
                    <a:alpha val="17075"/>
                  </a:srgbClr>
                </a:gs>
                <a:gs pos="57143">
                  <a:srgbClr val="FFBAD4">
                    <a:alpha val="9855"/>
                  </a:srgbClr>
                </a:gs>
                <a:gs pos="71429">
                  <a:srgbClr val="FFBAD4">
                    <a:alpha val="4740"/>
                  </a:srgbClr>
                </a:gs>
                <a:gs pos="85714">
                  <a:srgbClr val="FFBAD4">
                    <a:alpha val="1902"/>
                  </a:srgbClr>
                </a:gs>
                <a:gs pos="100000">
                  <a:srgbClr val="FFBAD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10259108">
              <a:off x="632693" y="1928981"/>
              <a:ext cx="261854" cy="189870"/>
            </a:xfrm>
            <a:prstGeom prst="ellipse">
              <a:avLst/>
            </a:prstGeom>
            <a:gradFill>
              <a:gsLst>
                <a:gs pos="0">
                  <a:srgbClr val="6B6980">
                    <a:alpha val="19561"/>
                  </a:srgbClr>
                </a:gs>
                <a:gs pos="14286">
                  <a:srgbClr val="6B6980">
                    <a:alpha val="18132"/>
                  </a:srgbClr>
                </a:gs>
                <a:gs pos="28571">
                  <a:srgbClr val="6B6980">
                    <a:alpha val="14388"/>
                  </a:srgbClr>
                </a:gs>
                <a:gs pos="42857">
                  <a:srgbClr val="6B6980">
                    <a:alpha val="9687"/>
                  </a:srgbClr>
                </a:gs>
                <a:gs pos="57143">
                  <a:srgbClr val="6B6980">
                    <a:alpha val="5489"/>
                  </a:srgbClr>
                </a:gs>
                <a:gs pos="71429">
                  <a:srgbClr val="6B6980">
                    <a:alpha val="2608"/>
                  </a:srgbClr>
                </a:gs>
                <a:gs pos="85714">
                  <a:srgbClr val="6B6980">
                    <a:alpha val="1040"/>
                  </a:srgbClr>
                </a:gs>
                <a:gs pos="100000">
                  <a:srgbClr val="6B6980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5135320">
              <a:off x="1689969" y="994178"/>
              <a:ext cx="351627" cy="197991"/>
            </a:xfrm>
            <a:prstGeom prst="ellipse">
              <a:avLst/>
            </a:prstGeom>
            <a:gradFill>
              <a:gsLst>
                <a:gs pos="0">
                  <a:srgbClr val="FF00E6">
                    <a:alpha val="1356"/>
                  </a:srgbClr>
                </a:gs>
                <a:gs pos="14286">
                  <a:srgbClr val="FF00E6">
                    <a:alpha val="1247"/>
                  </a:srgbClr>
                </a:gs>
                <a:gs pos="28571">
                  <a:srgbClr val="FF00E6">
                    <a:alpha val="970"/>
                  </a:srgbClr>
                </a:gs>
                <a:gs pos="42857">
                  <a:srgbClr val="FF00E6">
                    <a:alpha val="637"/>
                  </a:srgbClr>
                </a:gs>
                <a:gs pos="57143">
                  <a:srgbClr val="FF00E6">
                    <a:alpha val="354"/>
                  </a:srgbClr>
                </a:gs>
                <a:gs pos="71429">
                  <a:srgbClr val="FF00E6">
                    <a:alpha val="166"/>
                  </a:srgbClr>
                </a:gs>
                <a:gs pos="85714">
                  <a:srgbClr val="FF00E6">
                    <a:alpha val="66"/>
                  </a:srgbClr>
                </a:gs>
                <a:gs pos="100000">
                  <a:srgbClr val="FF00E6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7203195">
              <a:off x="519114" y="2017644"/>
              <a:ext cx="254342" cy="220188"/>
            </a:xfrm>
            <a:prstGeom prst="ellipse">
              <a:avLst/>
            </a:prstGeom>
            <a:gradFill>
              <a:gsLst>
                <a:gs pos="0">
                  <a:srgbClr val="00006B">
                    <a:alpha val="5026"/>
                  </a:srgbClr>
                </a:gs>
                <a:gs pos="14286">
                  <a:srgbClr val="00006B">
                    <a:alpha val="4629"/>
                  </a:srgbClr>
                </a:gs>
                <a:gs pos="28571">
                  <a:srgbClr val="00006B">
                    <a:alpha val="3613"/>
                  </a:srgbClr>
                </a:gs>
                <a:gs pos="42857">
                  <a:srgbClr val="00006B">
                    <a:alpha val="2385"/>
                  </a:srgbClr>
                </a:gs>
                <a:gs pos="57143">
                  <a:srgbClr val="00006B">
                    <a:alpha val="1328"/>
                  </a:srgbClr>
                </a:gs>
                <a:gs pos="71429">
                  <a:srgbClr val="00006B">
                    <a:alpha val="624"/>
                  </a:srgbClr>
                </a:gs>
                <a:gs pos="85714">
                  <a:srgbClr val="00006B">
                    <a:alpha val="247"/>
                  </a:srgbClr>
                </a:gs>
                <a:gs pos="100000">
                  <a:srgbClr val="00006B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4508326">
              <a:off x="900616" y="1420431"/>
              <a:ext cx="280219" cy="194274"/>
            </a:xfrm>
            <a:prstGeom prst="ellipse">
              <a:avLst/>
            </a:prstGeom>
            <a:gradFill>
              <a:gsLst>
                <a:gs pos="0">
                  <a:srgbClr val="9187A0">
                    <a:alpha val="7471"/>
                  </a:srgbClr>
                </a:gs>
                <a:gs pos="14286">
                  <a:srgbClr val="9187A0">
                    <a:alpha val="6888"/>
                  </a:srgbClr>
                </a:gs>
                <a:gs pos="28571">
                  <a:srgbClr val="9187A0">
                    <a:alpha val="5390"/>
                  </a:srgbClr>
                </a:gs>
                <a:gs pos="42857">
                  <a:srgbClr val="9187A0">
                    <a:alpha val="3569"/>
                  </a:srgbClr>
                </a:gs>
                <a:gs pos="57143">
                  <a:srgbClr val="9187A0">
                    <a:alpha val="1994"/>
                  </a:srgbClr>
                </a:gs>
                <a:gs pos="71429">
                  <a:srgbClr val="9187A0">
                    <a:alpha val="938"/>
                  </a:srgbClr>
                </a:gs>
                <a:gs pos="85714">
                  <a:srgbClr val="9187A0">
                    <a:alpha val="372"/>
                  </a:srgbClr>
                </a:gs>
                <a:gs pos="100000">
                  <a:srgbClr val="9187A0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3309871">
              <a:off x="1805821" y="2324303"/>
              <a:ext cx="492258" cy="173867"/>
            </a:xfrm>
            <a:prstGeom prst="ellipse">
              <a:avLst/>
            </a:prstGeom>
            <a:gradFill>
              <a:gsLst>
                <a:gs pos="0">
                  <a:srgbClr val="FF4200">
                    <a:alpha val="32968"/>
                  </a:srgbClr>
                </a:gs>
                <a:gs pos="14286">
                  <a:srgbClr val="FF4200">
                    <a:alpha val="30764"/>
                  </a:srgbClr>
                </a:gs>
                <a:gs pos="28571">
                  <a:srgbClr val="FF4200">
                    <a:alpha val="24833"/>
                  </a:srgbClr>
                </a:gs>
                <a:gs pos="42857">
                  <a:srgbClr val="FF4200">
                    <a:alpha val="17075"/>
                  </a:srgbClr>
                </a:gs>
                <a:gs pos="57143">
                  <a:srgbClr val="FF4200">
                    <a:alpha val="9855"/>
                  </a:srgbClr>
                </a:gs>
                <a:gs pos="71429">
                  <a:srgbClr val="FF4200">
                    <a:alpha val="4740"/>
                  </a:srgbClr>
                </a:gs>
                <a:gs pos="85714">
                  <a:srgbClr val="FF4200">
                    <a:alpha val="1902"/>
                  </a:srgbClr>
                </a:gs>
                <a:gs pos="100000">
                  <a:srgbClr val="FF4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10723644">
              <a:off x="148519" y="1514817"/>
              <a:ext cx="295983" cy="179970"/>
            </a:xfrm>
            <a:prstGeom prst="ellipse">
              <a:avLst/>
            </a:prstGeom>
            <a:gradFill>
              <a:gsLst>
                <a:gs pos="0">
                  <a:srgbClr val="0062C4">
                    <a:alpha val="21096"/>
                  </a:srgbClr>
                </a:gs>
                <a:gs pos="14286">
                  <a:srgbClr val="0062C4">
                    <a:alpha val="19569"/>
                  </a:srgbClr>
                </a:gs>
                <a:gs pos="28571">
                  <a:srgbClr val="0062C4">
                    <a:alpha val="15556"/>
                  </a:srgbClr>
                </a:gs>
                <a:gs pos="42857">
                  <a:srgbClr val="0062C4">
                    <a:alpha val="10498"/>
                  </a:srgbClr>
                </a:gs>
                <a:gs pos="57143">
                  <a:srgbClr val="0062C4">
                    <a:alpha val="5960"/>
                  </a:srgbClr>
                </a:gs>
                <a:gs pos="71429">
                  <a:srgbClr val="0062C4">
                    <a:alpha val="2836"/>
                  </a:srgbClr>
                </a:gs>
                <a:gs pos="85714">
                  <a:srgbClr val="0062C4">
                    <a:alpha val="1131"/>
                  </a:srgbClr>
                </a:gs>
                <a:gs pos="100000">
                  <a:srgbClr val="0062C4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5006401">
              <a:off x="391406" y="1798770"/>
              <a:ext cx="306806" cy="208202"/>
            </a:xfrm>
            <a:prstGeom prst="ellipse">
              <a:avLst/>
            </a:prstGeom>
            <a:gradFill>
              <a:gsLst>
                <a:gs pos="0">
                  <a:srgbClr val="97DEFF">
                    <a:alpha val="11490"/>
                  </a:srgbClr>
                </a:gs>
                <a:gs pos="14286">
                  <a:srgbClr val="97DEFF">
                    <a:alpha val="10612"/>
                  </a:srgbClr>
                </a:gs>
                <a:gs pos="28571">
                  <a:srgbClr val="97DEFF">
                    <a:alpha val="8342"/>
                  </a:srgbClr>
                </a:gs>
                <a:gs pos="42857">
                  <a:srgbClr val="97DEFF">
                    <a:alpha val="5553"/>
                  </a:srgbClr>
                </a:gs>
                <a:gs pos="57143">
                  <a:srgbClr val="97DEFF">
                    <a:alpha val="3116"/>
                  </a:srgbClr>
                </a:gs>
                <a:gs pos="71429">
                  <a:srgbClr val="97DEFF">
                    <a:alpha val="1471"/>
                  </a:srgbClr>
                </a:gs>
                <a:gs pos="85714">
                  <a:srgbClr val="97DEFF">
                    <a:alpha val="584"/>
                  </a:srgbClr>
                </a:gs>
                <a:gs pos="100000">
                  <a:srgbClr val="97DEFF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-9317773">
              <a:off x="894201" y="1560166"/>
              <a:ext cx="308147" cy="158346"/>
            </a:xfrm>
            <a:prstGeom prst="ellipse">
              <a:avLst/>
            </a:prstGeom>
            <a:gradFill>
              <a:gsLst>
                <a:gs pos="0">
                  <a:srgbClr val="7497CC">
                    <a:alpha val="12672"/>
                  </a:srgbClr>
                </a:gs>
                <a:gs pos="14286">
                  <a:srgbClr val="7497CC">
                    <a:alpha val="11710"/>
                  </a:srgbClr>
                </a:gs>
                <a:gs pos="28571">
                  <a:srgbClr val="7497CC">
                    <a:alpha val="9217"/>
                  </a:srgbClr>
                </a:gs>
                <a:gs pos="42857">
                  <a:srgbClr val="7497CC">
                    <a:alpha val="6146"/>
                  </a:srgbClr>
                </a:gs>
                <a:gs pos="57143">
                  <a:srgbClr val="7497CC">
                    <a:alpha val="3453"/>
                  </a:srgbClr>
                </a:gs>
                <a:gs pos="71429">
                  <a:srgbClr val="7497CC">
                    <a:alpha val="1632"/>
                  </a:srgbClr>
                </a:gs>
                <a:gs pos="85714">
                  <a:srgbClr val="7497CC">
                    <a:alpha val="648"/>
                  </a:srgbClr>
                </a:gs>
                <a:gs pos="100000">
                  <a:srgbClr val="7497CC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6404637">
              <a:off x="80385" y="204821"/>
              <a:ext cx="265785" cy="237646"/>
            </a:xfrm>
            <a:prstGeom prst="ellipse">
              <a:avLst/>
            </a:prstGeom>
            <a:gradFill>
              <a:gsLst>
                <a:gs pos="0">
                  <a:srgbClr val="240050">
                    <a:alpha val="4899"/>
                  </a:srgbClr>
                </a:gs>
                <a:gs pos="14286">
                  <a:srgbClr val="240050">
                    <a:alpha val="4512"/>
                  </a:srgbClr>
                </a:gs>
                <a:gs pos="28571">
                  <a:srgbClr val="240050">
                    <a:alpha val="3521"/>
                  </a:srgbClr>
                </a:gs>
                <a:gs pos="42857">
                  <a:srgbClr val="240050">
                    <a:alpha val="2324"/>
                  </a:srgbClr>
                </a:gs>
                <a:gs pos="57143">
                  <a:srgbClr val="240050">
                    <a:alpha val="1294"/>
                  </a:srgbClr>
                </a:gs>
                <a:gs pos="71429">
                  <a:srgbClr val="240050">
                    <a:alpha val="608"/>
                  </a:srgbClr>
                </a:gs>
                <a:gs pos="85714">
                  <a:srgbClr val="240050">
                    <a:alpha val="241"/>
                  </a:srgbClr>
                </a:gs>
                <a:gs pos="100000">
                  <a:srgbClr val="24005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9015747">
              <a:off x="358524" y="2326040"/>
              <a:ext cx="610475" cy="669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8877960">
              <a:off x="472221" y="1902426"/>
              <a:ext cx="432858" cy="247160"/>
            </a:xfrm>
            <a:prstGeom prst="ellipse">
              <a:avLst/>
            </a:prstGeom>
            <a:gradFill>
              <a:gsLst>
                <a:gs pos="0">
                  <a:srgbClr val="7B8898">
                    <a:alpha val="32162"/>
                  </a:srgbClr>
                </a:gs>
                <a:gs pos="14286">
                  <a:srgbClr val="7B8898">
                    <a:alpha val="29999"/>
                  </a:srgbClr>
                </a:gs>
                <a:gs pos="28571">
                  <a:srgbClr val="7B8898">
                    <a:alpha val="24189"/>
                  </a:srgbClr>
                </a:gs>
                <a:gs pos="42857">
                  <a:srgbClr val="7B8898">
                    <a:alpha val="16610"/>
                  </a:srgbClr>
                </a:gs>
                <a:gs pos="57143">
                  <a:srgbClr val="7B8898">
                    <a:alpha val="9575"/>
                  </a:srgbClr>
                </a:gs>
                <a:gs pos="71429">
                  <a:srgbClr val="7B8898">
                    <a:alpha val="4602"/>
                  </a:srgbClr>
                </a:gs>
                <a:gs pos="85714">
                  <a:srgbClr val="7B8898">
                    <a:alpha val="1846"/>
                  </a:srgbClr>
                </a:gs>
                <a:gs pos="100000">
                  <a:srgbClr val="7B8898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6393414">
              <a:off x="1789530" y="2199501"/>
              <a:ext cx="578831" cy="291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-9638084">
              <a:off x="3276995" y="1255596"/>
              <a:ext cx="583715" cy="579995"/>
            </a:xfrm>
            <a:prstGeom prst="ellipse">
              <a:avLst/>
            </a:prstGeom>
            <a:gradFill>
              <a:gsLst>
                <a:gs pos="0">
                  <a:srgbClr val="005300">
                    <a:alpha val="16993"/>
                  </a:srgbClr>
                </a:gs>
                <a:gs pos="14286">
                  <a:srgbClr val="005300">
                    <a:alpha val="15733"/>
                  </a:srgbClr>
                </a:gs>
                <a:gs pos="28571">
                  <a:srgbClr val="005300">
                    <a:alpha val="12446"/>
                  </a:srgbClr>
                </a:gs>
                <a:gs pos="42857">
                  <a:srgbClr val="005300">
                    <a:alpha val="8349"/>
                  </a:srgbClr>
                </a:gs>
                <a:gs pos="57143">
                  <a:srgbClr val="005300">
                    <a:alpha val="4716"/>
                  </a:srgbClr>
                </a:gs>
                <a:gs pos="71429">
                  <a:srgbClr val="005300">
                    <a:alpha val="2236"/>
                  </a:srgbClr>
                </a:gs>
                <a:gs pos="85714">
                  <a:srgbClr val="005300">
                    <a:alpha val="890"/>
                  </a:srgbClr>
                </a:gs>
                <a:gs pos="100000">
                  <a:srgbClr val="0053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8297836">
              <a:off x="3231292" y="2337551"/>
              <a:ext cx="196119" cy="37476"/>
            </a:xfrm>
            <a:prstGeom prst="ellipse">
              <a:avLst/>
            </a:prstGeom>
            <a:gradFill>
              <a:gsLst>
                <a:gs pos="0">
                  <a:srgbClr val="000024">
                    <a:alpha val="32968"/>
                  </a:srgbClr>
                </a:gs>
                <a:gs pos="14286">
                  <a:srgbClr val="000024">
                    <a:alpha val="30764"/>
                  </a:srgbClr>
                </a:gs>
                <a:gs pos="28571">
                  <a:srgbClr val="000024">
                    <a:alpha val="24833"/>
                  </a:srgbClr>
                </a:gs>
                <a:gs pos="42857">
                  <a:srgbClr val="000024">
                    <a:alpha val="17075"/>
                  </a:srgbClr>
                </a:gs>
                <a:gs pos="57143">
                  <a:srgbClr val="000024">
                    <a:alpha val="9855"/>
                  </a:srgbClr>
                </a:gs>
                <a:gs pos="71429">
                  <a:srgbClr val="000024">
                    <a:alpha val="4740"/>
                  </a:srgbClr>
                </a:gs>
                <a:gs pos="85714">
                  <a:srgbClr val="000024">
                    <a:alpha val="1902"/>
                  </a:srgbClr>
                </a:gs>
                <a:gs pos="100000">
                  <a:srgbClr val="00002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9379247">
              <a:off x="1634811" y="2282093"/>
              <a:ext cx="337485" cy="59064"/>
            </a:xfrm>
            <a:prstGeom prst="ellipse">
              <a:avLst/>
            </a:prstGeom>
            <a:gradFill>
              <a:gsLst>
                <a:gs pos="0">
                  <a:srgbClr val="FFFFC2">
                    <a:alpha val="32968"/>
                  </a:srgbClr>
                </a:gs>
                <a:gs pos="14286">
                  <a:srgbClr val="FFFFC2">
                    <a:alpha val="30764"/>
                  </a:srgbClr>
                </a:gs>
                <a:gs pos="28571">
                  <a:srgbClr val="FFFFC2">
                    <a:alpha val="24833"/>
                  </a:srgbClr>
                </a:gs>
                <a:gs pos="42857">
                  <a:srgbClr val="FFFFC2">
                    <a:alpha val="17075"/>
                  </a:srgbClr>
                </a:gs>
                <a:gs pos="57143">
                  <a:srgbClr val="FFFFC2">
                    <a:alpha val="9855"/>
                  </a:srgbClr>
                </a:gs>
                <a:gs pos="71429">
                  <a:srgbClr val="FFFFC2">
                    <a:alpha val="4740"/>
                  </a:srgbClr>
                </a:gs>
                <a:gs pos="85714">
                  <a:srgbClr val="FFFFC2">
                    <a:alpha val="1902"/>
                  </a:srgbClr>
                </a:gs>
                <a:gs pos="100000">
                  <a:srgbClr val="FFFFC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5062583">
              <a:off x="-192481" y="2020602"/>
              <a:ext cx="411344" cy="178654"/>
            </a:xfrm>
            <a:prstGeom prst="ellipse">
              <a:avLst/>
            </a:prstGeom>
            <a:gradFill>
              <a:gsLst>
                <a:gs pos="0">
                  <a:srgbClr val="573100">
                    <a:alpha val="32471"/>
                  </a:srgbClr>
                </a:gs>
                <a:gs pos="14286">
                  <a:srgbClr val="573100">
                    <a:alpha val="30292"/>
                  </a:srgbClr>
                </a:gs>
                <a:gs pos="28571">
                  <a:srgbClr val="573100">
                    <a:alpha val="24436"/>
                  </a:srgbClr>
                </a:gs>
                <a:gs pos="42857">
                  <a:srgbClr val="573100">
                    <a:alpha val="16788"/>
                  </a:srgbClr>
                </a:gs>
                <a:gs pos="57143">
                  <a:srgbClr val="573100">
                    <a:alpha val="9682"/>
                  </a:srgbClr>
                </a:gs>
                <a:gs pos="71429">
                  <a:srgbClr val="573100">
                    <a:alpha val="4655"/>
                  </a:srgbClr>
                </a:gs>
                <a:gs pos="85714">
                  <a:srgbClr val="573100">
                    <a:alpha val="1867"/>
                  </a:srgbClr>
                </a:gs>
                <a:gs pos="100000">
                  <a:srgbClr val="5731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5551997">
              <a:off x="993288" y="1637329"/>
              <a:ext cx="377487" cy="112044"/>
            </a:xfrm>
            <a:prstGeom prst="ellipse">
              <a:avLst/>
            </a:prstGeom>
            <a:gradFill>
              <a:gsLst>
                <a:gs pos="0">
                  <a:srgbClr val="007AFF">
                    <a:alpha val="10678"/>
                  </a:srgbClr>
                </a:gs>
                <a:gs pos="14286">
                  <a:srgbClr val="007AFF">
                    <a:alpha val="9859"/>
                  </a:srgbClr>
                </a:gs>
                <a:gs pos="28571">
                  <a:srgbClr val="007AFF">
                    <a:alpha val="7743"/>
                  </a:srgbClr>
                </a:gs>
                <a:gs pos="42857">
                  <a:srgbClr val="007AFF">
                    <a:alpha val="5149"/>
                  </a:srgbClr>
                </a:gs>
                <a:gs pos="57143">
                  <a:srgbClr val="007AFF">
                    <a:alpha val="2887"/>
                  </a:srgbClr>
                </a:gs>
                <a:gs pos="71429">
                  <a:srgbClr val="007AFF">
                    <a:alpha val="1362"/>
                  </a:srgbClr>
                </a:gs>
                <a:gs pos="85714">
                  <a:srgbClr val="007AFF">
                    <a:alpha val="541"/>
                  </a:srgbClr>
                </a:gs>
                <a:gs pos="100000">
                  <a:srgbClr val="007AFF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3782110">
              <a:off x="958568" y="1771988"/>
              <a:ext cx="379162" cy="274340"/>
            </a:xfrm>
            <a:prstGeom prst="ellipse">
              <a:avLst/>
            </a:prstGeom>
            <a:gradFill>
              <a:gsLst>
                <a:gs pos="0">
                  <a:srgbClr val="FFA200">
                    <a:alpha val="9980"/>
                  </a:srgbClr>
                </a:gs>
                <a:gs pos="14286">
                  <a:srgbClr val="FFA200">
                    <a:alpha val="9211"/>
                  </a:srgbClr>
                </a:gs>
                <a:gs pos="28571">
                  <a:srgbClr val="FFA200">
                    <a:alpha val="7228"/>
                  </a:srgbClr>
                </a:gs>
                <a:gs pos="42857">
                  <a:srgbClr val="FFA200">
                    <a:alpha val="4802"/>
                  </a:srgbClr>
                </a:gs>
                <a:gs pos="57143">
                  <a:srgbClr val="FFA200">
                    <a:alpha val="2690"/>
                  </a:srgbClr>
                </a:gs>
                <a:gs pos="71429">
                  <a:srgbClr val="FFA200">
                    <a:alpha val="1268"/>
                  </a:srgbClr>
                </a:gs>
                <a:gs pos="85714">
                  <a:srgbClr val="FFA200">
                    <a:alpha val="503"/>
                  </a:srgbClr>
                </a:gs>
                <a:gs pos="100000">
                  <a:srgbClr val="FFA200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5590351">
              <a:off x="1571148" y="2232700"/>
              <a:ext cx="380297" cy="1966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7886138">
              <a:off x="3342206" y="1231078"/>
              <a:ext cx="610288" cy="597626"/>
            </a:xfrm>
            <a:prstGeom prst="ellipse">
              <a:avLst/>
            </a:prstGeom>
            <a:gradFill>
              <a:gsLst>
                <a:gs pos="0">
                  <a:srgbClr val="000000">
                    <a:alpha val="18806"/>
                  </a:srgbClr>
                </a:gs>
                <a:gs pos="14286">
                  <a:srgbClr val="000000">
                    <a:alpha val="17427"/>
                  </a:srgbClr>
                </a:gs>
                <a:gs pos="28571">
                  <a:srgbClr val="000000">
                    <a:alpha val="13815"/>
                  </a:srgbClr>
                </a:gs>
                <a:gs pos="42857">
                  <a:srgbClr val="000000">
                    <a:alpha val="9291"/>
                  </a:srgbClr>
                </a:gs>
                <a:gs pos="57143">
                  <a:srgbClr val="000000">
                    <a:alpha val="5260"/>
                  </a:srgbClr>
                </a:gs>
                <a:gs pos="71429">
                  <a:srgbClr val="000000">
                    <a:alpha val="2498"/>
                  </a:srgbClr>
                </a:gs>
                <a:gs pos="85714">
                  <a:srgbClr val="000000">
                    <a:alpha val="995"/>
                  </a:srgbClr>
                </a:gs>
                <a:gs pos="100000">
                  <a:srgbClr val="000000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9833369">
              <a:off x="215492" y="1058555"/>
              <a:ext cx="319778" cy="202518"/>
            </a:xfrm>
            <a:prstGeom prst="ellipse">
              <a:avLst/>
            </a:prstGeom>
            <a:gradFill>
              <a:gsLst>
                <a:gs pos="0">
                  <a:srgbClr val="262E56">
                    <a:alpha val="32968"/>
                  </a:srgbClr>
                </a:gs>
                <a:gs pos="14286">
                  <a:srgbClr val="262E56">
                    <a:alpha val="30764"/>
                  </a:srgbClr>
                </a:gs>
                <a:gs pos="28571">
                  <a:srgbClr val="262E56">
                    <a:alpha val="24833"/>
                  </a:srgbClr>
                </a:gs>
                <a:gs pos="42857">
                  <a:srgbClr val="262E56">
                    <a:alpha val="17075"/>
                  </a:srgbClr>
                </a:gs>
                <a:gs pos="57143">
                  <a:srgbClr val="262E56">
                    <a:alpha val="9855"/>
                  </a:srgbClr>
                </a:gs>
                <a:gs pos="71429">
                  <a:srgbClr val="262E56">
                    <a:alpha val="4740"/>
                  </a:srgbClr>
                </a:gs>
                <a:gs pos="85714">
                  <a:srgbClr val="262E56">
                    <a:alpha val="1902"/>
                  </a:srgbClr>
                </a:gs>
                <a:gs pos="100000">
                  <a:srgbClr val="262E5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-9977785">
              <a:off x="1807287" y="808549"/>
              <a:ext cx="242719" cy="230241"/>
            </a:xfrm>
            <a:prstGeom prst="ellipse">
              <a:avLst/>
            </a:prstGeom>
            <a:gradFill>
              <a:gsLst>
                <a:gs pos="0">
                  <a:srgbClr val="002700">
                    <a:alpha val="9605"/>
                  </a:srgbClr>
                </a:gs>
                <a:gs pos="14286">
                  <a:srgbClr val="002700">
                    <a:alpha val="8864"/>
                  </a:srgbClr>
                </a:gs>
                <a:gs pos="28571">
                  <a:srgbClr val="002700">
                    <a:alpha val="6953"/>
                  </a:srgbClr>
                </a:gs>
                <a:gs pos="42857">
                  <a:srgbClr val="002700">
                    <a:alpha val="4617"/>
                  </a:srgbClr>
                </a:gs>
                <a:gs pos="57143">
                  <a:srgbClr val="002700">
                    <a:alpha val="2585"/>
                  </a:srgbClr>
                </a:gs>
                <a:gs pos="71429">
                  <a:srgbClr val="002700">
                    <a:alpha val="1219"/>
                  </a:srgbClr>
                </a:gs>
                <a:gs pos="85714">
                  <a:srgbClr val="002700">
                    <a:alpha val="484"/>
                  </a:srgbClr>
                </a:gs>
                <a:gs pos="100000">
                  <a:srgbClr val="002700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5729462">
              <a:off x="1686783" y="2165333"/>
              <a:ext cx="481478" cy="70200"/>
            </a:xfrm>
            <a:prstGeom prst="ellipse">
              <a:avLst/>
            </a:prstGeom>
            <a:gradFill>
              <a:gsLst>
                <a:gs pos="0">
                  <a:srgbClr val="000000">
                    <a:alpha val="30450"/>
                  </a:srgbClr>
                </a:gs>
                <a:gs pos="14286">
                  <a:srgbClr val="000000">
                    <a:alpha val="28377"/>
                  </a:srgbClr>
                </a:gs>
                <a:gs pos="28571">
                  <a:srgbClr val="000000">
                    <a:alpha val="22829"/>
                  </a:srgbClr>
                </a:gs>
                <a:gs pos="42857">
                  <a:srgbClr val="000000">
                    <a:alpha val="15632"/>
                  </a:srgbClr>
                </a:gs>
                <a:gs pos="57143">
                  <a:srgbClr val="000000">
                    <a:alpha val="8989"/>
                  </a:srgbClr>
                </a:gs>
                <a:gs pos="71429">
                  <a:srgbClr val="000000">
                    <a:alpha val="4313"/>
                  </a:srgbClr>
                </a:gs>
                <a:gs pos="85714">
                  <a:srgbClr val="000000">
                    <a:alpha val="1728"/>
                  </a:srgbClr>
                </a:gs>
                <a:gs pos="100000">
                  <a:srgbClr val="000000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5712623">
              <a:off x="3308992" y="1421264"/>
              <a:ext cx="570258" cy="554184"/>
            </a:xfrm>
            <a:prstGeom prst="ellipse">
              <a:avLst/>
            </a:prstGeom>
            <a:gradFill>
              <a:gsLst>
                <a:gs pos="0">
                  <a:srgbClr val="00001D">
                    <a:alpha val="22224"/>
                  </a:srgbClr>
                </a:gs>
                <a:gs pos="14286">
                  <a:srgbClr val="00001D">
                    <a:alpha val="20627"/>
                  </a:srgbClr>
                </a:gs>
                <a:gs pos="28571">
                  <a:srgbClr val="00001D">
                    <a:alpha val="16420"/>
                  </a:srgbClr>
                </a:gs>
                <a:gs pos="42857">
                  <a:srgbClr val="00001D">
                    <a:alpha val="11099"/>
                  </a:srgbClr>
                </a:gs>
                <a:gs pos="57143">
                  <a:srgbClr val="00001D">
                    <a:alpha val="6311"/>
                  </a:srgbClr>
                </a:gs>
                <a:gs pos="71429">
                  <a:srgbClr val="00001D">
                    <a:alpha val="3005"/>
                  </a:srgbClr>
                </a:gs>
                <a:gs pos="85714">
                  <a:srgbClr val="00001D">
                    <a:alpha val="1199"/>
                  </a:srgbClr>
                </a:gs>
                <a:gs pos="100000">
                  <a:srgbClr val="00001D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5828294">
              <a:off x="-92083" y="1429486"/>
              <a:ext cx="396134" cy="110016"/>
            </a:xfrm>
            <a:prstGeom prst="ellipse">
              <a:avLst/>
            </a:prstGeom>
            <a:gradFill>
              <a:gsLst>
                <a:gs pos="0">
                  <a:srgbClr val="003700">
                    <a:alpha val="32968"/>
                  </a:srgbClr>
                </a:gs>
                <a:gs pos="14286">
                  <a:srgbClr val="003700">
                    <a:alpha val="30764"/>
                  </a:srgbClr>
                </a:gs>
                <a:gs pos="28571">
                  <a:srgbClr val="003700">
                    <a:alpha val="24833"/>
                  </a:srgbClr>
                </a:gs>
                <a:gs pos="42857">
                  <a:srgbClr val="003700">
                    <a:alpha val="17075"/>
                  </a:srgbClr>
                </a:gs>
                <a:gs pos="57143">
                  <a:srgbClr val="003700">
                    <a:alpha val="9855"/>
                  </a:srgbClr>
                </a:gs>
                <a:gs pos="71429">
                  <a:srgbClr val="003700">
                    <a:alpha val="4740"/>
                  </a:srgbClr>
                </a:gs>
                <a:gs pos="85714">
                  <a:srgbClr val="003700">
                    <a:alpha val="1902"/>
                  </a:srgbClr>
                </a:gs>
                <a:gs pos="100000">
                  <a:srgbClr val="003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-8946604">
              <a:off x="3318365" y="1283948"/>
              <a:ext cx="605758" cy="534692"/>
            </a:xfrm>
            <a:prstGeom prst="ellipse">
              <a:avLst/>
            </a:prstGeom>
            <a:gradFill>
              <a:gsLst>
                <a:gs pos="0">
                  <a:srgbClr val="6F5C91">
                    <a:alpha val="23622"/>
                  </a:srgbClr>
                </a:gs>
                <a:gs pos="14286">
                  <a:srgbClr val="6F5C91">
                    <a:alpha val="21939"/>
                  </a:srgbClr>
                </a:gs>
                <a:gs pos="28571">
                  <a:srgbClr val="6F5C91">
                    <a:alpha val="17495"/>
                  </a:srgbClr>
                </a:gs>
                <a:gs pos="42857">
                  <a:srgbClr val="6F5C91">
                    <a:alpha val="11851"/>
                  </a:srgbClr>
                </a:gs>
                <a:gs pos="57143">
                  <a:srgbClr val="6F5C91">
                    <a:alpha val="6751"/>
                  </a:srgbClr>
                </a:gs>
                <a:gs pos="71429">
                  <a:srgbClr val="6F5C91">
                    <a:alpha val="3219"/>
                  </a:srgbClr>
                </a:gs>
                <a:gs pos="85714">
                  <a:srgbClr val="6F5C91">
                    <a:alpha val="1285"/>
                  </a:srgbClr>
                </a:gs>
                <a:gs pos="100000">
                  <a:srgbClr val="6F5C91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8849793">
              <a:off x="3503820" y="1998843"/>
              <a:ext cx="213008" cy="1603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-8300340">
              <a:off x="1522842" y="2305970"/>
              <a:ext cx="481616" cy="142500"/>
            </a:xfrm>
            <a:prstGeom prst="ellipse">
              <a:avLst/>
            </a:prstGeom>
            <a:gradFill>
              <a:gsLst>
                <a:gs pos="0">
                  <a:srgbClr val="FFA700">
                    <a:alpha val="32968"/>
                  </a:srgbClr>
                </a:gs>
                <a:gs pos="14286">
                  <a:srgbClr val="FFA700">
                    <a:alpha val="30764"/>
                  </a:srgbClr>
                </a:gs>
                <a:gs pos="28571">
                  <a:srgbClr val="FFA700">
                    <a:alpha val="24833"/>
                  </a:srgbClr>
                </a:gs>
                <a:gs pos="42857">
                  <a:srgbClr val="FFA700">
                    <a:alpha val="17075"/>
                  </a:srgbClr>
                </a:gs>
                <a:gs pos="57143">
                  <a:srgbClr val="FFA700">
                    <a:alpha val="9855"/>
                  </a:srgbClr>
                </a:gs>
                <a:gs pos="71429">
                  <a:srgbClr val="FFA700">
                    <a:alpha val="4740"/>
                  </a:srgbClr>
                </a:gs>
                <a:gs pos="85714">
                  <a:srgbClr val="FFA700">
                    <a:alpha val="1902"/>
                  </a:srgbClr>
                </a:gs>
                <a:gs pos="100000">
                  <a:srgbClr val="FFA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6298660">
              <a:off x="219993" y="1538904"/>
              <a:ext cx="248414" cy="211955"/>
            </a:xfrm>
            <a:prstGeom prst="ellipse">
              <a:avLst/>
            </a:prstGeom>
            <a:gradFill>
              <a:gsLst>
                <a:gs pos="0">
                  <a:srgbClr val="006A8B">
                    <a:alpha val="3420"/>
                  </a:srgbClr>
                </a:gs>
                <a:gs pos="14286">
                  <a:srgbClr val="006A8B">
                    <a:alpha val="3148"/>
                  </a:srgbClr>
                </a:gs>
                <a:gs pos="28571">
                  <a:srgbClr val="006A8B">
                    <a:alpha val="2453"/>
                  </a:srgbClr>
                </a:gs>
                <a:gs pos="42857">
                  <a:srgbClr val="006A8B">
                    <a:alpha val="1616"/>
                  </a:srgbClr>
                </a:gs>
                <a:gs pos="57143">
                  <a:srgbClr val="006A8B">
                    <a:alpha val="899"/>
                  </a:srgbClr>
                </a:gs>
                <a:gs pos="71429">
                  <a:srgbClr val="006A8B">
                    <a:alpha val="422"/>
                  </a:srgbClr>
                </a:gs>
                <a:gs pos="85714">
                  <a:srgbClr val="006A8B">
                    <a:alpha val="167"/>
                  </a:srgbClr>
                </a:gs>
                <a:gs pos="100000">
                  <a:srgbClr val="006A8B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5924914">
              <a:off x="30149" y="225569"/>
              <a:ext cx="492156" cy="84672"/>
            </a:xfrm>
            <a:prstGeom prst="ellipse">
              <a:avLst/>
            </a:prstGeom>
            <a:gradFill>
              <a:gsLst>
                <a:gs pos="0">
                  <a:srgbClr val="540000">
                    <a:alpha val="32968"/>
                  </a:srgbClr>
                </a:gs>
                <a:gs pos="14286">
                  <a:srgbClr val="540000">
                    <a:alpha val="30764"/>
                  </a:srgbClr>
                </a:gs>
                <a:gs pos="28571">
                  <a:srgbClr val="540000">
                    <a:alpha val="24833"/>
                  </a:srgbClr>
                </a:gs>
                <a:gs pos="42857">
                  <a:srgbClr val="540000">
                    <a:alpha val="17075"/>
                  </a:srgbClr>
                </a:gs>
                <a:gs pos="57143">
                  <a:srgbClr val="540000">
                    <a:alpha val="9855"/>
                  </a:srgbClr>
                </a:gs>
                <a:gs pos="71429">
                  <a:srgbClr val="540000">
                    <a:alpha val="4740"/>
                  </a:srgbClr>
                </a:gs>
                <a:gs pos="85714">
                  <a:srgbClr val="540000">
                    <a:alpha val="1902"/>
                  </a:srgbClr>
                </a:gs>
                <a:gs pos="100000">
                  <a:srgbClr val="5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6592659">
              <a:off x="3322083" y="1189773"/>
              <a:ext cx="592112" cy="587872"/>
            </a:xfrm>
            <a:prstGeom prst="ellipse">
              <a:avLst/>
            </a:prstGeom>
            <a:gradFill>
              <a:gsLst>
                <a:gs pos="0">
                  <a:srgbClr val="002100">
                    <a:alpha val="15601"/>
                  </a:srgbClr>
                </a:gs>
                <a:gs pos="14286">
                  <a:srgbClr val="002100">
                    <a:alpha val="14435"/>
                  </a:srgbClr>
                </a:gs>
                <a:gs pos="28571">
                  <a:srgbClr val="002100">
                    <a:alpha val="11400"/>
                  </a:srgbClr>
                </a:gs>
                <a:gs pos="42857">
                  <a:srgbClr val="002100">
                    <a:alpha val="7632"/>
                  </a:srgbClr>
                </a:gs>
                <a:gs pos="57143">
                  <a:srgbClr val="002100">
                    <a:alpha val="4304"/>
                  </a:srgbClr>
                </a:gs>
                <a:gs pos="71429">
                  <a:srgbClr val="002100">
                    <a:alpha val="2038"/>
                  </a:srgbClr>
                </a:gs>
                <a:gs pos="85714">
                  <a:srgbClr val="002100">
                    <a:alpha val="811"/>
                  </a:srgbClr>
                </a:gs>
                <a:gs pos="100000">
                  <a:srgbClr val="00210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7135415">
              <a:off x="3251951" y="799484"/>
              <a:ext cx="568181" cy="545896"/>
            </a:xfrm>
            <a:prstGeom prst="ellipse">
              <a:avLst/>
            </a:prstGeom>
            <a:gradFill>
              <a:gsLst>
                <a:gs pos="0">
                  <a:srgbClr val="00001B">
                    <a:alpha val="15356"/>
                  </a:srgbClr>
                </a:gs>
                <a:gs pos="14286">
                  <a:srgbClr val="00001B">
                    <a:alpha val="14207"/>
                  </a:srgbClr>
                </a:gs>
                <a:gs pos="28571">
                  <a:srgbClr val="00001B">
                    <a:alpha val="11217"/>
                  </a:srgbClr>
                </a:gs>
                <a:gs pos="42857">
                  <a:srgbClr val="00001B">
                    <a:alpha val="7507"/>
                  </a:srgbClr>
                </a:gs>
                <a:gs pos="57143">
                  <a:srgbClr val="00001B">
                    <a:alpha val="4232"/>
                  </a:srgbClr>
                </a:gs>
                <a:gs pos="71429">
                  <a:srgbClr val="00001B">
                    <a:alpha val="2004"/>
                  </a:srgbClr>
                </a:gs>
                <a:gs pos="85714">
                  <a:srgbClr val="00001B">
                    <a:alpha val="797"/>
                  </a:srgbClr>
                </a:gs>
                <a:gs pos="100000">
                  <a:srgbClr val="00001B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7236791">
              <a:off x="66105" y="147392"/>
              <a:ext cx="569706" cy="547964"/>
            </a:xfrm>
            <a:prstGeom prst="ellipse">
              <a:avLst/>
            </a:prstGeom>
            <a:gradFill>
              <a:gsLst>
                <a:gs pos="0">
                  <a:srgbClr val="000000">
                    <a:alpha val="20892"/>
                  </a:srgbClr>
                </a:gs>
                <a:gs pos="14286">
                  <a:srgbClr val="000000">
                    <a:alpha val="19378"/>
                  </a:srgbClr>
                </a:gs>
                <a:gs pos="28571">
                  <a:srgbClr val="000000">
                    <a:alpha val="15401"/>
                  </a:srgbClr>
                </a:gs>
                <a:gs pos="42857">
                  <a:srgbClr val="000000">
                    <a:alpha val="10390"/>
                  </a:srgbClr>
                </a:gs>
                <a:gs pos="57143">
                  <a:srgbClr val="000000">
                    <a:alpha val="5897"/>
                  </a:srgbClr>
                </a:gs>
                <a:gs pos="71429">
                  <a:srgbClr val="000000">
                    <a:alpha val="2805"/>
                  </a:srgbClr>
                </a:gs>
                <a:gs pos="85714">
                  <a:srgbClr val="000000">
                    <a:alpha val="1119"/>
                  </a:srgbClr>
                </a:gs>
                <a:gs pos="100000">
                  <a:srgbClr val="000000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5936115">
              <a:off x="3139950" y="1127490"/>
              <a:ext cx="578582" cy="493088"/>
            </a:xfrm>
            <a:prstGeom prst="ellipse">
              <a:avLst/>
            </a:prstGeom>
            <a:gradFill>
              <a:gsLst>
                <a:gs pos="0">
                  <a:srgbClr val="000000">
                    <a:alpha val="28602"/>
                  </a:srgbClr>
                </a:gs>
                <a:gs pos="14286">
                  <a:srgbClr val="000000">
                    <a:alpha val="26630"/>
                  </a:srgbClr>
                </a:gs>
                <a:gs pos="28571">
                  <a:srgbClr val="000000">
                    <a:alpha val="21371"/>
                  </a:srgbClr>
                </a:gs>
                <a:gs pos="42857">
                  <a:srgbClr val="000000">
                    <a:alpha val="14590"/>
                  </a:srgbClr>
                </a:gs>
                <a:gs pos="57143">
                  <a:srgbClr val="000000">
                    <a:alpha val="8368"/>
                  </a:srgbClr>
                </a:gs>
                <a:gs pos="71429">
                  <a:srgbClr val="000000">
                    <a:alpha val="4008"/>
                  </a:srgbClr>
                </a:gs>
                <a:gs pos="85714">
                  <a:srgbClr val="000000">
                    <a:alpha val="1604"/>
                  </a:srgbClr>
                </a:gs>
                <a:gs pos="100000">
                  <a:srgbClr val="000000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-9825588">
              <a:off x="3319384" y="1128756"/>
              <a:ext cx="580698" cy="452774"/>
            </a:xfrm>
            <a:prstGeom prst="ellipse">
              <a:avLst/>
            </a:prstGeom>
            <a:gradFill>
              <a:gsLst>
                <a:gs pos="0">
                  <a:srgbClr val="512C00">
                    <a:alpha val="32968"/>
                  </a:srgbClr>
                </a:gs>
                <a:gs pos="14286">
                  <a:srgbClr val="512C00">
                    <a:alpha val="30764"/>
                  </a:srgbClr>
                </a:gs>
                <a:gs pos="28571">
                  <a:srgbClr val="512C00">
                    <a:alpha val="24833"/>
                  </a:srgbClr>
                </a:gs>
                <a:gs pos="42857">
                  <a:srgbClr val="512C00">
                    <a:alpha val="17075"/>
                  </a:srgbClr>
                </a:gs>
                <a:gs pos="57143">
                  <a:srgbClr val="512C00">
                    <a:alpha val="9855"/>
                  </a:srgbClr>
                </a:gs>
                <a:gs pos="71429">
                  <a:srgbClr val="512C00">
                    <a:alpha val="4740"/>
                  </a:srgbClr>
                </a:gs>
                <a:gs pos="85714">
                  <a:srgbClr val="512C00">
                    <a:alpha val="1902"/>
                  </a:srgbClr>
                </a:gs>
                <a:gs pos="100000">
                  <a:srgbClr val="512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6180504">
              <a:off x="1819742" y="2190862"/>
              <a:ext cx="517292" cy="30950"/>
            </a:xfrm>
            <a:prstGeom prst="ellipse">
              <a:avLst/>
            </a:prstGeom>
            <a:gradFill>
              <a:gsLst>
                <a:gs pos="0">
                  <a:srgbClr val="FFFFBE">
                    <a:alpha val="32968"/>
                  </a:srgbClr>
                </a:gs>
                <a:gs pos="14286">
                  <a:srgbClr val="FFFFBE">
                    <a:alpha val="30764"/>
                  </a:srgbClr>
                </a:gs>
                <a:gs pos="28571">
                  <a:srgbClr val="FFFFBE">
                    <a:alpha val="24833"/>
                  </a:srgbClr>
                </a:gs>
                <a:gs pos="42857">
                  <a:srgbClr val="FFFFBE">
                    <a:alpha val="17075"/>
                  </a:srgbClr>
                </a:gs>
                <a:gs pos="57143">
                  <a:srgbClr val="FFFFBE">
                    <a:alpha val="9855"/>
                  </a:srgbClr>
                </a:gs>
                <a:gs pos="71429">
                  <a:srgbClr val="FFFFBE">
                    <a:alpha val="4740"/>
                  </a:srgbClr>
                </a:gs>
                <a:gs pos="85714">
                  <a:srgbClr val="FFFFBE">
                    <a:alpha val="1902"/>
                  </a:srgbClr>
                </a:gs>
                <a:gs pos="100000">
                  <a:srgbClr val="FFFFB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10438724">
              <a:off x="68540" y="123558"/>
              <a:ext cx="614864" cy="589988"/>
            </a:xfrm>
            <a:prstGeom prst="ellipse">
              <a:avLst/>
            </a:prstGeom>
            <a:gradFill>
              <a:gsLst>
                <a:gs pos="0">
                  <a:srgbClr val="5C3E00">
                    <a:alpha val="8559"/>
                  </a:srgbClr>
                </a:gs>
                <a:gs pos="14286">
                  <a:srgbClr val="5C3E00">
                    <a:alpha val="7895"/>
                  </a:srgbClr>
                </a:gs>
                <a:gs pos="28571">
                  <a:srgbClr val="5C3E00">
                    <a:alpha val="6186"/>
                  </a:srgbClr>
                </a:gs>
                <a:gs pos="42857">
                  <a:srgbClr val="5C3E00">
                    <a:alpha val="4102"/>
                  </a:srgbClr>
                </a:gs>
                <a:gs pos="57143">
                  <a:srgbClr val="5C3E00">
                    <a:alpha val="2294"/>
                  </a:srgbClr>
                </a:gs>
                <a:gs pos="71429">
                  <a:srgbClr val="5C3E00">
                    <a:alpha val="1081"/>
                  </a:srgbClr>
                </a:gs>
                <a:gs pos="85714">
                  <a:srgbClr val="5C3E00">
                    <a:alpha val="429"/>
                  </a:srgbClr>
                </a:gs>
                <a:gs pos="100000">
                  <a:srgbClr val="5C3E00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-9238504">
              <a:off x="948882" y="1995697"/>
              <a:ext cx="248683" cy="159773"/>
            </a:xfrm>
            <a:prstGeom prst="ellipse">
              <a:avLst/>
            </a:prstGeom>
            <a:gradFill>
              <a:gsLst>
                <a:gs pos="0">
                  <a:srgbClr val="003E00">
                    <a:alpha val="12747"/>
                  </a:srgbClr>
                </a:gs>
                <a:gs pos="14286">
                  <a:srgbClr val="003E00">
                    <a:alpha val="11780"/>
                  </a:srgbClr>
                </a:gs>
                <a:gs pos="28571">
                  <a:srgbClr val="003E00">
                    <a:alpha val="9273"/>
                  </a:srgbClr>
                </a:gs>
                <a:gs pos="42857">
                  <a:srgbClr val="003E00">
                    <a:alpha val="6184"/>
                  </a:srgbClr>
                </a:gs>
                <a:gs pos="57143">
                  <a:srgbClr val="003E00">
                    <a:alpha val="3475"/>
                  </a:srgbClr>
                </a:gs>
                <a:gs pos="71429">
                  <a:srgbClr val="003E00">
                    <a:alpha val="1642"/>
                  </a:srgbClr>
                </a:gs>
                <a:gs pos="85714">
                  <a:srgbClr val="003E00">
                    <a:alpha val="653"/>
                  </a:srgbClr>
                </a:gs>
                <a:gs pos="100000">
                  <a:srgbClr val="003E00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4652156">
              <a:off x="3211614" y="1206905"/>
              <a:ext cx="568562" cy="546665"/>
            </a:xfrm>
            <a:prstGeom prst="ellipse">
              <a:avLst/>
            </a:prstGeom>
            <a:gradFill>
              <a:gsLst>
                <a:gs pos="0">
                  <a:srgbClr val="613516">
                    <a:alpha val="9842"/>
                  </a:srgbClr>
                </a:gs>
                <a:gs pos="14286">
                  <a:srgbClr val="613516">
                    <a:alpha val="9083"/>
                  </a:srgbClr>
                </a:gs>
                <a:gs pos="28571">
                  <a:srgbClr val="613516">
                    <a:alpha val="7127"/>
                  </a:srgbClr>
                </a:gs>
                <a:gs pos="42857">
                  <a:srgbClr val="613516">
                    <a:alpha val="4734"/>
                  </a:srgbClr>
                </a:gs>
                <a:gs pos="57143">
                  <a:srgbClr val="613516">
                    <a:alpha val="2651"/>
                  </a:srgbClr>
                </a:gs>
                <a:gs pos="71429">
                  <a:srgbClr val="613516">
                    <a:alpha val="1250"/>
                  </a:srgbClr>
                </a:gs>
                <a:gs pos="85714">
                  <a:srgbClr val="613516">
                    <a:alpha val="496"/>
                  </a:srgbClr>
                </a:gs>
                <a:gs pos="100000">
                  <a:srgbClr val="613516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4935899">
              <a:off x="2491385" y="199675"/>
              <a:ext cx="556696" cy="542769"/>
            </a:xfrm>
            <a:prstGeom prst="ellipse">
              <a:avLst/>
            </a:prstGeom>
            <a:gradFill>
              <a:gsLst>
                <a:gs pos="0">
                  <a:srgbClr val="003455">
                    <a:alpha val="6365"/>
                  </a:srgbClr>
                </a:gs>
                <a:gs pos="14286">
                  <a:srgbClr val="003455">
                    <a:alpha val="5865"/>
                  </a:srgbClr>
                </a:gs>
                <a:gs pos="28571">
                  <a:srgbClr val="003455">
                    <a:alpha val="4585"/>
                  </a:srgbClr>
                </a:gs>
                <a:gs pos="42857">
                  <a:srgbClr val="003455">
                    <a:alpha val="3031"/>
                  </a:srgbClr>
                </a:gs>
                <a:gs pos="57143">
                  <a:srgbClr val="003455">
                    <a:alpha val="1691"/>
                  </a:srgbClr>
                </a:gs>
                <a:gs pos="71429">
                  <a:srgbClr val="003455">
                    <a:alpha val="795"/>
                  </a:srgbClr>
                </a:gs>
                <a:gs pos="85714">
                  <a:srgbClr val="003455">
                    <a:alpha val="315"/>
                  </a:srgbClr>
                </a:gs>
                <a:gs pos="100000">
                  <a:srgbClr val="003455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10787427">
              <a:off x="3180876" y="1239283"/>
              <a:ext cx="566332" cy="557822"/>
            </a:xfrm>
            <a:prstGeom prst="ellipse">
              <a:avLst/>
            </a:prstGeom>
            <a:gradFill>
              <a:gsLst>
                <a:gs pos="0">
                  <a:srgbClr val="662D00">
                    <a:alpha val="15142"/>
                  </a:srgbClr>
                </a:gs>
                <a:gs pos="14286">
                  <a:srgbClr val="662D00">
                    <a:alpha val="14008"/>
                  </a:srgbClr>
                </a:gs>
                <a:gs pos="28571">
                  <a:srgbClr val="662D00">
                    <a:alpha val="11057"/>
                  </a:srgbClr>
                </a:gs>
                <a:gs pos="42857">
                  <a:srgbClr val="662D00">
                    <a:alpha val="7398"/>
                  </a:srgbClr>
                </a:gs>
                <a:gs pos="57143">
                  <a:srgbClr val="662D00">
                    <a:alpha val="4169"/>
                  </a:srgbClr>
                </a:gs>
                <a:gs pos="71429">
                  <a:srgbClr val="662D00">
                    <a:alpha val="1974"/>
                  </a:srgbClr>
                </a:gs>
                <a:gs pos="85714">
                  <a:srgbClr val="662D00">
                    <a:alpha val="785"/>
                  </a:srgbClr>
                </a:gs>
                <a:gs pos="100000">
                  <a:srgbClr val="662D00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5338514">
              <a:off x="2689029" y="278650"/>
              <a:ext cx="545726" cy="538313"/>
            </a:xfrm>
            <a:prstGeom prst="ellipse">
              <a:avLst/>
            </a:prstGeom>
            <a:gradFill>
              <a:gsLst>
                <a:gs pos="0">
                  <a:srgbClr val="000056">
                    <a:alpha val="4094"/>
                  </a:srgbClr>
                </a:gs>
                <a:gs pos="14286">
                  <a:srgbClr val="000056">
                    <a:alpha val="3770"/>
                  </a:srgbClr>
                </a:gs>
                <a:gs pos="28571">
                  <a:srgbClr val="000056">
                    <a:alpha val="2939"/>
                  </a:srgbClr>
                </a:gs>
                <a:gs pos="42857">
                  <a:srgbClr val="000056">
                    <a:alpha val="1938"/>
                  </a:srgbClr>
                </a:gs>
                <a:gs pos="57143">
                  <a:srgbClr val="000056">
                    <a:alpha val="1078"/>
                  </a:srgbClr>
                </a:gs>
                <a:gs pos="71429">
                  <a:srgbClr val="000056">
                    <a:alpha val="506"/>
                  </a:srgbClr>
                </a:gs>
                <a:gs pos="85714">
                  <a:srgbClr val="000056">
                    <a:alpha val="201"/>
                  </a:srgbClr>
                </a:gs>
                <a:gs pos="100000">
                  <a:srgbClr val="000056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9942944">
              <a:off x="-66443" y="2036313"/>
              <a:ext cx="296811" cy="73981"/>
            </a:xfrm>
            <a:prstGeom prst="ellipse">
              <a:avLst/>
            </a:prstGeom>
            <a:gradFill>
              <a:gsLst>
                <a:gs pos="0">
                  <a:srgbClr val="B9DCFF">
                    <a:alpha val="31233"/>
                  </a:srgbClr>
                </a:gs>
                <a:gs pos="14286">
                  <a:srgbClr val="B9DCFF">
                    <a:alpha val="29119"/>
                  </a:srgbClr>
                </a:gs>
                <a:gs pos="28571">
                  <a:srgbClr val="B9DCFF">
                    <a:alpha val="23450"/>
                  </a:srgbClr>
                </a:gs>
                <a:gs pos="42857">
                  <a:srgbClr val="B9DCFF">
                    <a:alpha val="16078"/>
                  </a:srgbClr>
                </a:gs>
                <a:gs pos="57143">
                  <a:srgbClr val="B9DCFF">
                    <a:alpha val="9256"/>
                  </a:srgbClr>
                </a:gs>
                <a:gs pos="71429">
                  <a:srgbClr val="B9DCFF">
                    <a:alpha val="4444"/>
                  </a:srgbClr>
                </a:gs>
                <a:gs pos="85714">
                  <a:srgbClr val="B9DCFF">
                    <a:alpha val="1782"/>
                  </a:srgbClr>
                </a:gs>
                <a:gs pos="100000">
                  <a:srgbClr val="B9DCFF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10653734">
              <a:off x="112173" y="138157"/>
              <a:ext cx="552964" cy="357629"/>
            </a:xfrm>
            <a:prstGeom prst="ellipse">
              <a:avLst/>
            </a:prstGeom>
            <a:gradFill>
              <a:gsLst>
                <a:gs pos="0">
                  <a:srgbClr val="2575C0">
                    <a:alpha val="16411"/>
                  </a:srgbClr>
                </a:gs>
                <a:gs pos="14286">
                  <a:srgbClr val="2575C0">
                    <a:alpha val="15190"/>
                  </a:srgbClr>
                </a:gs>
                <a:gs pos="28571">
                  <a:srgbClr val="2575C0">
                    <a:alpha val="12008"/>
                  </a:srgbClr>
                </a:gs>
                <a:gs pos="42857">
                  <a:srgbClr val="2575C0">
                    <a:alpha val="8048"/>
                  </a:srgbClr>
                </a:gs>
                <a:gs pos="57143">
                  <a:srgbClr val="2575C0">
                    <a:alpha val="4543"/>
                  </a:srgbClr>
                </a:gs>
                <a:gs pos="71429">
                  <a:srgbClr val="2575C0">
                    <a:alpha val="2153"/>
                  </a:srgbClr>
                </a:gs>
                <a:gs pos="85714">
                  <a:srgbClr val="2575C0">
                    <a:alpha val="857"/>
                  </a:srgbClr>
                </a:gs>
                <a:gs pos="100000">
                  <a:srgbClr val="2575C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9667091">
              <a:off x="150545" y="1442649"/>
              <a:ext cx="310488" cy="256984"/>
            </a:xfrm>
            <a:prstGeom prst="ellipse">
              <a:avLst/>
            </a:prstGeom>
            <a:gradFill>
              <a:gsLst>
                <a:gs pos="0">
                  <a:srgbClr val="FFB691">
                    <a:alpha val="15129"/>
                  </a:srgbClr>
                </a:gs>
                <a:gs pos="14286">
                  <a:srgbClr val="FFB691">
                    <a:alpha val="13995"/>
                  </a:srgbClr>
                </a:gs>
                <a:gs pos="28571">
                  <a:srgbClr val="FFB691">
                    <a:alpha val="11047"/>
                  </a:srgbClr>
                </a:gs>
                <a:gs pos="42857">
                  <a:srgbClr val="FFB691">
                    <a:alpha val="7391"/>
                  </a:srgbClr>
                </a:gs>
                <a:gs pos="57143">
                  <a:srgbClr val="FFB691">
                    <a:alpha val="4165"/>
                  </a:srgbClr>
                </a:gs>
                <a:gs pos="71429">
                  <a:srgbClr val="FFB691">
                    <a:alpha val="1972"/>
                  </a:srgbClr>
                </a:gs>
                <a:gs pos="85714">
                  <a:srgbClr val="FFB691">
                    <a:alpha val="784"/>
                  </a:srgbClr>
                </a:gs>
                <a:gs pos="100000">
                  <a:srgbClr val="FFB691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-9572061">
              <a:off x="3262926" y="1168607"/>
              <a:ext cx="607036" cy="547895"/>
            </a:xfrm>
            <a:prstGeom prst="ellipse">
              <a:avLst/>
            </a:prstGeom>
            <a:gradFill>
              <a:gsLst>
                <a:gs pos="0">
                  <a:srgbClr val="00003D">
                    <a:alpha val="21868"/>
                  </a:srgbClr>
                </a:gs>
                <a:gs pos="14286">
                  <a:srgbClr val="00003D">
                    <a:alpha val="20293"/>
                  </a:srgbClr>
                </a:gs>
                <a:gs pos="28571">
                  <a:srgbClr val="00003D">
                    <a:alpha val="16147"/>
                  </a:srgbClr>
                </a:gs>
                <a:gs pos="42857">
                  <a:srgbClr val="00003D">
                    <a:alpha val="10909"/>
                  </a:srgbClr>
                </a:gs>
                <a:gs pos="57143">
                  <a:srgbClr val="00003D">
                    <a:alpha val="6200"/>
                  </a:srgbClr>
                </a:gs>
                <a:gs pos="71429">
                  <a:srgbClr val="00003D">
                    <a:alpha val="2952"/>
                  </a:srgbClr>
                </a:gs>
                <a:gs pos="85714">
                  <a:srgbClr val="00003D">
                    <a:alpha val="1178"/>
                  </a:srgbClr>
                </a:gs>
                <a:gs pos="100000">
                  <a:srgbClr val="00003D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8068449">
              <a:off x="1760061" y="2383481"/>
              <a:ext cx="484633" cy="52534"/>
            </a:xfrm>
            <a:prstGeom prst="ellipse">
              <a:avLst/>
            </a:prstGeom>
            <a:gradFill>
              <a:gsLst>
                <a:gs pos="0">
                  <a:srgbClr val="FFFFFF">
                    <a:alpha val="13073"/>
                  </a:srgbClr>
                </a:gs>
                <a:gs pos="14286">
                  <a:srgbClr val="FFFFFF">
                    <a:alpha val="12082"/>
                  </a:srgbClr>
                </a:gs>
                <a:gs pos="28571">
                  <a:srgbClr val="FFFFFF">
                    <a:alpha val="9514"/>
                  </a:srgbClr>
                </a:gs>
                <a:gs pos="42857">
                  <a:srgbClr val="FFFFFF">
                    <a:alpha val="6347"/>
                  </a:srgbClr>
                </a:gs>
                <a:gs pos="57143">
                  <a:srgbClr val="FFFFFF">
                    <a:alpha val="3569"/>
                  </a:srgbClr>
                </a:gs>
                <a:gs pos="71429">
                  <a:srgbClr val="FFFFFF">
                    <a:alpha val="1687"/>
                  </a:srgbClr>
                </a:gs>
                <a:gs pos="85714">
                  <a:srgbClr val="FFFFFF">
                    <a:alpha val="670"/>
                  </a:srgbClr>
                </a:gs>
                <a:gs pos="100000">
                  <a:srgbClr val="FFFFFF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7441280">
              <a:off x="3207200" y="1145764"/>
              <a:ext cx="586969" cy="488894"/>
            </a:xfrm>
            <a:prstGeom prst="ellipse">
              <a:avLst/>
            </a:prstGeom>
            <a:gradFill>
              <a:gsLst>
                <a:gs pos="0">
                  <a:srgbClr val="0050B4">
                    <a:alpha val="18579"/>
                  </a:srgbClr>
                </a:gs>
                <a:gs pos="14286">
                  <a:srgbClr val="0050B4">
                    <a:alpha val="17214"/>
                  </a:srgbClr>
                </a:gs>
                <a:gs pos="28571">
                  <a:srgbClr val="0050B4">
                    <a:alpha val="13643"/>
                  </a:srgbClr>
                </a:gs>
                <a:gs pos="42857">
                  <a:srgbClr val="0050B4">
                    <a:alpha val="9173"/>
                  </a:srgbClr>
                </a:gs>
                <a:gs pos="57143">
                  <a:srgbClr val="0050B4">
                    <a:alpha val="5191"/>
                  </a:srgbClr>
                </a:gs>
                <a:gs pos="71429">
                  <a:srgbClr val="0050B4">
                    <a:alpha val="2465"/>
                  </a:srgbClr>
                </a:gs>
                <a:gs pos="85714">
                  <a:srgbClr val="0050B4">
                    <a:alpha val="982"/>
                  </a:srgbClr>
                </a:gs>
                <a:gs pos="100000">
                  <a:srgbClr val="0050B4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10406598">
              <a:off x="1724414" y="2288371"/>
              <a:ext cx="353644" cy="12338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-9639628">
              <a:off x="3160042" y="858625"/>
              <a:ext cx="541964" cy="503992"/>
            </a:xfrm>
            <a:prstGeom prst="ellipse">
              <a:avLst/>
            </a:prstGeom>
            <a:gradFill>
              <a:gsLst>
                <a:gs pos="0">
                  <a:srgbClr val="3E4151">
                    <a:alpha val="14443"/>
                  </a:srgbClr>
                </a:gs>
                <a:gs pos="14286">
                  <a:srgbClr val="3E4151">
                    <a:alpha val="13357"/>
                  </a:srgbClr>
                </a:gs>
                <a:gs pos="28571">
                  <a:srgbClr val="3E4151">
                    <a:alpha val="10535"/>
                  </a:srgbClr>
                </a:gs>
                <a:gs pos="42857">
                  <a:srgbClr val="3E4151">
                    <a:alpha val="7042"/>
                  </a:srgbClr>
                </a:gs>
                <a:gs pos="57143">
                  <a:srgbClr val="3E4151">
                    <a:alpha val="3965"/>
                  </a:srgbClr>
                </a:gs>
                <a:gs pos="71429">
                  <a:srgbClr val="3E4151">
                    <a:alpha val="1876"/>
                  </a:srgbClr>
                </a:gs>
                <a:gs pos="85714">
                  <a:srgbClr val="3E4151">
                    <a:alpha val="746"/>
                  </a:srgbClr>
                </a:gs>
                <a:gs pos="100000">
                  <a:srgbClr val="3E4151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5346651">
              <a:off x="1420407" y="2374420"/>
              <a:ext cx="224567" cy="3787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5150420">
              <a:off x="2708766" y="291116"/>
              <a:ext cx="539019" cy="538799"/>
            </a:xfrm>
            <a:prstGeom prst="ellipse">
              <a:avLst/>
            </a:prstGeom>
            <a:gradFill>
              <a:gsLst>
                <a:gs pos="0">
                  <a:srgbClr val="000A52">
                    <a:alpha val="2635"/>
                  </a:srgbClr>
                </a:gs>
                <a:gs pos="14286">
                  <a:srgbClr val="000A52">
                    <a:alpha val="2424"/>
                  </a:srgbClr>
                </a:gs>
                <a:gs pos="28571">
                  <a:srgbClr val="000A52">
                    <a:alpha val="1887"/>
                  </a:srgbClr>
                </a:gs>
                <a:gs pos="42857">
                  <a:srgbClr val="000A52">
                    <a:alpha val="1242"/>
                  </a:srgbClr>
                </a:gs>
                <a:gs pos="57143">
                  <a:srgbClr val="000A52">
                    <a:alpha val="690"/>
                  </a:srgbClr>
                </a:gs>
                <a:gs pos="71429">
                  <a:srgbClr val="000A52">
                    <a:alpha val="324"/>
                  </a:srgbClr>
                </a:gs>
                <a:gs pos="85714">
                  <a:srgbClr val="000A52">
                    <a:alpha val="128"/>
                  </a:srgbClr>
                </a:gs>
                <a:gs pos="100000">
                  <a:srgbClr val="000A52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10193678">
              <a:off x="1708700" y="2293752"/>
              <a:ext cx="463543" cy="93007"/>
            </a:xfrm>
            <a:prstGeom prst="ellipse">
              <a:avLst/>
            </a:prstGeom>
            <a:gradFill>
              <a:gsLst>
                <a:gs pos="0">
                  <a:srgbClr val="FFFF73">
                    <a:alpha val="32968"/>
                  </a:srgbClr>
                </a:gs>
                <a:gs pos="14286">
                  <a:srgbClr val="FFFF73">
                    <a:alpha val="30764"/>
                  </a:srgbClr>
                </a:gs>
                <a:gs pos="28571">
                  <a:srgbClr val="FFFF73">
                    <a:alpha val="24833"/>
                  </a:srgbClr>
                </a:gs>
                <a:gs pos="42857">
                  <a:srgbClr val="FFFF73">
                    <a:alpha val="17075"/>
                  </a:srgbClr>
                </a:gs>
                <a:gs pos="57143">
                  <a:srgbClr val="FFFF73">
                    <a:alpha val="9855"/>
                  </a:srgbClr>
                </a:gs>
                <a:gs pos="71429">
                  <a:srgbClr val="FFFF73">
                    <a:alpha val="4740"/>
                  </a:srgbClr>
                </a:gs>
                <a:gs pos="85714">
                  <a:srgbClr val="FFFF73">
                    <a:alpha val="1902"/>
                  </a:srgbClr>
                </a:gs>
                <a:gs pos="100000">
                  <a:srgbClr val="FFFF7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-9387226">
              <a:off x="2446450" y="101717"/>
              <a:ext cx="537367" cy="521019"/>
            </a:xfrm>
            <a:prstGeom prst="ellipse">
              <a:avLst/>
            </a:prstGeom>
            <a:gradFill>
              <a:gsLst>
                <a:gs pos="0">
                  <a:srgbClr val="431D2A">
                    <a:alpha val="9379"/>
                  </a:srgbClr>
                </a:gs>
                <a:gs pos="14286">
                  <a:srgbClr val="431D2A">
                    <a:alpha val="8654"/>
                  </a:srgbClr>
                </a:gs>
                <a:gs pos="28571">
                  <a:srgbClr val="431D2A">
                    <a:alpha val="6787"/>
                  </a:srgbClr>
                </a:gs>
                <a:gs pos="42857">
                  <a:srgbClr val="431D2A">
                    <a:alpha val="4505"/>
                  </a:srgbClr>
                </a:gs>
                <a:gs pos="57143">
                  <a:srgbClr val="431D2A">
                    <a:alpha val="2522"/>
                  </a:srgbClr>
                </a:gs>
                <a:gs pos="71429">
                  <a:srgbClr val="431D2A">
                    <a:alpha val="1189"/>
                  </a:srgbClr>
                </a:gs>
                <a:gs pos="85714">
                  <a:srgbClr val="431D2A">
                    <a:alpha val="472"/>
                  </a:srgbClr>
                </a:gs>
                <a:gs pos="100000">
                  <a:srgbClr val="431D2A">
                    <a:alpha val="1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9801508">
              <a:off x="145375" y="1300244"/>
              <a:ext cx="253446" cy="242102"/>
            </a:xfrm>
            <a:prstGeom prst="ellipse">
              <a:avLst/>
            </a:prstGeom>
            <a:gradFill>
              <a:gsLst>
                <a:gs pos="0">
                  <a:srgbClr val="635174">
                    <a:alpha val="17035"/>
                  </a:srgbClr>
                </a:gs>
                <a:gs pos="14286">
                  <a:srgbClr val="635174">
                    <a:alpha val="15772"/>
                  </a:srgbClr>
                </a:gs>
                <a:gs pos="28571">
                  <a:srgbClr val="635174">
                    <a:alpha val="12478"/>
                  </a:srgbClr>
                </a:gs>
                <a:gs pos="42857">
                  <a:srgbClr val="635174">
                    <a:alpha val="8371"/>
                  </a:srgbClr>
                </a:gs>
                <a:gs pos="57143">
                  <a:srgbClr val="635174">
                    <a:alpha val="4728"/>
                  </a:srgbClr>
                </a:gs>
                <a:gs pos="71429">
                  <a:srgbClr val="635174">
                    <a:alpha val="2242"/>
                  </a:srgbClr>
                </a:gs>
                <a:gs pos="85714">
                  <a:srgbClr val="635174">
                    <a:alpha val="893"/>
                  </a:srgbClr>
                </a:gs>
                <a:gs pos="100000">
                  <a:srgbClr val="635174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8512765">
              <a:off x="-145517" y="-19397"/>
              <a:ext cx="601575" cy="506614"/>
            </a:xfrm>
            <a:prstGeom prst="ellipse">
              <a:avLst/>
            </a:prstGeom>
            <a:gradFill>
              <a:gsLst>
                <a:gs pos="0">
                  <a:srgbClr val="001A61">
                    <a:alpha val="12083"/>
                  </a:srgbClr>
                </a:gs>
                <a:gs pos="14286">
                  <a:srgbClr val="001A61">
                    <a:alpha val="11163"/>
                  </a:srgbClr>
                </a:gs>
                <a:gs pos="28571">
                  <a:srgbClr val="001A61">
                    <a:alpha val="8781"/>
                  </a:srgbClr>
                </a:gs>
                <a:gs pos="42857">
                  <a:srgbClr val="001A61">
                    <a:alpha val="5850"/>
                  </a:srgbClr>
                </a:gs>
                <a:gs pos="57143">
                  <a:srgbClr val="001A61">
                    <a:alpha val="3285"/>
                  </a:srgbClr>
                </a:gs>
                <a:gs pos="71429">
                  <a:srgbClr val="001A61">
                    <a:alpha val="1551"/>
                  </a:srgbClr>
                </a:gs>
                <a:gs pos="85714">
                  <a:srgbClr val="001A61">
                    <a:alpha val="616"/>
                  </a:srgbClr>
                </a:gs>
                <a:gs pos="100000">
                  <a:srgbClr val="001A61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6258483">
              <a:off x="2921476" y="480185"/>
              <a:ext cx="543545" cy="521969"/>
            </a:xfrm>
            <a:prstGeom prst="ellipse">
              <a:avLst/>
            </a:prstGeom>
            <a:gradFill>
              <a:gsLst>
                <a:gs pos="0">
                  <a:srgbClr val="001B3A">
                    <a:alpha val="13100"/>
                  </a:srgbClr>
                </a:gs>
                <a:gs pos="14286">
                  <a:srgbClr val="001B3A">
                    <a:alpha val="12108"/>
                  </a:srgbClr>
                </a:gs>
                <a:gs pos="28571">
                  <a:srgbClr val="001B3A">
                    <a:alpha val="9535"/>
                  </a:srgbClr>
                </a:gs>
                <a:gs pos="42857">
                  <a:srgbClr val="001B3A">
                    <a:alpha val="6361"/>
                  </a:srgbClr>
                </a:gs>
                <a:gs pos="57143">
                  <a:srgbClr val="001B3A">
                    <a:alpha val="3577"/>
                  </a:srgbClr>
                </a:gs>
                <a:gs pos="71429">
                  <a:srgbClr val="001B3A">
                    <a:alpha val="1690"/>
                  </a:srgbClr>
                </a:gs>
                <a:gs pos="85714">
                  <a:srgbClr val="001B3A">
                    <a:alpha val="672"/>
                  </a:srgbClr>
                </a:gs>
                <a:gs pos="100000">
                  <a:srgbClr val="001B3A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5165277">
              <a:off x="2426704" y="209977"/>
              <a:ext cx="538325" cy="534095"/>
            </a:xfrm>
            <a:prstGeom prst="ellipse">
              <a:avLst/>
            </a:prstGeom>
            <a:gradFill>
              <a:gsLst>
                <a:gs pos="0">
                  <a:srgbClr val="21322E">
                    <a:alpha val="8603"/>
                  </a:srgbClr>
                </a:gs>
                <a:gs pos="14286">
                  <a:srgbClr val="21322E">
                    <a:alpha val="7935"/>
                  </a:srgbClr>
                </a:gs>
                <a:gs pos="28571">
                  <a:srgbClr val="21322E">
                    <a:alpha val="6218"/>
                  </a:srgbClr>
                </a:gs>
                <a:gs pos="42857">
                  <a:srgbClr val="21322E">
                    <a:alpha val="4123"/>
                  </a:srgbClr>
                </a:gs>
                <a:gs pos="57143">
                  <a:srgbClr val="21322E">
                    <a:alpha val="2306"/>
                  </a:srgbClr>
                </a:gs>
                <a:gs pos="71429">
                  <a:srgbClr val="21322E">
                    <a:alpha val="1086"/>
                  </a:srgbClr>
                </a:gs>
                <a:gs pos="85714">
                  <a:srgbClr val="21322E">
                    <a:alpha val="431"/>
                  </a:srgbClr>
                </a:gs>
                <a:gs pos="100000">
                  <a:srgbClr val="21322E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-10523687">
              <a:off x="1859253" y="2299619"/>
              <a:ext cx="136565" cy="276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9951865">
              <a:off x="44839" y="1627613"/>
              <a:ext cx="203745" cy="168437"/>
            </a:xfrm>
            <a:prstGeom prst="ellipse">
              <a:avLst/>
            </a:prstGeom>
            <a:gradFill>
              <a:gsLst>
                <a:gs pos="0">
                  <a:srgbClr val="374146">
                    <a:alpha val="32968"/>
                  </a:srgbClr>
                </a:gs>
                <a:gs pos="14286">
                  <a:srgbClr val="374146">
                    <a:alpha val="30764"/>
                  </a:srgbClr>
                </a:gs>
                <a:gs pos="28571">
                  <a:srgbClr val="374146">
                    <a:alpha val="24833"/>
                  </a:srgbClr>
                </a:gs>
                <a:gs pos="42857">
                  <a:srgbClr val="374146">
                    <a:alpha val="17075"/>
                  </a:srgbClr>
                </a:gs>
                <a:gs pos="57143">
                  <a:srgbClr val="374146">
                    <a:alpha val="9855"/>
                  </a:srgbClr>
                </a:gs>
                <a:gs pos="71429">
                  <a:srgbClr val="374146">
                    <a:alpha val="4740"/>
                  </a:srgbClr>
                </a:gs>
                <a:gs pos="85714">
                  <a:srgbClr val="374146">
                    <a:alpha val="1902"/>
                  </a:srgbClr>
                </a:gs>
                <a:gs pos="100000">
                  <a:srgbClr val="37414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-10679349">
              <a:off x="3187748" y="887617"/>
              <a:ext cx="498140" cy="496581"/>
            </a:xfrm>
            <a:prstGeom prst="ellipse">
              <a:avLst/>
            </a:prstGeom>
            <a:gradFill>
              <a:gsLst>
                <a:gs pos="0">
                  <a:srgbClr val="004272">
                    <a:alpha val="15469"/>
                  </a:srgbClr>
                </a:gs>
                <a:gs pos="14286">
                  <a:srgbClr val="004272">
                    <a:alpha val="14312"/>
                  </a:srgbClr>
                </a:gs>
                <a:gs pos="28571">
                  <a:srgbClr val="004272">
                    <a:alpha val="11302"/>
                  </a:srgbClr>
                </a:gs>
                <a:gs pos="42857">
                  <a:srgbClr val="004272">
                    <a:alpha val="7565"/>
                  </a:srgbClr>
                </a:gs>
                <a:gs pos="57143">
                  <a:srgbClr val="004272">
                    <a:alpha val="4265"/>
                  </a:srgbClr>
                </a:gs>
                <a:gs pos="71429">
                  <a:srgbClr val="004272">
                    <a:alpha val="2020"/>
                  </a:srgbClr>
                </a:gs>
                <a:gs pos="85714">
                  <a:srgbClr val="004272">
                    <a:alpha val="804"/>
                  </a:srgbClr>
                </a:gs>
                <a:gs pos="100000">
                  <a:srgbClr val="004272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-10428197">
              <a:off x="2504998" y="99700"/>
              <a:ext cx="531622" cy="524349"/>
            </a:xfrm>
            <a:prstGeom prst="ellipse">
              <a:avLst/>
            </a:prstGeom>
            <a:gradFill>
              <a:gsLst>
                <a:gs pos="0">
                  <a:srgbClr val="000D4A">
                    <a:alpha val="4738"/>
                  </a:srgbClr>
                </a:gs>
                <a:gs pos="14286">
                  <a:srgbClr val="000D4A">
                    <a:alpha val="4363"/>
                  </a:srgbClr>
                </a:gs>
                <a:gs pos="28571">
                  <a:srgbClr val="000D4A">
                    <a:alpha val="3404"/>
                  </a:srgbClr>
                </a:gs>
                <a:gs pos="42857">
                  <a:srgbClr val="000D4A">
                    <a:alpha val="2246"/>
                  </a:srgbClr>
                </a:gs>
                <a:gs pos="57143">
                  <a:srgbClr val="000D4A">
                    <a:alpha val="1251"/>
                  </a:srgbClr>
                </a:gs>
                <a:gs pos="71429">
                  <a:srgbClr val="000D4A">
                    <a:alpha val="588"/>
                  </a:srgbClr>
                </a:gs>
                <a:gs pos="85714">
                  <a:srgbClr val="000D4A">
                    <a:alpha val="233"/>
                  </a:srgbClr>
                </a:gs>
                <a:gs pos="100000">
                  <a:srgbClr val="000D4A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7106634">
              <a:off x="2633005" y="164850"/>
              <a:ext cx="581304" cy="520626"/>
            </a:xfrm>
            <a:prstGeom prst="ellipse">
              <a:avLst/>
            </a:prstGeom>
            <a:gradFill>
              <a:gsLst>
                <a:gs pos="0">
                  <a:srgbClr val="002744">
                    <a:alpha val="8274"/>
                  </a:srgbClr>
                </a:gs>
                <a:gs pos="14286">
                  <a:srgbClr val="002744">
                    <a:alpha val="7631"/>
                  </a:srgbClr>
                </a:gs>
                <a:gs pos="28571">
                  <a:srgbClr val="002744">
                    <a:alpha val="5977"/>
                  </a:srgbClr>
                </a:gs>
                <a:gs pos="42857">
                  <a:srgbClr val="002744">
                    <a:alpha val="3962"/>
                  </a:srgbClr>
                </a:gs>
                <a:gs pos="57143">
                  <a:srgbClr val="002744">
                    <a:alpha val="2215"/>
                  </a:srgbClr>
                </a:gs>
                <a:gs pos="71429">
                  <a:srgbClr val="002744">
                    <a:alpha val="1043"/>
                  </a:srgbClr>
                </a:gs>
                <a:gs pos="85714">
                  <a:srgbClr val="002744">
                    <a:alpha val="414"/>
                  </a:srgbClr>
                </a:gs>
                <a:gs pos="100000">
                  <a:srgbClr val="002744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7233966">
              <a:off x="1701673" y="1271777"/>
              <a:ext cx="322613" cy="146434"/>
            </a:xfrm>
            <a:prstGeom prst="ellipse">
              <a:avLst/>
            </a:prstGeom>
            <a:gradFill>
              <a:gsLst>
                <a:gs pos="0">
                  <a:srgbClr val="FFD974">
                    <a:alpha val="32968"/>
                  </a:srgbClr>
                </a:gs>
                <a:gs pos="14286">
                  <a:srgbClr val="FFD974">
                    <a:alpha val="30764"/>
                  </a:srgbClr>
                </a:gs>
                <a:gs pos="28571">
                  <a:srgbClr val="FFD974">
                    <a:alpha val="24833"/>
                  </a:srgbClr>
                </a:gs>
                <a:gs pos="42857">
                  <a:srgbClr val="FFD974">
                    <a:alpha val="17075"/>
                  </a:srgbClr>
                </a:gs>
                <a:gs pos="57143">
                  <a:srgbClr val="FFD974">
                    <a:alpha val="9855"/>
                  </a:srgbClr>
                </a:gs>
                <a:gs pos="71429">
                  <a:srgbClr val="FFD974">
                    <a:alpha val="4740"/>
                  </a:srgbClr>
                </a:gs>
                <a:gs pos="85714">
                  <a:srgbClr val="FFD974">
                    <a:alpha val="1902"/>
                  </a:srgbClr>
                </a:gs>
                <a:gs pos="100000">
                  <a:srgbClr val="FFD97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10716110">
              <a:off x="1741187" y="884854"/>
              <a:ext cx="216805" cy="203170"/>
            </a:xfrm>
            <a:prstGeom prst="ellipse">
              <a:avLst/>
            </a:prstGeom>
            <a:gradFill>
              <a:gsLst>
                <a:gs pos="0">
                  <a:srgbClr val="B96700">
                    <a:alpha val="6577"/>
                  </a:srgbClr>
                </a:gs>
                <a:gs pos="14286">
                  <a:srgbClr val="B96700">
                    <a:alpha val="6061"/>
                  </a:srgbClr>
                </a:gs>
                <a:gs pos="28571">
                  <a:srgbClr val="B96700">
                    <a:alpha val="4739"/>
                  </a:srgbClr>
                </a:gs>
                <a:gs pos="42857">
                  <a:srgbClr val="B96700">
                    <a:alpha val="3134"/>
                  </a:srgbClr>
                </a:gs>
                <a:gs pos="57143">
                  <a:srgbClr val="B96700">
                    <a:alpha val="1749"/>
                  </a:srgbClr>
                </a:gs>
                <a:gs pos="71429">
                  <a:srgbClr val="B96700">
                    <a:alpha val="823"/>
                  </a:srgbClr>
                </a:gs>
                <a:gs pos="85714">
                  <a:srgbClr val="B96700">
                    <a:alpha val="326"/>
                  </a:srgbClr>
                </a:gs>
                <a:gs pos="100000">
                  <a:srgbClr val="B96700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5971963">
              <a:off x="2879215" y="441606"/>
              <a:ext cx="549864" cy="523159"/>
            </a:xfrm>
            <a:prstGeom prst="ellipse">
              <a:avLst/>
            </a:prstGeom>
            <a:gradFill>
              <a:gsLst>
                <a:gs pos="0">
                  <a:srgbClr val="00284A">
                    <a:alpha val="10149"/>
                  </a:srgbClr>
                </a:gs>
                <a:gs pos="14286">
                  <a:srgbClr val="00284A">
                    <a:alpha val="9368"/>
                  </a:srgbClr>
                </a:gs>
                <a:gs pos="28571">
                  <a:srgbClr val="00284A">
                    <a:alpha val="7353"/>
                  </a:srgbClr>
                </a:gs>
                <a:gs pos="42857">
                  <a:srgbClr val="00284A">
                    <a:alpha val="4886"/>
                  </a:srgbClr>
                </a:gs>
                <a:gs pos="57143">
                  <a:srgbClr val="00284A">
                    <a:alpha val="2737"/>
                  </a:srgbClr>
                </a:gs>
                <a:gs pos="71429">
                  <a:srgbClr val="00284A">
                    <a:alpha val="1291"/>
                  </a:srgbClr>
                </a:gs>
                <a:gs pos="85714">
                  <a:srgbClr val="00284A">
                    <a:alpha val="512"/>
                  </a:srgbClr>
                </a:gs>
                <a:gs pos="100000">
                  <a:srgbClr val="00284A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6258692">
              <a:off x="2617416" y="2133122"/>
              <a:ext cx="593452" cy="591507"/>
            </a:xfrm>
            <a:prstGeom prst="ellipse">
              <a:avLst/>
            </a:prstGeom>
            <a:gradFill>
              <a:gsLst>
                <a:gs pos="0">
                  <a:srgbClr val="1E0000">
                    <a:alpha val="16625"/>
                  </a:srgbClr>
                </a:gs>
                <a:gs pos="14286">
                  <a:srgbClr val="1E0000">
                    <a:alpha val="15390"/>
                  </a:srgbClr>
                </a:gs>
                <a:gs pos="28571">
                  <a:srgbClr val="1E0000">
                    <a:alpha val="12169"/>
                  </a:srgbClr>
                </a:gs>
                <a:gs pos="42857">
                  <a:srgbClr val="1E0000">
                    <a:alpha val="8159"/>
                  </a:srgbClr>
                </a:gs>
                <a:gs pos="57143">
                  <a:srgbClr val="1E0000">
                    <a:alpha val="4607"/>
                  </a:srgbClr>
                </a:gs>
                <a:gs pos="71429">
                  <a:srgbClr val="1E0000">
                    <a:alpha val="2183"/>
                  </a:srgbClr>
                </a:gs>
                <a:gs pos="85714">
                  <a:srgbClr val="1E0000">
                    <a:alpha val="869"/>
                  </a:srgbClr>
                </a:gs>
                <a:gs pos="100000">
                  <a:srgbClr val="1E00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3765098">
              <a:off x="2108941" y="2171918"/>
              <a:ext cx="332476" cy="193234"/>
            </a:xfrm>
            <a:prstGeom prst="ellipse">
              <a:avLst/>
            </a:prstGeom>
            <a:gradFill>
              <a:gsLst>
                <a:gs pos="0">
                  <a:srgbClr val="00384D">
                    <a:alpha val="31488"/>
                  </a:srgbClr>
                </a:gs>
                <a:gs pos="14286">
                  <a:srgbClr val="00384D">
                    <a:alpha val="29360"/>
                  </a:srgbClr>
                </a:gs>
                <a:gs pos="28571">
                  <a:srgbClr val="00384D">
                    <a:alpha val="23652"/>
                  </a:srgbClr>
                </a:gs>
                <a:gs pos="42857">
                  <a:srgbClr val="00384D">
                    <a:alpha val="16223"/>
                  </a:srgbClr>
                </a:gs>
                <a:gs pos="57143">
                  <a:srgbClr val="00384D">
                    <a:alpha val="9343"/>
                  </a:srgbClr>
                </a:gs>
                <a:gs pos="71429">
                  <a:srgbClr val="00384D">
                    <a:alpha val="4487"/>
                  </a:srgbClr>
                </a:gs>
                <a:gs pos="85714">
                  <a:srgbClr val="00384D">
                    <a:alpha val="1799"/>
                  </a:srgbClr>
                </a:gs>
                <a:gs pos="100000">
                  <a:srgbClr val="00384D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9367995">
              <a:off x="1903111" y="2150865"/>
              <a:ext cx="488856" cy="147489"/>
            </a:xfrm>
            <a:prstGeom prst="ellipse">
              <a:avLst/>
            </a:prstGeom>
            <a:gradFill>
              <a:gsLst>
                <a:gs pos="0">
                  <a:srgbClr val="FFFFFF">
                    <a:alpha val="9796"/>
                  </a:srgbClr>
                </a:gs>
                <a:gs pos="14286">
                  <a:srgbClr val="FFFFFF">
                    <a:alpha val="9041"/>
                  </a:srgbClr>
                </a:gs>
                <a:gs pos="28571">
                  <a:srgbClr val="FFFFFF">
                    <a:alpha val="7093"/>
                  </a:srgbClr>
                </a:gs>
                <a:gs pos="42857">
                  <a:srgbClr val="FFFFFF">
                    <a:alpha val="4711"/>
                  </a:srgbClr>
                </a:gs>
                <a:gs pos="57143">
                  <a:srgbClr val="FFFFFF">
                    <a:alpha val="2639"/>
                  </a:srgbClr>
                </a:gs>
                <a:gs pos="71429">
                  <a:srgbClr val="FFFFFF">
                    <a:alpha val="1244"/>
                  </a:srgbClr>
                </a:gs>
                <a:gs pos="85714">
                  <a:srgbClr val="FFFFFF">
                    <a:alpha val="494"/>
                  </a:srgbClr>
                </a:gs>
                <a:gs pos="100000">
                  <a:srgbClr val="FFFFFF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3738459">
              <a:off x="973207" y="2384360"/>
              <a:ext cx="412045" cy="47857"/>
            </a:xfrm>
            <a:prstGeom prst="ellipse">
              <a:avLst/>
            </a:prstGeom>
            <a:gradFill>
              <a:gsLst>
                <a:gs pos="0">
                  <a:srgbClr val="FF7100">
                    <a:alpha val="17840"/>
                  </a:srgbClr>
                </a:gs>
                <a:gs pos="14286">
                  <a:srgbClr val="FF7100">
                    <a:alpha val="16524"/>
                  </a:srgbClr>
                </a:gs>
                <a:gs pos="28571">
                  <a:srgbClr val="FF7100">
                    <a:alpha val="13084"/>
                  </a:srgbClr>
                </a:gs>
                <a:gs pos="42857">
                  <a:srgbClr val="FF7100">
                    <a:alpha val="8788"/>
                  </a:srgbClr>
                </a:gs>
                <a:gs pos="57143">
                  <a:srgbClr val="FF7100">
                    <a:alpha val="4969"/>
                  </a:srgbClr>
                </a:gs>
                <a:gs pos="71429">
                  <a:srgbClr val="FF7100">
                    <a:alpha val="2358"/>
                  </a:srgbClr>
                </a:gs>
                <a:gs pos="85714">
                  <a:srgbClr val="FF7100">
                    <a:alpha val="939"/>
                  </a:srgbClr>
                </a:gs>
                <a:gs pos="100000">
                  <a:srgbClr val="FF7100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-9527595">
              <a:off x="1840590" y="2217542"/>
              <a:ext cx="300700" cy="3053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5932043">
              <a:off x="2849832" y="382260"/>
              <a:ext cx="526090" cy="514785"/>
            </a:xfrm>
            <a:prstGeom prst="ellipse">
              <a:avLst/>
            </a:prstGeom>
            <a:gradFill>
              <a:gsLst>
                <a:gs pos="0">
                  <a:srgbClr val="001831">
                    <a:alpha val="7313"/>
                  </a:srgbClr>
                </a:gs>
                <a:gs pos="14286">
                  <a:srgbClr val="001831">
                    <a:alpha val="6742"/>
                  </a:srgbClr>
                </a:gs>
                <a:gs pos="28571">
                  <a:srgbClr val="001831">
                    <a:alpha val="5276"/>
                  </a:srgbClr>
                </a:gs>
                <a:gs pos="42857">
                  <a:srgbClr val="001831">
                    <a:alpha val="3493"/>
                  </a:srgbClr>
                </a:gs>
                <a:gs pos="57143">
                  <a:srgbClr val="001831">
                    <a:alpha val="1951"/>
                  </a:srgbClr>
                </a:gs>
                <a:gs pos="71429">
                  <a:srgbClr val="001831">
                    <a:alpha val="918"/>
                  </a:srgbClr>
                </a:gs>
                <a:gs pos="85714">
                  <a:srgbClr val="001831">
                    <a:alpha val="364"/>
                  </a:srgbClr>
                </a:gs>
                <a:gs pos="100000">
                  <a:srgbClr val="001831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6640329">
              <a:off x="50848" y="1828010"/>
              <a:ext cx="224405" cy="205939"/>
            </a:xfrm>
            <a:prstGeom prst="ellipse">
              <a:avLst/>
            </a:prstGeom>
            <a:gradFill>
              <a:gsLst>
                <a:gs pos="0">
                  <a:srgbClr val="5C7361">
                    <a:alpha val="6690"/>
                  </a:srgbClr>
                </a:gs>
                <a:gs pos="14286">
                  <a:srgbClr val="5C7361">
                    <a:alpha val="6166"/>
                  </a:srgbClr>
                </a:gs>
                <a:gs pos="28571">
                  <a:srgbClr val="5C7361">
                    <a:alpha val="4821"/>
                  </a:srgbClr>
                </a:gs>
                <a:gs pos="42857">
                  <a:srgbClr val="5C7361">
                    <a:alpha val="3189"/>
                  </a:srgbClr>
                </a:gs>
                <a:gs pos="57143">
                  <a:srgbClr val="5C7361">
                    <a:alpha val="1780"/>
                  </a:srgbClr>
                </a:gs>
                <a:gs pos="71429">
                  <a:srgbClr val="5C7361">
                    <a:alpha val="837"/>
                  </a:srgbClr>
                </a:gs>
                <a:gs pos="85714">
                  <a:srgbClr val="5C7361">
                    <a:alpha val="332"/>
                  </a:srgbClr>
                </a:gs>
                <a:gs pos="100000">
                  <a:srgbClr val="5C7361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5484525">
              <a:off x="1624607" y="1509255"/>
              <a:ext cx="472783" cy="141559"/>
            </a:xfrm>
            <a:prstGeom prst="ellipse">
              <a:avLst/>
            </a:prstGeom>
            <a:gradFill>
              <a:gsLst>
                <a:gs pos="0">
                  <a:srgbClr val="FFC000">
                    <a:alpha val="30510"/>
                  </a:srgbClr>
                </a:gs>
                <a:gs pos="14286">
                  <a:srgbClr val="FFC000">
                    <a:alpha val="28434"/>
                  </a:srgbClr>
                </a:gs>
                <a:gs pos="28571">
                  <a:srgbClr val="FFC000">
                    <a:alpha val="22876"/>
                  </a:srgbClr>
                </a:gs>
                <a:gs pos="42857">
                  <a:srgbClr val="FFC000">
                    <a:alpha val="15666"/>
                  </a:srgbClr>
                </a:gs>
                <a:gs pos="57143">
                  <a:srgbClr val="FFC000">
                    <a:alpha val="9009"/>
                  </a:srgbClr>
                </a:gs>
                <a:gs pos="71429">
                  <a:srgbClr val="FFC000">
                    <a:alpha val="4323"/>
                  </a:srgbClr>
                </a:gs>
                <a:gs pos="85714">
                  <a:srgbClr val="FFC000">
                    <a:alpha val="1732"/>
                  </a:srgbClr>
                </a:gs>
                <a:gs pos="100000">
                  <a:srgbClr val="FFC0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-10659942">
              <a:off x="2807960" y="387976"/>
              <a:ext cx="522171" cy="519849"/>
            </a:xfrm>
            <a:prstGeom prst="ellipse">
              <a:avLst/>
            </a:prstGeom>
            <a:gradFill>
              <a:gsLst>
                <a:gs pos="0">
                  <a:srgbClr val="003226">
                    <a:alpha val="6153"/>
                  </a:srgbClr>
                </a:gs>
                <a:gs pos="14286">
                  <a:srgbClr val="003226">
                    <a:alpha val="5670"/>
                  </a:srgbClr>
                </a:gs>
                <a:gs pos="28571">
                  <a:srgbClr val="003226">
                    <a:alpha val="4431"/>
                  </a:srgbClr>
                </a:gs>
                <a:gs pos="42857">
                  <a:srgbClr val="003226">
                    <a:alpha val="2929"/>
                  </a:srgbClr>
                </a:gs>
                <a:gs pos="57143">
                  <a:srgbClr val="003226">
                    <a:alpha val="1634"/>
                  </a:srgbClr>
                </a:gs>
                <a:gs pos="71429">
                  <a:srgbClr val="003226">
                    <a:alpha val="768"/>
                  </a:srgbClr>
                </a:gs>
                <a:gs pos="85714">
                  <a:srgbClr val="003226">
                    <a:alpha val="304"/>
                  </a:srgbClr>
                </a:gs>
                <a:gs pos="100000">
                  <a:srgbClr val="003226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5697811">
              <a:off x="2691762" y="370739"/>
              <a:ext cx="550658" cy="522558"/>
            </a:xfrm>
            <a:prstGeom prst="ellipse">
              <a:avLst/>
            </a:prstGeom>
            <a:gradFill>
              <a:gsLst>
                <a:gs pos="0">
                  <a:srgbClr val="434244">
                    <a:alpha val="12008"/>
                  </a:srgbClr>
                </a:gs>
                <a:gs pos="14286">
                  <a:srgbClr val="434244">
                    <a:alpha val="11092"/>
                  </a:srgbClr>
                </a:gs>
                <a:gs pos="28571">
                  <a:srgbClr val="434244">
                    <a:alpha val="8725"/>
                  </a:srgbClr>
                </a:gs>
                <a:gs pos="42857">
                  <a:srgbClr val="434244">
                    <a:alpha val="5812"/>
                  </a:srgbClr>
                </a:gs>
                <a:gs pos="57143">
                  <a:srgbClr val="434244">
                    <a:alpha val="3263"/>
                  </a:srgbClr>
                </a:gs>
                <a:gs pos="71429">
                  <a:srgbClr val="434244">
                    <a:alpha val="1541"/>
                  </a:srgbClr>
                </a:gs>
                <a:gs pos="85714">
                  <a:srgbClr val="434244">
                    <a:alpha val="612"/>
                  </a:srgbClr>
                </a:gs>
                <a:gs pos="100000">
                  <a:srgbClr val="434244">
                    <a:alpha val="2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5625011">
              <a:off x="1582984" y="2397816"/>
              <a:ext cx="129550" cy="492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4041537">
              <a:off x="-193812" y="-102680"/>
              <a:ext cx="680640" cy="524665"/>
            </a:xfrm>
            <a:prstGeom prst="ellipse">
              <a:avLst/>
            </a:prstGeom>
            <a:gradFill>
              <a:gsLst>
                <a:gs pos="0">
                  <a:srgbClr val="004779">
                    <a:alpha val="29731"/>
                  </a:srgbClr>
                </a:gs>
                <a:gs pos="14286">
                  <a:srgbClr val="004779">
                    <a:alpha val="27697"/>
                  </a:srgbClr>
                </a:gs>
                <a:gs pos="28571">
                  <a:srgbClr val="004779">
                    <a:alpha val="22260"/>
                  </a:srgbClr>
                </a:gs>
                <a:gs pos="42857">
                  <a:srgbClr val="004779">
                    <a:alpha val="15224"/>
                  </a:srgbClr>
                </a:gs>
                <a:gs pos="57143">
                  <a:srgbClr val="004779">
                    <a:alpha val="8745"/>
                  </a:srgbClr>
                </a:gs>
                <a:gs pos="71429">
                  <a:srgbClr val="004779">
                    <a:alpha val="4193"/>
                  </a:srgbClr>
                </a:gs>
                <a:gs pos="85714">
                  <a:srgbClr val="004779">
                    <a:alpha val="1680"/>
                  </a:srgbClr>
                </a:gs>
                <a:gs pos="100000">
                  <a:srgbClr val="004779">
                    <a:alpha val="5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4401882">
              <a:off x="3146279" y="884155"/>
              <a:ext cx="512394" cy="488971"/>
            </a:xfrm>
            <a:prstGeom prst="ellipse">
              <a:avLst/>
            </a:prstGeom>
            <a:gradFill>
              <a:gsLst>
                <a:gs pos="0">
                  <a:srgbClr val="001179">
                    <a:alpha val="14946"/>
                  </a:srgbClr>
                </a:gs>
                <a:gs pos="14286">
                  <a:srgbClr val="001179">
                    <a:alpha val="13825"/>
                  </a:srgbClr>
                </a:gs>
                <a:gs pos="28571">
                  <a:srgbClr val="001179">
                    <a:alpha val="10911"/>
                  </a:srgbClr>
                </a:gs>
                <a:gs pos="42857">
                  <a:srgbClr val="001179">
                    <a:alpha val="7298"/>
                  </a:srgbClr>
                </a:gs>
                <a:gs pos="57143">
                  <a:srgbClr val="001179">
                    <a:alpha val="4112"/>
                  </a:srgbClr>
                </a:gs>
                <a:gs pos="71429">
                  <a:srgbClr val="001179">
                    <a:alpha val="1946"/>
                  </a:srgbClr>
                </a:gs>
                <a:gs pos="85714">
                  <a:srgbClr val="001179">
                    <a:alpha val="774"/>
                  </a:srgbClr>
                </a:gs>
                <a:gs pos="100000">
                  <a:srgbClr val="001179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-10229093">
              <a:off x="1756181" y="2310932"/>
              <a:ext cx="237925" cy="78234"/>
            </a:xfrm>
            <a:prstGeom prst="ellipse">
              <a:avLst/>
            </a:prstGeom>
            <a:gradFill>
              <a:gsLst>
                <a:gs pos="0">
                  <a:srgbClr val="130000">
                    <a:alpha val="22781"/>
                  </a:srgbClr>
                </a:gs>
                <a:gs pos="14286">
                  <a:srgbClr val="130000">
                    <a:alpha val="21149"/>
                  </a:srgbClr>
                </a:gs>
                <a:gs pos="28571">
                  <a:srgbClr val="130000">
                    <a:alpha val="16847"/>
                  </a:srgbClr>
                </a:gs>
                <a:gs pos="42857">
                  <a:srgbClr val="130000">
                    <a:alpha val="11398"/>
                  </a:srgbClr>
                </a:gs>
                <a:gs pos="57143">
                  <a:srgbClr val="130000">
                    <a:alpha val="6486"/>
                  </a:srgbClr>
                </a:gs>
                <a:gs pos="71429">
                  <a:srgbClr val="130000">
                    <a:alpha val="3090"/>
                  </a:srgbClr>
                </a:gs>
                <a:gs pos="85714">
                  <a:srgbClr val="130000">
                    <a:alpha val="1233"/>
                  </a:srgbClr>
                </a:gs>
                <a:gs pos="100000">
                  <a:srgbClr val="130000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-10379814">
              <a:off x="1881360" y="2165526"/>
              <a:ext cx="167600" cy="93465"/>
            </a:xfrm>
            <a:prstGeom prst="ellipse">
              <a:avLst/>
            </a:prstGeom>
            <a:gradFill>
              <a:gsLst>
                <a:gs pos="0">
                  <a:srgbClr val="FF0000">
                    <a:alpha val="13179"/>
                  </a:srgbClr>
                </a:gs>
                <a:gs pos="14286">
                  <a:srgbClr val="FF0000">
                    <a:alpha val="12181"/>
                  </a:srgbClr>
                </a:gs>
                <a:gs pos="28571">
                  <a:srgbClr val="FF0000">
                    <a:alpha val="9593"/>
                  </a:srgbClr>
                </a:gs>
                <a:gs pos="42857">
                  <a:srgbClr val="FF0000">
                    <a:alpha val="6401"/>
                  </a:srgbClr>
                </a:gs>
                <a:gs pos="57143">
                  <a:srgbClr val="FF0000">
                    <a:alpha val="3599"/>
                  </a:srgbClr>
                </a:gs>
                <a:gs pos="71429">
                  <a:srgbClr val="FF0000">
                    <a:alpha val="1701"/>
                  </a:srgbClr>
                </a:gs>
                <a:gs pos="85714">
                  <a:srgbClr val="FF0000">
                    <a:alpha val="676"/>
                  </a:srgbClr>
                </a:gs>
                <a:gs pos="100000">
                  <a:srgbClr val="FF0000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5824927">
              <a:off x="331159" y="1718247"/>
              <a:ext cx="367021" cy="177307"/>
            </a:xfrm>
            <a:prstGeom prst="ellipse">
              <a:avLst/>
            </a:prstGeom>
            <a:gradFill>
              <a:gsLst>
                <a:gs pos="0">
                  <a:srgbClr val="B0D0F3">
                    <a:alpha val="26389"/>
                  </a:srgbClr>
                </a:gs>
                <a:gs pos="14286">
                  <a:srgbClr val="B0D0F3">
                    <a:alpha val="24542"/>
                  </a:srgbClr>
                </a:gs>
                <a:gs pos="28571">
                  <a:srgbClr val="B0D0F3">
                    <a:alpha val="19639"/>
                  </a:srgbClr>
                </a:gs>
                <a:gs pos="42857">
                  <a:srgbClr val="B0D0F3">
                    <a:alpha val="13361"/>
                  </a:srgbClr>
                </a:gs>
                <a:gs pos="57143">
                  <a:srgbClr val="B0D0F3">
                    <a:alpha val="7639"/>
                  </a:srgbClr>
                </a:gs>
                <a:gs pos="71429">
                  <a:srgbClr val="B0D0F3">
                    <a:alpha val="3651"/>
                  </a:srgbClr>
                </a:gs>
                <a:gs pos="85714">
                  <a:srgbClr val="B0D0F3">
                    <a:alpha val="1460"/>
                  </a:srgbClr>
                </a:gs>
                <a:gs pos="100000">
                  <a:srgbClr val="B0D0F3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5824949">
              <a:off x="2390808" y="47990"/>
              <a:ext cx="546509" cy="503831"/>
            </a:xfrm>
            <a:prstGeom prst="ellipse">
              <a:avLst/>
            </a:prstGeom>
            <a:gradFill>
              <a:gsLst>
                <a:gs pos="0">
                  <a:srgbClr val="00343E">
                    <a:alpha val="7334"/>
                  </a:srgbClr>
                </a:gs>
                <a:gs pos="14286">
                  <a:srgbClr val="00343E">
                    <a:alpha val="6761"/>
                  </a:srgbClr>
                </a:gs>
                <a:gs pos="28571">
                  <a:srgbClr val="00343E">
                    <a:alpha val="5291"/>
                  </a:srgbClr>
                </a:gs>
                <a:gs pos="42857">
                  <a:srgbClr val="00343E">
                    <a:alpha val="3503"/>
                  </a:srgbClr>
                </a:gs>
                <a:gs pos="57143">
                  <a:srgbClr val="00343E">
                    <a:alpha val="1956"/>
                  </a:srgbClr>
                </a:gs>
                <a:gs pos="71429">
                  <a:srgbClr val="00343E">
                    <a:alpha val="920"/>
                  </a:srgbClr>
                </a:gs>
                <a:gs pos="85714">
                  <a:srgbClr val="00343E">
                    <a:alpha val="365"/>
                  </a:srgbClr>
                </a:gs>
                <a:gs pos="100000">
                  <a:srgbClr val="00343E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5120583">
              <a:off x="2975836" y="849698"/>
              <a:ext cx="618292" cy="492514"/>
            </a:xfrm>
            <a:prstGeom prst="ellipse">
              <a:avLst/>
            </a:prstGeom>
            <a:gradFill>
              <a:gsLst>
                <a:gs pos="0">
                  <a:srgbClr val="0957B9">
                    <a:alpha val="11260"/>
                  </a:srgbClr>
                </a:gs>
                <a:gs pos="14286">
                  <a:srgbClr val="0957B9">
                    <a:alpha val="10398"/>
                  </a:srgbClr>
                </a:gs>
                <a:gs pos="28571">
                  <a:srgbClr val="0957B9">
                    <a:alpha val="8171"/>
                  </a:srgbClr>
                </a:gs>
                <a:gs pos="42857">
                  <a:srgbClr val="0957B9">
                    <a:alpha val="5438"/>
                  </a:srgbClr>
                </a:gs>
                <a:gs pos="57143">
                  <a:srgbClr val="0957B9">
                    <a:alpha val="3051"/>
                  </a:srgbClr>
                </a:gs>
                <a:gs pos="71429">
                  <a:srgbClr val="0957B9">
                    <a:alpha val="1440"/>
                  </a:srgbClr>
                </a:gs>
                <a:gs pos="85714">
                  <a:srgbClr val="0957B9">
                    <a:alpha val="572"/>
                  </a:srgbClr>
                </a:gs>
                <a:gs pos="100000">
                  <a:srgbClr val="0957B9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10533127">
              <a:off x="45295" y="1871510"/>
              <a:ext cx="225786" cy="218818"/>
            </a:xfrm>
            <a:prstGeom prst="ellipse">
              <a:avLst/>
            </a:prstGeom>
            <a:gradFill>
              <a:gsLst>
                <a:gs pos="0">
                  <a:srgbClr val="004200">
                    <a:alpha val="1792"/>
                  </a:srgbClr>
                </a:gs>
                <a:gs pos="14286">
                  <a:srgbClr val="004200">
                    <a:alpha val="1648"/>
                  </a:srgbClr>
                </a:gs>
                <a:gs pos="28571">
                  <a:srgbClr val="004200">
                    <a:alpha val="1282"/>
                  </a:srgbClr>
                </a:gs>
                <a:gs pos="42857">
                  <a:srgbClr val="004200">
                    <a:alpha val="843"/>
                  </a:srgbClr>
                </a:gs>
                <a:gs pos="57143">
                  <a:srgbClr val="004200">
                    <a:alpha val="468"/>
                  </a:srgbClr>
                </a:gs>
                <a:gs pos="71429">
                  <a:srgbClr val="004200">
                    <a:alpha val="219"/>
                  </a:srgbClr>
                </a:gs>
                <a:gs pos="85714">
                  <a:srgbClr val="004200">
                    <a:alpha val="87"/>
                  </a:srgbClr>
                </a:gs>
                <a:gs pos="100000">
                  <a:srgbClr val="004200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8694075">
              <a:off x="3006796" y="490624"/>
              <a:ext cx="517306" cy="500904"/>
            </a:xfrm>
            <a:prstGeom prst="ellipse">
              <a:avLst/>
            </a:prstGeom>
            <a:gradFill>
              <a:gsLst>
                <a:gs pos="0">
                  <a:srgbClr val="000047">
                    <a:alpha val="13060"/>
                  </a:srgbClr>
                </a:gs>
                <a:gs pos="14286">
                  <a:srgbClr val="000047">
                    <a:alpha val="12070"/>
                  </a:srgbClr>
                </a:gs>
                <a:gs pos="28571">
                  <a:srgbClr val="000047">
                    <a:alpha val="9505"/>
                  </a:srgbClr>
                </a:gs>
                <a:gs pos="42857">
                  <a:srgbClr val="000047">
                    <a:alpha val="6341"/>
                  </a:srgbClr>
                </a:gs>
                <a:gs pos="57143">
                  <a:srgbClr val="000047">
                    <a:alpha val="3565"/>
                  </a:srgbClr>
                </a:gs>
                <a:gs pos="71429">
                  <a:srgbClr val="000047">
                    <a:alpha val="1685"/>
                  </a:srgbClr>
                </a:gs>
                <a:gs pos="85714">
                  <a:srgbClr val="000047">
                    <a:alpha val="670"/>
                  </a:srgbClr>
                </a:gs>
                <a:gs pos="100000">
                  <a:srgbClr val="000047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10315361">
              <a:off x="3161896" y="2004951"/>
              <a:ext cx="518330" cy="73455"/>
            </a:xfrm>
            <a:prstGeom prst="ellipse">
              <a:avLst/>
            </a:prstGeom>
            <a:gradFill>
              <a:gsLst>
                <a:gs pos="0">
                  <a:srgbClr val="FFC600">
                    <a:alpha val="15713"/>
                  </a:srgbClr>
                </a:gs>
                <a:gs pos="14286">
                  <a:srgbClr val="FFC600">
                    <a:alpha val="14539"/>
                  </a:srgbClr>
                </a:gs>
                <a:gs pos="28571">
                  <a:srgbClr val="FFC600">
                    <a:alpha val="11484"/>
                  </a:srgbClr>
                </a:gs>
                <a:gs pos="42857">
                  <a:srgbClr val="FFC600">
                    <a:alpha val="7690"/>
                  </a:srgbClr>
                </a:gs>
                <a:gs pos="57143">
                  <a:srgbClr val="FFC600">
                    <a:alpha val="4337"/>
                  </a:srgbClr>
                </a:gs>
                <a:gs pos="71429">
                  <a:srgbClr val="FFC600">
                    <a:alpha val="2054"/>
                  </a:srgbClr>
                </a:gs>
                <a:gs pos="85714">
                  <a:srgbClr val="FFC600">
                    <a:alpha val="817"/>
                  </a:srgbClr>
                </a:gs>
                <a:gs pos="100000">
                  <a:srgbClr val="FFC600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6092564">
              <a:off x="2800667" y="426311"/>
              <a:ext cx="539306" cy="512518"/>
            </a:xfrm>
            <a:prstGeom prst="ellipse">
              <a:avLst/>
            </a:prstGeom>
            <a:gradFill>
              <a:gsLst>
                <a:gs pos="0">
                  <a:srgbClr val="005236">
                    <a:alpha val="11678"/>
                  </a:srgbClr>
                </a:gs>
                <a:gs pos="14286">
                  <a:srgbClr val="005236">
                    <a:alpha val="10786"/>
                  </a:srgbClr>
                </a:gs>
                <a:gs pos="28571">
                  <a:srgbClr val="005236">
                    <a:alpha val="8480"/>
                  </a:srgbClr>
                </a:gs>
                <a:gs pos="42857">
                  <a:srgbClr val="005236">
                    <a:alpha val="5647"/>
                  </a:srgbClr>
                </a:gs>
                <a:gs pos="57143">
                  <a:srgbClr val="005236">
                    <a:alpha val="3169"/>
                  </a:srgbClr>
                </a:gs>
                <a:gs pos="71429">
                  <a:srgbClr val="005236">
                    <a:alpha val="1496"/>
                  </a:srgbClr>
                </a:gs>
                <a:gs pos="85714">
                  <a:srgbClr val="005236">
                    <a:alpha val="594"/>
                  </a:srgbClr>
                </a:gs>
                <a:gs pos="100000">
                  <a:srgbClr val="005236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10442937">
              <a:off x="1342918" y="-169698"/>
              <a:ext cx="518790" cy="506737"/>
            </a:xfrm>
            <a:prstGeom prst="ellipse">
              <a:avLst/>
            </a:prstGeom>
            <a:gradFill>
              <a:gsLst>
                <a:gs pos="0">
                  <a:srgbClr val="1F3625">
                    <a:alpha val="9405"/>
                  </a:srgbClr>
                </a:gs>
                <a:gs pos="14286">
                  <a:srgbClr val="1F3625">
                    <a:alpha val="8678"/>
                  </a:srgbClr>
                </a:gs>
                <a:gs pos="28571">
                  <a:srgbClr val="1F3625">
                    <a:alpha val="6806"/>
                  </a:srgbClr>
                </a:gs>
                <a:gs pos="42857">
                  <a:srgbClr val="1F3625">
                    <a:alpha val="4518"/>
                  </a:srgbClr>
                </a:gs>
                <a:gs pos="57143">
                  <a:srgbClr val="1F3625">
                    <a:alpha val="2529"/>
                  </a:srgbClr>
                </a:gs>
                <a:gs pos="71429">
                  <a:srgbClr val="1F3625">
                    <a:alpha val="1192"/>
                  </a:srgbClr>
                </a:gs>
                <a:gs pos="85714">
                  <a:srgbClr val="1F3625">
                    <a:alpha val="473"/>
                  </a:srgbClr>
                </a:gs>
                <a:gs pos="100000">
                  <a:srgbClr val="1F3625">
                    <a:alpha val="1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5120508">
              <a:off x="341597" y="1279031"/>
              <a:ext cx="376375" cy="299555"/>
            </a:xfrm>
            <a:prstGeom prst="ellipse">
              <a:avLst/>
            </a:prstGeom>
            <a:gradFill>
              <a:gsLst>
                <a:gs pos="0">
                  <a:srgbClr val="6B95E7">
                    <a:alpha val="20817"/>
                  </a:srgbClr>
                </a:gs>
                <a:gs pos="14286">
                  <a:srgbClr val="6B95E7">
                    <a:alpha val="19308"/>
                  </a:srgbClr>
                </a:gs>
                <a:gs pos="28571">
                  <a:srgbClr val="6B95E7">
                    <a:alpha val="15344"/>
                  </a:srgbClr>
                </a:gs>
                <a:gs pos="42857">
                  <a:srgbClr val="6B95E7">
                    <a:alpha val="10350"/>
                  </a:srgbClr>
                </a:gs>
                <a:gs pos="57143">
                  <a:srgbClr val="6B95E7">
                    <a:alpha val="5874"/>
                  </a:srgbClr>
                </a:gs>
                <a:gs pos="71429">
                  <a:srgbClr val="6B95E7">
                    <a:alpha val="2794"/>
                  </a:srgbClr>
                </a:gs>
                <a:gs pos="85714">
                  <a:srgbClr val="6B95E7">
                    <a:alpha val="1114"/>
                  </a:srgbClr>
                </a:gs>
                <a:gs pos="100000">
                  <a:srgbClr val="6B95E7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5955259">
              <a:off x="2379163" y="244592"/>
              <a:ext cx="525818" cy="497205"/>
            </a:xfrm>
            <a:prstGeom prst="ellipse">
              <a:avLst/>
            </a:prstGeom>
            <a:gradFill>
              <a:gsLst>
                <a:gs pos="0">
                  <a:srgbClr val="002231">
                    <a:alpha val="12236"/>
                  </a:srgbClr>
                </a:gs>
                <a:gs pos="14286">
                  <a:srgbClr val="002231">
                    <a:alpha val="11305"/>
                  </a:srgbClr>
                </a:gs>
                <a:gs pos="28571">
                  <a:srgbClr val="002231">
                    <a:alpha val="8894"/>
                  </a:srgbClr>
                </a:gs>
                <a:gs pos="42857">
                  <a:srgbClr val="002231">
                    <a:alpha val="5927"/>
                  </a:srgbClr>
                </a:gs>
                <a:gs pos="57143">
                  <a:srgbClr val="002231">
                    <a:alpha val="3329"/>
                  </a:srgbClr>
                </a:gs>
                <a:gs pos="71429">
                  <a:srgbClr val="002231">
                    <a:alpha val="1572"/>
                  </a:srgbClr>
                </a:gs>
                <a:gs pos="85714">
                  <a:srgbClr val="002231">
                    <a:alpha val="625"/>
                  </a:srgbClr>
                </a:gs>
                <a:gs pos="100000">
                  <a:srgbClr val="002231">
                    <a:alpha val="2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10131908">
              <a:off x="3463336" y="1942491"/>
              <a:ext cx="199246" cy="190780"/>
            </a:xfrm>
            <a:prstGeom prst="ellipse">
              <a:avLst/>
            </a:prstGeom>
            <a:gradFill>
              <a:gsLst>
                <a:gs pos="0">
                  <a:srgbClr val="E15584">
                    <a:alpha val="3883"/>
                  </a:srgbClr>
                </a:gs>
                <a:gs pos="14286">
                  <a:srgbClr val="E15584">
                    <a:alpha val="3575"/>
                  </a:srgbClr>
                </a:gs>
                <a:gs pos="28571">
                  <a:srgbClr val="E15584">
                    <a:alpha val="2787"/>
                  </a:srgbClr>
                </a:gs>
                <a:gs pos="42857">
                  <a:srgbClr val="E15584">
                    <a:alpha val="1837"/>
                  </a:srgbClr>
                </a:gs>
                <a:gs pos="57143">
                  <a:srgbClr val="E15584">
                    <a:alpha val="1022"/>
                  </a:srgbClr>
                </a:gs>
                <a:gs pos="71429">
                  <a:srgbClr val="E15584">
                    <a:alpha val="480"/>
                  </a:srgbClr>
                </a:gs>
                <a:gs pos="85714">
                  <a:srgbClr val="E15584">
                    <a:alpha val="190"/>
                  </a:srgbClr>
                </a:gs>
                <a:gs pos="100000">
                  <a:srgbClr val="E15584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-10449903">
              <a:off x="325311" y="-276532"/>
              <a:ext cx="728319" cy="553190"/>
            </a:xfrm>
            <a:prstGeom prst="ellipse">
              <a:avLst/>
            </a:prstGeom>
            <a:gradFill>
              <a:gsLst>
                <a:gs pos="0">
                  <a:srgbClr val="002140">
                    <a:alpha val="28831"/>
                  </a:srgbClr>
                </a:gs>
                <a:gs pos="14286">
                  <a:srgbClr val="002140">
                    <a:alpha val="26846"/>
                  </a:srgbClr>
                </a:gs>
                <a:gs pos="28571">
                  <a:srgbClr val="002140">
                    <a:alpha val="21551"/>
                  </a:srgbClr>
                </a:gs>
                <a:gs pos="42857">
                  <a:srgbClr val="002140">
                    <a:alpha val="14718"/>
                  </a:srgbClr>
                </a:gs>
                <a:gs pos="57143">
                  <a:srgbClr val="002140">
                    <a:alpha val="8444"/>
                  </a:srgbClr>
                </a:gs>
                <a:gs pos="71429">
                  <a:srgbClr val="002140">
                    <a:alpha val="4045"/>
                  </a:srgbClr>
                </a:gs>
                <a:gs pos="85714">
                  <a:srgbClr val="002140">
                    <a:alpha val="1620"/>
                  </a:srgbClr>
                </a:gs>
                <a:gs pos="100000">
                  <a:srgbClr val="002140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-9369401">
              <a:off x="3164189" y="802053"/>
              <a:ext cx="513091" cy="489547"/>
            </a:xfrm>
            <a:prstGeom prst="ellipse">
              <a:avLst/>
            </a:prstGeom>
            <a:gradFill>
              <a:gsLst>
                <a:gs pos="0">
                  <a:srgbClr val="393600">
                    <a:alpha val="12703"/>
                  </a:srgbClr>
                </a:gs>
                <a:gs pos="14286">
                  <a:srgbClr val="393600">
                    <a:alpha val="11739"/>
                  </a:srgbClr>
                </a:gs>
                <a:gs pos="28571">
                  <a:srgbClr val="393600">
                    <a:alpha val="9240"/>
                  </a:srgbClr>
                </a:gs>
                <a:gs pos="42857">
                  <a:srgbClr val="393600">
                    <a:alpha val="6161"/>
                  </a:srgbClr>
                </a:gs>
                <a:gs pos="57143">
                  <a:srgbClr val="393600">
                    <a:alpha val="3462"/>
                  </a:srgbClr>
                </a:gs>
                <a:gs pos="71429">
                  <a:srgbClr val="393600">
                    <a:alpha val="1636"/>
                  </a:srgbClr>
                </a:gs>
                <a:gs pos="85714">
                  <a:srgbClr val="393600">
                    <a:alpha val="650"/>
                  </a:srgbClr>
                </a:gs>
                <a:gs pos="100000">
                  <a:srgbClr val="393600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10492615">
              <a:off x="2437025" y="290175"/>
              <a:ext cx="511024" cy="498460"/>
            </a:xfrm>
            <a:prstGeom prst="ellipse">
              <a:avLst/>
            </a:prstGeom>
            <a:gradFill>
              <a:gsLst>
                <a:gs pos="0">
                  <a:srgbClr val="262F52">
                    <a:alpha val="10049"/>
                  </a:srgbClr>
                </a:gs>
                <a:gs pos="14286">
                  <a:srgbClr val="262F52">
                    <a:alpha val="9275"/>
                  </a:srgbClr>
                </a:gs>
                <a:gs pos="28571">
                  <a:srgbClr val="262F52">
                    <a:alpha val="7279"/>
                  </a:srgbClr>
                </a:gs>
                <a:gs pos="42857">
                  <a:srgbClr val="262F52">
                    <a:alpha val="4836"/>
                  </a:srgbClr>
                </a:gs>
                <a:gs pos="57143">
                  <a:srgbClr val="262F52">
                    <a:alpha val="2709"/>
                  </a:srgbClr>
                </a:gs>
                <a:gs pos="71429">
                  <a:srgbClr val="262F52">
                    <a:alpha val="1278"/>
                  </a:srgbClr>
                </a:gs>
                <a:gs pos="85714">
                  <a:srgbClr val="262F52">
                    <a:alpha val="507"/>
                  </a:srgbClr>
                </a:gs>
                <a:gs pos="100000">
                  <a:srgbClr val="262F52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-10141066">
              <a:off x="2457015" y="71743"/>
              <a:ext cx="510199" cy="462027"/>
            </a:xfrm>
            <a:prstGeom prst="ellipse">
              <a:avLst/>
            </a:prstGeom>
            <a:gradFill>
              <a:gsLst>
                <a:gs pos="0">
                  <a:srgbClr val="32005D">
                    <a:alpha val="13924"/>
                  </a:srgbClr>
                </a:gs>
                <a:gs pos="14286">
                  <a:srgbClr val="32005D">
                    <a:alpha val="12874"/>
                  </a:srgbClr>
                </a:gs>
                <a:gs pos="28571">
                  <a:srgbClr val="32005D">
                    <a:alpha val="10148"/>
                  </a:srgbClr>
                </a:gs>
                <a:gs pos="42857">
                  <a:srgbClr val="32005D">
                    <a:alpha val="6778"/>
                  </a:srgbClr>
                </a:gs>
                <a:gs pos="57143">
                  <a:srgbClr val="32005D">
                    <a:alpha val="3814"/>
                  </a:srgbClr>
                </a:gs>
                <a:gs pos="71429">
                  <a:srgbClr val="32005D">
                    <a:alpha val="1804"/>
                  </a:srgbClr>
                </a:gs>
                <a:gs pos="85714">
                  <a:srgbClr val="32005D">
                    <a:alpha val="717"/>
                  </a:srgbClr>
                </a:gs>
                <a:gs pos="100000">
                  <a:srgbClr val="32005D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-10444238">
              <a:off x="2672340" y="388812"/>
              <a:ext cx="523606" cy="507429"/>
            </a:xfrm>
            <a:prstGeom prst="ellipse">
              <a:avLst/>
            </a:prstGeom>
            <a:gradFill>
              <a:gsLst>
                <a:gs pos="0">
                  <a:srgbClr val="002F2E">
                    <a:alpha val="12377"/>
                  </a:srgbClr>
                </a:gs>
                <a:gs pos="14286">
                  <a:srgbClr val="002F2E">
                    <a:alpha val="11436"/>
                  </a:srgbClr>
                </a:gs>
                <a:gs pos="28571">
                  <a:srgbClr val="002F2E">
                    <a:alpha val="8998"/>
                  </a:srgbClr>
                </a:gs>
                <a:gs pos="42857">
                  <a:srgbClr val="002F2E">
                    <a:alpha val="5997"/>
                  </a:srgbClr>
                </a:gs>
                <a:gs pos="57143">
                  <a:srgbClr val="002F2E">
                    <a:alpha val="3369"/>
                  </a:srgbClr>
                </a:gs>
                <a:gs pos="71429">
                  <a:srgbClr val="002F2E">
                    <a:alpha val="1591"/>
                  </a:srgbClr>
                </a:gs>
                <a:gs pos="85714">
                  <a:srgbClr val="002F2E">
                    <a:alpha val="632"/>
                  </a:srgbClr>
                </a:gs>
                <a:gs pos="100000">
                  <a:srgbClr val="002F2E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-10504518">
              <a:off x="2326159" y="211038"/>
              <a:ext cx="523394" cy="507423"/>
            </a:xfrm>
            <a:prstGeom prst="ellipse">
              <a:avLst/>
            </a:prstGeom>
            <a:gradFill>
              <a:gsLst>
                <a:gs pos="0">
                  <a:srgbClr val="371D40">
                    <a:alpha val="8731"/>
                  </a:srgbClr>
                </a:gs>
                <a:gs pos="14286">
                  <a:srgbClr val="371D40">
                    <a:alpha val="8054"/>
                  </a:srgbClr>
                </a:gs>
                <a:gs pos="28571">
                  <a:srgbClr val="371D40">
                    <a:alpha val="6312"/>
                  </a:srgbClr>
                </a:gs>
                <a:gs pos="42857">
                  <a:srgbClr val="371D40">
                    <a:alpha val="4186"/>
                  </a:srgbClr>
                </a:gs>
                <a:gs pos="57143">
                  <a:srgbClr val="371D40">
                    <a:alpha val="2342"/>
                  </a:srgbClr>
                </a:gs>
                <a:gs pos="71429">
                  <a:srgbClr val="371D40">
                    <a:alpha val="1103"/>
                  </a:srgbClr>
                </a:gs>
                <a:gs pos="85714">
                  <a:srgbClr val="371D40">
                    <a:alpha val="438"/>
                  </a:srgbClr>
                </a:gs>
                <a:gs pos="100000">
                  <a:srgbClr val="371D40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6876486">
              <a:off x="2689105" y="180423"/>
              <a:ext cx="580277" cy="515328"/>
            </a:xfrm>
            <a:prstGeom prst="ellipse">
              <a:avLst/>
            </a:prstGeom>
            <a:gradFill>
              <a:gsLst>
                <a:gs pos="0">
                  <a:srgbClr val="003317">
                    <a:alpha val="6958"/>
                  </a:srgbClr>
                </a:gs>
                <a:gs pos="14286">
                  <a:srgbClr val="003317">
                    <a:alpha val="6414"/>
                  </a:srgbClr>
                </a:gs>
                <a:gs pos="28571">
                  <a:srgbClr val="003317">
                    <a:alpha val="5017"/>
                  </a:srgbClr>
                </a:gs>
                <a:gs pos="42857">
                  <a:srgbClr val="003317">
                    <a:alpha val="3320"/>
                  </a:srgbClr>
                </a:gs>
                <a:gs pos="57143">
                  <a:srgbClr val="003317">
                    <a:alpha val="1853"/>
                  </a:srgbClr>
                </a:gs>
                <a:gs pos="71429">
                  <a:srgbClr val="003317">
                    <a:alpha val="872"/>
                  </a:srgbClr>
                </a:gs>
                <a:gs pos="85714">
                  <a:srgbClr val="003317">
                    <a:alpha val="346"/>
                  </a:srgbClr>
                </a:gs>
                <a:gs pos="100000">
                  <a:srgbClr val="003317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5793988">
              <a:off x="2989154" y="405212"/>
              <a:ext cx="482380" cy="465386"/>
            </a:xfrm>
            <a:prstGeom prst="ellipse">
              <a:avLst/>
            </a:prstGeom>
            <a:gradFill>
              <a:gsLst>
                <a:gs pos="0">
                  <a:srgbClr val="504B42">
                    <a:alpha val="13208"/>
                  </a:srgbClr>
                </a:gs>
                <a:gs pos="14286">
                  <a:srgbClr val="504B42">
                    <a:alpha val="12208"/>
                  </a:srgbClr>
                </a:gs>
                <a:gs pos="28571">
                  <a:srgbClr val="504B42">
                    <a:alpha val="9615"/>
                  </a:srgbClr>
                </a:gs>
                <a:gs pos="42857">
                  <a:srgbClr val="504B42">
                    <a:alpha val="6416"/>
                  </a:srgbClr>
                </a:gs>
                <a:gs pos="57143">
                  <a:srgbClr val="504B42">
                    <a:alpha val="3608"/>
                  </a:srgbClr>
                </a:gs>
                <a:gs pos="71429">
                  <a:srgbClr val="504B42">
                    <a:alpha val="1705"/>
                  </a:srgbClr>
                </a:gs>
                <a:gs pos="85714">
                  <a:srgbClr val="504B42">
                    <a:alpha val="678"/>
                  </a:srgbClr>
                </a:gs>
                <a:gs pos="100000">
                  <a:srgbClr val="504B42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9365003">
              <a:off x="1675574" y="2355947"/>
              <a:ext cx="424655" cy="133655"/>
            </a:xfrm>
            <a:prstGeom prst="ellipse">
              <a:avLst/>
            </a:prstGeom>
            <a:gradFill>
              <a:gsLst>
                <a:gs pos="0">
                  <a:srgbClr val="FF0000">
                    <a:alpha val="28153"/>
                  </a:srgbClr>
                </a:gs>
                <a:gs pos="14286">
                  <a:srgbClr val="FF0000">
                    <a:alpha val="26206"/>
                  </a:srgbClr>
                </a:gs>
                <a:gs pos="28571">
                  <a:srgbClr val="FF0000">
                    <a:alpha val="21018"/>
                  </a:srgbClr>
                </a:gs>
                <a:gs pos="42857">
                  <a:srgbClr val="FF0000">
                    <a:alpha val="14339"/>
                  </a:srgbClr>
                </a:gs>
                <a:gs pos="57143">
                  <a:srgbClr val="FF0000">
                    <a:alpha val="8218"/>
                  </a:srgbClr>
                </a:gs>
                <a:gs pos="71429">
                  <a:srgbClr val="FF0000">
                    <a:alpha val="3935"/>
                  </a:srgbClr>
                </a:gs>
                <a:gs pos="85714">
                  <a:srgbClr val="FF0000">
                    <a:alpha val="1575"/>
                  </a:srgbClr>
                </a:gs>
                <a:gs pos="100000">
                  <a:srgbClr val="FF0000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10795204">
              <a:off x="2751870" y="428511"/>
              <a:ext cx="520002" cy="495060"/>
            </a:xfrm>
            <a:prstGeom prst="ellipse">
              <a:avLst/>
            </a:prstGeom>
            <a:gradFill>
              <a:gsLst>
                <a:gs pos="0">
                  <a:srgbClr val="3F003F">
                    <a:alpha val="15203"/>
                  </a:srgbClr>
                </a:gs>
                <a:gs pos="14286">
                  <a:srgbClr val="3F003F">
                    <a:alpha val="14064"/>
                  </a:srgbClr>
                </a:gs>
                <a:gs pos="28571">
                  <a:srgbClr val="3F003F">
                    <a:alpha val="11102"/>
                  </a:srgbClr>
                </a:gs>
                <a:gs pos="42857">
                  <a:srgbClr val="3F003F">
                    <a:alpha val="7429"/>
                  </a:srgbClr>
                </a:gs>
                <a:gs pos="57143">
                  <a:srgbClr val="3F003F">
                    <a:alpha val="4187"/>
                  </a:srgbClr>
                </a:gs>
                <a:gs pos="71429">
                  <a:srgbClr val="3F003F">
                    <a:alpha val="1982"/>
                  </a:srgbClr>
                </a:gs>
                <a:gs pos="85714">
                  <a:srgbClr val="3F003F">
                    <a:alpha val="789"/>
                  </a:srgbClr>
                </a:gs>
                <a:gs pos="100000">
                  <a:srgbClr val="3F003F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5489017">
              <a:off x="2392932" y="25891"/>
              <a:ext cx="566589" cy="493522"/>
            </a:xfrm>
            <a:prstGeom prst="ellipse">
              <a:avLst/>
            </a:prstGeom>
            <a:gradFill>
              <a:gsLst>
                <a:gs pos="0">
                  <a:srgbClr val="004020">
                    <a:alpha val="11362"/>
                  </a:srgbClr>
                </a:gs>
                <a:gs pos="14286">
                  <a:srgbClr val="004020">
                    <a:alpha val="10493"/>
                  </a:srgbClr>
                </a:gs>
                <a:gs pos="28571">
                  <a:srgbClr val="004020">
                    <a:alpha val="8247"/>
                  </a:srgbClr>
                </a:gs>
                <a:gs pos="42857">
                  <a:srgbClr val="004020">
                    <a:alpha val="5489"/>
                  </a:srgbClr>
                </a:gs>
                <a:gs pos="57143">
                  <a:srgbClr val="004020">
                    <a:alpha val="3080"/>
                  </a:srgbClr>
                </a:gs>
                <a:gs pos="71429">
                  <a:srgbClr val="004020">
                    <a:alpha val="1454"/>
                  </a:srgbClr>
                </a:gs>
                <a:gs pos="85714">
                  <a:srgbClr val="004020">
                    <a:alpha val="577"/>
                  </a:srgbClr>
                </a:gs>
                <a:gs pos="100000">
                  <a:srgbClr val="004020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10164085">
              <a:off x="3427230" y="2000871"/>
              <a:ext cx="394848" cy="77211"/>
            </a:xfrm>
            <a:prstGeom prst="ellipse">
              <a:avLst/>
            </a:prstGeom>
            <a:gradFill>
              <a:gsLst>
                <a:gs pos="0">
                  <a:srgbClr val="FFFF78">
                    <a:alpha val="32968"/>
                  </a:srgbClr>
                </a:gs>
                <a:gs pos="14286">
                  <a:srgbClr val="FFFF78">
                    <a:alpha val="30764"/>
                  </a:srgbClr>
                </a:gs>
                <a:gs pos="28571">
                  <a:srgbClr val="FFFF78">
                    <a:alpha val="24833"/>
                  </a:srgbClr>
                </a:gs>
                <a:gs pos="42857">
                  <a:srgbClr val="FFFF78">
                    <a:alpha val="17075"/>
                  </a:srgbClr>
                </a:gs>
                <a:gs pos="57143">
                  <a:srgbClr val="FFFF78">
                    <a:alpha val="9855"/>
                  </a:srgbClr>
                </a:gs>
                <a:gs pos="71429">
                  <a:srgbClr val="FFFF78">
                    <a:alpha val="4740"/>
                  </a:srgbClr>
                </a:gs>
                <a:gs pos="85714">
                  <a:srgbClr val="FFFF78">
                    <a:alpha val="1902"/>
                  </a:srgbClr>
                </a:gs>
                <a:gs pos="100000">
                  <a:srgbClr val="FFFF7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4250473">
              <a:off x="1597174" y="1440816"/>
              <a:ext cx="430386" cy="155990"/>
            </a:xfrm>
            <a:prstGeom prst="ellipse">
              <a:avLst/>
            </a:prstGeom>
            <a:gradFill>
              <a:gsLst>
                <a:gs pos="0">
                  <a:srgbClr val="FFFFFF">
                    <a:alpha val="24181"/>
                  </a:srgbClr>
                </a:gs>
                <a:gs pos="14286">
                  <a:srgbClr val="FFFFFF">
                    <a:alpha val="22464"/>
                  </a:srgbClr>
                </a:gs>
                <a:gs pos="28571">
                  <a:srgbClr val="FFFFFF">
                    <a:alpha val="17926"/>
                  </a:srgbClr>
                </a:gs>
                <a:gs pos="42857">
                  <a:srgbClr val="FFFFFF">
                    <a:alpha val="12153"/>
                  </a:srgbClr>
                </a:gs>
                <a:gs pos="57143">
                  <a:srgbClr val="FFFFFF">
                    <a:alpha val="6928"/>
                  </a:srgbClr>
                </a:gs>
                <a:gs pos="71429">
                  <a:srgbClr val="FFFFFF">
                    <a:alpha val="3305"/>
                  </a:srgbClr>
                </a:gs>
                <a:gs pos="85714">
                  <a:srgbClr val="FFFFFF">
                    <a:alpha val="1320"/>
                  </a:srgbClr>
                </a:gs>
                <a:gs pos="100000">
                  <a:srgbClr val="FFFFFF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10045865">
              <a:off x="2087927" y="-1408"/>
              <a:ext cx="528488" cy="478410"/>
            </a:xfrm>
            <a:prstGeom prst="ellipse">
              <a:avLst/>
            </a:prstGeom>
            <a:gradFill>
              <a:gsLst>
                <a:gs pos="0">
                  <a:srgbClr val="47184A">
                    <a:alpha val="10082"/>
                  </a:srgbClr>
                </a:gs>
                <a:gs pos="14286">
                  <a:srgbClr val="47184A">
                    <a:alpha val="9306"/>
                  </a:srgbClr>
                </a:gs>
                <a:gs pos="28571">
                  <a:srgbClr val="47184A">
                    <a:alpha val="7304"/>
                  </a:srgbClr>
                </a:gs>
                <a:gs pos="42857">
                  <a:srgbClr val="47184A">
                    <a:alpha val="4853"/>
                  </a:srgbClr>
                </a:gs>
                <a:gs pos="57143">
                  <a:srgbClr val="47184A">
                    <a:alpha val="2719"/>
                  </a:srgbClr>
                </a:gs>
                <a:gs pos="71429">
                  <a:srgbClr val="47184A">
                    <a:alpha val="1282"/>
                  </a:srgbClr>
                </a:gs>
                <a:gs pos="85714">
                  <a:srgbClr val="47184A">
                    <a:alpha val="509"/>
                  </a:srgbClr>
                </a:gs>
                <a:gs pos="100000">
                  <a:srgbClr val="47184A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10721244">
              <a:off x="2082445" y="3331"/>
              <a:ext cx="507148" cy="497214"/>
            </a:xfrm>
            <a:prstGeom prst="ellipse">
              <a:avLst/>
            </a:prstGeom>
            <a:gradFill>
              <a:gsLst>
                <a:gs pos="0">
                  <a:srgbClr val="00283A">
                    <a:alpha val="8487"/>
                  </a:srgbClr>
                </a:gs>
                <a:gs pos="14286">
                  <a:srgbClr val="00283A">
                    <a:alpha val="7829"/>
                  </a:srgbClr>
                </a:gs>
                <a:gs pos="28571">
                  <a:srgbClr val="00283A">
                    <a:alpha val="6133"/>
                  </a:srgbClr>
                </a:gs>
                <a:gs pos="42857">
                  <a:srgbClr val="00283A">
                    <a:alpha val="4067"/>
                  </a:srgbClr>
                </a:gs>
                <a:gs pos="57143">
                  <a:srgbClr val="00283A">
                    <a:alpha val="2274"/>
                  </a:srgbClr>
                </a:gs>
                <a:gs pos="71429">
                  <a:srgbClr val="00283A">
                    <a:alpha val="1071"/>
                  </a:srgbClr>
                </a:gs>
                <a:gs pos="85714">
                  <a:srgbClr val="00283A">
                    <a:alpha val="425"/>
                  </a:srgbClr>
                </a:gs>
                <a:gs pos="100000">
                  <a:srgbClr val="00283A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10350238">
              <a:off x="2071666" y="-5236"/>
              <a:ext cx="505088" cy="489480"/>
            </a:xfrm>
            <a:prstGeom prst="ellipse">
              <a:avLst/>
            </a:prstGeom>
            <a:gradFill>
              <a:gsLst>
                <a:gs pos="0">
                  <a:srgbClr val="3C203D">
                    <a:alpha val="8347"/>
                  </a:srgbClr>
                </a:gs>
                <a:gs pos="14286">
                  <a:srgbClr val="3C203D">
                    <a:alpha val="7699"/>
                  </a:srgbClr>
                </a:gs>
                <a:gs pos="28571">
                  <a:srgbClr val="3C203D">
                    <a:alpha val="6031"/>
                  </a:srgbClr>
                </a:gs>
                <a:gs pos="42857">
                  <a:srgbClr val="3C203D">
                    <a:alpha val="3998"/>
                  </a:srgbClr>
                </a:gs>
                <a:gs pos="57143">
                  <a:srgbClr val="3C203D">
                    <a:alpha val="2235"/>
                  </a:srgbClr>
                </a:gs>
                <a:gs pos="71429">
                  <a:srgbClr val="3C203D">
                    <a:alpha val="1053"/>
                  </a:srgbClr>
                </a:gs>
                <a:gs pos="85714">
                  <a:srgbClr val="3C203D">
                    <a:alpha val="418"/>
                  </a:srgbClr>
                </a:gs>
                <a:gs pos="100000">
                  <a:srgbClr val="3C203D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7827129">
              <a:off x="854683" y="1835781"/>
              <a:ext cx="230487" cy="188947"/>
            </a:xfrm>
            <a:prstGeom prst="ellipse">
              <a:avLst/>
            </a:prstGeom>
            <a:gradFill>
              <a:gsLst>
                <a:gs pos="0">
                  <a:srgbClr val="001732">
                    <a:alpha val="17734"/>
                  </a:srgbClr>
                </a:gs>
                <a:gs pos="14286">
                  <a:srgbClr val="001732">
                    <a:alpha val="16424"/>
                  </a:srgbClr>
                </a:gs>
                <a:gs pos="28571">
                  <a:srgbClr val="001732">
                    <a:alpha val="13004"/>
                  </a:srgbClr>
                </a:gs>
                <a:gs pos="42857">
                  <a:srgbClr val="001732">
                    <a:alpha val="8732"/>
                  </a:srgbClr>
                </a:gs>
                <a:gs pos="57143">
                  <a:srgbClr val="001732">
                    <a:alpha val="4937"/>
                  </a:srgbClr>
                </a:gs>
                <a:gs pos="71429">
                  <a:srgbClr val="001732">
                    <a:alpha val="2342"/>
                  </a:srgbClr>
                </a:gs>
                <a:gs pos="85714">
                  <a:srgbClr val="001732">
                    <a:alpha val="933"/>
                  </a:srgbClr>
                </a:gs>
                <a:gs pos="100000">
                  <a:srgbClr val="001732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5266442">
              <a:off x="1671317" y="2201900"/>
              <a:ext cx="443114" cy="183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10770948">
              <a:off x="1207886" y="-237552"/>
              <a:ext cx="503388" cy="494046"/>
            </a:xfrm>
            <a:prstGeom prst="ellipse">
              <a:avLst/>
            </a:prstGeom>
            <a:gradFill>
              <a:gsLst>
                <a:gs pos="0">
                  <a:srgbClr val="00293F">
                    <a:alpha val="1598"/>
                  </a:srgbClr>
                </a:gs>
                <a:gs pos="14286">
                  <a:srgbClr val="00293F">
                    <a:alpha val="1470"/>
                  </a:srgbClr>
                </a:gs>
                <a:gs pos="28571">
                  <a:srgbClr val="00293F">
                    <a:alpha val="1143"/>
                  </a:srgbClr>
                </a:gs>
                <a:gs pos="42857">
                  <a:srgbClr val="00293F">
                    <a:alpha val="751"/>
                  </a:srgbClr>
                </a:gs>
                <a:gs pos="57143">
                  <a:srgbClr val="00293F">
                    <a:alpha val="417"/>
                  </a:srgbClr>
                </a:gs>
                <a:gs pos="71429">
                  <a:srgbClr val="00293F">
                    <a:alpha val="195"/>
                  </a:srgbClr>
                </a:gs>
                <a:gs pos="85714">
                  <a:srgbClr val="00293F">
                    <a:alpha val="77"/>
                  </a:srgbClr>
                </a:gs>
                <a:gs pos="100000">
                  <a:srgbClr val="00293F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10322068">
              <a:off x="692936" y="-255321"/>
              <a:ext cx="515902" cy="515070"/>
            </a:xfrm>
            <a:prstGeom prst="ellipse">
              <a:avLst/>
            </a:prstGeom>
            <a:gradFill>
              <a:gsLst>
                <a:gs pos="0">
                  <a:srgbClr val="002B41">
                    <a:alpha val="14397"/>
                  </a:srgbClr>
                </a:gs>
                <a:gs pos="14286">
                  <a:srgbClr val="002B41">
                    <a:alpha val="13314"/>
                  </a:srgbClr>
                </a:gs>
                <a:gs pos="28571">
                  <a:srgbClr val="002B41">
                    <a:alpha val="10500"/>
                  </a:srgbClr>
                </a:gs>
                <a:gs pos="42857">
                  <a:srgbClr val="002B41">
                    <a:alpha val="7018"/>
                  </a:srgbClr>
                </a:gs>
                <a:gs pos="57143">
                  <a:srgbClr val="002B41">
                    <a:alpha val="3952"/>
                  </a:srgbClr>
                </a:gs>
                <a:gs pos="71429">
                  <a:srgbClr val="002B41">
                    <a:alpha val="1870"/>
                  </a:srgbClr>
                </a:gs>
                <a:gs pos="85714">
                  <a:srgbClr val="002B41">
                    <a:alpha val="744"/>
                  </a:srgbClr>
                </a:gs>
                <a:gs pos="100000">
                  <a:srgbClr val="002B41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5472836">
              <a:off x="1631349" y="1717123"/>
              <a:ext cx="490196" cy="9659"/>
            </a:xfrm>
            <a:prstGeom prst="ellipse">
              <a:avLst/>
            </a:prstGeom>
            <a:gradFill>
              <a:gsLst>
                <a:gs pos="0">
                  <a:srgbClr val="FFFF00">
                    <a:alpha val="31624"/>
                  </a:srgbClr>
                </a:gs>
                <a:gs pos="14286">
                  <a:srgbClr val="FFFF00">
                    <a:alpha val="29489"/>
                  </a:srgbClr>
                </a:gs>
                <a:gs pos="28571">
                  <a:srgbClr val="FFFF00">
                    <a:alpha val="23761"/>
                  </a:srgbClr>
                </a:gs>
                <a:gs pos="42857">
                  <a:srgbClr val="FFFF00">
                    <a:alpha val="16301"/>
                  </a:srgbClr>
                </a:gs>
                <a:gs pos="57143">
                  <a:srgbClr val="FFFF00">
                    <a:alpha val="9390"/>
                  </a:srgbClr>
                </a:gs>
                <a:gs pos="71429">
                  <a:srgbClr val="FFFF00">
                    <a:alpha val="4511"/>
                  </a:srgbClr>
                </a:gs>
                <a:gs pos="85714">
                  <a:srgbClr val="FFFF00">
                    <a:alpha val="1809"/>
                  </a:srgbClr>
                </a:gs>
                <a:gs pos="100000">
                  <a:srgbClr val="FFFF00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-8291311">
              <a:off x="1569028" y="831803"/>
              <a:ext cx="470433" cy="219516"/>
            </a:xfrm>
            <a:prstGeom prst="ellipse">
              <a:avLst/>
            </a:prstGeom>
            <a:gradFill>
              <a:gsLst>
                <a:gs pos="0">
                  <a:srgbClr val="FFC6FF">
                    <a:alpha val="7076"/>
                  </a:srgbClr>
                </a:gs>
                <a:gs pos="14286">
                  <a:srgbClr val="FFC6FF">
                    <a:alpha val="6523"/>
                  </a:srgbClr>
                </a:gs>
                <a:gs pos="28571">
                  <a:srgbClr val="FFC6FF">
                    <a:alpha val="5103"/>
                  </a:srgbClr>
                </a:gs>
                <a:gs pos="42857">
                  <a:srgbClr val="FFC6FF">
                    <a:alpha val="3377"/>
                  </a:srgbClr>
                </a:gs>
                <a:gs pos="57143">
                  <a:srgbClr val="FFC6FF">
                    <a:alpha val="1886"/>
                  </a:srgbClr>
                </a:gs>
                <a:gs pos="71429">
                  <a:srgbClr val="FFC6FF">
                    <a:alpha val="887"/>
                  </a:srgbClr>
                </a:gs>
                <a:gs pos="85714">
                  <a:srgbClr val="FFC6FF">
                    <a:alpha val="352"/>
                  </a:srgbClr>
                </a:gs>
                <a:gs pos="100000">
                  <a:srgbClr val="FFC6FF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-10737292">
              <a:off x="20299" y="2073870"/>
              <a:ext cx="402311" cy="56883"/>
            </a:xfrm>
            <a:prstGeom prst="ellipse">
              <a:avLst/>
            </a:prstGeom>
            <a:gradFill>
              <a:gsLst>
                <a:gs pos="0">
                  <a:srgbClr val="E4F4FF">
                    <a:alpha val="27360"/>
                  </a:srgbClr>
                </a:gs>
                <a:gs pos="14286">
                  <a:srgbClr val="E4F4FF">
                    <a:alpha val="25458"/>
                  </a:srgbClr>
                </a:gs>
                <a:gs pos="28571">
                  <a:srgbClr val="E4F4FF">
                    <a:alpha val="20397"/>
                  </a:srgbClr>
                </a:gs>
                <a:gs pos="42857">
                  <a:srgbClr val="E4F4FF">
                    <a:alpha val="13897"/>
                  </a:srgbClr>
                </a:gs>
                <a:gs pos="57143">
                  <a:srgbClr val="E4F4FF">
                    <a:alpha val="7957"/>
                  </a:srgbClr>
                </a:gs>
                <a:gs pos="71429">
                  <a:srgbClr val="E4F4FF">
                    <a:alpha val="3807"/>
                  </a:srgbClr>
                </a:gs>
                <a:gs pos="85714">
                  <a:srgbClr val="E4F4FF">
                    <a:alpha val="1523"/>
                  </a:srgbClr>
                </a:gs>
                <a:gs pos="100000">
                  <a:srgbClr val="E4F4FF">
                    <a:alpha val="5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4915588">
              <a:off x="2705245" y="442855"/>
              <a:ext cx="526653" cy="491928"/>
            </a:xfrm>
            <a:prstGeom prst="ellipse">
              <a:avLst/>
            </a:prstGeom>
            <a:gradFill>
              <a:gsLst>
                <a:gs pos="0">
                  <a:srgbClr val="00354F">
                    <a:alpha val="13415"/>
                  </a:srgbClr>
                </a:gs>
                <a:gs pos="14286">
                  <a:srgbClr val="00354F">
                    <a:alpha val="12401"/>
                  </a:srgbClr>
                </a:gs>
                <a:gs pos="28571">
                  <a:srgbClr val="00354F">
                    <a:alpha val="9769"/>
                  </a:srgbClr>
                </a:gs>
                <a:gs pos="42857">
                  <a:srgbClr val="00354F">
                    <a:alpha val="6520"/>
                  </a:srgbClr>
                </a:gs>
                <a:gs pos="57143">
                  <a:srgbClr val="00354F">
                    <a:alpha val="3667"/>
                  </a:srgbClr>
                </a:gs>
                <a:gs pos="71429">
                  <a:srgbClr val="00354F">
                    <a:alpha val="1734"/>
                  </a:srgbClr>
                </a:gs>
                <a:gs pos="85714">
                  <a:srgbClr val="00354F">
                    <a:alpha val="689"/>
                  </a:srgbClr>
                </a:gs>
                <a:gs pos="100000">
                  <a:srgbClr val="00354F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7859107">
              <a:off x="2514251" y="29090"/>
              <a:ext cx="561614" cy="536112"/>
            </a:xfrm>
            <a:prstGeom prst="ellipse">
              <a:avLst/>
            </a:prstGeom>
            <a:gradFill>
              <a:gsLst>
                <a:gs pos="0">
                  <a:srgbClr val="00422B">
                    <a:alpha val="12337"/>
                  </a:srgbClr>
                </a:gs>
                <a:gs pos="14286">
                  <a:srgbClr val="00422B">
                    <a:alpha val="11399"/>
                  </a:srgbClr>
                </a:gs>
                <a:gs pos="28571">
                  <a:srgbClr val="00422B">
                    <a:alpha val="8969"/>
                  </a:srgbClr>
                </a:gs>
                <a:gs pos="42857">
                  <a:srgbClr val="00422B">
                    <a:alpha val="5977"/>
                  </a:srgbClr>
                </a:gs>
                <a:gs pos="57143">
                  <a:srgbClr val="00422B">
                    <a:alpha val="3358"/>
                  </a:srgbClr>
                </a:gs>
                <a:gs pos="71429">
                  <a:srgbClr val="00422B">
                    <a:alpha val="1586"/>
                  </a:srgbClr>
                </a:gs>
                <a:gs pos="85714">
                  <a:srgbClr val="00422B">
                    <a:alpha val="630"/>
                  </a:srgbClr>
                </a:gs>
                <a:gs pos="100000">
                  <a:srgbClr val="00422B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7024902">
              <a:off x="1066177" y="-231874"/>
              <a:ext cx="525689" cy="505867"/>
            </a:xfrm>
            <a:prstGeom prst="ellipse">
              <a:avLst/>
            </a:prstGeom>
            <a:gradFill>
              <a:gsLst>
                <a:gs pos="0">
                  <a:srgbClr val="00283E">
                    <a:alpha val="12701"/>
                  </a:srgbClr>
                </a:gs>
                <a:gs pos="14286">
                  <a:srgbClr val="00283E">
                    <a:alpha val="11737"/>
                  </a:srgbClr>
                </a:gs>
                <a:gs pos="28571">
                  <a:srgbClr val="00283E">
                    <a:alpha val="9238"/>
                  </a:srgbClr>
                </a:gs>
                <a:gs pos="42857">
                  <a:srgbClr val="00283E">
                    <a:alpha val="6160"/>
                  </a:srgbClr>
                </a:gs>
                <a:gs pos="57143">
                  <a:srgbClr val="00283E">
                    <a:alpha val="3462"/>
                  </a:srgbClr>
                </a:gs>
                <a:gs pos="71429">
                  <a:srgbClr val="00283E">
                    <a:alpha val="1636"/>
                  </a:srgbClr>
                </a:gs>
                <a:gs pos="85714">
                  <a:srgbClr val="00283E">
                    <a:alpha val="650"/>
                  </a:srgbClr>
                </a:gs>
                <a:gs pos="100000">
                  <a:srgbClr val="00283E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6932624">
              <a:off x="1052994" y="1614689"/>
              <a:ext cx="239758" cy="199537"/>
            </a:xfrm>
            <a:prstGeom prst="ellipse">
              <a:avLst/>
            </a:prstGeom>
            <a:gradFill>
              <a:gsLst>
                <a:gs pos="0">
                  <a:srgbClr val="7F3900">
                    <a:alpha val="8060"/>
                  </a:srgbClr>
                </a:gs>
                <a:gs pos="14286">
                  <a:srgbClr val="7F3900">
                    <a:alpha val="7433"/>
                  </a:srgbClr>
                </a:gs>
                <a:gs pos="28571">
                  <a:srgbClr val="7F3900">
                    <a:alpha val="5821"/>
                  </a:srgbClr>
                </a:gs>
                <a:gs pos="42857">
                  <a:srgbClr val="7F3900">
                    <a:alpha val="3857"/>
                  </a:srgbClr>
                </a:gs>
                <a:gs pos="57143">
                  <a:srgbClr val="7F3900">
                    <a:alpha val="2156"/>
                  </a:srgbClr>
                </a:gs>
                <a:gs pos="71429">
                  <a:srgbClr val="7F3900">
                    <a:alpha val="1015"/>
                  </a:srgbClr>
                </a:gs>
                <a:gs pos="85714">
                  <a:srgbClr val="7F3900">
                    <a:alpha val="403"/>
                  </a:srgbClr>
                </a:gs>
                <a:gs pos="100000">
                  <a:srgbClr val="7F3900">
                    <a:alpha val="1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5162064">
              <a:off x="114291" y="1272800"/>
              <a:ext cx="267799" cy="240663"/>
            </a:xfrm>
            <a:prstGeom prst="ellipse">
              <a:avLst/>
            </a:prstGeom>
            <a:gradFill>
              <a:gsLst>
                <a:gs pos="0">
                  <a:srgbClr val="006775">
                    <a:alpha val="4975"/>
                  </a:srgbClr>
                </a:gs>
                <a:gs pos="14286">
                  <a:srgbClr val="006775">
                    <a:alpha val="4582"/>
                  </a:srgbClr>
                </a:gs>
                <a:gs pos="28571">
                  <a:srgbClr val="006775">
                    <a:alpha val="3576"/>
                  </a:srgbClr>
                </a:gs>
                <a:gs pos="42857">
                  <a:srgbClr val="006775">
                    <a:alpha val="2360"/>
                  </a:srgbClr>
                </a:gs>
                <a:gs pos="57143">
                  <a:srgbClr val="006775">
                    <a:alpha val="1315"/>
                  </a:srgbClr>
                </a:gs>
                <a:gs pos="71429">
                  <a:srgbClr val="006775">
                    <a:alpha val="618"/>
                  </a:srgbClr>
                </a:gs>
                <a:gs pos="85714">
                  <a:srgbClr val="006775">
                    <a:alpha val="245"/>
                  </a:srgbClr>
                </a:gs>
                <a:gs pos="100000">
                  <a:srgbClr val="006775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5915085">
              <a:off x="-110716" y="1340962"/>
              <a:ext cx="250136" cy="189037"/>
            </a:xfrm>
            <a:prstGeom prst="ellipse">
              <a:avLst/>
            </a:prstGeom>
            <a:gradFill>
              <a:gsLst>
                <a:gs pos="0">
                  <a:srgbClr val="844939">
                    <a:alpha val="10838"/>
                  </a:srgbClr>
                </a:gs>
                <a:gs pos="14286">
                  <a:srgbClr val="844939">
                    <a:alpha val="10006"/>
                  </a:srgbClr>
                </a:gs>
                <a:gs pos="28571">
                  <a:srgbClr val="844939">
                    <a:alpha val="7860"/>
                  </a:srgbClr>
                </a:gs>
                <a:gs pos="42857">
                  <a:srgbClr val="844939">
                    <a:alpha val="5228"/>
                  </a:srgbClr>
                </a:gs>
                <a:gs pos="57143">
                  <a:srgbClr val="844939">
                    <a:alpha val="2931"/>
                  </a:srgbClr>
                </a:gs>
                <a:gs pos="71429">
                  <a:srgbClr val="844939">
                    <a:alpha val="1383"/>
                  </a:srgbClr>
                </a:gs>
                <a:gs pos="85714">
                  <a:srgbClr val="844939">
                    <a:alpha val="549"/>
                  </a:srgbClr>
                </a:gs>
                <a:gs pos="100000">
                  <a:srgbClr val="844939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4247168">
              <a:off x="3006884" y="590157"/>
              <a:ext cx="480091" cy="468181"/>
            </a:xfrm>
            <a:prstGeom prst="ellipse">
              <a:avLst/>
            </a:prstGeom>
            <a:gradFill>
              <a:gsLst>
                <a:gs pos="0">
                  <a:srgbClr val="365040">
                    <a:alpha val="13581"/>
                  </a:srgbClr>
                </a:gs>
                <a:gs pos="14286">
                  <a:srgbClr val="365040">
                    <a:alpha val="12555"/>
                  </a:srgbClr>
                </a:gs>
                <a:gs pos="28571">
                  <a:srgbClr val="365040">
                    <a:alpha val="9892"/>
                  </a:srgbClr>
                </a:gs>
                <a:gs pos="42857">
                  <a:srgbClr val="365040">
                    <a:alpha val="6604"/>
                  </a:srgbClr>
                </a:gs>
                <a:gs pos="57143">
                  <a:srgbClr val="365040">
                    <a:alpha val="3715"/>
                  </a:srgbClr>
                </a:gs>
                <a:gs pos="71429">
                  <a:srgbClr val="365040">
                    <a:alpha val="1757"/>
                  </a:srgbClr>
                </a:gs>
                <a:gs pos="85714">
                  <a:srgbClr val="365040">
                    <a:alpha val="698"/>
                  </a:srgbClr>
                </a:gs>
                <a:gs pos="100000">
                  <a:srgbClr val="365040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7363041">
              <a:off x="1979507" y="-44856"/>
              <a:ext cx="534290" cy="493885"/>
            </a:xfrm>
            <a:prstGeom prst="ellipse">
              <a:avLst/>
            </a:prstGeom>
            <a:gradFill>
              <a:gsLst>
                <a:gs pos="0">
                  <a:srgbClr val="00363A">
                    <a:alpha val="11290"/>
                  </a:srgbClr>
                </a:gs>
                <a:gs pos="14286">
                  <a:srgbClr val="00363A">
                    <a:alpha val="10426"/>
                  </a:srgbClr>
                </a:gs>
                <a:gs pos="28571">
                  <a:srgbClr val="00363A">
                    <a:alpha val="8194"/>
                  </a:srgbClr>
                </a:gs>
                <a:gs pos="42857">
                  <a:srgbClr val="00363A">
                    <a:alpha val="5453"/>
                  </a:srgbClr>
                </a:gs>
                <a:gs pos="57143">
                  <a:srgbClr val="00363A">
                    <a:alpha val="3060"/>
                  </a:srgbClr>
                </a:gs>
                <a:gs pos="71429">
                  <a:srgbClr val="00363A">
                    <a:alpha val="1444"/>
                  </a:srgbClr>
                </a:gs>
                <a:gs pos="85714">
                  <a:srgbClr val="00363A">
                    <a:alpha val="574"/>
                  </a:srgbClr>
                </a:gs>
                <a:gs pos="100000">
                  <a:srgbClr val="00363A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6393378">
              <a:off x="2017180" y="-51853"/>
              <a:ext cx="536680" cy="503267"/>
            </a:xfrm>
            <a:prstGeom prst="ellipse">
              <a:avLst/>
            </a:prstGeom>
            <a:gradFill>
              <a:gsLst>
                <a:gs pos="0">
                  <a:srgbClr val="00382F">
                    <a:alpha val="13931"/>
                  </a:srgbClr>
                </a:gs>
                <a:gs pos="14286">
                  <a:srgbClr val="00382F">
                    <a:alpha val="12880"/>
                  </a:srgbClr>
                </a:gs>
                <a:gs pos="28571">
                  <a:srgbClr val="00382F">
                    <a:alpha val="10153"/>
                  </a:srgbClr>
                </a:gs>
                <a:gs pos="42857">
                  <a:srgbClr val="00382F">
                    <a:alpha val="6781"/>
                  </a:srgbClr>
                </a:gs>
                <a:gs pos="57143">
                  <a:srgbClr val="00382F">
                    <a:alpha val="3816"/>
                  </a:srgbClr>
                </a:gs>
                <a:gs pos="71429">
                  <a:srgbClr val="00382F">
                    <a:alpha val="1805"/>
                  </a:srgbClr>
                </a:gs>
                <a:gs pos="85714">
                  <a:srgbClr val="00382F">
                    <a:alpha val="718"/>
                  </a:srgbClr>
                </a:gs>
                <a:gs pos="100000">
                  <a:srgbClr val="00382F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6458054">
              <a:off x="1952016" y="-52265"/>
              <a:ext cx="523206" cy="485615"/>
            </a:xfrm>
            <a:prstGeom prst="ellipse">
              <a:avLst/>
            </a:prstGeom>
            <a:gradFill>
              <a:gsLst>
                <a:gs pos="0">
                  <a:srgbClr val="002434">
                    <a:alpha val="10861"/>
                  </a:srgbClr>
                </a:gs>
                <a:gs pos="14286">
                  <a:srgbClr val="002434">
                    <a:alpha val="10028"/>
                  </a:srgbClr>
                </a:gs>
                <a:gs pos="28571">
                  <a:srgbClr val="002434">
                    <a:alpha val="7877"/>
                  </a:srgbClr>
                </a:gs>
                <a:gs pos="42857">
                  <a:srgbClr val="002434">
                    <a:alpha val="5239"/>
                  </a:srgbClr>
                </a:gs>
                <a:gs pos="57143">
                  <a:srgbClr val="002434">
                    <a:alpha val="2938"/>
                  </a:srgbClr>
                </a:gs>
                <a:gs pos="71429">
                  <a:srgbClr val="002434">
                    <a:alpha val="1386"/>
                  </a:srgbClr>
                </a:gs>
                <a:gs pos="85714">
                  <a:srgbClr val="002434">
                    <a:alpha val="550"/>
                  </a:srgbClr>
                </a:gs>
                <a:gs pos="100000">
                  <a:srgbClr val="002434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6453181">
              <a:off x="1952634" y="-62420"/>
              <a:ext cx="527242" cy="488232"/>
            </a:xfrm>
            <a:prstGeom prst="ellipse">
              <a:avLst/>
            </a:prstGeom>
            <a:gradFill>
              <a:gsLst>
                <a:gs pos="0">
                  <a:srgbClr val="00222A">
                    <a:alpha val="11562"/>
                  </a:srgbClr>
                </a:gs>
                <a:gs pos="14286">
                  <a:srgbClr val="00222A">
                    <a:alpha val="10679"/>
                  </a:srgbClr>
                </a:gs>
                <a:gs pos="28571">
                  <a:srgbClr val="00222A">
                    <a:alpha val="8395"/>
                  </a:srgbClr>
                </a:gs>
                <a:gs pos="42857">
                  <a:srgbClr val="00222A">
                    <a:alpha val="5589"/>
                  </a:srgbClr>
                </a:gs>
                <a:gs pos="57143">
                  <a:srgbClr val="00222A">
                    <a:alpha val="3137"/>
                  </a:srgbClr>
                </a:gs>
                <a:gs pos="71429">
                  <a:srgbClr val="00222A">
                    <a:alpha val="1481"/>
                  </a:srgbClr>
                </a:gs>
                <a:gs pos="85714">
                  <a:srgbClr val="00222A">
                    <a:alpha val="588"/>
                  </a:srgbClr>
                </a:gs>
                <a:gs pos="100000">
                  <a:srgbClr val="00222A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4902908">
              <a:off x="3137683" y="833927"/>
              <a:ext cx="491752" cy="468905"/>
            </a:xfrm>
            <a:prstGeom prst="ellipse">
              <a:avLst/>
            </a:prstGeom>
            <a:gradFill>
              <a:gsLst>
                <a:gs pos="0">
                  <a:srgbClr val="001636">
                    <a:alpha val="12121"/>
                  </a:srgbClr>
                </a:gs>
                <a:gs pos="14286">
                  <a:srgbClr val="001636">
                    <a:alpha val="11198"/>
                  </a:srgbClr>
                </a:gs>
                <a:gs pos="28571">
                  <a:srgbClr val="001636">
                    <a:alpha val="8809"/>
                  </a:srgbClr>
                </a:gs>
                <a:gs pos="42857">
                  <a:srgbClr val="001636">
                    <a:alpha val="5869"/>
                  </a:srgbClr>
                </a:gs>
                <a:gs pos="57143">
                  <a:srgbClr val="001636">
                    <a:alpha val="3296"/>
                  </a:srgbClr>
                </a:gs>
                <a:gs pos="71429">
                  <a:srgbClr val="001636">
                    <a:alpha val="1557"/>
                  </a:srgbClr>
                </a:gs>
                <a:gs pos="85714">
                  <a:srgbClr val="001636">
                    <a:alpha val="618"/>
                  </a:srgbClr>
                </a:gs>
                <a:gs pos="100000">
                  <a:srgbClr val="001636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5323094">
              <a:off x="1903816" y="-129326"/>
              <a:ext cx="519188" cy="496322"/>
            </a:xfrm>
            <a:prstGeom prst="ellipse">
              <a:avLst/>
            </a:prstGeom>
            <a:gradFill>
              <a:gsLst>
                <a:gs pos="0">
                  <a:srgbClr val="002A48">
                    <a:alpha val="12928"/>
                  </a:srgbClr>
                </a:gs>
                <a:gs pos="14286">
                  <a:srgbClr val="002A48">
                    <a:alpha val="11948"/>
                  </a:srgbClr>
                </a:gs>
                <a:gs pos="28571">
                  <a:srgbClr val="002A48">
                    <a:alpha val="9407"/>
                  </a:srgbClr>
                </a:gs>
                <a:gs pos="42857">
                  <a:srgbClr val="002A48">
                    <a:alpha val="6275"/>
                  </a:srgbClr>
                </a:gs>
                <a:gs pos="57143">
                  <a:srgbClr val="002A48">
                    <a:alpha val="3527"/>
                  </a:srgbClr>
                </a:gs>
                <a:gs pos="71429">
                  <a:srgbClr val="002A48">
                    <a:alpha val="1667"/>
                  </a:srgbClr>
                </a:gs>
                <a:gs pos="85714">
                  <a:srgbClr val="002A48">
                    <a:alpha val="662"/>
                  </a:srgbClr>
                </a:gs>
                <a:gs pos="100000">
                  <a:srgbClr val="002A48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6821022">
              <a:off x="2511360" y="13509"/>
              <a:ext cx="530145" cy="516084"/>
            </a:xfrm>
            <a:prstGeom prst="ellipse">
              <a:avLst/>
            </a:prstGeom>
            <a:gradFill>
              <a:gsLst>
                <a:gs pos="0">
                  <a:srgbClr val="1A3022">
                    <a:alpha val="9796"/>
                  </a:srgbClr>
                </a:gs>
                <a:gs pos="14286">
                  <a:srgbClr val="1A3022">
                    <a:alpha val="9040"/>
                  </a:srgbClr>
                </a:gs>
                <a:gs pos="28571">
                  <a:srgbClr val="1A3022">
                    <a:alpha val="7093"/>
                  </a:srgbClr>
                </a:gs>
                <a:gs pos="42857">
                  <a:srgbClr val="1A3022">
                    <a:alpha val="4711"/>
                  </a:srgbClr>
                </a:gs>
                <a:gs pos="57143">
                  <a:srgbClr val="1A3022">
                    <a:alpha val="2639"/>
                  </a:srgbClr>
                </a:gs>
                <a:gs pos="71429">
                  <a:srgbClr val="1A3022">
                    <a:alpha val="1244"/>
                  </a:srgbClr>
                </a:gs>
                <a:gs pos="85714">
                  <a:srgbClr val="1A3022">
                    <a:alpha val="494"/>
                  </a:srgbClr>
                </a:gs>
                <a:gs pos="100000">
                  <a:srgbClr val="1A3022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4533014">
              <a:off x="873865" y="1309628"/>
              <a:ext cx="298365" cy="175235"/>
            </a:xfrm>
            <a:prstGeom prst="ellipse">
              <a:avLst/>
            </a:prstGeom>
            <a:gradFill>
              <a:gsLst>
                <a:gs pos="0">
                  <a:srgbClr val="B193AE">
                    <a:alpha val="9815"/>
                  </a:srgbClr>
                </a:gs>
                <a:gs pos="14286">
                  <a:srgbClr val="B193AE">
                    <a:alpha val="9058"/>
                  </a:srgbClr>
                </a:gs>
                <a:gs pos="28571">
                  <a:srgbClr val="B193AE">
                    <a:alpha val="7107"/>
                  </a:srgbClr>
                </a:gs>
                <a:gs pos="42857">
                  <a:srgbClr val="B193AE">
                    <a:alpha val="4721"/>
                  </a:srgbClr>
                </a:gs>
                <a:gs pos="57143">
                  <a:srgbClr val="B193AE">
                    <a:alpha val="2644"/>
                  </a:srgbClr>
                </a:gs>
                <a:gs pos="71429">
                  <a:srgbClr val="B193AE">
                    <a:alpha val="1246"/>
                  </a:srgbClr>
                </a:gs>
                <a:gs pos="85714">
                  <a:srgbClr val="B193AE">
                    <a:alpha val="495"/>
                  </a:srgbClr>
                </a:gs>
                <a:gs pos="100000">
                  <a:srgbClr val="B193AE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3894978">
              <a:off x="-177501" y="2161954"/>
              <a:ext cx="557405" cy="526541"/>
            </a:xfrm>
            <a:prstGeom prst="ellipse">
              <a:avLst/>
            </a:prstGeom>
            <a:gradFill>
              <a:gsLst>
                <a:gs pos="0">
                  <a:srgbClr val="AB8000">
                    <a:alpha val="18560"/>
                  </a:srgbClr>
                </a:gs>
                <a:gs pos="14286">
                  <a:srgbClr val="AB8000">
                    <a:alpha val="17196"/>
                  </a:srgbClr>
                </a:gs>
                <a:gs pos="28571">
                  <a:srgbClr val="AB8000">
                    <a:alpha val="13628"/>
                  </a:srgbClr>
                </a:gs>
                <a:gs pos="42857">
                  <a:srgbClr val="AB8000">
                    <a:alpha val="9163"/>
                  </a:srgbClr>
                </a:gs>
                <a:gs pos="57143">
                  <a:srgbClr val="AB8000">
                    <a:alpha val="5186"/>
                  </a:srgbClr>
                </a:gs>
                <a:gs pos="71429">
                  <a:srgbClr val="AB8000">
                    <a:alpha val="2462"/>
                  </a:srgbClr>
                </a:gs>
                <a:gs pos="85714">
                  <a:srgbClr val="AB8000">
                    <a:alpha val="981"/>
                  </a:srgbClr>
                </a:gs>
                <a:gs pos="100000">
                  <a:srgbClr val="AB8000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7068877">
              <a:off x="2196098" y="-97205"/>
              <a:ext cx="550706" cy="529441"/>
            </a:xfrm>
            <a:prstGeom prst="ellipse">
              <a:avLst/>
            </a:prstGeom>
            <a:gradFill>
              <a:gsLst>
                <a:gs pos="0">
                  <a:srgbClr val="002F33">
                    <a:alpha val="15741"/>
                  </a:srgbClr>
                </a:gs>
                <a:gs pos="14286">
                  <a:srgbClr val="002F33">
                    <a:alpha val="14566"/>
                  </a:srgbClr>
                </a:gs>
                <a:gs pos="28571">
                  <a:srgbClr val="002F33">
                    <a:alpha val="11506"/>
                  </a:srgbClr>
                </a:gs>
                <a:gs pos="42857">
                  <a:srgbClr val="002F33">
                    <a:alpha val="7705"/>
                  </a:srgbClr>
                </a:gs>
                <a:gs pos="57143">
                  <a:srgbClr val="002F33">
                    <a:alpha val="4345"/>
                  </a:srgbClr>
                </a:gs>
                <a:gs pos="71429">
                  <a:srgbClr val="002F33">
                    <a:alpha val="2058"/>
                  </a:srgbClr>
                </a:gs>
                <a:gs pos="85714">
                  <a:srgbClr val="002F33">
                    <a:alpha val="819"/>
                  </a:srgbClr>
                </a:gs>
                <a:gs pos="100000">
                  <a:srgbClr val="002F33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9678057">
              <a:off x="2936845" y="327233"/>
              <a:ext cx="505458" cy="477142"/>
            </a:xfrm>
            <a:prstGeom prst="ellipse">
              <a:avLst/>
            </a:prstGeom>
            <a:gradFill>
              <a:gsLst>
                <a:gs pos="0">
                  <a:srgbClr val="000E3F">
                    <a:alpha val="12536"/>
                  </a:srgbClr>
                </a:gs>
                <a:gs pos="14286">
                  <a:srgbClr val="000E3F">
                    <a:alpha val="11583"/>
                  </a:srgbClr>
                </a:gs>
                <a:gs pos="28571">
                  <a:srgbClr val="000E3F">
                    <a:alpha val="9116"/>
                  </a:srgbClr>
                </a:gs>
                <a:gs pos="42857">
                  <a:srgbClr val="000E3F">
                    <a:alpha val="6077"/>
                  </a:srgbClr>
                </a:gs>
                <a:gs pos="57143">
                  <a:srgbClr val="000E3F">
                    <a:alpha val="3414"/>
                  </a:srgbClr>
                </a:gs>
                <a:gs pos="71429">
                  <a:srgbClr val="000E3F">
                    <a:alpha val="1613"/>
                  </a:srgbClr>
                </a:gs>
                <a:gs pos="85714">
                  <a:srgbClr val="000E3F">
                    <a:alpha val="641"/>
                  </a:srgbClr>
                </a:gs>
                <a:gs pos="100000">
                  <a:srgbClr val="000E3F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9957428">
              <a:off x="1580311" y="-198459"/>
              <a:ext cx="514534" cy="500579"/>
            </a:xfrm>
            <a:prstGeom prst="ellipse">
              <a:avLst/>
            </a:prstGeom>
            <a:gradFill>
              <a:gsLst>
                <a:gs pos="0">
                  <a:srgbClr val="00343C">
                    <a:alpha val="17802"/>
                  </a:srgbClr>
                </a:gs>
                <a:gs pos="14286">
                  <a:srgbClr val="00343C">
                    <a:alpha val="16488"/>
                  </a:srgbClr>
                </a:gs>
                <a:gs pos="28571">
                  <a:srgbClr val="00343C">
                    <a:alpha val="13056"/>
                  </a:srgbClr>
                </a:gs>
                <a:gs pos="42857">
                  <a:srgbClr val="00343C">
                    <a:alpha val="8768"/>
                  </a:srgbClr>
                </a:gs>
                <a:gs pos="57143">
                  <a:srgbClr val="00343C">
                    <a:alpha val="4958"/>
                  </a:srgbClr>
                </a:gs>
                <a:gs pos="71429">
                  <a:srgbClr val="00343C">
                    <a:alpha val="2352"/>
                  </a:srgbClr>
                </a:gs>
                <a:gs pos="85714">
                  <a:srgbClr val="00343C">
                    <a:alpha val="937"/>
                  </a:srgbClr>
                </a:gs>
                <a:gs pos="100000">
                  <a:srgbClr val="00343C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4808617">
              <a:off x="3122052" y="831595"/>
              <a:ext cx="463594" cy="451448"/>
            </a:xfrm>
            <a:prstGeom prst="ellipse">
              <a:avLst/>
            </a:prstGeom>
            <a:gradFill>
              <a:gsLst>
                <a:gs pos="0">
                  <a:srgbClr val="180000">
                    <a:alpha val="16833"/>
                  </a:srgbClr>
                </a:gs>
                <a:gs pos="14286">
                  <a:srgbClr val="180000">
                    <a:alpha val="15583"/>
                  </a:srgbClr>
                </a:gs>
                <a:gs pos="28571">
                  <a:srgbClr val="180000">
                    <a:alpha val="12325"/>
                  </a:srgbClr>
                </a:gs>
                <a:gs pos="42857">
                  <a:srgbClr val="180000">
                    <a:alpha val="8266"/>
                  </a:srgbClr>
                </a:gs>
                <a:gs pos="57143">
                  <a:srgbClr val="180000">
                    <a:alpha val="4668"/>
                  </a:srgbClr>
                </a:gs>
                <a:gs pos="71429">
                  <a:srgbClr val="180000">
                    <a:alpha val="2213"/>
                  </a:srgbClr>
                </a:gs>
                <a:gs pos="85714">
                  <a:srgbClr val="180000">
                    <a:alpha val="881"/>
                  </a:srgbClr>
                </a:gs>
                <a:gs pos="100000">
                  <a:srgbClr val="180000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-8493325">
              <a:off x="1964844" y="-6169"/>
              <a:ext cx="499450" cy="477953"/>
            </a:xfrm>
            <a:prstGeom prst="ellipse">
              <a:avLst/>
            </a:prstGeom>
            <a:gradFill>
              <a:gsLst>
                <a:gs pos="0">
                  <a:srgbClr val="1A1841">
                    <a:alpha val="12502"/>
                  </a:srgbClr>
                </a:gs>
                <a:gs pos="14286">
                  <a:srgbClr val="1A1841">
                    <a:alpha val="11552"/>
                  </a:srgbClr>
                </a:gs>
                <a:gs pos="28571">
                  <a:srgbClr val="1A1841">
                    <a:alpha val="9091"/>
                  </a:srgbClr>
                </a:gs>
                <a:gs pos="42857">
                  <a:srgbClr val="1A1841">
                    <a:alpha val="6060"/>
                  </a:srgbClr>
                </a:gs>
                <a:gs pos="57143">
                  <a:srgbClr val="1A1841">
                    <a:alpha val="3405"/>
                  </a:srgbClr>
                </a:gs>
                <a:gs pos="71429">
                  <a:srgbClr val="1A1841">
                    <a:alpha val="1608"/>
                  </a:srgbClr>
                </a:gs>
                <a:gs pos="85714">
                  <a:srgbClr val="1A1841">
                    <a:alpha val="639"/>
                  </a:srgbClr>
                </a:gs>
                <a:gs pos="100000">
                  <a:srgbClr val="1A1841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3819315">
              <a:off x="852002" y="2207927"/>
              <a:ext cx="485630" cy="655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9374140">
              <a:off x="1216666" y="1997537"/>
              <a:ext cx="467894" cy="433041"/>
            </a:xfrm>
            <a:prstGeom prst="ellipse">
              <a:avLst/>
            </a:prstGeom>
            <a:gradFill>
              <a:gsLst>
                <a:gs pos="0">
                  <a:srgbClr val="4D5D16">
                    <a:alpha val="5687"/>
                  </a:srgbClr>
                </a:gs>
                <a:gs pos="14286">
                  <a:srgbClr val="4D5D16">
                    <a:alpha val="5239"/>
                  </a:srgbClr>
                </a:gs>
                <a:gs pos="28571">
                  <a:srgbClr val="4D5D16">
                    <a:alpha val="4092"/>
                  </a:srgbClr>
                </a:gs>
                <a:gs pos="42857">
                  <a:srgbClr val="4D5D16">
                    <a:alpha val="2703"/>
                  </a:srgbClr>
                </a:gs>
                <a:gs pos="57143">
                  <a:srgbClr val="4D5D16">
                    <a:alpha val="1507"/>
                  </a:srgbClr>
                </a:gs>
                <a:gs pos="71429">
                  <a:srgbClr val="4D5D16">
                    <a:alpha val="708"/>
                  </a:srgbClr>
                </a:gs>
                <a:gs pos="85714">
                  <a:srgbClr val="4D5D16">
                    <a:alpha val="281"/>
                  </a:srgbClr>
                </a:gs>
                <a:gs pos="100000">
                  <a:srgbClr val="4D5D16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7045776">
              <a:off x="1556539" y="-152731"/>
              <a:ext cx="507847" cy="490542"/>
            </a:xfrm>
            <a:prstGeom prst="ellipse">
              <a:avLst/>
            </a:prstGeom>
            <a:gradFill>
              <a:gsLst>
                <a:gs pos="0">
                  <a:srgbClr val="001C3C">
                    <a:alpha val="12868"/>
                  </a:srgbClr>
                </a:gs>
                <a:gs pos="14286">
                  <a:srgbClr val="001C3C">
                    <a:alpha val="11892"/>
                  </a:srgbClr>
                </a:gs>
                <a:gs pos="28571">
                  <a:srgbClr val="001C3C">
                    <a:alpha val="9363"/>
                  </a:srgbClr>
                </a:gs>
                <a:gs pos="42857">
                  <a:srgbClr val="001C3C">
                    <a:alpha val="6245"/>
                  </a:srgbClr>
                </a:gs>
                <a:gs pos="57143">
                  <a:srgbClr val="001C3C">
                    <a:alpha val="3510"/>
                  </a:srgbClr>
                </a:gs>
                <a:gs pos="71429">
                  <a:srgbClr val="001C3C">
                    <a:alpha val="1659"/>
                  </a:srgbClr>
                </a:gs>
                <a:gs pos="85714">
                  <a:srgbClr val="001C3C">
                    <a:alpha val="659"/>
                  </a:srgbClr>
                </a:gs>
                <a:gs pos="100000">
                  <a:srgbClr val="001C3C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9294528">
              <a:off x="1237223" y="1974652"/>
              <a:ext cx="453876" cy="440839"/>
            </a:xfrm>
            <a:prstGeom prst="ellipse">
              <a:avLst/>
            </a:prstGeom>
            <a:gradFill>
              <a:gsLst>
                <a:gs pos="0">
                  <a:srgbClr val="475243">
                    <a:alpha val="3680"/>
                  </a:srgbClr>
                </a:gs>
                <a:gs pos="14286">
                  <a:srgbClr val="475243">
                    <a:alpha val="3388"/>
                  </a:srgbClr>
                </a:gs>
                <a:gs pos="28571">
                  <a:srgbClr val="475243">
                    <a:alpha val="2640"/>
                  </a:srgbClr>
                </a:gs>
                <a:gs pos="42857">
                  <a:srgbClr val="475243">
                    <a:alpha val="1740"/>
                  </a:srgbClr>
                </a:gs>
                <a:gs pos="57143">
                  <a:srgbClr val="475243">
                    <a:alpha val="968"/>
                  </a:srgbClr>
                </a:gs>
                <a:gs pos="71429">
                  <a:srgbClr val="475243">
                    <a:alpha val="454"/>
                  </a:srgbClr>
                </a:gs>
                <a:gs pos="85714">
                  <a:srgbClr val="475243">
                    <a:alpha val="180"/>
                  </a:srgbClr>
                </a:gs>
                <a:gs pos="100000">
                  <a:srgbClr val="475243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-9874015">
              <a:off x="1930335" y="-18027"/>
              <a:ext cx="527766" cy="479711"/>
            </a:xfrm>
            <a:prstGeom prst="ellipse">
              <a:avLst/>
            </a:prstGeom>
            <a:gradFill>
              <a:gsLst>
                <a:gs pos="0">
                  <a:srgbClr val="4E2C3D">
                    <a:alpha val="15396"/>
                  </a:srgbClr>
                </a:gs>
                <a:gs pos="14286">
                  <a:srgbClr val="4E2C3D">
                    <a:alpha val="14244"/>
                  </a:srgbClr>
                </a:gs>
                <a:gs pos="28571">
                  <a:srgbClr val="4E2C3D">
                    <a:alpha val="11247"/>
                  </a:srgbClr>
                </a:gs>
                <a:gs pos="42857">
                  <a:srgbClr val="4E2C3D">
                    <a:alpha val="7527"/>
                  </a:srgbClr>
                </a:gs>
                <a:gs pos="57143">
                  <a:srgbClr val="4E2C3D">
                    <a:alpha val="4244"/>
                  </a:srgbClr>
                </a:gs>
                <a:gs pos="71429">
                  <a:srgbClr val="4E2C3D">
                    <a:alpha val="2009"/>
                  </a:srgbClr>
                </a:gs>
                <a:gs pos="85714">
                  <a:srgbClr val="4E2C3D">
                    <a:alpha val="799"/>
                  </a:srgbClr>
                </a:gs>
                <a:gs pos="100000">
                  <a:srgbClr val="4E2C3D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6189888">
              <a:off x="1639777" y="1384059"/>
              <a:ext cx="343139" cy="60864"/>
            </a:xfrm>
            <a:prstGeom prst="ellipse">
              <a:avLst/>
            </a:prstGeom>
            <a:gradFill>
              <a:gsLst>
                <a:gs pos="0">
                  <a:srgbClr val="FFFFBE">
                    <a:alpha val="18543"/>
                  </a:srgbClr>
                </a:gs>
                <a:gs pos="14286">
                  <a:srgbClr val="FFFFBE">
                    <a:alpha val="17180"/>
                  </a:srgbClr>
                </a:gs>
                <a:gs pos="28571">
                  <a:srgbClr val="FFFFBE">
                    <a:alpha val="13615"/>
                  </a:srgbClr>
                </a:gs>
                <a:gs pos="42857">
                  <a:srgbClr val="FFFFBE">
                    <a:alpha val="9154"/>
                  </a:srgbClr>
                </a:gs>
                <a:gs pos="57143">
                  <a:srgbClr val="FFFFBE">
                    <a:alpha val="5180"/>
                  </a:srgbClr>
                </a:gs>
                <a:gs pos="71429">
                  <a:srgbClr val="FFFFBE">
                    <a:alpha val="2459"/>
                  </a:srgbClr>
                </a:gs>
                <a:gs pos="85714">
                  <a:srgbClr val="FFFFBE">
                    <a:alpha val="980"/>
                  </a:srgbClr>
                </a:gs>
                <a:gs pos="100000">
                  <a:srgbClr val="FFFFBE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10773872">
              <a:off x="1440019" y="-229080"/>
              <a:ext cx="496023" cy="487387"/>
            </a:xfrm>
            <a:prstGeom prst="ellipse">
              <a:avLst/>
            </a:prstGeom>
            <a:gradFill>
              <a:gsLst>
                <a:gs pos="0">
                  <a:srgbClr val="003043">
                    <a:alpha val="11460"/>
                  </a:srgbClr>
                </a:gs>
                <a:gs pos="14286">
                  <a:srgbClr val="003043">
                    <a:alpha val="10584"/>
                  </a:srgbClr>
                </a:gs>
                <a:gs pos="28571">
                  <a:srgbClr val="003043">
                    <a:alpha val="8320"/>
                  </a:srgbClr>
                </a:gs>
                <a:gs pos="42857">
                  <a:srgbClr val="003043">
                    <a:alpha val="5538"/>
                  </a:srgbClr>
                </a:gs>
                <a:gs pos="57143">
                  <a:srgbClr val="003043">
                    <a:alpha val="3108"/>
                  </a:srgbClr>
                </a:gs>
                <a:gs pos="71429">
                  <a:srgbClr val="003043">
                    <a:alpha val="1467"/>
                  </a:srgbClr>
                </a:gs>
                <a:gs pos="85714">
                  <a:srgbClr val="003043">
                    <a:alpha val="583"/>
                  </a:srgbClr>
                </a:gs>
                <a:gs pos="100000">
                  <a:srgbClr val="003043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-10594980">
              <a:off x="1796247" y="-153342"/>
              <a:ext cx="489647" cy="485689"/>
            </a:xfrm>
            <a:prstGeom prst="ellipse">
              <a:avLst/>
            </a:prstGeom>
            <a:gradFill>
              <a:gsLst>
                <a:gs pos="0">
                  <a:srgbClr val="00373D">
                    <a:alpha val="7833"/>
                  </a:srgbClr>
                </a:gs>
                <a:gs pos="14286">
                  <a:srgbClr val="00373D">
                    <a:alpha val="7223"/>
                  </a:srgbClr>
                </a:gs>
                <a:gs pos="28571">
                  <a:srgbClr val="00373D">
                    <a:alpha val="5655"/>
                  </a:srgbClr>
                </a:gs>
                <a:gs pos="42857">
                  <a:srgbClr val="00373D">
                    <a:alpha val="3746"/>
                  </a:srgbClr>
                </a:gs>
                <a:gs pos="57143">
                  <a:srgbClr val="00373D">
                    <a:alpha val="2093"/>
                  </a:srgbClr>
                </a:gs>
                <a:gs pos="71429">
                  <a:srgbClr val="00373D">
                    <a:alpha val="985"/>
                  </a:srgbClr>
                </a:gs>
                <a:gs pos="85714">
                  <a:srgbClr val="00373D">
                    <a:alpha val="391"/>
                  </a:srgbClr>
                </a:gs>
                <a:gs pos="100000">
                  <a:srgbClr val="00373D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5461878">
              <a:off x="1464980" y="2188565"/>
              <a:ext cx="520163" cy="3042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4711229">
              <a:off x="850411" y="-244302"/>
              <a:ext cx="536691" cy="508476"/>
            </a:xfrm>
            <a:prstGeom prst="ellipse">
              <a:avLst/>
            </a:prstGeom>
            <a:gradFill>
              <a:gsLst>
                <a:gs pos="0">
                  <a:srgbClr val="00322F">
                    <a:alpha val="15488"/>
                  </a:srgbClr>
                </a:gs>
                <a:gs pos="14286">
                  <a:srgbClr val="00322F">
                    <a:alpha val="14330"/>
                  </a:srgbClr>
                </a:gs>
                <a:gs pos="28571">
                  <a:srgbClr val="00322F">
                    <a:alpha val="11316"/>
                  </a:srgbClr>
                </a:gs>
                <a:gs pos="42857">
                  <a:srgbClr val="00322F">
                    <a:alpha val="7574"/>
                  </a:srgbClr>
                </a:gs>
                <a:gs pos="57143">
                  <a:srgbClr val="00322F">
                    <a:alpha val="4271"/>
                  </a:srgbClr>
                </a:gs>
                <a:gs pos="71429">
                  <a:srgbClr val="00322F">
                    <a:alpha val="2022"/>
                  </a:srgbClr>
                </a:gs>
                <a:gs pos="85714">
                  <a:srgbClr val="00322F">
                    <a:alpha val="805"/>
                  </a:srgbClr>
                </a:gs>
                <a:gs pos="100000">
                  <a:srgbClr val="00322F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10265637">
              <a:off x="1383457" y="-79449"/>
              <a:ext cx="481289" cy="473367"/>
            </a:xfrm>
            <a:prstGeom prst="ellipse">
              <a:avLst/>
            </a:prstGeom>
            <a:gradFill>
              <a:gsLst>
                <a:gs pos="0">
                  <a:srgbClr val="36215F">
                    <a:alpha val="7957"/>
                  </a:srgbClr>
                </a:gs>
                <a:gs pos="14286">
                  <a:srgbClr val="36215F">
                    <a:alpha val="7338"/>
                  </a:srgbClr>
                </a:gs>
                <a:gs pos="28571">
                  <a:srgbClr val="36215F">
                    <a:alpha val="5745"/>
                  </a:srgbClr>
                </a:gs>
                <a:gs pos="42857">
                  <a:srgbClr val="36215F">
                    <a:alpha val="3807"/>
                  </a:srgbClr>
                </a:gs>
                <a:gs pos="57143">
                  <a:srgbClr val="36215F">
                    <a:alpha val="2128"/>
                  </a:srgbClr>
                </a:gs>
                <a:gs pos="71429">
                  <a:srgbClr val="36215F">
                    <a:alpha val="1002"/>
                  </a:srgbClr>
                </a:gs>
                <a:gs pos="85714">
                  <a:srgbClr val="36215F">
                    <a:alpha val="397"/>
                  </a:srgbClr>
                </a:gs>
                <a:gs pos="100000">
                  <a:srgbClr val="36215F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-10051055">
              <a:off x="494998" y="1903526"/>
              <a:ext cx="263462" cy="261524"/>
            </a:xfrm>
            <a:prstGeom prst="ellipse">
              <a:avLst/>
            </a:prstGeom>
            <a:gradFill>
              <a:gsLst>
                <a:gs pos="0">
                  <a:srgbClr val="656791">
                    <a:alpha val="4448"/>
                  </a:srgbClr>
                </a:gs>
                <a:gs pos="14286">
                  <a:srgbClr val="656791">
                    <a:alpha val="4096"/>
                  </a:srgbClr>
                </a:gs>
                <a:gs pos="28571">
                  <a:srgbClr val="656791">
                    <a:alpha val="3195"/>
                  </a:srgbClr>
                </a:gs>
                <a:gs pos="42857">
                  <a:srgbClr val="656791">
                    <a:alpha val="2107"/>
                  </a:srgbClr>
                </a:gs>
                <a:gs pos="57143">
                  <a:srgbClr val="656791">
                    <a:alpha val="1173"/>
                  </a:srgbClr>
                </a:gs>
                <a:gs pos="71429">
                  <a:srgbClr val="656791">
                    <a:alpha val="551"/>
                  </a:srgbClr>
                </a:gs>
                <a:gs pos="85714">
                  <a:srgbClr val="656791">
                    <a:alpha val="218"/>
                  </a:srgbClr>
                </a:gs>
                <a:gs pos="100000">
                  <a:srgbClr val="656791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5486439">
              <a:off x="2101241" y="123668"/>
              <a:ext cx="491435" cy="482817"/>
            </a:xfrm>
            <a:prstGeom prst="ellipse">
              <a:avLst/>
            </a:prstGeom>
            <a:gradFill>
              <a:gsLst>
                <a:gs pos="0">
                  <a:srgbClr val="282841">
                    <a:alpha val="7864"/>
                  </a:srgbClr>
                </a:gs>
                <a:gs pos="14286">
                  <a:srgbClr val="282841">
                    <a:alpha val="7251"/>
                  </a:srgbClr>
                </a:gs>
                <a:gs pos="28571">
                  <a:srgbClr val="282841">
                    <a:alpha val="5677"/>
                  </a:srgbClr>
                </a:gs>
                <a:gs pos="42857">
                  <a:srgbClr val="282841">
                    <a:alpha val="3761"/>
                  </a:srgbClr>
                </a:gs>
                <a:gs pos="57143">
                  <a:srgbClr val="282841">
                    <a:alpha val="2102"/>
                  </a:srgbClr>
                </a:gs>
                <a:gs pos="71429">
                  <a:srgbClr val="282841">
                    <a:alpha val="989"/>
                  </a:srgbClr>
                </a:gs>
                <a:gs pos="85714">
                  <a:srgbClr val="282841">
                    <a:alpha val="392"/>
                  </a:srgbClr>
                </a:gs>
                <a:gs pos="100000">
                  <a:srgbClr val="282841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5337812">
              <a:off x="1796762" y="2381241"/>
              <a:ext cx="631539" cy="30598"/>
            </a:xfrm>
            <a:prstGeom prst="ellipse">
              <a:avLst/>
            </a:prstGeom>
            <a:gradFill>
              <a:gsLst>
                <a:gs pos="0">
                  <a:srgbClr val="FFFF71">
                    <a:alpha val="32968"/>
                  </a:srgbClr>
                </a:gs>
                <a:gs pos="14286">
                  <a:srgbClr val="FFFF71">
                    <a:alpha val="30764"/>
                  </a:srgbClr>
                </a:gs>
                <a:gs pos="28571">
                  <a:srgbClr val="FFFF71">
                    <a:alpha val="24833"/>
                  </a:srgbClr>
                </a:gs>
                <a:gs pos="42857">
                  <a:srgbClr val="FFFF71">
                    <a:alpha val="17075"/>
                  </a:srgbClr>
                </a:gs>
                <a:gs pos="57143">
                  <a:srgbClr val="FFFF71">
                    <a:alpha val="9855"/>
                  </a:srgbClr>
                </a:gs>
                <a:gs pos="71429">
                  <a:srgbClr val="FFFF71">
                    <a:alpha val="4740"/>
                  </a:srgbClr>
                </a:gs>
                <a:gs pos="85714">
                  <a:srgbClr val="FFFF71">
                    <a:alpha val="1902"/>
                  </a:srgbClr>
                </a:gs>
                <a:gs pos="100000">
                  <a:srgbClr val="FFFF7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9857192">
              <a:off x="2347502" y="337071"/>
              <a:ext cx="479227" cy="457710"/>
            </a:xfrm>
            <a:prstGeom prst="ellipse">
              <a:avLst/>
            </a:prstGeom>
            <a:gradFill>
              <a:gsLst>
                <a:gs pos="0">
                  <a:srgbClr val="3D303E">
                    <a:alpha val="7468"/>
                  </a:srgbClr>
                </a:gs>
                <a:gs pos="14286">
                  <a:srgbClr val="3D303E">
                    <a:alpha val="6885"/>
                  </a:srgbClr>
                </a:gs>
                <a:gs pos="28571">
                  <a:srgbClr val="3D303E">
                    <a:alpha val="5388"/>
                  </a:srgbClr>
                </a:gs>
                <a:gs pos="42857">
                  <a:srgbClr val="3D303E">
                    <a:alpha val="3568"/>
                  </a:srgbClr>
                </a:gs>
                <a:gs pos="57143">
                  <a:srgbClr val="3D303E">
                    <a:alpha val="1993"/>
                  </a:srgbClr>
                </a:gs>
                <a:gs pos="71429">
                  <a:srgbClr val="3D303E">
                    <a:alpha val="938"/>
                  </a:srgbClr>
                </a:gs>
                <a:gs pos="85714">
                  <a:srgbClr val="3D303E">
                    <a:alpha val="372"/>
                  </a:srgbClr>
                </a:gs>
                <a:gs pos="100000">
                  <a:srgbClr val="3D303E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-10775162">
              <a:off x="8337" y="1959216"/>
              <a:ext cx="353934" cy="67250"/>
            </a:xfrm>
            <a:prstGeom prst="ellipse">
              <a:avLst/>
            </a:prstGeom>
            <a:gradFill>
              <a:gsLst>
                <a:gs pos="0">
                  <a:srgbClr val="95A8BE">
                    <a:alpha val="21225"/>
                  </a:srgbClr>
                </a:gs>
                <a:gs pos="14286">
                  <a:srgbClr val="95A8BE">
                    <a:alpha val="19690"/>
                  </a:srgbClr>
                </a:gs>
                <a:gs pos="28571">
                  <a:srgbClr val="95A8BE">
                    <a:alpha val="15655"/>
                  </a:srgbClr>
                </a:gs>
                <a:gs pos="42857">
                  <a:srgbClr val="95A8BE">
                    <a:alpha val="10566"/>
                  </a:srgbClr>
                </a:gs>
                <a:gs pos="57143">
                  <a:srgbClr val="95A8BE">
                    <a:alpha val="6000"/>
                  </a:srgbClr>
                </a:gs>
                <a:gs pos="71429">
                  <a:srgbClr val="95A8BE">
                    <a:alpha val="2855"/>
                  </a:srgbClr>
                </a:gs>
                <a:gs pos="85714">
                  <a:srgbClr val="95A8BE">
                    <a:alpha val="1139"/>
                  </a:srgbClr>
                </a:gs>
                <a:gs pos="100000">
                  <a:srgbClr val="95A8BE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5428952">
              <a:off x="-208672" y="312036"/>
              <a:ext cx="479640" cy="476974"/>
            </a:xfrm>
            <a:prstGeom prst="ellipse">
              <a:avLst/>
            </a:prstGeom>
            <a:gradFill>
              <a:gsLst>
                <a:gs pos="0">
                  <a:srgbClr val="00381E">
                    <a:alpha val="8343"/>
                  </a:srgbClr>
                </a:gs>
                <a:gs pos="14286">
                  <a:srgbClr val="00381E">
                    <a:alpha val="7695"/>
                  </a:srgbClr>
                </a:gs>
                <a:gs pos="28571">
                  <a:srgbClr val="00381E">
                    <a:alpha val="6028"/>
                  </a:srgbClr>
                </a:gs>
                <a:gs pos="42857">
                  <a:srgbClr val="00381E">
                    <a:alpha val="3996"/>
                  </a:srgbClr>
                </a:gs>
                <a:gs pos="57143">
                  <a:srgbClr val="00381E">
                    <a:alpha val="2234"/>
                  </a:srgbClr>
                </a:gs>
                <a:gs pos="71429">
                  <a:srgbClr val="00381E">
                    <a:alpha val="1052"/>
                  </a:srgbClr>
                </a:gs>
                <a:gs pos="85714">
                  <a:srgbClr val="00381E">
                    <a:alpha val="417"/>
                  </a:srgbClr>
                </a:gs>
                <a:gs pos="100000">
                  <a:srgbClr val="00381E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4945974">
              <a:off x="3372147" y="875842"/>
              <a:ext cx="543637" cy="442455"/>
            </a:xfrm>
            <a:prstGeom prst="ellipse">
              <a:avLst/>
            </a:prstGeom>
            <a:gradFill>
              <a:gsLst>
                <a:gs pos="0">
                  <a:srgbClr val="002F82">
                    <a:alpha val="11861"/>
                  </a:srgbClr>
                </a:gs>
                <a:gs pos="14286">
                  <a:srgbClr val="002F82">
                    <a:alpha val="10956"/>
                  </a:srgbClr>
                </a:gs>
                <a:gs pos="28571">
                  <a:srgbClr val="002F82">
                    <a:alpha val="8616"/>
                  </a:srgbClr>
                </a:gs>
                <a:gs pos="42857">
                  <a:srgbClr val="002F82">
                    <a:alpha val="5739"/>
                  </a:srgbClr>
                </a:gs>
                <a:gs pos="57143">
                  <a:srgbClr val="002F82">
                    <a:alpha val="3222"/>
                  </a:srgbClr>
                </a:gs>
                <a:gs pos="71429">
                  <a:srgbClr val="002F82">
                    <a:alpha val="1521"/>
                  </a:srgbClr>
                </a:gs>
                <a:gs pos="85714">
                  <a:srgbClr val="002F82">
                    <a:alpha val="604"/>
                  </a:srgbClr>
                </a:gs>
                <a:gs pos="100000">
                  <a:srgbClr val="002F82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8177204">
              <a:off x="3088450" y="869186"/>
              <a:ext cx="474740" cy="434141"/>
            </a:xfrm>
            <a:prstGeom prst="ellipse">
              <a:avLst/>
            </a:prstGeom>
            <a:gradFill>
              <a:gsLst>
                <a:gs pos="0">
                  <a:srgbClr val="674400">
                    <a:alpha val="14245"/>
                  </a:srgbClr>
                </a:gs>
                <a:gs pos="14286">
                  <a:srgbClr val="674400">
                    <a:alpha val="13172"/>
                  </a:srgbClr>
                </a:gs>
                <a:gs pos="28571">
                  <a:srgbClr val="674400">
                    <a:alpha val="10387"/>
                  </a:srgbClr>
                </a:gs>
                <a:gs pos="42857">
                  <a:srgbClr val="674400">
                    <a:alpha val="6941"/>
                  </a:srgbClr>
                </a:gs>
                <a:gs pos="57143">
                  <a:srgbClr val="674400">
                    <a:alpha val="3908"/>
                  </a:srgbClr>
                </a:gs>
                <a:gs pos="71429">
                  <a:srgbClr val="674400">
                    <a:alpha val="1848"/>
                  </a:srgbClr>
                </a:gs>
                <a:gs pos="85714">
                  <a:srgbClr val="674400">
                    <a:alpha val="735"/>
                  </a:srgbClr>
                </a:gs>
                <a:gs pos="100000">
                  <a:srgbClr val="674400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5510618">
              <a:off x="1542902" y="-109632"/>
              <a:ext cx="470171" cy="469342"/>
            </a:xfrm>
            <a:prstGeom prst="ellipse">
              <a:avLst/>
            </a:prstGeom>
            <a:gradFill>
              <a:gsLst>
                <a:gs pos="0">
                  <a:srgbClr val="391A33">
                    <a:alpha val="10050"/>
                  </a:srgbClr>
                </a:gs>
                <a:gs pos="14286">
                  <a:srgbClr val="391A33">
                    <a:alpha val="9276"/>
                  </a:srgbClr>
                </a:gs>
                <a:gs pos="28571">
                  <a:srgbClr val="391A33">
                    <a:alpha val="7280"/>
                  </a:srgbClr>
                </a:gs>
                <a:gs pos="42857">
                  <a:srgbClr val="391A33">
                    <a:alpha val="4837"/>
                  </a:srgbClr>
                </a:gs>
                <a:gs pos="57143">
                  <a:srgbClr val="391A33">
                    <a:alpha val="2710"/>
                  </a:srgbClr>
                </a:gs>
                <a:gs pos="71429">
                  <a:srgbClr val="391A33">
                    <a:alpha val="1278"/>
                  </a:srgbClr>
                </a:gs>
                <a:gs pos="85714">
                  <a:srgbClr val="391A33">
                    <a:alpha val="507"/>
                  </a:srgbClr>
                </a:gs>
                <a:gs pos="100000">
                  <a:srgbClr val="391A33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5723513">
              <a:off x="1596688" y="-100358"/>
              <a:ext cx="474978" cy="472370"/>
            </a:xfrm>
            <a:prstGeom prst="ellipse">
              <a:avLst/>
            </a:prstGeom>
            <a:gradFill>
              <a:gsLst>
                <a:gs pos="0">
                  <a:srgbClr val="173439">
                    <a:alpha val="8610"/>
                  </a:srgbClr>
                </a:gs>
                <a:gs pos="14286">
                  <a:srgbClr val="173439">
                    <a:alpha val="7942"/>
                  </a:srgbClr>
                </a:gs>
                <a:gs pos="28571">
                  <a:srgbClr val="173439">
                    <a:alpha val="6223"/>
                  </a:srgbClr>
                </a:gs>
                <a:gs pos="42857">
                  <a:srgbClr val="173439">
                    <a:alpha val="4127"/>
                  </a:srgbClr>
                </a:gs>
                <a:gs pos="57143">
                  <a:srgbClr val="173439">
                    <a:alpha val="2308"/>
                  </a:srgbClr>
                </a:gs>
                <a:gs pos="71429">
                  <a:srgbClr val="173439">
                    <a:alpha val="1087"/>
                  </a:srgbClr>
                </a:gs>
                <a:gs pos="85714">
                  <a:srgbClr val="173439">
                    <a:alpha val="431"/>
                  </a:srgbClr>
                </a:gs>
                <a:gs pos="100000">
                  <a:srgbClr val="173439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4042714">
              <a:off x="-101745" y="1488689"/>
              <a:ext cx="251132" cy="185205"/>
            </a:xfrm>
            <a:prstGeom prst="ellipse">
              <a:avLst/>
            </a:prstGeom>
            <a:gradFill>
              <a:gsLst>
                <a:gs pos="0">
                  <a:srgbClr val="302024">
                    <a:alpha val="13542"/>
                  </a:srgbClr>
                </a:gs>
                <a:gs pos="14286">
                  <a:srgbClr val="302024">
                    <a:alpha val="12519"/>
                  </a:srgbClr>
                </a:gs>
                <a:gs pos="28571">
                  <a:srgbClr val="302024">
                    <a:alpha val="9864"/>
                  </a:srgbClr>
                </a:gs>
                <a:gs pos="42857">
                  <a:srgbClr val="302024">
                    <a:alpha val="6585"/>
                  </a:srgbClr>
                </a:gs>
                <a:gs pos="57143">
                  <a:srgbClr val="302024">
                    <a:alpha val="3704"/>
                  </a:srgbClr>
                </a:gs>
                <a:gs pos="71429">
                  <a:srgbClr val="302024">
                    <a:alpha val="1751"/>
                  </a:srgbClr>
                </a:gs>
                <a:gs pos="85714">
                  <a:srgbClr val="302024">
                    <a:alpha val="696"/>
                  </a:srgbClr>
                </a:gs>
                <a:gs pos="100000">
                  <a:srgbClr val="302024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-8101903">
              <a:off x="1604020" y="-84719"/>
              <a:ext cx="519654" cy="456410"/>
            </a:xfrm>
            <a:prstGeom prst="ellipse">
              <a:avLst/>
            </a:prstGeom>
            <a:gradFill>
              <a:gsLst>
                <a:gs pos="0">
                  <a:srgbClr val="3C2E56">
                    <a:alpha val="10648"/>
                  </a:srgbClr>
                </a:gs>
                <a:gs pos="14286">
                  <a:srgbClr val="3C2E56">
                    <a:alpha val="9830"/>
                  </a:srgbClr>
                </a:gs>
                <a:gs pos="28571">
                  <a:srgbClr val="3C2E56">
                    <a:alpha val="7720"/>
                  </a:srgbClr>
                </a:gs>
                <a:gs pos="42857">
                  <a:srgbClr val="3C2E56">
                    <a:alpha val="5134"/>
                  </a:srgbClr>
                </a:gs>
                <a:gs pos="57143">
                  <a:srgbClr val="3C2E56">
                    <a:alpha val="2878"/>
                  </a:srgbClr>
                </a:gs>
                <a:gs pos="71429">
                  <a:srgbClr val="3C2E56">
                    <a:alpha val="1358"/>
                  </a:srgbClr>
                </a:gs>
                <a:gs pos="85714">
                  <a:srgbClr val="3C2E56">
                    <a:alpha val="539"/>
                  </a:srgbClr>
                </a:gs>
                <a:gs pos="100000">
                  <a:srgbClr val="3C2E56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9034389">
              <a:off x="3187316" y="742072"/>
              <a:ext cx="486685" cy="413703"/>
            </a:xfrm>
            <a:prstGeom prst="ellipse">
              <a:avLst/>
            </a:prstGeom>
            <a:gradFill>
              <a:gsLst>
                <a:gs pos="0">
                  <a:srgbClr val="0039A0">
                    <a:alpha val="16119"/>
                  </a:srgbClr>
                </a:gs>
                <a:gs pos="14286">
                  <a:srgbClr val="0039A0">
                    <a:alpha val="14918"/>
                  </a:srgbClr>
                </a:gs>
                <a:gs pos="28571">
                  <a:srgbClr val="0039A0">
                    <a:alpha val="11789"/>
                  </a:srgbClr>
                </a:gs>
                <a:gs pos="42857">
                  <a:srgbClr val="0039A0">
                    <a:alpha val="7898"/>
                  </a:srgbClr>
                </a:gs>
                <a:gs pos="57143">
                  <a:srgbClr val="0039A0">
                    <a:alpha val="4457"/>
                  </a:srgbClr>
                </a:gs>
                <a:gs pos="71429">
                  <a:srgbClr val="0039A0">
                    <a:alpha val="2111"/>
                  </a:srgbClr>
                </a:gs>
                <a:gs pos="85714">
                  <a:srgbClr val="0039A0">
                    <a:alpha val="840"/>
                  </a:srgbClr>
                </a:gs>
                <a:gs pos="100000">
                  <a:srgbClr val="0039A0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10064385">
              <a:off x="-206616" y="285347"/>
              <a:ext cx="476913" cy="436819"/>
            </a:xfrm>
            <a:prstGeom prst="ellipse">
              <a:avLst/>
            </a:prstGeom>
            <a:gradFill>
              <a:gsLst>
                <a:gs pos="0">
                  <a:srgbClr val="502768">
                    <a:alpha val="10216"/>
                  </a:srgbClr>
                </a:gs>
                <a:gs pos="14286">
                  <a:srgbClr val="502768">
                    <a:alpha val="9430"/>
                  </a:srgbClr>
                </a:gs>
                <a:gs pos="28571">
                  <a:srgbClr val="502768">
                    <a:alpha val="7402"/>
                  </a:srgbClr>
                </a:gs>
                <a:gs pos="42857">
                  <a:srgbClr val="502768">
                    <a:alpha val="4919"/>
                  </a:srgbClr>
                </a:gs>
                <a:gs pos="57143">
                  <a:srgbClr val="502768">
                    <a:alpha val="2756"/>
                  </a:srgbClr>
                </a:gs>
                <a:gs pos="71429">
                  <a:srgbClr val="502768">
                    <a:alpha val="1300"/>
                  </a:srgbClr>
                </a:gs>
                <a:gs pos="85714">
                  <a:srgbClr val="502768">
                    <a:alpha val="516"/>
                  </a:srgbClr>
                </a:gs>
                <a:gs pos="100000">
                  <a:srgbClr val="502768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10301007">
              <a:off x="-239373" y="2190466"/>
              <a:ext cx="527572" cy="393672"/>
            </a:xfrm>
            <a:prstGeom prst="ellipse">
              <a:avLst/>
            </a:prstGeom>
            <a:gradFill>
              <a:gsLst>
                <a:gs pos="0">
                  <a:srgbClr val="000048">
                    <a:alpha val="22241"/>
                  </a:srgbClr>
                </a:gs>
                <a:gs pos="14286">
                  <a:srgbClr val="000048">
                    <a:alpha val="20642"/>
                  </a:srgbClr>
                </a:gs>
                <a:gs pos="28571">
                  <a:srgbClr val="000048">
                    <a:alpha val="16433"/>
                  </a:srgbClr>
                </a:gs>
                <a:gs pos="42857">
                  <a:srgbClr val="000048">
                    <a:alpha val="11108"/>
                  </a:srgbClr>
                </a:gs>
                <a:gs pos="57143">
                  <a:srgbClr val="000048">
                    <a:alpha val="6316"/>
                  </a:srgbClr>
                </a:gs>
                <a:gs pos="71429">
                  <a:srgbClr val="000048">
                    <a:alpha val="3008"/>
                  </a:srgbClr>
                </a:gs>
                <a:gs pos="85714">
                  <a:srgbClr val="000048">
                    <a:alpha val="1200"/>
                  </a:srgbClr>
                </a:gs>
                <a:gs pos="100000">
                  <a:srgbClr val="000048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5015806">
              <a:off x="1179863" y="-44484"/>
              <a:ext cx="487256" cy="449597"/>
            </a:xfrm>
            <a:prstGeom prst="ellipse">
              <a:avLst/>
            </a:prstGeom>
            <a:gradFill>
              <a:gsLst>
                <a:gs pos="0">
                  <a:srgbClr val="36203C">
                    <a:alpha val="7505"/>
                  </a:srgbClr>
                </a:gs>
                <a:gs pos="14286">
                  <a:srgbClr val="36203C">
                    <a:alpha val="6919"/>
                  </a:srgbClr>
                </a:gs>
                <a:gs pos="28571">
                  <a:srgbClr val="36203C">
                    <a:alpha val="5415"/>
                  </a:srgbClr>
                </a:gs>
                <a:gs pos="42857">
                  <a:srgbClr val="36203C">
                    <a:alpha val="3586"/>
                  </a:srgbClr>
                </a:gs>
                <a:gs pos="57143">
                  <a:srgbClr val="36203C">
                    <a:alpha val="2003"/>
                  </a:srgbClr>
                </a:gs>
                <a:gs pos="71429">
                  <a:srgbClr val="36203C">
                    <a:alpha val="943"/>
                  </a:srgbClr>
                </a:gs>
                <a:gs pos="85714">
                  <a:srgbClr val="36203C">
                    <a:alpha val="374"/>
                  </a:srgbClr>
                </a:gs>
                <a:gs pos="100000">
                  <a:srgbClr val="36203C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6049595">
              <a:off x="2812896" y="237578"/>
              <a:ext cx="548908" cy="473186"/>
            </a:xfrm>
            <a:prstGeom prst="ellipse">
              <a:avLst/>
            </a:prstGeom>
            <a:gradFill>
              <a:gsLst>
                <a:gs pos="0">
                  <a:srgbClr val="003144">
                    <a:alpha val="13810"/>
                  </a:srgbClr>
                </a:gs>
                <a:gs pos="14286">
                  <a:srgbClr val="003144">
                    <a:alpha val="12768"/>
                  </a:srgbClr>
                </a:gs>
                <a:gs pos="28571">
                  <a:srgbClr val="003144">
                    <a:alpha val="10063"/>
                  </a:srgbClr>
                </a:gs>
                <a:gs pos="42857">
                  <a:srgbClr val="003144">
                    <a:alpha val="6720"/>
                  </a:srgbClr>
                </a:gs>
                <a:gs pos="57143">
                  <a:srgbClr val="003144">
                    <a:alpha val="3781"/>
                  </a:srgbClr>
                </a:gs>
                <a:gs pos="71429">
                  <a:srgbClr val="003144">
                    <a:alpha val="1788"/>
                  </a:srgbClr>
                </a:gs>
                <a:gs pos="85714">
                  <a:srgbClr val="003144">
                    <a:alpha val="711"/>
                  </a:srgbClr>
                </a:gs>
                <a:gs pos="100000">
                  <a:srgbClr val="003144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-10072094">
              <a:off x="1809286" y="2017688"/>
              <a:ext cx="190732" cy="161573"/>
            </a:xfrm>
            <a:prstGeom prst="ellipse">
              <a:avLst/>
            </a:prstGeom>
            <a:gradFill>
              <a:gsLst>
                <a:gs pos="0">
                  <a:srgbClr val="C2DC00">
                    <a:alpha val="7101"/>
                  </a:srgbClr>
                </a:gs>
                <a:gs pos="14286">
                  <a:srgbClr val="C2DC00">
                    <a:alpha val="6546"/>
                  </a:srgbClr>
                </a:gs>
                <a:gs pos="28571">
                  <a:srgbClr val="C2DC00">
                    <a:alpha val="5121"/>
                  </a:srgbClr>
                </a:gs>
                <a:gs pos="42857">
                  <a:srgbClr val="C2DC00">
                    <a:alpha val="3389"/>
                  </a:srgbClr>
                </a:gs>
                <a:gs pos="57143">
                  <a:srgbClr val="C2DC00">
                    <a:alpha val="1892"/>
                  </a:srgbClr>
                </a:gs>
                <a:gs pos="71429">
                  <a:srgbClr val="C2DC00">
                    <a:alpha val="890"/>
                  </a:srgbClr>
                </a:gs>
                <a:gs pos="85714">
                  <a:srgbClr val="C2DC00">
                    <a:alpha val="353"/>
                  </a:srgbClr>
                </a:gs>
                <a:gs pos="100000">
                  <a:srgbClr val="C2DC00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4718571">
              <a:off x="-239415" y="437438"/>
              <a:ext cx="509625" cy="479428"/>
            </a:xfrm>
            <a:prstGeom prst="ellipse">
              <a:avLst/>
            </a:prstGeom>
            <a:gradFill>
              <a:gsLst>
                <a:gs pos="0">
                  <a:srgbClr val="4E4870">
                    <a:alpha val="14184"/>
                  </a:srgbClr>
                </a:gs>
                <a:gs pos="14286">
                  <a:srgbClr val="4E4870">
                    <a:alpha val="13116"/>
                  </a:srgbClr>
                </a:gs>
                <a:gs pos="28571">
                  <a:srgbClr val="4E4870">
                    <a:alpha val="10342"/>
                  </a:srgbClr>
                </a:gs>
                <a:gs pos="42857">
                  <a:srgbClr val="4E4870">
                    <a:alpha val="6910"/>
                  </a:srgbClr>
                </a:gs>
                <a:gs pos="57143">
                  <a:srgbClr val="4E4870">
                    <a:alpha val="3890"/>
                  </a:srgbClr>
                </a:gs>
                <a:gs pos="71429">
                  <a:srgbClr val="4E4870">
                    <a:alpha val="1840"/>
                  </a:srgbClr>
                </a:gs>
                <a:gs pos="85714">
                  <a:srgbClr val="4E4870">
                    <a:alpha val="732"/>
                  </a:srgbClr>
                </a:gs>
                <a:gs pos="100000">
                  <a:srgbClr val="4E4870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3392552">
              <a:off x="1807926" y="2157128"/>
              <a:ext cx="408816" cy="22777"/>
            </a:xfrm>
            <a:prstGeom prst="ellipse">
              <a:avLst/>
            </a:prstGeom>
            <a:gradFill>
              <a:gsLst>
                <a:gs pos="0">
                  <a:srgbClr val="FFFF58">
                    <a:alpha val="32968"/>
                  </a:srgbClr>
                </a:gs>
                <a:gs pos="14286">
                  <a:srgbClr val="FFFF58">
                    <a:alpha val="30764"/>
                  </a:srgbClr>
                </a:gs>
                <a:gs pos="28571">
                  <a:srgbClr val="FFFF58">
                    <a:alpha val="24833"/>
                  </a:srgbClr>
                </a:gs>
                <a:gs pos="42857">
                  <a:srgbClr val="FFFF58">
                    <a:alpha val="17075"/>
                  </a:srgbClr>
                </a:gs>
                <a:gs pos="57143">
                  <a:srgbClr val="FFFF58">
                    <a:alpha val="9855"/>
                  </a:srgbClr>
                </a:gs>
                <a:gs pos="71429">
                  <a:srgbClr val="FFFF58">
                    <a:alpha val="4740"/>
                  </a:srgbClr>
                </a:gs>
                <a:gs pos="85714">
                  <a:srgbClr val="FFFF58">
                    <a:alpha val="1902"/>
                  </a:srgbClr>
                </a:gs>
                <a:gs pos="100000">
                  <a:srgbClr val="FFFF5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5280098">
              <a:off x="1559663" y="1133128"/>
              <a:ext cx="506858" cy="929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6177030">
              <a:off x="-122984" y="1743573"/>
              <a:ext cx="480642" cy="196092"/>
            </a:xfrm>
            <a:prstGeom prst="ellipse">
              <a:avLst/>
            </a:prstGeom>
            <a:gradFill>
              <a:gsLst>
                <a:gs pos="0">
                  <a:srgbClr val="B1D4FF">
                    <a:alpha val="24602"/>
                  </a:srgbClr>
                </a:gs>
                <a:gs pos="14286">
                  <a:srgbClr val="B1D4FF">
                    <a:alpha val="22860"/>
                  </a:srgbClr>
                </a:gs>
                <a:gs pos="28571">
                  <a:srgbClr val="B1D4FF">
                    <a:alpha val="18252"/>
                  </a:srgbClr>
                </a:gs>
                <a:gs pos="42857">
                  <a:srgbClr val="B1D4FF">
                    <a:alpha val="12382"/>
                  </a:srgbClr>
                </a:gs>
                <a:gs pos="57143">
                  <a:srgbClr val="B1D4FF">
                    <a:alpha val="7063"/>
                  </a:srgbClr>
                </a:gs>
                <a:gs pos="71429">
                  <a:srgbClr val="B1D4FF">
                    <a:alpha val="3370"/>
                  </a:srgbClr>
                </a:gs>
                <a:gs pos="85714">
                  <a:srgbClr val="B1D4FF">
                    <a:alpha val="1347"/>
                  </a:srgbClr>
                </a:gs>
                <a:gs pos="100000">
                  <a:srgbClr val="B1D4FF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6164072">
              <a:off x="2282254" y="2359954"/>
              <a:ext cx="582857" cy="996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-10768304">
              <a:off x="1606388" y="2394911"/>
              <a:ext cx="679601" cy="57110"/>
            </a:xfrm>
            <a:prstGeom prst="ellipse">
              <a:avLst/>
            </a:prstGeom>
            <a:gradFill>
              <a:gsLst>
                <a:gs pos="0">
                  <a:srgbClr val="FFFFCC">
                    <a:alpha val="32968"/>
                  </a:srgbClr>
                </a:gs>
                <a:gs pos="14286">
                  <a:srgbClr val="FFFFCC">
                    <a:alpha val="30764"/>
                  </a:srgbClr>
                </a:gs>
                <a:gs pos="28571">
                  <a:srgbClr val="FFFFCC">
                    <a:alpha val="24833"/>
                  </a:srgbClr>
                </a:gs>
                <a:gs pos="42857">
                  <a:srgbClr val="FFFFCC">
                    <a:alpha val="17075"/>
                  </a:srgbClr>
                </a:gs>
                <a:gs pos="57143">
                  <a:srgbClr val="FFFFCC">
                    <a:alpha val="9855"/>
                  </a:srgbClr>
                </a:gs>
                <a:gs pos="71429">
                  <a:srgbClr val="FFFFCC">
                    <a:alpha val="4740"/>
                  </a:srgbClr>
                </a:gs>
                <a:gs pos="85714">
                  <a:srgbClr val="FFFFCC">
                    <a:alpha val="1902"/>
                  </a:srgbClr>
                </a:gs>
                <a:gs pos="100000">
                  <a:srgbClr val="FFFFC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10731249">
              <a:off x="1680095" y="2303278"/>
              <a:ext cx="622970" cy="121562"/>
            </a:xfrm>
            <a:prstGeom prst="ellipse">
              <a:avLst/>
            </a:prstGeom>
            <a:gradFill>
              <a:gsLst>
                <a:gs pos="0">
                  <a:srgbClr val="FFE29D">
                    <a:alpha val="32968"/>
                  </a:srgbClr>
                </a:gs>
                <a:gs pos="14286">
                  <a:srgbClr val="FFE29D">
                    <a:alpha val="30764"/>
                  </a:srgbClr>
                </a:gs>
                <a:gs pos="28571">
                  <a:srgbClr val="FFE29D">
                    <a:alpha val="24833"/>
                  </a:srgbClr>
                </a:gs>
                <a:gs pos="42857">
                  <a:srgbClr val="FFE29D">
                    <a:alpha val="17075"/>
                  </a:srgbClr>
                </a:gs>
                <a:gs pos="57143">
                  <a:srgbClr val="FFE29D">
                    <a:alpha val="9855"/>
                  </a:srgbClr>
                </a:gs>
                <a:gs pos="71429">
                  <a:srgbClr val="FFE29D">
                    <a:alpha val="4740"/>
                  </a:srgbClr>
                </a:gs>
                <a:gs pos="85714">
                  <a:srgbClr val="FFE29D">
                    <a:alpha val="1902"/>
                  </a:srgbClr>
                </a:gs>
                <a:gs pos="100000">
                  <a:srgbClr val="FFE29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4146335">
              <a:off x="1623102" y="1039162"/>
              <a:ext cx="440485" cy="135254"/>
            </a:xfrm>
            <a:prstGeom prst="ellipse">
              <a:avLst/>
            </a:prstGeom>
            <a:gradFill>
              <a:gsLst>
                <a:gs pos="0">
                  <a:srgbClr val="FFFFFF">
                    <a:alpha val="18085"/>
                  </a:srgbClr>
                </a:gs>
                <a:gs pos="14286">
                  <a:srgbClr val="FFFFFF">
                    <a:alpha val="16753"/>
                  </a:srgbClr>
                </a:gs>
                <a:gs pos="28571">
                  <a:srgbClr val="FFFFFF">
                    <a:alpha val="13270"/>
                  </a:srgbClr>
                </a:gs>
                <a:gs pos="42857">
                  <a:srgbClr val="FFFFFF">
                    <a:alpha val="8915"/>
                  </a:srgbClr>
                </a:gs>
                <a:gs pos="57143">
                  <a:srgbClr val="FFFFFF">
                    <a:alpha val="5043"/>
                  </a:srgbClr>
                </a:gs>
                <a:gs pos="71429">
                  <a:srgbClr val="FFFFFF">
                    <a:alpha val="2393"/>
                  </a:srgbClr>
                </a:gs>
                <a:gs pos="85714">
                  <a:srgbClr val="FFFFFF">
                    <a:alpha val="953"/>
                  </a:srgbClr>
                </a:gs>
                <a:gs pos="100000">
                  <a:srgbClr val="FFFFFF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-9675045">
              <a:off x="1862754" y="2260203"/>
              <a:ext cx="503908" cy="317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5959281">
              <a:off x="-343929" y="1837555"/>
              <a:ext cx="788217" cy="312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6666032">
              <a:off x="1611109" y="1046668"/>
              <a:ext cx="473247" cy="130579"/>
            </a:xfrm>
            <a:prstGeom prst="ellipse">
              <a:avLst/>
            </a:prstGeom>
            <a:gradFill>
              <a:gsLst>
                <a:gs pos="0">
                  <a:srgbClr val="FFC100">
                    <a:alpha val="18800"/>
                  </a:srgbClr>
                </a:gs>
                <a:gs pos="14286">
                  <a:srgbClr val="FFC100">
                    <a:alpha val="17421"/>
                  </a:srgbClr>
                </a:gs>
                <a:gs pos="28571">
                  <a:srgbClr val="FFC100">
                    <a:alpha val="13810"/>
                  </a:srgbClr>
                </a:gs>
                <a:gs pos="42857">
                  <a:srgbClr val="FFC100">
                    <a:alpha val="9288"/>
                  </a:srgbClr>
                </a:gs>
                <a:gs pos="57143">
                  <a:srgbClr val="FFC100">
                    <a:alpha val="5258"/>
                  </a:srgbClr>
                </a:gs>
                <a:gs pos="71429">
                  <a:srgbClr val="FFC100">
                    <a:alpha val="2497"/>
                  </a:srgbClr>
                </a:gs>
                <a:gs pos="85714">
                  <a:srgbClr val="FFC100">
                    <a:alpha val="995"/>
                  </a:srgbClr>
                </a:gs>
                <a:gs pos="100000">
                  <a:srgbClr val="FFC1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6327987">
              <a:off x="-263365" y="1472370"/>
              <a:ext cx="702026" cy="280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-9162425">
              <a:off x="1579841" y="2282442"/>
              <a:ext cx="341991" cy="41665"/>
            </a:xfrm>
            <a:prstGeom prst="ellipse">
              <a:avLst/>
            </a:prstGeom>
            <a:gradFill>
              <a:gsLst>
                <a:gs pos="0">
                  <a:srgbClr val="000000">
                    <a:alpha val="31703"/>
                  </a:srgbClr>
                </a:gs>
                <a:gs pos="14286">
                  <a:srgbClr val="000000">
                    <a:alpha val="29563"/>
                  </a:srgbClr>
                </a:gs>
                <a:gs pos="28571">
                  <a:srgbClr val="000000">
                    <a:alpha val="23823"/>
                  </a:srgbClr>
                </a:gs>
                <a:gs pos="42857">
                  <a:srgbClr val="000000">
                    <a:alpha val="16346"/>
                  </a:srgbClr>
                </a:gs>
                <a:gs pos="57143">
                  <a:srgbClr val="000000">
                    <a:alpha val="9416"/>
                  </a:srgbClr>
                </a:gs>
                <a:gs pos="71429">
                  <a:srgbClr val="000000">
                    <a:alpha val="4524"/>
                  </a:srgbClr>
                </a:gs>
                <a:gs pos="85714">
                  <a:srgbClr val="000000">
                    <a:alpha val="1814"/>
                  </a:srgbClr>
                </a:gs>
                <a:gs pos="100000">
                  <a:srgbClr val="000000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5231904">
              <a:off x="740672" y="2118396"/>
              <a:ext cx="340139" cy="89271"/>
            </a:xfrm>
            <a:prstGeom prst="ellipse">
              <a:avLst/>
            </a:prstGeom>
            <a:gradFill>
              <a:gsLst>
                <a:gs pos="0">
                  <a:srgbClr val="FF0000">
                    <a:alpha val="12344"/>
                  </a:srgbClr>
                </a:gs>
                <a:gs pos="14286">
                  <a:srgbClr val="FF0000">
                    <a:alpha val="11405"/>
                  </a:srgbClr>
                </a:gs>
                <a:gs pos="28571">
                  <a:srgbClr val="FF0000">
                    <a:alpha val="8974"/>
                  </a:srgbClr>
                </a:gs>
                <a:gs pos="42857">
                  <a:srgbClr val="FF0000">
                    <a:alpha val="5981"/>
                  </a:srgbClr>
                </a:gs>
                <a:gs pos="57143">
                  <a:srgbClr val="FF0000">
                    <a:alpha val="3359"/>
                  </a:srgbClr>
                </a:gs>
                <a:gs pos="71429">
                  <a:srgbClr val="FF0000">
                    <a:alpha val="1587"/>
                  </a:srgbClr>
                </a:gs>
                <a:gs pos="85714">
                  <a:srgbClr val="FF0000">
                    <a:alpha val="631"/>
                  </a:srgbClr>
                </a:gs>
                <a:gs pos="100000">
                  <a:srgbClr val="FF0000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5431862">
              <a:off x="1486120" y="2299632"/>
              <a:ext cx="421659" cy="168467"/>
            </a:xfrm>
            <a:prstGeom prst="ellipse">
              <a:avLst/>
            </a:prstGeom>
            <a:gradFill>
              <a:gsLst>
                <a:gs pos="0">
                  <a:srgbClr val="FFCA6C">
                    <a:alpha val="32968"/>
                  </a:srgbClr>
                </a:gs>
                <a:gs pos="14286">
                  <a:srgbClr val="FFCA6C">
                    <a:alpha val="30764"/>
                  </a:srgbClr>
                </a:gs>
                <a:gs pos="28571">
                  <a:srgbClr val="FFCA6C">
                    <a:alpha val="24833"/>
                  </a:srgbClr>
                </a:gs>
                <a:gs pos="42857">
                  <a:srgbClr val="FFCA6C">
                    <a:alpha val="17075"/>
                  </a:srgbClr>
                </a:gs>
                <a:gs pos="57143">
                  <a:srgbClr val="FFCA6C">
                    <a:alpha val="9855"/>
                  </a:srgbClr>
                </a:gs>
                <a:gs pos="71429">
                  <a:srgbClr val="FFCA6C">
                    <a:alpha val="4740"/>
                  </a:srgbClr>
                </a:gs>
                <a:gs pos="85714">
                  <a:srgbClr val="FFCA6C">
                    <a:alpha val="1902"/>
                  </a:srgbClr>
                </a:gs>
                <a:gs pos="100000">
                  <a:srgbClr val="FFCA6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5340358">
              <a:off x="948611" y="2164367"/>
              <a:ext cx="435208" cy="17781"/>
            </a:xfrm>
            <a:prstGeom prst="ellipse">
              <a:avLst/>
            </a:prstGeom>
            <a:gradFill>
              <a:gsLst>
                <a:gs pos="0">
                  <a:srgbClr val="0000FF">
                    <a:alpha val="12762"/>
                  </a:srgbClr>
                </a:gs>
                <a:gs pos="14286">
                  <a:srgbClr val="0000FF">
                    <a:alpha val="11793"/>
                  </a:srgbClr>
                </a:gs>
                <a:gs pos="28571">
                  <a:srgbClr val="0000FF">
                    <a:alpha val="9284"/>
                  </a:srgbClr>
                </a:gs>
                <a:gs pos="42857">
                  <a:srgbClr val="0000FF">
                    <a:alpha val="6191"/>
                  </a:srgbClr>
                </a:gs>
                <a:gs pos="57143">
                  <a:srgbClr val="0000FF">
                    <a:alpha val="3479"/>
                  </a:srgbClr>
                </a:gs>
                <a:gs pos="71429">
                  <a:srgbClr val="0000FF">
                    <a:alpha val="1644"/>
                  </a:srgbClr>
                </a:gs>
                <a:gs pos="85714">
                  <a:srgbClr val="0000FF">
                    <a:alpha val="653"/>
                  </a:srgbClr>
                </a:gs>
                <a:gs pos="100000">
                  <a:srgbClr val="0000FF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-8664628">
              <a:off x="15645" y="1900578"/>
              <a:ext cx="330073" cy="90147"/>
            </a:xfrm>
            <a:prstGeom prst="ellipse">
              <a:avLst/>
            </a:prstGeom>
            <a:gradFill>
              <a:gsLst>
                <a:gs pos="0">
                  <a:srgbClr val="8CB7DC">
                    <a:alpha val="24203"/>
                  </a:srgbClr>
                </a:gs>
                <a:gs pos="14286">
                  <a:srgbClr val="8CB7DC">
                    <a:alpha val="22484"/>
                  </a:srgbClr>
                </a:gs>
                <a:gs pos="28571">
                  <a:srgbClr val="8CB7DC">
                    <a:alpha val="17943"/>
                  </a:srgbClr>
                </a:gs>
                <a:gs pos="42857">
                  <a:srgbClr val="8CB7DC">
                    <a:alpha val="12165"/>
                  </a:srgbClr>
                </a:gs>
                <a:gs pos="57143">
                  <a:srgbClr val="8CB7DC">
                    <a:alpha val="6935"/>
                  </a:srgbClr>
                </a:gs>
                <a:gs pos="71429">
                  <a:srgbClr val="8CB7DC">
                    <a:alpha val="3308"/>
                  </a:srgbClr>
                </a:gs>
                <a:gs pos="85714">
                  <a:srgbClr val="8CB7DC">
                    <a:alpha val="1322"/>
                  </a:srgbClr>
                </a:gs>
                <a:gs pos="100000">
                  <a:srgbClr val="8CB7DC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5251065">
              <a:off x="-229061" y="1478858"/>
              <a:ext cx="644391" cy="583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-9026970">
              <a:off x="502852" y="2169524"/>
              <a:ext cx="483170" cy="191682"/>
            </a:xfrm>
            <a:prstGeom prst="ellipse">
              <a:avLst/>
            </a:prstGeom>
            <a:gradFill>
              <a:gsLst>
                <a:gs pos="0">
                  <a:srgbClr val="000000">
                    <a:alpha val="16470"/>
                  </a:srgbClr>
                </a:gs>
                <a:gs pos="14286">
                  <a:srgbClr val="000000">
                    <a:alpha val="15245"/>
                  </a:srgbClr>
                </a:gs>
                <a:gs pos="28571">
                  <a:srgbClr val="000000">
                    <a:alpha val="12053"/>
                  </a:srgbClr>
                </a:gs>
                <a:gs pos="42857">
                  <a:srgbClr val="000000">
                    <a:alpha val="8079"/>
                  </a:srgbClr>
                </a:gs>
                <a:gs pos="57143">
                  <a:srgbClr val="000000">
                    <a:alpha val="4561"/>
                  </a:srgbClr>
                </a:gs>
                <a:gs pos="71429">
                  <a:srgbClr val="000000">
                    <a:alpha val="2161"/>
                  </a:srgbClr>
                </a:gs>
                <a:gs pos="85714">
                  <a:srgbClr val="000000">
                    <a:alpha val="860"/>
                  </a:srgbClr>
                </a:gs>
                <a:gs pos="100000">
                  <a:srgbClr val="000000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5621818">
              <a:off x="1616934" y="1965097"/>
              <a:ext cx="534191" cy="316316"/>
            </a:xfrm>
            <a:prstGeom prst="ellipse">
              <a:avLst/>
            </a:prstGeom>
            <a:gradFill>
              <a:gsLst>
                <a:gs pos="0">
                  <a:srgbClr val="FF0000">
                    <a:alpha val="4902"/>
                  </a:srgbClr>
                </a:gs>
                <a:gs pos="14286">
                  <a:srgbClr val="FF0000">
                    <a:alpha val="4515"/>
                  </a:srgbClr>
                </a:gs>
                <a:gs pos="28571">
                  <a:srgbClr val="FF0000">
                    <a:alpha val="3524"/>
                  </a:srgbClr>
                </a:gs>
                <a:gs pos="42857">
                  <a:srgbClr val="FF0000">
                    <a:alpha val="2325"/>
                  </a:srgbClr>
                </a:gs>
                <a:gs pos="57143">
                  <a:srgbClr val="FF0000">
                    <a:alpha val="1295"/>
                  </a:srgbClr>
                </a:gs>
                <a:gs pos="71429">
                  <a:srgbClr val="FF0000">
                    <a:alpha val="608"/>
                  </a:srgbClr>
                </a:gs>
                <a:gs pos="85714">
                  <a:srgbClr val="FF0000">
                    <a:alpha val="241"/>
                  </a:srgbClr>
                </a:gs>
                <a:gs pos="100000">
                  <a:srgbClr val="FF000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-10102436">
              <a:off x="1041757" y="2398209"/>
              <a:ext cx="301327" cy="6133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-10329542">
              <a:off x="79163" y="1993721"/>
              <a:ext cx="438062" cy="144485"/>
            </a:xfrm>
            <a:prstGeom prst="ellipse">
              <a:avLst/>
            </a:prstGeom>
            <a:gradFill>
              <a:gsLst>
                <a:gs pos="0">
                  <a:srgbClr val="F79F00">
                    <a:alpha val="11217"/>
                  </a:srgbClr>
                </a:gs>
                <a:gs pos="14286">
                  <a:srgbClr val="F79F00">
                    <a:alpha val="10358"/>
                  </a:srgbClr>
                </a:gs>
                <a:gs pos="28571">
                  <a:srgbClr val="F79F00">
                    <a:alpha val="8140"/>
                  </a:srgbClr>
                </a:gs>
                <a:gs pos="42857">
                  <a:srgbClr val="F79F00">
                    <a:alpha val="5417"/>
                  </a:srgbClr>
                </a:gs>
                <a:gs pos="57143">
                  <a:srgbClr val="F79F00">
                    <a:alpha val="3039"/>
                  </a:srgbClr>
                </a:gs>
                <a:gs pos="71429">
                  <a:srgbClr val="F79F00">
                    <a:alpha val="1434"/>
                  </a:srgbClr>
                </a:gs>
                <a:gs pos="85714">
                  <a:srgbClr val="F79F00">
                    <a:alpha val="570"/>
                  </a:srgbClr>
                </a:gs>
                <a:gs pos="100000">
                  <a:srgbClr val="F79F00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-9644931">
              <a:off x="192093" y="2030145"/>
              <a:ext cx="300413" cy="93006"/>
            </a:xfrm>
            <a:prstGeom prst="ellipse">
              <a:avLst/>
            </a:prstGeom>
            <a:gradFill>
              <a:gsLst>
                <a:gs pos="0">
                  <a:srgbClr val="4E72A7">
                    <a:alpha val="32968"/>
                  </a:srgbClr>
                </a:gs>
                <a:gs pos="14286">
                  <a:srgbClr val="4E72A7">
                    <a:alpha val="30764"/>
                  </a:srgbClr>
                </a:gs>
                <a:gs pos="28571">
                  <a:srgbClr val="4E72A7">
                    <a:alpha val="24833"/>
                  </a:srgbClr>
                </a:gs>
                <a:gs pos="42857">
                  <a:srgbClr val="4E72A7">
                    <a:alpha val="17075"/>
                  </a:srgbClr>
                </a:gs>
                <a:gs pos="57143">
                  <a:srgbClr val="4E72A7">
                    <a:alpha val="9855"/>
                  </a:srgbClr>
                </a:gs>
                <a:gs pos="71429">
                  <a:srgbClr val="4E72A7">
                    <a:alpha val="4740"/>
                  </a:srgbClr>
                </a:gs>
                <a:gs pos="85714">
                  <a:srgbClr val="4E72A7">
                    <a:alpha val="1902"/>
                  </a:srgbClr>
                </a:gs>
                <a:gs pos="100000">
                  <a:srgbClr val="4E72A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-10710547">
              <a:off x="859560" y="2165604"/>
              <a:ext cx="209254" cy="650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7544515">
              <a:off x="816697" y="2069776"/>
              <a:ext cx="338933" cy="231443"/>
            </a:xfrm>
            <a:prstGeom prst="ellipse">
              <a:avLst/>
            </a:prstGeom>
            <a:gradFill>
              <a:gsLst>
                <a:gs pos="0">
                  <a:srgbClr val="FF7900">
                    <a:alpha val="17270"/>
                  </a:srgbClr>
                </a:gs>
                <a:gs pos="14286">
                  <a:srgbClr val="FF7900">
                    <a:alpha val="15992"/>
                  </a:srgbClr>
                </a:gs>
                <a:gs pos="28571">
                  <a:srgbClr val="FF7900">
                    <a:alpha val="12655"/>
                  </a:srgbClr>
                </a:gs>
                <a:gs pos="42857">
                  <a:srgbClr val="FF7900">
                    <a:alpha val="8492"/>
                  </a:srgbClr>
                </a:gs>
                <a:gs pos="57143">
                  <a:srgbClr val="FF7900">
                    <a:alpha val="4799"/>
                  </a:srgbClr>
                </a:gs>
                <a:gs pos="71429">
                  <a:srgbClr val="FF7900">
                    <a:alpha val="2276"/>
                  </a:srgbClr>
                </a:gs>
                <a:gs pos="85714">
                  <a:srgbClr val="FF7900">
                    <a:alpha val="906"/>
                  </a:srgbClr>
                </a:gs>
                <a:gs pos="100000">
                  <a:srgbClr val="FF7900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2860638">
              <a:off x="1446579" y="2159611"/>
              <a:ext cx="375963" cy="69336"/>
            </a:xfrm>
            <a:prstGeom prst="ellipse">
              <a:avLst/>
            </a:prstGeom>
            <a:gradFill>
              <a:gsLst>
                <a:gs pos="0">
                  <a:srgbClr val="000000">
                    <a:alpha val="22730"/>
                  </a:srgbClr>
                </a:gs>
                <a:gs pos="14286">
                  <a:srgbClr val="000000">
                    <a:alpha val="21102"/>
                  </a:srgbClr>
                </a:gs>
                <a:gs pos="28571">
                  <a:srgbClr val="000000">
                    <a:alpha val="16809"/>
                  </a:srgbClr>
                </a:gs>
                <a:gs pos="42857">
                  <a:srgbClr val="000000">
                    <a:alpha val="11371"/>
                  </a:srgbClr>
                </a:gs>
                <a:gs pos="57143">
                  <a:srgbClr val="000000">
                    <a:alpha val="6470"/>
                  </a:srgbClr>
                </a:gs>
                <a:gs pos="71429">
                  <a:srgbClr val="000000">
                    <a:alpha val="3082"/>
                  </a:srgbClr>
                </a:gs>
                <a:gs pos="85714">
                  <a:srgbClr val="000000">
                    <a:alpha val="1230"/>
                  </a:srgbClr>
                </a:gs>
                <a:gs pos="100000">
                  <a:srgbClr val="000000">
                    <a:alpha val="4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10262328">
              <a:off x="46081" y="1749624"/>
              <a:ext cx="294639" cy="234842"/>
            </a:xfrm>
            <a:prstGeom prst="ellipse">
              <a:avLst/>
            </a:prstGeom>
            <a:gradFill>
              <a:gsLst>
                <a:gs pos="0">
                  <a:srgbClr val="A5C7F3">
                    <a:alpha val="32049"/>
                  </a:srgbClr>
                </a:gs>
                <a:gs pos="14286">
                  <a:srgbClr val="A5C7F3">
                    <a:alpha val="29892"/>
                  </a:srgbClr>
                </a:gs>
                <a:gs pos="28571">
                  <a:srgbClr val="A5C7F3">
                    <a:alpha val="24099"/>
                  </a:srgbClr>
                </a:gs>
                <a:gs pos="42857">
                  <a:srgbClr val="A5C7F3">
                    <a:alpha val="16545"/>
                  </a:srgbClr>
                </a:gs>
                <a:gs pos="57143">
                  <a:srgbClr val="A5C7F3">
                    <a:alpha val="9536"/>
                  </a:srgbClr>
                </a:gs>
                <a:gs pos="71429">
                  <a:srgbClr val="A5C7F3">
                    <a:alpha val="4583"/>
                  </a:srgbClr>
                </a:gs>
                <a:gs pos="85714">
                  <a:srgbClr val="A5C7F3">
                    <a:alpha val="1838"/>
                  </a:srgbClr>
                </a:gs>
                <a:gs pos="100000">
                  <a:srgbClr val="A5C7F3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7964691">
              <a:off x="857771" y="2244305"/>
              <a:ext cx="375767" cy="30432"/>
            </a:xfrm>
            <a:prstGeom prst="ellipse">
              <a:avLst/>
            </a:prstGeom>
            <a:gradFill>
              <a:gsLst>
                <a:gs pos="0">
                  <a:srgbClr val="FF0000">
                    <a:alpha val="10379"/>
                  </a:srgbClr>
                </a:gs>
                <a:gs pos="14286">
                  <a:srgbClr val="FF0000">
                    <a:alpha val="9581"/>
                  </a:srgbClr>
                </a:gs>
                <a:gs pos="28571">
                  <a:srgbClr val="FF0000">
                    <a:alpha val="7522"/>
                  </a:srgbClr>
                </a:gs>
                <a:gs pos="42857">
                  <a:srgbClr val="FF0000">
                    <a:alpha val="5000"/>
                  </a:srgbClr>
                </a:gs>
                <a:gs pos="57143">
                  <a:srgbClr val="FF0000">
                    <a:alpha val="2802"/>
                  </a:srgbClr>
                </a:gs>
                <a:gs pos="71429">
                  <a:srgbClr val="FF0000">
                    <a:alpha val="1322"/>
                  </a:srgbClr>
                </a:gs>
                <a:gs pos="85714">
                  <a:srgbClr val="FF0000">
                    <a:alpha val="525"/>
                  </a:srgbClr>
                </a:gs>
                <a:gs pos="100000">
                  <a:srgbClr val="FF0000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7190857">
              <a:off x="1691759" y="870539"/>
              <a:ext cx="297995" cy="243599"/>
            </a:xfrm>
            <a:prstGeom prst="ellipse">
              <a:avLst/>
            </a:prstGeom>
            <a:gradFill>
              <a:gsLst>
                <a:gs pos="0">
                  <a:srgbClr val="FFD751">
                    <a:alpha val="31772"/>
                  </a:srgbClr>
                </a:gs>
                <a:gs pos="14286">
                  <a:srgbClr val="FFD751">
                    <a:alpha val="29629"/>
                  </a:srgbClr>
                </a:gs>
                <a:gs pos="28571">
                  <a:srgbClr val="FFD751">
                    <a:alpha val="23878"/>
                  </a:srgbClr>
                </a:gs>
                <a:gs pos="42857">
                  <a:srgbClr val="FFD751">
                    <a:alpha val="16386"/>
                  </a:srgbClr>
                </a:gs>
                <a:gs pos="57143">
                  <a:srgbClr val="FFD751">
                    <a:alpha val="9440"/>
                  </a:srgbClr>
                </a:gs>
                <a:gs pos="71429">
                  <a:srgbClr val="FFD751">
                    <a:alpha val="4536"/>
                  </a:srgbClr>
                </a:gs>
                <a:gs pos="85714">
                  <a:srgbClr val="FFD751">
                    <a:alpha val="1819"/>
                  </a:srgbClr>
                </a:gs>
                <a:gs pos="100000">
                  <a:srgbClr val="FFD751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-10789485">
              <a:off x="1402544" y="2300093"/>
              <a:ext cx="429422" cy="276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7639712">
              <a:off x="1674634" y="2315190"/>
              <a:ext cx="427537" cy="199661"/>
            </a:xfrm>
            <a:prstGeom prst="ellipse">
              <a:avLst/>
            </a:prstGeom>
            <a:gradFill>
              <a:gsLst>
                <a:gs pos="0">
                  <a:srgbClr val="FFFF00">
                    <a:alpha val="11058"/>
                  </a:srgbClr>
                </a:gs>
                <a:gs pos="14286">
                  <a:srgbClr val="FFFF00">
                    <a:alpha val="10211"/>
                  </a:srgbClr>
                </a:gs>
                <a:gs pos="28571">
                  <a:srgbClr val="FFFF00">
                    <a:alpha val="8023"/>
                  </a:srgbClr>
                </a:gs>
                <a:gs pos="42857">
                  <a:srgbClr val="FFFF00">
                    <a:alpha val="5337"/>
                  </a:srgbClr>
                </a:gs>
                <a:gs pos="57143">
                  <a:srgbClr val="FFFF00">
                    <a:alpha val="2994"/>
                  </a:srgbClr>
                </a:gs>
                <a:gs pos="71429">
                  <a:srgbClr val="FFFF00">
                    <a:alpha val="1413"/>
                  </a:srgbClr>
                </a:gs>
                <a:gs pos="85714">
                  <a:srgbClr val="FFFF00">
                    <a:alpha val="561"/>
                  </a:srgbClr>
                </a:gs>
                <a:gs pos="100000">
                  <a:srgbClr val="FFFF00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3182606">
              <a:off x="1666729" y="947147"/>
              <a:ext cx="389882" cy="75297"/>
            </a:xfrm>
            <a:prstGeom prst="ellipse">
              <a:avLst/>
            </a:prstGeom>
            <a:gradFill>
              <a:gsLst>
                <a:gs pos="0">
                  <a:srgbClr val="8A867B">
                    <a:alpha val="32968"/>
                  </a:srgbClr>
                </a:gs>
                <a:gs pos="14286">
                  <a:srgbClr val="8A867B">
                    <a:alpha val="30764"/>
                  </a:srgbClr>
                </a:gs>
                <a:gs pos="28571">
                  <a:srgbClr val="8A867B">
                    <a:alpha val="24833"/>
                  </a:srgbClr>
                </a:gs>
                <a:gs pos="42857">
                  <a:srgbClr val="8A867B">
                    <a:alpha val="17075"/>
                  </a:srgbClr>
                </a:gs>
                <a:gs pos="57143">
                  <a:srgbClr val="8A867B">
                    <a:alpha val="9855"/>
                  </a:srgbClr>
                </a:gs>
                <a:gs pos="71429">
                  <a:srgbClr val="8A867B">
                    <a:alpha val="4740"/>
                  </a:srgbClr>
                </a:gs>
                <a:gs pos="85714">
                  <a:srgbClr val="8A867B">
                    <a:alpha val="1902"/>
                  </a:srgbClr>
                </a:gs>
                <a:gs pos="100000">
                  <a:srgbClr val="8A867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4733830">
              <a:off x="1534754" y="2215284"/>
              <a:ext cx="242472" cy="26373"/>
            </a:xfrm>
            <a:prstGeom prst="ellipse">
              <a:avLst/>
            </a:prstGeom>
            <a:gradFill>
              <a:gsLst>
                <a:gs pos="0">
                  <a:srgbClr val="FF9300">
                    <a:alpha val="32968"/>
                  </a:srgbClr>
                </a:gs>
                <a:gs pos="14286">
                  <a:srgbClr val="FF9300">
                    <a:alpha val="30764"/>
                  </a:srgbClr>
                </a:gs>
                <a:gs pos="28571">
                  <a:srgbClr val="FF9300">
                    <a:alpha val="24833"/>
                  </a:srgbClr>
                </a:gs>
                <a:gs pos="42857">
                  <a:srgbClr val="FF9300">
                    <a:alpha val="17075"/>
                  </a:srgbClr>
                </a:gs>
                <a:gs pos="57143">
                  <a:srgbClr val="FF9300">
                    <a:alpha val="9855"/>
                  </a:srgbClr>
                </a:gs>
                <a:gs pos="71429">
                  <a:srgbClr val="FF9300">
                    <a:alpha val="4740"/>
                  </a:srgbClr>
                </a:gs>
                <a:gs pos="85714">
                  <a:srgbClr val="FF9300">
                    <a:alpha val="1902"/>
                  </a:srgbClr>
                </a:gs>
                <a:gs pos="100000">
                  <a:srgbClr val="FF9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10183942">
              <a:off x="891051" y="2167275"/>
              <a:ext cx="472000" cy="54027"/>
            </a:xfrm>
            <a:prstGeom prst="ellipse">
              <a:avLst/>
            </a:prstGeom>
            <a:gradFill>
              <a:gsLst>
                <a:gs pos="0">
                  <a:srgbClr val="FF0000">
                    <a:alpha val="11664"/>
                  </a:srgbClr>
                </a:gs>
                <a:gs pos="14286">
                  <a:srgbClr val="FF0000">
                    <a:alpha val="10773"/>
                  </a:srgbClr>
                </a:gs>
                <a:gs pos="28571">
                  <a:srgbClr val="FF0000">
                    <a:alpha val="8470"/>
                  </a:srgbClr>
                </a:gs>
                <a:gs pos="42857">
                  <a:srgbClr val="FF0000">
                    <a:alpha val="5640"/>
                  </a:srgbClr>
                </a:gs>
                <a:gs pos="57143">
                  <a:srgbClr val="FF0000">
                    <a:alpha val="3165"/>
                  </a:srgbClr>
                </a:gs>
                <a:gs pos="71429">
                  <a:srgbClr val="FF0000">
                    <a:alpha val="1494"/>
                  </a:srgbClr>
                </a:gs>
                <a:gs pos="85714">
                  <a:srgbClr val="FF0000">
                    <a:alpha val="594"/>
                  </a:srgbClr>
                </a:gs>
                <a:gs pos="100000">
                  <a:srgbClr val="FF0000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9037034">
              <a:off x="902698" y="2125909"/>
              <a:ext cx="357732" cy="109408"/>
            </a:xfrm>
            <a:prstGeom prst="ellipse">
              <a:avLst/>
            </a:prstGeom>
            <a:gradFill>
              <a:gsLst>
                <a:gs pos="0">
                  <a:srgbClr val="FF0000">
                    <a:alpha val="12911"/>
                  </a:srgbClr>
                </a:gs>
                <a:gs pos="14286">
                  <a:srgbClr val="FF0000">
                    <a:alpha val="11932"/>
                  </a:srgbClr>
                </a:gs>
                <a:gs pos="28571">
                  <a:srgbClr val="FF0000">
                    <a:alpha val="9394"/>
                  </a:srgbClr>
                </a:gs>
                <a:gs pos="42857">
                  <a:srgbClr val="FF0000">
                    <a:alpha val="6266"/>
                  </a:srgbClr>
                </a:gs>
                <a:gs pos="57143">
                  <a:srgbClr val="FF0000">
                    <a:alpha val="3522"/>
                  </a:srgbClr>
                </a:gs>
                <a:gs pos="71429">
                  <a:srgbClr val="FF0000">
                    <a:alpha val="1664"/>
                  </a:srgbClr>
                </a:gs>
                <a:gs pos="85714">
                  <a:srgbClr val="FF0000">
                    <a:alpha val="661"/>
                  </a:srgbClr>
                </a:gs>
                <a:gs pos="100000">
                  <a:srgbClr val="FF0000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3149922">
              <a:off x="3161153" y="2275646"/>
              <a:ext cx="428204" cy="20497"/>
            </a:xfrm>
            <a:prstGeom prst="ellipse">
              <a:avLst/>
            </a:prstGeom>
            <a:gradFill>
              <a:gsLst>
                <a:gs pos="0">
                  <a:srgbClr val="FFC000">
                    <a:alpha val="32968"/>
                  </a:srgbClr>
                </a:gs>
                <a:gs pos="14286">
                  <a:srgbClr val="FFC000">
                    <a:alpha val="30764"/>
                  </a:srgbClr>
                </a:gs>
                <a:gs pos="28571">
                  <a:srgbClr val="FFC000">
                    <a:alpha val="24833"/>
                  </a:srgbClr>
                </a:gs>
                <a:gs pos="42857">
                  <a:srgbClr val="FFC000">
                    <a:alpha val="17075"/>
                  </a:srgbClr>
                </a:gs>
                <a:gs pos="57143">
                  <a:srgbClr val="FFC000">
                    <a:alpha val="9855"/>
                  </a:srgbClr>
                </a:gs>
                <a:gs pos="71429">
                  <a:srgbClr val="FFC000">
                    <a:alpha val="4740"/>
                  </a:srgbClr>
                </a:gs>
                <a:gs pos="85714">
                  <a:srgbClr val="FFC000">
                    <a:alpha val="1902"/>
                  </a:srgbClr>
                </a:gs>
                <a:gs pos="100000">
                  <a:srgbClr val="FFC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6762470">
              <a:off x="-216829" y="1648791"/>
              <a:ext cx="570332" cy="409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-8940135">
              <a:off x="122798" y="1781067"/>
              <a:ext cx="545563" cy="445281"/>
            </a:xfrm>
            <a:prstGeom prst="ellipse">
              <a:avLst/>
            </a:prstGeom>
            <a:gradFill>
              <a:gsLst>
                <a:gs pos="0">
                  <a:srgbClr val="FFF9FF">
                    <a:alpha val="24783"/>
                  </a:srgbClr>
                </a:gs>
                <a:gs pos="14286">
                  <a:srgbClr val="FFF9FF">
                    <a:alpha val="23030"/>
                  </a:srgbClr>
                </a:gs>
                <a:gs pos="28571">
                  <a:srgbClr val="FFF9FF">
                    <a:alpha val="18392"/>
                  </a:srgbClr>
                </a:gs>
                <a:gs pos="42857">
                  <a:srgbClr val="FFF9FF">
                    <a:alpha val="12481"/>
                  </a:srgbClr>
                </a:gs>
                <a:gs pos="57143">
                  <a:srgbClr val="FFF9FF">
                    <a:alpha val="7121"/>
                  </a:srgbClr>
                </a:gs>
                <a:gs pos="71429">
                  <a:srgbClr val="FFF9FF">
                    <a:alpha val="3399"/>
                  </a:srgbClr>
                </a:gs>
                <a:gs pos="85714">
                  <a:srgbClr val="FFF9FF">
                    <a:alpha val="1358"/>
                  </a:srgbClr>
                </a:gs>
                <a:gs pos="100000">
                  <a:srgbClr val="FFF9FF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10367539">
              <a:off x="26395" y="2086364"/>
              <a:ext cx="650987" cy="66330"/>
            </a:xfrm>
            <a:prstGeom prst="ellipse">
              <a:avLst/>
            </a:prstGeom>
            <a:gradFill>
              <a:gsLst>
                <a:gs pos="0">
                  <a:srgbClr val="98958B">
                    <a:alpha val="18190"/>
                  </a:srgbClr>
                </a:gs>
                <a:gs pos="14286">
                  <a:srgbClr val="98958B">
                    <a:alpha val="16851"/>
                  </a:srgbClr>
                </a:gs>
                <a:gs pos="28571">
                  <a:srgbClr val="98958B">
                    <a:alpha val="13349"/>
                  </a:srgbClr>
                </a:gs>
                <a:gs pos="42857">
                  <a:srgbClr val="98958B">
                    <a:alpha val="8970"/>
                  </a:srgbClr>
                </a:gs>
                <a:gs pos="57143">
                  <a:srgbClr val="98958B">
                    <a:alpha val="5074"/>
                  </a:srgbClr>
                </a:gs>
                <a:gs pos="71429">
                  <a:srgbClr val="98958B">
                    <a:alpha val="2408"/>
                  </a:srgbClr>
                </a:gs>
                <a:gs pos="85714">
                  <a:srgbClr val="98958B">
                    <a:alpha val="959"/>
                  </a:srgbClr>
                </a:gs>
                <a:gs pos="100000">
                  <a:srgbClr val="98958B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-8395196">
              <a:off x="656435" y="2158302"/>
              <a:ext cx="368319" cy="82669"/>
            </a:xfrm>
            <a:prstGeom prst="ellipse">
              <a:avLst/>
            </a:prstGeom>
            <a:gradFill>
              <a:gsLst>
                <a:gs pos="0">
                  <a:srgbClr val="FF0000">
                    <a:alpha val="4367"/>
                  </a:srgbClr>
                </a:gs>
                <a:gs pos="14286">
                  <a:srgbClr val="FF0000">
                    <a:alpha val="4021"/>
                  </a:srgbClr>
                </a:gs>
                <a:gs pos="28571">
                  <a:srgbClr val="FF0000">
                    <a:alpha val="3136"/>
                  </a:srgbClr>
                </a:gs>
                <a:gs pos="42857">
                  <a:srgbClr val="FF0000">
                    <a:alpha val="2068"/>
                  </a:srgbClr>
                </a:gs>
                <a:gs pos="57143">
                  <a:srgbClr val="FF0000">
                    <a:alpha val="1151"/>
                  </a:srgbClr>
                </a:gs>
                <a:gs pos="71429">
                  <a:srgbClr val="FF0000">
                    <a:alpha val="541"/>
                  </a:srgbClr>
                </a:gs>
                <a:gs pos="85714">
                  <a:srgbClr val="FF0000">
                    <a:alpha val="214"/>
                  </a:srgbClr>
                </a:gs>
                <a:gs pos="100000">
                  <a:srgbClr val="FF0000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10399080">
              <a:off x="1383759" y="2288152"/>
              <a:ext cx="433099" cy="161109"/>
            </a:xfrm>
            <a:prstGeom prst="ellipse">
              <a:avLst/>
            </a:prstGeom>
            <a:gradFill>
              <a:gsLst>
                <a:gs pos="0">
                  <a:srgbClr val="FF69E9">
                    <a:alpha val="32968"/>
                  </a:srgbClr>
                </a:gs>
                <a:gs pos="14286">
                  <a:srgbClr val="FF69E9">
                    <a:alpha val="30764"/>
                  </a:srgbClr>
                </a:gs>
                <a:gs pos="28571">
                  <a:srgbClr val="FF69E9">
                    <a:alpha val="24833"/>
                  </a:srgbClr>
                </a:gs>
                <a:gs pos="42857">
                  <a:srgbClr val="FF69E9">
                    <a:alpha val="17075"/>
                  </a:srgbClr>
                </a:gs>
                <a:gs pos="57143">
                  <a:srgbClr val="FF69E9">
                    <a:alpha val="9855"/>
                  </a:srgbClr>
                </a:gs>
                <a:gs pos="71429">
                  <a:srgbClr val="FF69E9">
                    <a:alpha val="4740"/>
                  </a:srgbClr>
                </a:gs>
                <a:gs pos="85714">
                  <a:srgbClr val="FF69E9">
                    <a:alpha val="1902"/>
                  </a:srgbClr>
                </a:gs>
                <a:gs pos="100000">
                  <a:srgbClr val="FF69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5371288">
              <a:off x="1528198" y="1227838"/>
              <a:ext cx="703797" cy="33908"/>
            </a:xfrm>
            <a:prstGeom prst="ellipse">
              <a:avLst/>
            </a:prstGeom>
            <a:gradFill>
              <a:gsLst>
                <a:gs pos="0">
                  <a:srgbClr val="FFAAFF">
                    <a:alpha val="32968"/>
                  </a:srgbClr>
                </a:gs>
                <a:gs pos="14286">
                  <a:srgbClr val="FFAAFF">
                    <a:alpha val="30764"/>
                  </a:srgbClr>
                </a:gs>
                <a:gs pos="28571">
                  <a:srgbClr val="FFAAFF">
                    <a:alpha val="24833"/>
                  </a:srgbClr>
                </a:gs>
                <a:gs pos="42857">
                  <a:srgbClr val="FFAAFF">
                    <a:alpha val="17075"/>
                  </a:srgbClr>
                </a:gs>
                <a:gs pos="57143">
                  <a:srgbClr val="FFAAFF">
                    <a:alpha val="9855"/>
                  </a:srgbClr>
                </a:gs>
                <a:gs pos="71429">
                  <a:srgbClr val="FFAAFF">
                    <a:alpha val="4740"/>
                  </a:srgbClr>
                </a:gs>
                <a:gs pos="85714">
                  <a:srgbClr val="FFAAFF">
                    <a:alpha val="1902"/>
                  </a:srgbClr>
                </a:gs>
                <a:gs pos="100000">
                  <a:srgbClr val="FFA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10634881">
              <a:off x="1010911" y="2411764"/>
              <a:ext cx="302843" cy="3318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5592593">
              <a:off x="33062" y="1940921"/>
              <a:ext cx="799292" cy="365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10612166">
              <a:off x="930942" y="2401227"/>
              <a:ext cx="408997" cy="220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5002324">
              <a:off x="3141981" y="2251769"/>
              <a:ext cx="670305" cy="296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9247223">
              <a:off x="-235408" y="1784235"/>
              <a:ext cx="874702" cy="252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-9953298">
              <a:off x="1993401" y="2269312"/>
              <a:ext cx="347302" cy="37520"/>
            </a:xfrm>
            <a:prstGeom prst="ellipse">
              <a:avLst/>
            </a:prstGeom>
            <a:gradFill>
              <a:gsLst>
                <a:gs pos="0">
                  <a:srgbClr val="FFFF86">
                    <a:alpha val="32968"/>
                  </a:srgbClr>
                </a:gs>
                <a:gs pos="14286">
                  <a:srgbClr val="FFFF86">
                    <a:alpha val="30764"/>
                  </a:srgbClr>
                </a:gs>
                <a:gs pos="28571">
                  <a:srgbClr val="FFFF86">
                    <a:alpha val="24833"/>
                  </a:srgbClr>
                </a:gs>
                <a:gs pos="42857">
                  <a:srgbClr val="FFFF86">
                    <a:alpha val="17075"/>
                  </a:srgbClr>
                </a:gs>
                <a:gs pos="57143">
                  <a:srgbClr val="FFFF86">
                    <a:alpha val="9855"/>
                  </a:srgbClr>
                </a:gs>
                <a:gs pos="71429">
                  <a:srgbClr val="FFFF86">
                    <a:alpha val="4740"/>
                  </a:srgbClr>
                </a:gs>
                <a:gs pos="85714">
                  <a:srgbClr val="FFFF86">
                    <a:alpha val="1902"/>
                  </a:srgbClr>
                </a:gs>
                <a:gs pos="100000">
                  <a:srgbClr val="FFFF8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5531341">
              <a:off x="51007" y="1418889"/>
              <a:ext cx="808402" cy="284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9294424">
              <a:off x="482058" y="2202815"/>
              <a:ext cx="393699" cy="85227"/>
            </a:xfrm>
            <a:prstGeom prst="ellipse">
              <a:avLst/>
            </a:prstGeom>
            <a:gradFill>
              <a:gsLst>
                <a:gs pos="0">
                  <a:srgbClr val="FF3700">
                    <a:alpha val="4765"/>
                  </a:srgbClr>
                </a:gs>
                <a:gs pos="14286">
                  <a:srgbClr val="FF3700">
                    <a:alpha val="4388"/>
                  </a:srgbClr>
                </a:gs>
                <a:gs pos="28571">
                  <a:srgbClr val="FF3700">
                    <a:alpha val="3424"/>
                  </a:srgbClr>
                </a:gs>
                <a:gs pos="42857">
                  <a:srgbClr val="FF3700">
                    <a:alpha val="2259"/>
                  </a:srgbClr>
                </a:gs>
                <a:gs pos="57143">
                  <a:srgbClr val="FF3700">
                    <a:alpha val="1258"/>
                  </a:srgbClr>
                </a:gs>
                <a:gs pos="71429">
                  <a:srgbClr val="FF3700">
                    <a:alpha val="591"/>
                  </a:srgbClr>
                </a:gs>
                <a:gs pos="85714">
                  <a:srgbClr val="FF3700">
                    <a:alpha val="234"/>
                  </a:srgbClr>
                </a:gs>
                <a:gs pos="100000">
                  <a:srgbClr val="FF3700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10668393">
              <a:off x="9900" y="2029099"/>
              <a:ext cx="644660" cy="280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5298289">
              <a:off x="1667629" y="1925607"/>
              <a:ext cx="424748" cy="20527"/>
            </a:xfrm>
            <a:prstGeom prst="ellipse">
              <a:avLst/>
            </a:prstGeom>
            <a:gradFill>
              <a:gsLst>
                <a:gs pos="0">
                  <a:srgbClr val="FFFF00">
                    <a:alpha val="30746"/>
                  </a:srgbClr>
                </a:gs>
                <a:gs pos="14286">
                  <a:srgbClr val="FFFF00">
                    <a:alpha val="28657"/>
                  </a:srgbClr>
                </a:gs>
                <a:gs pos="28571">
                  <a:srgbClr val="FFFF00">
                    <a:alpha val="23063"/>
                  </a:srgbClr>
                </a:gs>
                <a:gs pos="42857">
                  <a:srgbClr val="FFFF00">
                    <a:alpha val="15800"/>
                  </a:srgbClr>
                </a:gs>
                <a:gs pos="57143">
                  <a:srgbClr val="FFFF00">
                    <a:alpha val="9089"/>
                  </a:srgbClr>
                </a:gs>
                <a:gs pos="71429">
                  <a:srgbClr val="FFFF00">
                    <a:alpha val="4363"/>
                  </a:srgbClr>
                </a:gs>
                <a:gs pos="85714">
                  <a:srgbClr val="FFFF00">
                    <a:alpha val="1748"/>
                  </a:srgbClr>
                </a:gs>
                <a:gs pos="100000">
                  <a:srgbClr val="FFFF00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-9799939">
              <a:off x="1452037" y="2330814"/>
              <a:ext cx="515572" cy="196123"/>
            </a:xfrm>
            <a:prstGeom prst="ellipse">
              <a:avLst/>
            </a:prstGeom>
            <a:gradFill>
              <a:gsLst>
                <a:gs pos="0">
                  <a:srgbClr val="FFB000">
                    <a:alpha val="31681"/>
                  </a:srgbClr>
                </a:gs>
                <a:gs pos="14286">
                  <a:srgbClr val="FFB000">
                    <a:alpha val="29543"/>
                  </a:srgbClr>
                </a:gs>
                <a:gs pos="28571">
                  <a:srgbClr val="FFB000">
                    <a:alpha val="23806"/>
                  </a:srgbClr>
                </a:gs>
                <a:gs pos="42857">
                  <a:srgbClr val="FFB000">
                    <a:alpha val="16334"/>
                  </a:srgbClr>
                </a:gs>
                <a:gs pos="57143">
                  <a:srgbClr val="FFB000">
                    <a:alpha val="9409"/>
                  </a:srgbClr>
                </a:gs>
                <a:gs pos="71429">
                  <a:srgbClr val="FFB000">
                    <a:alpha val="4520"/>
                  </a:srgbClr>
                </a:gs>
                <a:gs pos="85714">
                  <a:srgbClr val="FFB000">
                    <a:alpha val="1812"/>
                  </a:srgbClr>
                </a:gs>
                <a:gs pos="100000">
                  <a:srgbClr val="FFB0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-10034015">
              <a:off x="347300" y="2347458"/>
              <a:ext cx="549547" cy="552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6336976">
              <a:off x="662917" y="2078972"/>
              <a:ext cx="415399" cy="33411"/>
            </a:xfrm>
            <a:prstGeom prst="ellipse">
              <a:avLst/>
            </a:prstGeom>
            <a:gradFill>
              <a:gsLst>
                <a:gs pos="0">
                  <a:srgbClr val="FFFF93">
                    <a:alpha val="32968"/>
                  </a:srgbClr>
                </a:gs>
                <a:gs pos="14286">
                  <a:srgbClr val="FFFF93">
                    <a:alpha val="30764"/>
                  </a:srgbClr>
                </a:gs>
                <a:gs pos="28571">
                  <a:srgbClr val="FFFF93">
                    <a:alpha val="24833"/>
                  </a:srgbClr>
                </a:gs>
                <a:gs pos="42857">
                  <a:srgbClr val="FFFF93">
                    <a:alpha val="17075"/>
                  </a:srgbClr>
                </a:gs>
                <a:gs pos="57143">
                  <a:srgbClr val="FFFF93">
                    <a:alpha val="9855"/>
                  </a:srgbClr>
                </a:gs>
                <a:gs pos="71429">
                  <a:srgbClr val="FFFF93">
                    <a:alpha val="4740"/>
                  </a:srgbClr>
                </a:gs>
                <a:gs pos="85714">
                  <a:srgbClr val="FFFF93">
                    <a:alpha val="1902"/>
                  </a:srgbClr>
                </a:gs>
                <a:gs pos="100000">
                  <a:srgbClr val="FFFF9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5519519">
              <a:off x="-171655" y="1754047"/>
              <a:ext cx="474778" cy="99762"/>
            </a:xfrm>
            <a:prstGeom prst="ellipse">
              <a:avLst/>
            </a:prstGeom>
            <a:gradFill>
              <a:gsLst>
                <a:gs pos="0">
                  <a:srgbClr val="000000">
                    <a:alpha val="29448"/>
                  </a:srgbClr>
                </a:gs>
                <a:gs pos="14286">
                  <a:srgbClr val="000000">
                    <a:alpha val="27429"/>
                  </a:srgbClr>
                </a:gs>
                <a:gs pos="28571">
                  <a:srgbClr val="000000">
                    <a:alpha val="22037"/>
                  </a:srgbClr>
                </a:gs>
                <a:gs pos="42857">
                  <a:srgbClr val="000000">
                    <a:alpha val="15065"/>
                  </a:srgbClr>
                </a:gs>
                <a:gs pos="57143">
                  <a:srgbClr val="000000">
                    <a:alpha val="8650"/>
                  </a:srgbClr>
                </a:gs>
                <a:gs pos="71429">
                  <a:srgbClr val="000000">
                    <a:alpha val="4147"/>
                  </a:srgbClr>
                </a:gs>
                <a:gs pos="85714">
                  <a:srgbClr val="000000">
                    <a:alpha val="1661"/>
                  </a:srgbClr>
                </a:gs>
                <a:gs pos="100000">
                  <a:srgbClr val="000000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-10646246">
              <a:off x="3175451" y="2025135"/>
              <a:ext cx="734244" cy="207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5547075">
              <a:off x="2327992" y="2332952"/>
              <a:ext cx="290668" cy="90373"/>
            </a:xfrm>
            <a:prstGeom prst="ellipse">
              <a:avLst/>
            </a:prstGeom>
            <a:gradFill>
              <a:gsLst>
                <a:gs pos="0">
                  <a:srgbClr val="FFECFF">
                    <a:alpha val="19601"/>
                  </a:srgbClr>
                </a:gs>
                <a:gs pos="14286">
                  <a:srgbClr val="FFECFF">
                    <a:alpha val="18169"/>
                  </a:srgbClr>
                </a:gs>
                <a:gs pos="28571">
                  <a:srgbClr val="FFECFF">
                    <a:alpha val="14418"/>
                  </a:srgbClr>
                </a:gs>
                <a:gs pos="42857">
                  <a:srgbClr val="FFECFF">
                    <a:alpha val="9708"/>
                  </a:srgbClr>
                </a:gs>
                <a:gs pos="57143">
                  <a:srgbClr val="FFECFF">
                    <a:alpha val="5501"/>
                  </a:srgbClr>
                </a:gs>
                <a:gs pos="71429">
                  <a:srgbClr val="FFECFF">
                    <a:alpha val="2614"/>
                  </a:srgbClr>
                </a:gs>
                <a:gs pos="85714">
                  <a:srgbClr val="FFECFF">
                    <a:alpha val="1042"/>
                  </a:srgbClr>
                </a:gs>
                <a:gs pos="100000">
                  <a:srgbClr val="FFECFF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8229472">
              <a:off x="1389867" y="2316376"/>
              <a:ext cx="416197" cy="153729"/>
            </a:xfrm>
            <a:prstGeom prst="ellipse">
              <a:avLst/>
            </a:prstGeom>
            <a:gradFill>
              <a:gsLst>
                <a:gs pos="0">
                  <a:srgbClr val="FFBA00">
                    <a:alpha val="32968"/>
                  </a:srgbClr>
                </a:gs>
                <a:gs pos="14286">
                  <a:srgbClr val="FFBA00">
                    <a:alpha val="30764"/>
                  </a:srgbClr>
                </a:gs>
                <a:gs pos="28571">
                  <a:srgbClr val="FFBA00">
                    <a:alpha val="24833"/>
                  </a:srgbClr>
                </a:gs>
                <a:gs pos="42857">
                  <a:srgbClr val="FFBA00">
                    <a:alpha val="17075"/>
                  </a:srgbClr>
                </a:gs>
                <a:gs pos="57143">
                  <a:srgbClr val="FFBA00">
                    <a:alpha val="9855"/>
                  </a:srgbClr>
                </a:gs>
                <a:gs pos="71429">
                  <a:srgbClr val="FFBA00">
                    <a:alpha val="4740"/>
                  </a:srgbClr>
                </a:gs>
                <a:gs pos="85714">
                  <a:srgbClr val="FFBA00">
                    <a:alpha val="1902"/>
                  </a:srgbClr>
                </a:gs>
                <a:gs pos="100000">
                  <a:srgbClr val="FFB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4514578">
              <a:off x="1612826" y="2020493"/>
              <a:ext cx="342786" cy="116524"/>
            </a:xfrm>
            <a:prstGeom prst="ellipse">
              <a:avLst/>
            </a:prstGeom>
            <a:gradFill>
              <a:gsLst>
                <a:gs pos="0">
                  <a:srgbClr val="FFFF00">
                    <a:alpha val="15258"/>
                  </a:srgbClr>
                </a:gs>
                <a:gs pos="14286">
                  <a:srgbClr val="FFFF00">
                    <a:alpha val="14115"/>
                  </a:srgbClr>
                </a:gs>
                <a:gs pos="28571">
                  <a:srgbClr val="FFFF00">
                    <a:alpha val="11144"/>
                  </a:srgbClr>
                </a:gs>
                <a:gs pos="42857">
                  <a:srgbClr val="FFFF00">
                    <a:alpha val="7457"/>
                  </a:srgbClr>
                </a:gs>
                <a:gs pos="57143">
                  <a:srgbClr val="FFFF00">
                    <a:alpha val="4203"/>
                  </a:srgbClr>
                </a:gs>
                <a:gs pos="71429">
                  <a:srgbClr val="FFFF00">
                    <a:alpha val="1990"/>
                  </a:srgbClr>
                </a:gs>
                <a:gs pos="85714">
                  <a:srgbClr val="FFFF00">
                    <a:alpha val="792"/>
                  </a:srgbClr>
                </a:gs>
                <a:gs pos="100000">
                  <a:srgbClr val="FFFF00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-10202097">
              <a:off x="88912" y="1834065"/>
              <a:ext cx="321578" cy="213003"/>
            </a:xfrm>
            <a:prstGeom prst="ellipse">
              <a:avLst/>
            </a:prstGeom>
            <a:gradFill>
              <a:gsLst>
                <a:gs pos="0">
                  <a:srgbClr val="C6EAFF">
                    <a:alpha val="25231"/>
                  </a:srgbClr>
                </a:gs>
                <a:gs pos="14286">
                  <a:srgbClr val="C6EAFF">
                    <a:alpha val="23452"/>
                  </a:srgbClr>
                </a:gs>
                <a:gs pos="28571">
                  <a:srgbClr val="C6EAFF">
                    <a:alpha val="18739"/>
                  </a:srgbClr>
                </a:gs>
                <a:gs pos="42857">
                  <a:srgbClr val="C6EAFF">
                    <a:alpha val="12725"/>
                  </a:srgbClr>
                </a:gs>
                <a:gs pos="57143">
                  <a:srgbClr val="C6EAFF">
                    <a:alpha val="7264"/>
                  </a:srgbClr>
                </a:gs>
                <a:gs pos="71429">
                  <a:srgbClr val="C6EAFF">
                    <a:alpha val="3469"/>
                  </a:srgbClr>
                </a:gs>
                <a:gs pos="85714">
                  <a:srgbClr val="C6EAFF">
                    <a:alpha val="1386"/>
                  </a:srgbClr>
                </a:gs>
                <a:gs pos="100000">
                  <a:srgbClr val="C6EAFF">
                    <a:alpha val="4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5038559">
              <a:off x="1576066" y="1496828"/>
              <a:ext cx="633648" cy="256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5506721">
              <a:off x="164882" y="1770217"/>
              <a:ext cx="519132" cy="25068"/>
            </a:xfrm>
            <a:prstGeom prst="ellipse">
              <a:avLst/>
            </a:prstGeom>
            <a:gradFill>
              <a:gsLst>
                <a:gs pos="0">
                  <a:srgbClr val="89CDFF">
                    <a:alpha val="31973"/>
                  </a:srgbClr>
                </a:gs>
                <a:gs pos="14286">
                  <a:srgbClr val="89CDFF">
                    <a:alpha val="29819"/>
                  </a:srgbClr>
                </a:gs>
                <a:gs pos="28571">
                  <a:srgbClr val="89CDFF">
                    <a:alpha val="24038"/>
                  </a:srgbClr>
                </a:gs>
                <a:gs pos="42857">
                  <a:srgbClr val="89CDFF">
                    <a:alpha val="16501"/>
                  </a:srgbClr>
                </a:gs>
                <a:gs pos="57143">
                  <a:srgbClr val="89CDFF">
                    <a:alpha val="9510"/>
                  </a:srgbClr>
                </a:gs>
                <a:gs pos="71429">
                  <a:srgbClr val="89CDFF">
                    <a:alpha val="4570"/>
                  </a:srgbClr>
                </a:gs>
                <a:gs pos="85714">
                  <a:srgbClr val="89CDFF">
                    <a:alpha val="1833"/>
                  </a:srgbClr>
                </a:gs>
                <a:gs pos="100000">
                  <a:srgbClr val="89CDFF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5710951">
              <a:off x="1400565" y="2006877"/>
              <a:ext cx="712888" cy="127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-10478793">
              <a:off x="531637" y="2068947"/>
              <a:ext cx="330163" cy="398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8372463">
              <a:off x="656193" y="2273924"/>
              <a:ext cx="215698" cy="71144"/>
            </a:xfrm>
            <a:prstGeom prst="ellipse">
              <a:avLst/>
            </a:prstGeom>
            <a:gradFill>
              <a:gsLst>
                <a:gs pos="0">
                  <a:srgbClr val="000000">
                    <a:alpha val="21033"/>
                  </a:srgbClr>
                </a:gs>
                <a:gs pos="14286">
                  <a:srgbClr val="000000">
                    <a:alpha val="19510"/>
                  </a:srgbClr>
                </a:gs>
                <a:gs pos="28571">
                  <a:srgbClr val="000000">
                    <a:alpha val="15509"/>
                  </a:srgbClr>
                </a:gs>
                <a:gs pos="42857">
                  <a:srgbClr val="000000">
                    <a:alpha val="10465"/>
                  </a:srgbClr>
                </a:gs>
                <a:gs pos="57143">
                  <a:srgbClr val="000000">
                    <a:alpha val="5941"/>
                  </a:srgbClr>
                </a:gs>
                <a:gs pos="71429">
                  <a:srgbClr val="000000">
                    <a:alpha val="2826"/>
                  </a:srgbClr>
                </a:gs>
                <a:gs pos="85714">
                  <a:srgbClr val="000000">
                    <a:alpha val="1127"/>
                  </a:srgbClr>
                </a:gs>
                <a:gs pos="100000">
                  <a:srgbClr val="000000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5191718">
              <a:off x="1535127" y="2171695"/>
              <a:ext cx="236439" cy="2924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6451554">
              <a:off x="785863" y="2260525"/>
              <a:ext cx="608950" cy="294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-10267514">
              <a:off x="643717" y="2390833"/>
              <a:ext cx="202873" cy="569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-8648901">
              <a:off x="1950294" y="2316876"/>
              <a:ext cx="358189" cy="131551"/>
            </a:xfrm>
            <a:prstGeom prst="ellipse">
              <a:avLst/>
            </a:prstGeom>
            <a:gradFill>
              <a:gsLst>
                <a:gs pos="0">
                  <a:srgbClr val="FF5E00">
                    <a:alpha val="26114"/>
                  </a:srgbClr>
                </a:gs>
                <a:gs pos="14286">
                  <a:srgbClr val="FF5E00">
                    <a:alpha val="24283"/>
                  </a:srgbClr>
                </a:gs>
                <a:gs pos="28571">
                  <a:srgbClr val="FF5E00">
                    <a:alpha val="19425"/>
                  </a:srgbClr>
                </a:gs>
                <a:gs pos="42857">
                  <a:srgbClr val="FF5E00">
                    <a:alpha val="13209"/>
                  </a:srgbClr>
                </a:gs>
                <a:gs pos="57143">
                  <a:srgbClr val="FF5E00">
                    <a:alpha val="7550"/>
                  </a:srgbClr>
                </a:gs>
                <a:gs pos="71429">
                  <a:srgbClr val="FF5E00">
                    <a:alpha val="3608"/>
                  </a:srgbClr>
                </a:gs>
                <a:gs pos="85714">
                  <a:srgbClr val="FF5E00">
                    <a:alpha val="1442"/>
                  </a:srgbClr>
                </a:gs>
                <a:gs pos="100000">
                  <a:srgbClr val="FF5E00">
                    <a:alpha val="4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6870929">
              <a:off x="133616" y="1457177"/>
              <a:ext cx="581133" cy="184319"/>
            </a:xfrm>
            <a:prstGeom prst="ellipse">
              <a:avLst/>
            </a:prstGeom>
            <a:gradFill>
              <a:gsLst>
                <a:gs pos="0">
                  <a:srgbClr val="BED7FF">
                    <a:alpha val="12720"/>
                  </a:srgbClr>
                </a:gs>
                <a:gs pos="14286">
                  <a:srgbClr val="BED7FF">
                    <a:alpha val="11755"/>
                  </a:srgbClr>
                </a:gs>
                <a:gs pos="28571">
                  <a:srgbClr val="BED7FF">
                    <a:alpha val="9253"/>
                  </a:srgbClr>
                </a:gs>
                <a:gs pos="42857">
                  <a:srgbClr val="BED7FF">
                    <a:alpha val="6170"/>
                  </a:srgbClr>
                </a:gs>
                <a:gs pos="57143">
                  <a:srgbClr val="BED7FF">
                    <a:alpha val="3467"/>
                  </a:srgbClr>
                </a:gs>
                <a:gs pos="71429">
                  <a:srgbClr val="BED7FF">
                    <a:alpha val="1638"/>
                  </a:srgbClr>
                </a:gs>
                <a:gs pos="85714">
                  <a:srgbClr val="BED7FF">
                    <a:alpha val="651"/>
                  </a:srgbClr>
                </a:gs>
                <a:gs pos="100000">
                  <a:srgbClr val="BED7FF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5391724">
              <a:off x="2343453" y="2386446"/>
              <a:ext cx="245070" cy="447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5548119">
              <a:off x="24918" y="1659223"/>
              <a:ext cx="842570" cy="277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5581152">
              <a:off x="1415316" y="1628308"/>
              <a:ext cx="709290" cy="199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5575781">
              <a:off x="-205927" y="1279596"/>
              <a:ext cx="663441" cy="1285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8979545">
              <a:off x="-189659" y="1774138"/>
              <a:ext cx="890284" cy="248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5537225">
              <a:off x="61727" y="1039108"/>
              <a:ext cx="810313" cy="202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5424076">
              <a:off x="1507292" y="1753932"/>
              <a:ext cx="578409" cy="427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4035879">
              <a:off x="1943498" y="2173328"/>
              <a:ext cx="428937" cy="133709"/>
            </a:xfrm>
            <a:prstGeom prst="ellipse">
              <a:avLst/>
            </a:prstGeom>
            <a:gradFill>
              <a:gsLst>
                <a:gs pos="0">
                  <a:srgbClr val="FF0000">
                    <a:alpha val="10499"/>
                  </a:srgbClr>
                </a:gs>
                <a:gs pos="14286">
                  <a:srgbClr val="FF0000">
                    <a:alpha val="9693"/>
                  </a:srgbClr>
                </a:gs>
                <a:gs pos="28571">
                  <a:srgbClr val="FF0000">
                    <a:alpha val="7611"/>
                  </a:srgbClr>
                </a:gs>
                <a:gs pos="42857">
                  <a:srgbClr val="FF0000">
                    <a:alpha val="5060"/>
                  </a:srgbClr>
                </a:gs>
                <a:gs pos="57143">
                  <a:srgbClr val="FF0000">
                    <a:alpha val="2836"/>
                  </a:srgbClr>
                </a:gs>
                <a:gs pos="71429">
                  <a:srgbClr val="FF0000">
                    <a:alpha val="1338"/>
                  </a:srgbClr>
                </a:gs>
                <a:gs pos="85714">
                  <a:srgbClr val="FF0000">
                    <a:alpha val="531"/>
                  </a:srgbClr>
                </a:gs>
                <a:gs pos="100000">
                  <a:srgbClr val="FF0000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9093934">
              <a:off x="3209041" y="2285568"/>
              <a:ext cx="788052" cy="2181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-9837918">
              <a:off x="3200440" y="2325722"/>
              <a:ext cx="675085" cy="84182"/>
            </a:xfrm>
            <a:prstGeom prst="ellipse">
              <a:avLst/>
            </a:prstGeom>
            <a:gradFill>
              <a:gsLst>
                <a:gs pos="0">
                  <a:srgbClr val="000000">
                    <a:alpha val="13132"/>
                  </a:srgbClr>
                </a:gs>
                <a:gs pos="14286">
                  <a:srgbClr val="000000">
                    <a:alpha val="12137"/>
                  </a:srgbClr>
                </a:gs>
                <a:gs pos="28571">
                  <a:srgbClr val="000000">
                    <a:alpha val="9558"/>
                  </a:srgbClr>
                </a:gs>
                <a:gs pos="42857">
                  <a:srgbClr val="000000">
                    <a:alpha val="6377"/>
                  </a:srgbClr>
                </a:gs>
                <a:gs pos="57143">
                  <a:srgbClr val="000000">
                    <a:alpha val="3586"/>
                  </a:srgbClr>
                </a:gs>
                <a:gs pos="71429">
                  <a:srgbClr val="000000">
                    <a:alpha val="1695"/>
                  </a:srgbClr>
                </a:gs>
                <a:gs pos="85714">
                  <a:srgbClr val="000000">
                    <a:alpha val="674"/>
                  </a:srgbClr>
                </a:gs>
                <a:gs pos="100000">
                  <a:srgbClr val="000000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10714810">
              <a:off x="3184874" y="2050273"/>
              <a:ext cx="752566" cy="30125"/>
            </a:xfrm>
            <a:prstGeom prst="ellipse">
              <a:avLst/>
            </a:prstGeom>
            <a:gradFill>
              <a:gsLst>
                <a:gs pos="0">
                  <a:srgbClr val="000030">
                    <a:alpha val="32968"/>
                  </a:srgbClr>
                </a:gs>
                <a:gs pos="14286">
                  <a:srgbClr val="000030">
                    <a:alpha val="30764"/>
                  </a:srgbClr>
                </a:gs>
                <a:gs pos="28571">
                  <a:srgbClr val="000030">
                    <a:alpha val="24833"/>
                  </a:srgbClr>
                </a:gs>
                <a:gs pos="42857">
                  <a:srgbClr val="000030">
                    <a:alpha val="17075"/>
                  </a:srgbClr>
                </a:gs>
                <a:gs pos="57143">
                  <a:srgbClr val="000030">
                    <a:alpha val="9855"/>
                  </a:srgbClr>
                </a:gs>
                <a:gs pos="71429">
                  <a:srgbClr val="000030">
                    <a:alpha val="4740"/>
                  </a:srgbClr>
                </a:gs>
                <a:gs pos="85714">
                  <a:srgbClr val="000030">
                    <a:alpha val="1902"/>
                  </a:srgbClr>
                </a:gs>
                <a:gs pos="100000">
                  <a:srgbClr val="00003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10206502">
              <a:off x="1008385" y="1227898"/>
              <a:ext cx="201219" cy="916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-8112771">
              <a:off x="-139355" y="1476760"/>
              <a:ext cx="789649" cy="223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5513728">
              <a:off x="35136" y="1482405"/>
              <a:ext cx="833619" cy="259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5514115">
              <a:off x="77299" y="1173665"/>
              <a:ext cx="773382" cy="284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4891220">
              <a:off x="1573794" y="868755"/>
              <a:ext cx="424944" cy="92865"/>
            </a:xfrm>
            <a:prstGeom prst="ellipse">
              <a:avLst/>
            </a:prstGeom>
            <a:gradFill>
              <a:gsLst>
                <a:gs pos="0">
                  <a:srgbClr val="FFFFFF">
                    <a:alpha val="25770"/>
                  </a:srgbClr>
                </a:gs>
                <a:gs pos="14286">
                  <a:srgbClr val="FFFFFF">
                    <a:alpha val="23959"/>
                  </a:srgbClr>
                </a:gs>
                <a:gs pos="28571">
                  <a:srgbClr val="FFFFFF">
                    <a:alpha val="19158"/>
                  </a:srgbClr>
                </a:gs>
                <a:gs pos="42857">
                  <a:srgbClr val="FFFFFF">
                    <a:alpha val="13020"/>
                  </a:srgbClr>
                </a:gs>
                <a:gs pos="57143">
                  <a:srgbClr val="FFFFFF">
                    <a:alpha val="7438"/>
                  </a:srgbClr>
                </a:gs>
                <a:gs pos="71429">
                  <a:srgbClr val="FFFFFF">
                    <a:alpha val="3553"/>
                  </a:srgbClr>
                </a:gs>
                <a:gs pos="85714">
                  <a:srgbClr val="FFFFFF">
                    <a:alpha val="1421"/>
                  </a:srgbClr>
                </a:gs>
                <a:gs pos="100000">
                  <a:srgbClr val="FFFFFF">
                    <a:alpha val="4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5531626">
              <a:off x="1505920" y="2036681"/>
              <a:ext cx="516924" cy="1369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-8619795">
              <a:off x="-57117" y="1944796"/>
              <a:ext cx="393020" cy="57902"/>
            </a:xfrm>
            <a:prstGeom prst="ellipse">
              <a:avLst/>
            </a:prstGeom>
            <a:gradFill>
              <a:gsLst>
                <a:gs pos="0">
                  <a:srgbClr val="9ECCFF">
                    <a:alpha val="27661"/>
                  </a:srgbClr>
                </a:gs>
                <a:gs pos="14286">
                  <a:srgbClr val="9ECCFF">
                    <a:alpha val="25741"/>
                  </a:srgbClr>
                </a:gs>
                <a:gs pos="28571">
                  <a:srgbClr val="9ECCFF">
                    <a:alpha val="20633"/>
                  </a:srgbClr>
                </a:gs>
                <a:gs pos="42857">
                  <a:srgbClr val="9ECCFF">
                    <a:alpha val="14064"/>
                  </a:srgbClr>
                </a:gs>
                <a:gs pos="57143">
                  <a:srgbClr val="9ECCFF">
                    <a:alpha val="8056"/>
                  </a:srgbClr>
                </a:gs>
                <a:gs pos="71429">
                  <a:srgbClr val="9ECCFF">
                    <a:alpha val="3855"/>
                  </a:srgbClr>
                </a:gs>
                <a:gs pos="85714">
                  <a:srgbClr val="9ECCFF">
                    <a:alpha val="1543"/>
                  </a:srgbClr>
                </a:gs>
                <a:gs pos="100000">
                  <a:srgbClr val="9ECCFF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9030338">
              <a:off x="318851" y="1977048"/>
              <a:ext cx="308105" cy="296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5718440">
              <a:off x="115250" y="2267125"/>
              <a:ext cx="621053" cy="169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10293754">
              <a:off x="272032" y="2309831"/>
              <a:ext cx="401124" cy="38655"/>
            </a:xfrm>
            <a:prstGeom prst="ellipse">
              <a:avLst/>
            </a:prstGeom>
            <a:gradFill>
              <a:gsLst>
                <a:gs pos="0">
                  <a:srgbClr val="D3BB9D">
                    <a:alpha val="10353"/>
                  </a:srgbClr>
                </a:gs>
                <a:gs pos="14286">
                  <a:srgbClr val="D3BB9D">
                    <a:alpha val="9557"/>
                  </a:srgbClr>
                </a:gs>
                <a:gs pos="28571">
                  <a:srgbClr val="D3BB9D">
                    <a:alpha val="7503"/>
                  </a:srgbClr>
                </a:gs>
                <a:gs pos="42857">
                  <a:srgbClr val="D3BB9D">
                    <a:alpha val="4987"/>
                  </a:srgbClr>
                </a:gs>
                <a:gs pos="57143">
                  <a:srgbClr val="D3BB9D">
                    <a:alpha val="2795"/>
                  </a:srgbClr>
                </a:gs>
                <a:gs pos="71429">
                  <a:srgbClr val="D3BB9D">
                    <a:alpha val="1318"/>
                  </a:srgbClr>
                </a:gs>
                <a:gs pos="85714">
                  <a:srgbClr val="D3BB9D">
                    <a:alpha val="523"/>
                  </a:srgbClr>
                </a:gs>
                <a:gs pos="100000">
                  <a:srgbClr val="D3BB9D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4969874">
              <a:off x="2298" y="1533249"/>
              <a:ext cx="340498" cy="189332"/>
            </a:xfrm>
            <a:prstGeom prst="ellipse">
              <a:avLst/>
            </a:prstGeom>
            <a:gradFill>
              <a:gsLst>
                <a:gs pos="0">
                  <a:srgbClr val="5E84A3">
                    <a:alpha val="23141"/>
                  </a:srgbClr>
                </a:gs>
                <a:gs pos="14286">
                  <a:srgbClr val="5E84A3">
                    <a:alpha val="21488"/>
                  </a:srgbClr>
                </a:gs>
                <a:gs pos="28571">
                  <a:srgbClr val="5E84A3">
                    <a:alpha val="17125"/>
                  </a:srgbClr>
                </a:gs>
                <a:gs pos="42857">
                  <a:srgbClr val="5E84A3">
                    <a:alpha val="11592"/>
                  </a:srgbClr>
                </a:gs>
                <a:gs pos="57143">
                  <a:srgbClr val="5E84A3">
                    <a:alpha val="6599"/>
                  </a:srgbClr>
                </a:gs>
                <a:gs pos="71429">
                  <a:srgbClr val="5E84A3">
                    <a:alpha val="3145"/>
                  </a:srgbClr>
                </a:gs>
                <a:gs pos="85714">
                  <a:srgbClr val="5E84A3">
                    <a:alpha val="1256"/>
                  </a:srgbClr>
                </a:gs>
                <a:gs pos="100000">
                  <a:srgbClr val="5E84A3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5529841">
              <a:off x="71593" y="1751790"/>
              <a:ext cx="774553" cy="30418"/>
            </a:xfrm>
            <a:prstGeom prst="ellipse">
              <a:avLst/>
            </a:prstGeom>
            <a:gradFill>
              <a:gsLst>
                <a:gs pos="0">
                  <a:srgbClr val="83BDFF">
                    <a:alpha val="32968"/>
                  </a:srgbClr>
                </a:gs>
                <a:gs pos="14286">
                  <a:srgbClr val="83BDFF">
                    <a:alpha val="30764"/>
                  </a:srgbClr>
                </a:gs>
                <a:gs pos="28571">
                  <a:srgbClr val="83BDFF">
                    <a:alpha val="24833"/>
                  </a:srgbClr>
                </a:gs>
                <a:gs pos="42857">
                  <a:srgbClr val="83BDFF">
                    <a:alpha val="17075"/>
                  </a:srgbClr>
                </a:gs>
                <a:gs pos="57143">
                  <a:srgbClr val="83BDFF">
                    <a:alpha val="9855"/>
                  </a:srgbClr>
                </a:gs>
                <a:gs pos="71429">
                  <a:srgbClr val="83BDFF">
                    <a:alpha val="4740"/>
                  </a:srgbClr>
                </a:gs>
                <a:gs pos="85714">
                  <a:srgbClr val="83BDFF">
                    <a:alpha val="1902"/>
                  </a:srgbClr>
                </a:gs>
                <a:gs pos="100000">
                  <a:srgbClr val="83B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5419058">
              <a:off x="1617220" y="1624538"/>
              <a:ext cx="561020" cy="504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-8948469">
              <a:off x="135168" y="1807988"/>
              <a:ext cx="337024" cy="137767"/>
            </a:xfrm>
            <a:prstGeom prst="ellipse">
              <a:avLst/>
            </a:prstGeom>
            <a:gradFill>
              <a:gsLst>
                <a:gs pos="0">
                  <a:srgbClr val="B1D7FF">
                    <a:alpha val="24768"/>
                  </a:srgbClr>
                </a:gs>
                <a:gs pos="14286">
                  <a:srgbClr val="B1D7FF">
                    <a:alpha val="23016"/>
                  </a:srgbClr>
                </a:gs>
                <a:gs pos="28571">
                  <a:srgbClr val="B1D7FF">
                    <a:alpha val="18380"/>
                  </a:srgbClr>
                </a:gs>
                <a:gs pos="42857">
                  <a:srgbClr val="B1D7FF">
                    <a:alpha val="12472"/>
                  </a:srgbClr>
                </a:gs>
                <a:gs pos="57143">
                  <a:srgbClr val="B1D7FF">
                    <a:alpha val="7116"/>
                  </a:srgbClr>
                </a:gs>
                <a:gs pos="71429">
                  <a:srgbClr val="B1D7FF">
                    <a:alpha val="3396"/>
                  </a:srgbClr>
                </a:gs>
                <a:gs pos="85714">
                  <a:srgbClr val="B1D7FF">
                    <a:alpha val="1357"/>
                  </a:srgbClr>
                </a:gs>
                <a:gs pos="100000">
                  <a:srgbClr val="B1D7FF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9122003">
              <a:off x="199133" y="1421115"/>
              <a:ext cx="304094" cy="88190"/>
            </a:xfrm>
            <a:prstGeom prst="ellipse">
              <a:avLst/>
            </a:prstGeom>
            <a:gradFill>
              <a:gsLst>
                <a:gs pos="0">
                  <a:srgbClr val="4AABFF">
                    <a:alpha val="19697"/>
                  </a:srgbClr>
                </a:gs>
                <a:gs pos="14286">
                  <a:srgbClr val="4AABFF">
                    <a:alpha val="18259"/>
                  </a:srgbClr>
                </a:gs>
                <a:gs pos="28571">
                  <a:srgbClr val="4AABFF">
                    <a:alpha val="14491"/>
                  </a:srgbClr>
                </a:gs>
                <a:gs pos="42857">
                  <a:srgbClr val="4AABFF">
                    <a:alpha val="9759"/>
                  </a:srgbClr>
                </a:gs>
                <a:gs pos="57143">
                  <a:srgbClr val="4AABFF">
                    <a:alpha val="5531"/>
                  </a:srgbClr>
                </a:gs>
                <a:gs pos="71429">
                  <a:srgbClr val="4AABFF">
                    <a:alpha val="2628"/>
                  </a:srgbClr>
                </a:gs>
                <a:gs pos="85714">
                  <a:srgbClr val="4AABFF">
                    <a:alpha val="1048"/>
                  </a:srgbClr>
                </a:gs>
                <a:gs pos="100000">
                  <a:srgbClr val="4AABFF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-10784879">
              <a:off x="1728848" y="858211"/>
              <a:ext cx="234464" cy="78949"/>
            </a:xfrm>
            <a:prstGeom prst="ellipse">
              <a:avLst/>
            </a:prstGeom>
            <a:gradFill>
              <a:gsLst>
                <a:gs pos="0">
                  <a:srgbClr val="FFCF00">
                    <a:alpha val="28399"/>
                  </a:srgbClr>
                </a:gs>
                <a:gs pos="14286">
                  <a:srgbClr val="FFCF00">
                    <a:alpha val="26438"/>
                  </a:srgbClr>
                </a:gs>
                <a:gs pos="28571">
                  <a:srgbClr val="FFCF00">
                    <a:alpha val="21211"/>
                  </a:srgbClr>
                </a:gs>
                <a:gs pos="42857">
                  <a:srgbClr val="FFCF00">
                    <a:alpha val="14476"/>
                  </a:srgbClr>
                </a:gs>
                <a:gs pos="57143">
                  <a:srgbClr val="FFCF00">
                    <a:alpha val="8300"/>
                  </a:srgbClr>
                </a:gs>
                <a:gs pos="71429">
                  <a:srgbClr val="FFCF00">
                    <a:alpha val="3975"/>
                  </a:srgbClr>
                </a:gs>
                <a:gs pos="85714">
                  <a:srgbClr val="FFCF00">
                    <a:alpha val="1591"/>
                  </a:srgbClr>
                </a:gs>
                <a:gs pos="100000">
                  <a:srgbClr val="FFCF00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4384907">
              <a:off x="1768134" y="1921949"/>
              <a:ext cx="272345" cy="50919"/>
            </a:xfrm>
            <a:prstGeom prst="ellipse">
              <a:avLst/>
            </a:prstGeom>
            <a:gradFill>
              <a:gsLst>
                <a:gs pos="0">
                  <a:srgbClr val="000000">
                    <a:alpha val="28681"/>
                  </a:srgbClr>
                </a:gs>
                <a:gs pos="14286">
                  <a:srgbClr val="000000">
                    <a:alpha val="26705"/>
                  </a:srgbClr>
                </a:gs>
                <a:gs pos="28571">
                  <a:srgbClr val="000000">
                    <a:alpha val="21433"/>
                  </a:srgbClr>
                </a:gs>
                <a:gs pos="42857">
                  <a:srgbClr val="000000">
                    <a:alpha val="14634"/>
                  </a:srgbClr>
                </a:gs>
                <a:gs pos="57143">
                  <a:srgbClr val="000000">
                    <a:alpha val="8394"/>
                  </a:srgbClr>
                </a:gs>
                <a:gs pos="71429">
                  <a:srgbClr val="000000">
                    <a:alpha val="4021"/>
                  </a:srgbClr>
                </a:gs>
                <a:gs pos="85714">
                  <a:srgbClr val="000000">
                    <a:alpha val="1610"/>
                  </a:srgbClr>
                </a:gs>
                <a:gs pos="100000">
                  <a:srgbClr val="000000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9392428">
              <a:off x="362952" y="1959814"/>
              <a:ext cx="314116" cy="208127"/>
            </a:xfrm>
            <a:prstGeom prst="ellipse">
              <a:avLst/>
            </a:prstGeom>
            <a:gradFill>
              <a:gsLst>
                <a:gs pos="0">
                  <a:srgbClr val="FFF6F1">
                    <a:alpha val="15861"/>
                  </a:srgbClr>
                </a:gs>
                <a:gs pos="14286">
                  <a:srgbClr val="FFF6F1">
                    <a:alpha val="14678"/>
                  </a:srgbClr>
                </a:gs>
                <a:gs pos="28571">
                  <a:srgbClr val="FFF6F1">
                    <a:alpha val="11596"/>
                  </a:srgbClr>
                </a:gs>
                <a:gs pos="42857">
                  <a:srgbClr val="FFF6F1">
                    <a:alpha val="7766"/>
                  </a:srgbClr>
                </a:gs>
                <a:gs pos="57143">
                  <a:srgbClr val="FFF6F1">
                    <a:alpha val="4381"/>
                  </a:srgbClr>
                </a:gs>
                <a:gs pos="71429">
                  <a:srgbClr val="FFF6F1">
                    <a:alpha val="2075"/>
                  </a:srgbClr>
                </a:gs>
                <a:gs pos="85714">
                  <a:srgbClr val="FFF6F1">
                    <a:alpha val="826"/>
                  </a:srgbClr>
                </a:gs>
                <a:gs pos="100000">
                  <a:srgbClr val="FFF6F1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-10357573">
              <a:off x="155265" y="1535228"/>
              <a:ext cx="201765" cy="432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5574579">
              <a:off x="508885" y="2282224"/>
              <a:ext cx="650433" cy="2104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-10054555">
              <a:off x="401516" y="2373449"/>
              <a:ext cx="473149" cy="272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6493049">
              <a:off x="-221446" y="1410948"/>
              <a:ext cx="660311" cy="995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-9285920">
              <a:off x="3087058" y="2294032"/>
              <a:ext cx="915045" cy="2108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-10122143">
              <a:off x="56438" y="1450441"/>
              <a:ext cx="332907" cy="78133"/>
            </a:xfrm>
            <a:prstGeom prst="ellipse">
              <a:avLst/>
            </a:prstGeom>
            <a:gradFill>
              <a:gsLst>
                <a:gs pos="0">
                  <a:srgbClr val="6EA2FF">
                    <a:alpha val="13288"/>
                  </a:srgbClr>
                </a:gs>
                <a:gs pos="14286">
                  <a:srgbClr val="6EA2FF">
                    <a:alpha val="12282"/>
                  </a:srgbClr>
                </a:gs>
                <a:gs pos="28571">
                  <a:srgbClr val="6EA2FF">
                    <a:alpha val="9674"/>
                  </a:srgbClr>
                </a:gs>
                <a:gs pos="42857">
                  <a:srgbClr val="6EA2FF">
                    <a:alpha val="6456"/>
                  </a:srgbClr>
                </a:gs>
                <a:gs pos="57143">
                  <a:srgbClr val="6EA2FF">
                    <a:alpha val="3631"/>
                  </a:srgbClr>
                </a:gs>
                <a:gs pos="71429">
                  <a:srgbClr val="6EA2FF">
                    <a:alpha val="1716"/>
                  </a:srgbClr>
                </a:gs>
                <a:gs pos="85714">
                  <a:srgbClr val="6EA2FF">
                    <a:alpha val="682"/>
                  </a:srgbClr>
                </a:gs>
                <a:gs pos="100000">
                  <a:srgbClr val="6EA2FF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6777365">
              <a:off x="3104822" y="2041296"/>
              <a:ext cx="511600" cy="2268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3864708">
              <a:off x="549175" y="2289233"/>
              <a:ext cx="126770" cy="250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9720910">
              <a:off x="325008" y="2260419"/>
              <a:ext cx="330878" cy="96919"/>
            </a:xfrm>
            <a:prstGeom prst="ellipse">
              <a:avLst/>
            </a:prstGeom>
            <a:gradFill>
              <a:gsLst>
                <a:gs pos="0">
                  <a:srgbClr val="00002C">
                    <a:alpha val="19428"/>
                  </a:srgbClr>
                </a:gs>
                <a:gs pos="14286">
                  <a:srgbClr val="00002C">
                    <a:alpha val="18008"/>
                  </a:srgbClr>
                </a:gs>
                <a:gs pos="28571">
                  <a:srgbClr val="00002C">
                    <a:alpha val="14286"/>
                  </a:srgbClr>
                </a:gs>
                <a:gs pos="42857">
                  <a:srgbClr val="00002C">
                    <a:alpha val="9617"/>
                  </a:srgbClr>
                </a:gs>
                <a:gs pos="57143">
                  <a:srgbClr val="00002C">
                    <a:alpha val="5449"/>
                  </a:srgbClr>
                </a:gs>
                <a:gs pos="71429">
                  <a:srgbClr val="00002C">
                    <a:alpha val="2589"/>
                  </a:srgbClr>
                </a:gs>
                <a:gs pos="85714">
                  <a:srgbClr val="00002C">
                    <a:alpha val="1032"/>
                  </a:srgbClr>
                </a:gs>
                <a:gs pos="100000">
                  <a:srgbClr val="00002C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5407777">
              <a:off x="1554536" y="1100491"/>
              <a:ext cx="480062" cy="8899"/>
            </a:xfrm>
            <a:prstGeom prst="ellipse">
              <a:avLst/>
            </a:prstGeom>
            <a:gradFill>
              <a:gsLst>
                <a:gs pos="0">
                  <a:srgbClr val="FFFF00">
                    <a:alpha val="21875"/>
                  </a:srgbClr>
                </a:gs>
                <a:gs pos="14286">
                  <a:srgbClr val="FFFF00">
                    <a:alpha val="20299"/>
                  </a:srgbClr>
                </a:gs>
                <a:gs pos="28571">
                  <a:srgbClr val="FFFF00">
                    <a:alpha val="16152"/>
                  </a:srgbClr>
                </a:gs>
                <a:gs pos="42857">
                  <a:srgbClr val="FFFF00">
                    <a:alpha val="10913"/>
                  </a:srgbClr>
                </a:gs>
                <a:gs pos="57143">
                  <a:srgbClr val="FFFF00">
                    <a:alpha val="6202"/>
                  </a:srgbClr>
                </a:gs>
                <a:gs pos="71429">
                  <a:srgbClr val="FFFF00">
                    <a:alpha val="2953"/>
                  </a:srgbClr>
                </a:gs>
                <a:gs pos="85714">
                  <a:srgbClr val="FFFF00">
                    <a:alpha val="1178"/>
                  </a:srgbClr>
                </a:gs>
                <a:gs pos="100000">
                  <a:srgbClr val="FFFF00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-10085823">
              <a:off x="-50351" y="1506642"/>
              <a:ext cx="657585" cy="249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-10631020">
              <a:off x="352167" y="2103872"/>
              <a:ext cx="765386" cy="43579"/>
            </a:xfrm>
            <a:prstGeom prst="ellipse">
              <a:avLst/>
            </a:prstGeom>
            <a:gradFill>
              <a:gsLst>
                <a:gs pos="0">
                  <a:srgbClr val="FFFFF0">
                    <a:alpha val="19904"/>
                  </a:srgbClr>
                </a:gs>
                <a:gs pos="14286">
                  <a:srgbClr val="FFFFF0">
                    <a:alpha val="18453"/>
                  </a:srgbClr>
                </a:gs>
                <a:gs pos="28571">
                  <a:srgbClr val="FFFFF0">
                    <a:alpha val="14648"/>
                  </a:srgbClr>
                </a:gs>
                <a:gs pos="42857">
                  <a:srgbClr val="FFFFF0">
                    <a:alpha val="9868"/>
                  </a:srgbClr>
                </a:gs>
                <a:gs pos="57143">
                  <a:srgbClr val="FFFFF0">
                    <a:alpha val="5594"/>
                  </a:srgbClr>
                </a:gs>
                <a:gs pos="71429">
                  <a:srgbClr val="FFFFF0">
                    <a:alpha val="2659"/>
                  </a:srgbClr>
                </a:gs>
                <a:gs pos="85714">
                  <a:srgbClr val="FFFFF0">
                    <a:alpha val="1060"/>
                  </a:srgbClr>
                </a:gs>
                <a:gs pos="100000">
                  <a:srgbClr val="FFFFF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5874145">
              <a:off x="665460" y="1227009"/>
              <a:ext cx="810461" cy="319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5526961">
              <a:off x="51376" y="1419714"/>
              <a:ext cx="806898" cy="278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6935191">
              <a:off x="977488" y="2242877"/>
              <a:ext cx="350124" cy="88947"/>
            </a:xfrm>
            <a:prstGeom prst="ellipse">
              <a:avLst/>
            </a:prstGeom>
            <a:gradFill>
              <a:gsLst>
                <a:gs pos="0">
                  <a:srgbClr val="FF0000">
                    <a:alpha val="16572"/>
                  </a:srgbClr>
                </a:gs>
                <a:gs pos="14286">
                  <a:srgbClr val="FF0000">
                    <a:alpha val="15340"/>
                  </a:srgbClr>
                </a:gs>
                <a:gs pos="28571">
                  <a:srgbClr val="FF0000">
                    <a:alpha val="12129"/>
                  </a:srgbClr>
                </a:gs>
                <a:gs pos="42857">
                  <a:srgbClr val="FF0000">
                    <a:alpha val="8132"/>
                  </a:srgbClr>
                </a:gs>
                <a:gs pos="57143">
                  <a:srgbClr val="FF0000">
                    <a:alpha val="4591"/>
                  </a:srgbClr>
                </a:gs>
                <a:gs pos="71429">
                  <a:srgbClr val="FF0000">
                    <a:alpha val="2176"/>
                  </a:srgbClr>
                </a:gs>
                <a:gs pos="85714">
                  <a:srgbClr val="FF0000">
                    <a:alpha val="866"/>
                  </a:srgbClr>
                </a:gs>
                <a:gs pos="100000">
                  <a:srgbClr val="FF0000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5336393">
              <a:off x="851088" y="1254091"/>
              <a:ext cx="639324" cy="31713"/>
            </a:xfrm>
            <a:prstGeom prst="ellipse">
              <a:avLst/>
            </a:prstGeom>
            <a:gradFill>
              <a:gsLst>
                <a:gs pos="0">
                  <a:srgbClr val="306FCF">
                    <a:alpha val="32968"/>
                  </a:srgbClr>
                </a:gs>
                <a:gs pos="14286">
                  <a:srgbClr val="306FCF">
                    <a:alpha val="30764"/>
                  </a:srgbClr>
                </a:gs>
                <a:gs pos="28571">
                  <a:srgbClr val="306FCF">
                    <a:alpha val="24833"/>
                  </a:srgbClr>
                </a:gs>
                <a:gs pos="42857">
                  <a:srgbClr val="306FCF">
                    <a:alpha val="17075"/>
                  </a:srgbClr>
                </a:gs>
                <a:gs pos="57143">
                  <a:srgbClr val="306FCF">
                    <a:alpha val="9855"/>
                  </a:srgbClr>
                </a:gs>
                <a:gs pos="71429">
                  <a:srgbClr val="306FCF">
                    <a:alpha val="4740"/>
                  </a:srgbClr>
                </a:gs>
                <a:gs pos="85714">
                  <a:srgbClr val="306FCF">
                    <a:alpha val="1902"/>
                  </a:srgbClr>
                </a:gs>
                <a:gs pos="100000">
                  <a:srgbClr val="306FC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10783290">
              <a:off x="3274137" y="2394514"/>
              <a:ext cx="582868" cy="250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-8996234">
              <a:off x="-79852" y="2045941"/>
              <a:ext cx="341348" cy="164107"/>
            </a:xfrm>
            <a:prstGeom prst="ellipse">
              <a:avLst/>
            </a:prstGeom>
            <a:gradFill>
              <a:gsLst>
                <a:gs pos="0">
                  <a:srgbClr val="0000FF">
                    <a:alpha val="1530"/>
                  </a:srgbClr>
                </a:gs>
                <a:gs pos="14286">
                  <a:srgbClr val="0000FF">
                    <a:alpha val="1407"/>
                  </a:srgbClr>
                </a:gs>
                <a:gs pos="28571">
                  <a:srgbClr val="0000FF">
                    <a:alpha val="1094"/>
                  </a:srgbClr>
                </a:gs>
                <a:gs pos="42857">
                  <a:srgbClr val="0000FF">
                    <a:alpha val="719"/>
                  </a:srgbClr>
                </a:gs>
                <a:gs pos="57143">
                  <a:srgbClr val="0000FF">
                    <a:alpha val="399"/>
                  </a:srgbClr>
                </a:gs>
                <a:gs pos="71429">
                  <a:srgbClr val="0000FF">
                    <a:alpha val="187"/>
                  </a:srgbClr>
                </a:gs>
                <a:gs pos="85714">
                  <a:srgbClr val="0000FF">
                    <a:alpha val="74"/>
                  </a:srgbClr>
                </a:gs>
                <a:gs pos="100000">
                  <a:srgbClr val="0000FF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3720203">
              <a:off x="397347" y="2267530"/>
              <a:ext cx="389744" cy="88470"/>
            </a:xfrm>
            <a:prstGeom prst="ellipse">
              <a:avLst/>
            </a:prstGeom>
            <a:gradFill>
              <a:gsLst>
                <a:gs pos="0">
                  <a:srgbClr val="FFFFA4">
                    <a:alpha val="14783"/>
                  </a:srgbClr>
                </a:gs>
                <a:gs pos="14286">
                  <a:srgbClr val="FFFFA4">
                    <a:alpha val="13673"/>
                  </a:srgbClr>
                </a:gs>
                <a:gs pos="28571">
                  <a:srgbClr val="FFFFA4">
                    <a:alpha val="10789"/>
                  </a:srgbClr>
                </a:gs>
                <a:gs pos="42857">
                  <a:srgbClr val="FFFFA4">
                    <a:alpha val="7215"/>
                  </a:srgbClr>
                </a:gs>
                <a:gs pos="57143">
                  <a:srgbClr val="FFFFA4">
                    <a:alpha val="4064"/>
                  </a:srgbClr>
                </a:gs>
                <a:gs pos="71429">
                  <a:srgbClr val="FFFFA4">
                    <a:alpha val="1923"/>
                  </a:srgbClr>
                </a:gs>
                <a:gs pos="85714">
                  <a:srgbClr val="FFFFA4">
                    <a:alpha val="765"/>
                  </a:srgbClr>
                </a:gs>
                <a:gs pos="100000">
                  <a:srgbClr val="FFFFA4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5527515">
              <a:off x="72840" y="1112629"/>
              <a:ext cx="786434" cy="284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5404128">
              <a:off x="199992" y="913526"/>
              <a:ext cx="622679" cy="79047"/>
            </a:xfrm>
            <a:prstGeom prst="ellipse">
              <a:avLst/>
            </a:prstGeom>
            <a:gradFill>
              <a:gsLst>
                <a:gs pos="0">
                  <a:srgbClr val="006EFF">
                    <a:alpha val="2046"/>
                  </a:srgbClr>
                </a:gs>
                <a:gs pos="14286">
                  <a:srgbClr val="006EFF">
                    <a:alpha val="1882"/>
                  </a:srgbClr>
                </a:gs>
                <a:gs pos="28571">
                  <a:srgbClr val="006EFF">
                    <a:alpha val="1464"/>
                  </a:srgbClr>
                </a:gs>
                <a:gs pos="42857">
                  <a:srgbClr val="006EFF">
                    <a:alpha val="963"/>
                  </a:srgbClr>
                </a:gs>
                <a:gs pos="57143">
                  <a:srgbClr val="006EFF">
                    <a:alpha val="535"/>
                  </a:srgbClr>
                </a:gs>
                <a:gs pos="71429">
                  <a:srgbClr val="006EFF">
                    <a:alpha val="251"/>
                  </a:srgbClr>
                </a:gs>
                <a:gs pos="85714">
                  <a:srgbClr val="006EFF">
                    <a:alpha val="99"/>
                  </a:srgbClr>
                </a:gs>
                <a:gs pos="100000">
                  <a:srgbClr val="006EFF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5447839">
              <a:off x="1645436" y="1252622"/>
              <a:ext cx="560618" cy="28069"/>
            </a:xfrm>
            <a:prstGeom prst="ellipse">
              <a:avLst/>
            </a:prstGeom>
            <a:gradFill>
              <a:gsLst>
                <a:gs pos="0">
                  <a:srgbClr val="00004C">
                    <a:alpha val="21188"/>
                  </a:srgbClr>
                </a:gs>
                <a:gs pos="14286">
                  <a:srgbClr val="00004C">
                    <a:alpha val="19655"/>
                  </a:srgbClr>
                </a:gs>
                <a:gs pos="28571">
                  <a:srgbClr val="00004C">
                    <a:alpha val="15627"/>
                  </a:srgbClr>
                </a:gs>
                <a:gs pos="42857">
                  <a:srgbClr val="00004C">
                    <a:alpha val="10547"/>
                  </a:srgbClr>
                </a:gs>
                <a:gs pos="57143">
                  <a:srgbClr val="00004C">
                    <a:alpha val="5989"/>
                  </a:srgbClr>
                </a:gs>
                <a:gs pos="71429">
                  <a:srgbClr val="00004C">
                    <a:alpha val="2849"/>
                  </a:srgbClr>
                </a:gs>
                <a:gs pos="85714">
                  <a:srgbClr val="00004C">
                    <a:alpha val="1137"/>
                  </a:srgbClr>
                </a:gs>
                <a:gs pos="100000">
                  <a:srgbClr val="00004C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5395215">
              <a:off x="1546886" y="1812286"/>
              <a:ext cx="661667" cy="35127"/>
            </a:xfrm>
            <a:prstGeom prst="ellipse">
              <a:avLst/>
            </a:prstGeom>
            <a:gradFill>
              <a:gsLst>
                <a:gs pos="0">
                  <a:srgbClr val="FF8800">
                    <a:alpha val="32968"/>
                  </a:srgbClr>
                </a:gs>
                <a:gs pos="14286">
                  <a:srgbClr val="FF8800">
                    <a:alpha val="30764"/>
                  </a:srgbClr>
                </a:gs>
                <a:gs pos="28571">
                  <a:srgbClr val="FF8800">
                    <a:alpha val="24833"/>
                  </a:srgbClr>
                </a:gs>
                <a:gs pos="42857">
                  <a:srgbClr val="FF8800">
                    <a:alpha val="17075"/>
                  </a:srgbClr>
                </a:gs>
                <a:gs pos="57143">
                  <a:srgbClr val="FF8800">
                    <a:alpha val="9855"/>
                  </a:srgbClr>
                </a:gs>
                <a:gs pos="71429">
                  <a:srgbClr val="FF8800">
                    <a:alpha val="4740"/>
                  </a:srgbClr>
                </a:gs>
                <a:gs pos="85714">
                  <a:srgbClr val="FF8800">
                    <a:alpha val="1902"/>
                  </a:srgbClr>
                </a:gs>
                <a:gs pos="100000">
                  <a:srgbClr val="FF8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5324449">
              <a:off x="1606990" y="1338817"/>
              <a:ext cx="625053" cy="10442"/>
            </a:xfrm>
            <a:prstGeom prst="ellipse">
              <a:avLst/>
            </a:prstGeom>
            <a:gradFill>
              <a:gsLst>
                <a:gs pos="0">
                  <a:srgbClr val="000080">
                    <a:alpha val="32968"/>
                  </a:srgbClr>
                </a:gs>
                <a:gs pos="14286">
                  <a:srgbClr val="000080">
                    <a:alpha val="30764"/>
                  </a:srgbClr>
                </a:gs>
                <a:gs pos="28571">
                  <a:srgbClr val="000080">
                    <a:alpha val="24833"/>
                  </a:srgbClr>
                </a:gs>
                <a:gs pos="42857">
                  <a:srgbClr val="000080">
                    <a:alpha val="17075"/>
                  </a:srgbClr>
                </a:gs>
                <a:gs pos="57143">
                  <a:srgbClr val="000080">
                    <a:alpha val="9855"/>
                  </a:srgbClr>
                </a:gs>
                <a:gs pos="71429">
                  <a:srgbClr val="000080">
                    <a:alpha val="4740"/>
                  </a:srgbClr>
                </a:gs>
                <a:gs pos="85714">
                  <a:srgbClr val="000080">
                    <a:alpha val="1902"/>
                  </a:srgbClr>
                </a:gs>
                <a:gs pos="100000">
                  <a:srgbClr val="00008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6407561">
              <a:off x="2002057" y="2175825"/>
              <a:ext cx="224878" cy="2855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5497060">
              <a:off x="59523" y="877379"/>
              <a:ext cx="827367" cy="258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5402462">
              <a:off x="1441052" y="1720449"/>
              <a:ext cx="648908" cy="282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5560654">
              <a:off x="1550091" y="1711163"/>
              <a:ext cx="708092" cy="327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-10618309">
              <a:off x="853187" y="2317397"/>
              <a:ext cx="636279" cy="103730"/>
            </a:xfrm>
            <a:prstGeom prst="ellipse">
              <a:avLst/>
            </a:prstGeom>
            <a:gradFill>
              <a:gsLst>
                <a:gs pos="0">
                  <a:srgbClr val="766A61">
                    <a:alpha val="32968"/>
                  </a:srgbClr>
                </a:gs>
                <a:gs pos="14286">
                  <a:srgbClr val="766A61">
                    <a:alpha val="30764"/>
                  </a:srgbClr>
                </a:gs>
                <a:gs pos="28571">
                  <a:srgbClr val="766A61">
                    <a:alpha val="24833"/>
                  </a:srgbClr>
                </a:gs>
                <a:gs pos="42857">
                  <a:srgbClr val="766A61">
                    <a:alpha val="17075"/>
                  </a:srgbClr>
                </a:gs>
                <a:gs pos="57143">
                  <a:srgbClr val="766A61">
                    <a:alpha val="9855"/>
                  </a:srgbClr>
                </a:gs>
                <a:gs pos="71429">
                  <a:srgbClr val="766A61">
                    <a:alpha val="4740"/>
                  </a:srgbClr>
                </a:gs>
                <a:gs pos="85714">
                  <a:srgbClr val="766A61">
                    <a:alpha val="1902"/>
                  </a:srgbClr>
                </a:gs>
                <a:gs pos="100000">
                  <a:srgbClr val="766A6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5430738">
              <a:off x="216289" y="1486024"/>
              <a:ext cx="555078" cy="75027"/>
            </a:xfrm>
            <a:prstGeom prst="ellipse">
              <a:avLst/>
            </a:prstGeom>
            <a:gradFill>
              <a:gsLst>
                <a:gs pos="0">
                  <a:srgbClr val="0075FF">
                    <a:alpha val="11844"/>
                  </a:srgbClr>
                </a:gs>
                <a:gs pos="14286">
                  <a:srgbClr val="0075FF">
                    <a:alpha val="10940"/>
                  </a:srgbClr>
                </a:gs>
                <a:gs pos="28571">
                  <a:srgbClr val="0075FF">
                    <a:alpha val="8603"/>
                  </a:srgbClr>
                </a:gs>
                <a:gs pos="42857">
                  <a:srgbClr val="0075FF">
                    <a:alpha val="5730"/>
                  </a:srgbClr>
                </a:gs>
                <a:gs pos="57143">
                  <a:srgbClr val="0075FF">
                    <a:alpha val="3217"/>
                  </a:srgbClr>
                </a:gs>
                <a:gs pos="71429">
                  <a:srgbClr val="0075FF">
                    <a:alpha val="1519"/>
                  </a:srgbClr>
                </a:gs>
                <a:gs pos="85714">
                  <a:srgbClr val="0075FF">
                    <a:alpha val="603"/>
                  </a:srgbClr>
                </a:gs>
                <a:gs pos="100000">
                  <a:srgbClr val="0075FF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5380610">
              <a:off x="1437554" y="1406709"/>
              <a:ext cx="666268" cy="10422"/>
            </a:xfrm>
            <a:prstGeom prst="ellipse">
              <a:avLst/>
            </a:prstGeom>
            <a:gradFill>
              <a:gsLst>
                <a:gs pos="0">
                  <a:srgbClr val="FFB400">
                    <a:alpha val="32968"/>
                  </a:srgbClr>
                </a:gs>
                <a:gs pos="14286">
                  <a:srgbClr val="FFB400">
                    <a:alpha val="30764"/>
                  </a:srgbClr>
                </a:gs>
                <a:gs pos="28571">
                  <a:srgbClr val="FFB400">
                    <a:alpha val="24833"/>
                  </a:srgbClr>
                </a:gs>
                <a:gs pos="42857">
                  <a:srgbClr val="FFB400">
                    <a:alpha val="17075"/>
                  </a:srgbClr>
                </a:gs>
                <a:gs pos="57143">
                  <a:srgbClr val="FFB400">
                    <a:alpha val="9855"/>
                  </a:srgbClr>
                </a:gs>
                <a:gs pos="71429">
                  <a:srgbClr val="FFB400">
                    <a:alpha val="4740"/>
                  </a:srgbClr>
                </a:gs>
                <a:gs pos="85714">
                  <a:srgbClr val="FFB400">
                    <a:alpha val="1902"/>
                  </a:srgbClr>
                </a:gs>
                <a:gs pos="100000">
                  <a:srgbClr val="FFB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5949365">
              <a:off x="1712797" y="1352867"/>
              <a:ext cx="292914" cy="156607"/>
            </a:xfrm>
            <a:prstGeom prst="ellipse">
              <a:avLst/>
            </a:prstGeom>
            <a:gradFill>
              <a:gsLst>
                <a:gs pos="0">
                  <a:srgbClr val="FFAF00">
                    <a:alpha val="20943"/>
                  </a:srgbClr>
                </a:gs>
                <a:gs pos="14286">
                  <a:srgbClr val="FFAF00">
                    <a:alpha val="19426"/>
                  </a:srgbClr>
                </a:gs>
                <a:gs pos="28571">
                  <a:srgbClr val="FFAF00">
                    <a:alpha val="15440"/>
                  </a:srgbClr>
                </a:gs>
                <a:gs pos="42857">
                  <a:srgbClr val="FFAF00">
                    <a:alpha val="10417"/>
                  </a:srgbClr>
                </a:gs>
                <a:gs pos="57143">
                  <a:srgbClr val="FFAF00">
                    <a:alpha val="5913"/>
                  </a:srgbClr>
                </a:gs>
                <a:gs pos="71429">
                  <a:srgbClr val="FFAF00">
                    <a:alpha val="2813"/>
                  </a:srgbClr>
                </a:gs>
                <a:gs pos="85714">
                  <a:srgbClr val="FFAF00">
                    <a:alpha val="1122"/>
                  </a:srgbClr>
                </a:gs>
                <a:gs pos="100000">
                  <a:srgbClr val="FFAF00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5938366">
              <a:off x="445690" y="2052767"/>
              <a:ext cx="475295" cy="120389"/>
            </a:xfrm>
            <a:prstGeom prst="ellipse">
              <a:avLst/>
            </a:prstGeom>
            <a:gradFill>
              <a:gsLst>
                <a:gs pos="0">
                  <a:srgbClr val="00132D">
                    <a:alpha val="7804"/>
                  </a:srgbClr>
                </a:gs>
                <a:gs pos="14286">
                  <a:srgbClr val="00132D">
                    <a:alpha val="7196"/>
                  </a:srgbClr>
                </a:gs>
                <a:gs pos="28571">
                  <a:srgbClr val="00132D">
                    <a:alpha val="5633"/>
                  </a:srgbClr>
                </a:gs>
                <a:gs pos="42857">
                  <a:srgbClr val="00132D">
                    <a:alpha val="3732"/>
                  </a:srgbClr>
                </a:gs>
                <a:gs pos="57143">
                  <a:srgbClr val="00132D">
                    <a:alpha val="2085"/>
                  </a:srgbClr>
                </a:gs>
                <a:gs pos="71429">
                  <a:srgbClr val="00132D">
                    <a:alpha val="982"/>
                  </a:srgbClr>
                </a:gs>
                <a:gs pos="85714">
                  <a:srgbClr val="00132D">
                    <a:alpha val="389"/>
                  </a:srgbClr>
                </a:gs>
                <a:gs pos="100000">
                  <a:srgbClr val="00132D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5558559">
              <a:off x="1615396" y="1502718"/>
              <a:ext cx="552116" cy="198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5744775">
              <a:off x="3143285" y="2218150"/>
              <a:ext cx="339043" cy="29116"/>
            </a:xfrm>
            <a:prstGeom prst="ellipse">
              <a:avLst/>
            </a:prstGeom>
            <a:gradFill>
              <a:gsLst>
                <a:gs pos="0">
                  <a:srgbClr val="FFB299">
                    <a:alpha val="21970"/>
                  </a:srgbClr>
                </a:gs>
                <a:gs pos="14286">
                  <a:srgbClr val="FFB299">
                    <a:alpha val="20388"/>
                  </a:srgbClr>
                </a:gs>
                <a:gs pos="28571">
                  <a:srgbClr val="FFB299">
                    <a:alpha val="16225"/>
                  </a:srgbClr>
                </a:gs>
                <a:gs pos="42857">
                  <a:srgbClr val="FFB299">
                    <a:alpha val="10963"/>
                  </a:srgbClr>
                </a:gs>
                <a:gs pos="57143">
                  <a:srgbClr val="FFB299">
                    <a:alpha val="6232"/>
                  </a:srgbClr>
                </a:gs>
                <a:gs pos="71429">
                  <a:srgbClr val="FFB299">
                    <a:alpha val="2967"/>
                  </a:srgbClr>
                </a:gs>
                <a:gs pos="85714">
                  <a:srgbClr val="FFB299">
                    <a:alpha val="1184"/>
                  </a:srgbClr>
                </a:gs>
                <a:gs pos="100000">
                  <a:srgbClr val="FFB299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7376615">
              <a:off x="1490768" y="2027967"/>
              <a:ext cx="509941" cy="22979"/>
            </a:xfrm>
            <a:prstGeom prst="ellipse">
              <a:avLst/>
            </a:prstGeom>
            <a:gradFill>
              <a:gsLst>
                <a:gs pos="0">
                  <a:srgbClr val="FFB500">
                    <a:alpha val="18549"/>
                  </a:srgbClr>
                </a:gs>
                <a:gs pos="14286">
                  <a:srgbClr val="FFB500">
                    <a:alpha val="17186"/>
                  </a:srgbClr>
                </a:gs>
                <a:gs pos="28571">
                  <a:srgbClr val="FFB500">
                    <a:alpha val="13621"/>
                  </a:srgbClr>
                </a:gs>
                <a:gs pos="42857">
                  <a:srgbClr val="FFB500">
                    <a:alpha val="9157"/>
                  </a:srgbClr>
                </a:gs>
                <a:gs pos="57143">
                  <a:srgbClr val="FFB500">
                    <a:alpha val="5183"/>
                  </a:srgbClr>
                </a:gs>
                <a:gs pos="71429">
                  <a:srgbClr val="FFB500">
                    <a:alpha val="2460"/>
                  </a:srgbClr>
                </a:gs>
                <a:gs pos="85714">
                  <a:srgbClr val="FFB500">
                    <a:alpha val="980"/>
                  </a:srgbClr>
                </a:gs>
                <a:gs pos="100000">
                  <a:srgbClr val="FFB500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-10248573">
              <a:off x="-102708" y="1758296"/>
              <a:ext cx="760485" cy="245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5145191">
              <a:off x="2941272" y="1861201"/>
              <a:ext cx="689870" cy="29843"/>
            </a:xfrm>
            <a:prstGeom prst="ellipse">
              <a:avLst/>
            </a:prstGeom>
            <a:gradFill>
              <a:gsLst>
                <a:gs pos="0">
                  <a:srgbClr val="FFA400">
                    <a:alpha val="32742"/>
                  </a:srgbClr>
                </a:gs>
                <a:gs pos="14286">
                  <a:srgbClr val="FFA400">
                    <a:alpha val="30549"/>
                  </a:srgbClr>
                </a:gs>
                <a:gs pos="28571">
                  <a:srgbClr val="FFA400">
                    <a:alpha val="24652"/>
                  </a:srgbClr>
                </a:gs>
                <a:gs pos="42857">
                  <a:srgbClr val="FFA400">
                    <a:alpha val="16944"/>
                  </a:srgbClr>
                </a:gs>
                <a:gs pos="57143">
                  <a:srgbClr val="FFA400">
                    <a:alpha val="9776"/>
                  </a:srgbClr>
                </a:gs>
                <a:gs pos="71429">
                  <a:srgbClr val="FFA400">
                    <a:alpha val="4701"/>
                  </a:srgbClr>
                </a:gs>
                <a:gs pos="85714">
                  <a:srgbClr val="FFA400">
                    <a:alpha val="1886"/>
                  </a:srgbClr>
                </a:gs>
                <a:gs pos="100000">
                  <a:srgbClr val="FFA4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6295320">
              <a:off x="1824346" y="1064774"/>
              <a:ext cx="154433" cy="519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8909604">
              <a:off x="-2426" y="1536409"/>
              <a:ext cx="613728" cy="17452"/>
            </a:xfrm>
            <a:prstGeom prst="ellipse">
              <a:avLst/>
            </a:prstGeom>
            <a:gradFill>
              <a:gsLst>
                <a:gs pos="0">
                  <a:srgbClr val="00B7FF">
                    <a:alpha val="20116"/>
                  </a:srgbClr>
                </a:gs>
                <a:gs pos="14286">
                  <a:srgbClr val="00B7FF">
                    <a:alpha val="18652"/>
                  </a:srgbClr>
                </a:gs>
                <a:gs pos="28571">
                  <a:srgbClr val="00B7FF">
                    <a:alpha val="14810"/>
                  </a:srgbClr>
                </a:gs>
                <a:gs pos="42857">
                  <a:srgbClr val="00B7FF">
                    <a:alpha val="9980"/>
                  </a:srgbClr>
                </a:gs>
                <a:gs pos="57143">
                  <a:srgbClr val="00B7FF">
                    <a:alpha val="5659"/>
                  </a:srgbClr>
                </a:gs>
                <a:gs pos="71429">
                  <a:srgbClr val="00B7FF">
                    <a:alpha val="2690"/>
                  </a:srgbClr>
                </a:gs>
                <a:gs pos="85714">
                  <a:srgbClr val="00B7FF">
                    <a:alpha val="1073"/>
                  </a:srgbClr>
                </a:gs>
                <a:gs pos="100000">
                  <a:srgbClr val="00B7FF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-9188466">
              <a:off x="2076932" y="2236437"/>
              <a:ext cx="406581" cy="135180"/>
            </a:xfrm>
            <a:prstGeom prst="ellipse">
              <a:avLst/>
            </a:prstGeom>
            <a:gradFill>
              <a:gsLst>
                <a:gs pos="0">
                  <a:srgbClr val="FFFF00">
                    <a:alpha val="12867"/>
                  </a:srgbClr>
                </a:gs>
                <a:gs pos="14286">
                  <a:srgbClr val="FFFF00">
                    <a:alpha val="11891"/>
                  </a:srgbClr>
                </a:gs>
                <a:gs pos="28571">
                  <a:srgbClr val="FFFF00">
                    <a:alpha val="9362"/>
                  </a:srgbClr>
                </a:gs>
                <a:gs pos="42857">
                  <a:srgbClr val="FFFF00">
                    <a:alpha val="6244"/>
                  </a:srgbClr>
                </a:gs>
                <a:gs pos="57143">
                  <a:srgbClr val="FFFF00">
                    <a:alpha val="3509"/>
                  </a:srgbClr>
                </a:gs>
                <a:gs pos="71429">
                  <a:srgbClr val="FFFF00">
                    <a:alpha val="1658"/>
                  </a:srgbClr>
                </a:gs>
                <a:gs pos="85714">
                  <a:srgbClr val="FFFF00">
                    <a:alpha val="659"/>
                  </a:srgbClr>
                </a:gs>
                <a:gs pos="100000">
                  <a:srgbClr val="FFFF00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9082797">
              <a:off x="2211012" y="2231678"/>
              <a:ext cx="525565" cy="30846"/>
            </a:xfrm>
            <a:prstGeom prst="ellipse">
              <a:avLst/>
            </a:prstGeom>
            <a:gradFill>
              <a:gsLst>
                <a:gs pos="0">
                  <a:srgbClr val="FFFF88">
                    <a:alpha val="32968"/>
                  </a:srgbClr>
                </a:gs>
                <a:gs pos="14286">
                  <a:srgbClr val="FFFF88">
                    <a:alpha val="30764"/>
                  </a:srgbClr>
                </a:gs>
                <a:gs pos="28571">
                  <a:srgbClr val="FFFF88">
                    <a:alpha val="24833"/>
                  </a:srgbClr>
                </a:gs>
                <a:gs pos="42857">
                  <a:srgbClr val="FFFF88">
                    <a:alpha val="17075"/>
                  </a:srgbClr>
                </a:gs>
                <a:gs pos="57143">
                  <a:srgbClr val="FFFF88">
                    <a:alpha val="9855"/>
                  </a:srgbClr>
                </a:gs>
                <a:gs pos="71429">
                  <a:srgbClr val="FFFF88">
                    <a:alpha val="4740"/>
                  </a:srgbClr>
                </a:gs>
                <a:gs pos="85714">
                  <a:srgbClr val="FFFF88">
                    <a:alpha val="1902"/>
                  </a:srgbClr>
                </a:gs>
                <a:gs pos="100000">
                  <a:srgbClr val="FFFF8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5328831">
              <a:off x="842344" y="1137896"/>
              <a:ext cx="707987" cy="116341"/>
            </a:xfrm>
            <a:prstGeom prst="ellipse">
              <a:avLst/>
            </a:prstGeom>
            <a:gradFill>
              <a:gsLst>
                <a:gs pos="0">
                  <a:srgbClr val="0071FF">
                    <a:alpha val="26184"/>
                  </a:srgbClr>
                </a:gs>
                <a:gs pos="14286">
                  <a:srgbClr val="0071FF">
                    <a:alpha val="24349"/>
                  </a:srgbClr>
                </a:gs>
                <a:gs pos="28571">
                  <a:srgbClr val="0071FF">
                    <a:alpha val="19479"/>
                  </a:srgbClr>
                </a:gs>
                <a:gs pos="42857">
                  <a:srgbClr val="0071FF">
                    <a:alpha val="13247"/>
                  </a:srgbClr>
                </a:gs>
                <a:gs pos="57143">
                  <a:srgbClr val="0071FF">
                    <a:alpha val="7572"/>
                  </a:srgbClr>
                </a:gs>
                <a:gs pos="71429">
                  <a:srgbClr val="0071FF">
                    <a:alpha val="3619"/>
                  </a:srgbClr>
                </a:gs>
                <a:gs pos="85714">
                  <a:srgbClr val="0071FF">
                    <a:alpha val="1447"/>
                  </a:srgbClr>
                </a:gs>
                <a:gs pos="100000">
                  <a:srgbClr val="0071FF">
                    <a:alpha val="4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9752655">
              <a:off x="441631" y="1994950"/>
              <a:ext cx="207064" cy="116161"/>
            </a:xfrm>
            <a:prstGeom prst="ellipse">
              <a:avLst/>
            </a:prstGeom>
            <a:gradFill>
              <a:gsLst>
                <a:gs pos="0">
                  <a:srgbClr val="000030">
                    <a:alpha val="13100"/>
                  </a:srgbClr>
                </a:gs>
                <a:gs pos="14286">
                  <a:srgbClr val="000030">
                    <a:alpha val="12107"/>
                  </a:srgbClr>
                </a:gs>
                <a:gs pos="28571">
                  <a:srgbClr val="000030">
                    <a:alpha val="9535"/>
                  </a:srgbClr>
                </a:gs>
                <a:gs pos="42857">
                  <a:srgbClr val="000030">
                    <a:alpha val="6361"/>
                  </a:srgbClr>
                </a:gs>
                <a:gs pos="57143">
                  <a:srgbClr val="000030">
                    <a:alpha val="3576"/>
                  </a:srgbClr>
                </a:gs>
                <a:gs pos="71429">
                  <a:srgbClr val="000030">
                    <a:alpha val="1690"/>
                  </a:srgbClr>
                </a:gs>
                <a:gs pos="85714">
                  <a:srgbClr val="000030">
                    <a:alpha val="672"/>
                  </a:srgbClr>
                </a:gs>
                <a:gs pos="100000">
                  <a:srgbClr val="000030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5703821">
              <a:off x="-317830" y="1499090"/>
              <a:ext cx="671018" cy="166161"/>
            </a:xfrm>
            <a:prstGeom prst="ellipse">
              <a:avLst/>
            </a:prstGeom>
            <a:gradFill>
              <a:gsLst>
                <a:gs pos="0">
                  <a:srgbClr val="0010FF">
                    <a:alpha val="9863"/>
                  </a:srgbClr>
                </a:gs>
                <a:gs pos="14286">
                  <a:srgbClr val="0010FF">
                    <a:alpha val="9103"/>
                  </a:srgbClr>
                </a:gs>
                <a:gs pos="28571">
                  <a:srgbClr val="0010FF">
                    <a:alpha val="7143"/>
                  </a:srgbClr>
                </a:gs>
                <a:gs pos="42857">
                  <a:srgbClr val="0010FF">
                    <a:alpha val="4744"/>
                  </a:srgbClr>
                </a:gs>
                <a:gs pos="57143">
                  <a:srgbClr val="0010FF">
                    <a:alpha val="2657"/>
                  </a:srgbClr>
                </a:gs>
                <a:gs pos="71429">
                  <a:srgbClr val="0010FF">
                    <a:alpha val="1253"/>
                  </a:srgbClr>
                </a:gs>
                <a:gs pos="85714">
                  <a:srgbClr val="0010FF">
                    <a:alpha val="497"/>
                  </a:srgbClr>
                </a:gs>
                <a:gs pos="100000">
                  <a:srgbClr val="0010FF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10782436">
              <a:off x="238278" y="1565612"/>
              <a:ext cx="222063" cy="19380"/>
            </a:xfrm>
            <a:prstGeom prst="ellipse">
              <a:avLst/>
            </a:prstGeom>
            <a:gradFill>
              <a:gsLst>
                <a:gs pos="0">
                  <a:srgbClr val="009EFF">
                    <a:alpha val="32957"/>
                  </a:srgbClr>
                </a:gs>
                <a:gs pos="14286">
                  <a:srgbClr val="009EFF">
                    <a:alpha val="30754"/>
                  </a:srgbClr>
                </a:gs>
                <a:gs pos="28571">
                  <a:srgbClr val="009EFF">
                    <a:alpha val="24824"/>
                  </a:srgbClr>
                </a:gs>
                <a:gs pos="42857">
                  <a:srgbClr val="009EFF">
                    <a:alpha val="17069"/>
                  </a:srgbClr>
                </a:gs>
                <a:gs pos="57143">
                  <a:srgbClr val="009EFF">
                    <a:alpha val="9851"/>
                  </a:srgbClr>
                </a:gs>
                <a:gs pos="71429">
                  <a:srgbClr val="009EFF">
                    <a:alpha val="4739"/>
                  </a:srgbClr>
                </a:gs>
                <a:gs pos="85714">
                  <a:srgbClr val="009EFF">
                    <a:alpha val="1901"/>
                  </a:srgbClr>
                </a:gs>
                <a:gs pos="100000">
                  <a:srgbClr val="009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3365972">
              <a:off x="2173254" y="2254969"/>
              <a:ext cx="490012" cy="250557"/>
            </a:xfrm>
            <a:prstGeom prst="ellipse">
              <a:avLst/>
            </a:prstGeom>
            <a:gradFill>
              <a:gsLst>
                <a:gs pos="0">
                  <a:srgbClr val="FF9D38">
                    <a:alpha val="16460"/>
                  </a:srgbClr>
                </a:gs>
                <a:gs pos="14286">
                  <a:srgbClr val="FF9D38">
                    <a:alpha val="15236"/>
                  </a:srgbClr>
                </a:gs>
                <a:gs pos="28571">
                  <a:srgbClr val="FF9D38">
                    <a:alpha val="12045"/>
                  </a:srgbClr>
                </a:gs>
                <a:gs pos="42857">
                  <a:srgbClr val="FF9D38">
                    <a:alpha val="8074"/>
                  </a:srgbClr>
                </a:gs>
                <a:gs pos="57143">
                  <a:srgbClr val="FF9D38">
                    <a:alpha val="4558"/>
                  </a:srgbClr>
                </a:gs>
                <a:gs pos="71429">
                  <a:srgbClr val="FF9D38">
                    <a:alpha val="2160"/>
                  </a:srgbClr>
                </a:gs>
                <a:gs pos="85714">
                  <a:srgbClr val="FF9D38">
                    <a:alpha val="860"/>
                  </a:srgbClr>
                </a:gs>
                <a:gs pos="100000">
                  <a:srgbClr val="FF9D38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5457285">
              <a:off x="1491157" y="1260431"/>
              <a:ext cx="531687" cy="14050"/>
            </a:xfrm>
            <a:prstGeom prst="ellipse">
              <a:avLst/>
            </a:prstGeom>
            <a:gradFill>
              <a:gsLst>
                <a:gs pos="0">
                  <a:srgbClr val="00004F">
                    <a:alpha val="32895"/>
                  </a:srgbClr>
                </a:gs>
                <a:gs pos="14286">
                  <a:srgbClr val="00004F">
                    <a:alpha val="30695"/>
                  </a:srgbClr>
                </a:gs>
                <a:gs pos="28571">
                  <a:srgbClr val="00004F">
                    <a:alpha val="24775"/>
                  </a:srgbClr>
                </a:gs>
                <a:gs pos="42857">
                  <a:srgbClr val="00004F">
                    <a:alpha val="17033"/>
                  </a:srgbClr>
                </a:gs>
                <a:gs pos="57143">
                  <a:srgbClr val="00004F">
                    <a:alpha val="9830"/>
                  </a:srgbClr>
                </a:gs>
                <a:gs pos="71429">
                  <a:srgbClr val="00004F">
                    <a:alpha val="4728"/>
                  </a:srgbClr>
                </a:gs>
                <a:gs pos="85714">
                  <a:srgbClr val="00004F">
                    <a:alpha val="1897"/>
                  </a:srgbClr>
                </a:gs>
                <a:gs pos="100000">
                  <a:srgbClr val="00004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5497586">
              <a:off x="68162" y="676275"/>
              <a:ext cx="821599" cy="273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5526406">
              <a:off x="1287200" y="2380301"/>
              <a:ext cx="454204" cy="22119"/>
            </a:xfrm>
            <a:prstGeom prst="ellipse">
              <a:avLst/>
            </a:prstGeom>
            <a:gradFill>
              <a:gsLst>
                <a:gs pos="0">
                  <a:srgbClr val="000054">
                    <a:alpha val="32968"/>
                  </a:srgbClr>
                </a:gs>
                <a:gs pos="14286">
                  <a:srgbClr val="000054">
                    <a:alpha val="30764"/>
                  </a:srgbClr>
                </a:gs>
                <a:gs pos="28571">
                  <a:srgbClr val="000054">
                    <a:alpha val="24833"/>
                  </a:srgbClr>
                </a:gs>
                <a:gs pos="42857">
                  <a:srgbClr val="000054">
                    <a:alpha val="17075"/>
                  </a:srgbClr>
                </a:gs>
                <a:gs pos="57143">
                  <a:srgbClr val="000054">
                    <a:alpha val="9855"/>
                  </a:srgbClr>
                </a:gs>
                <a:gs pos="71429">
                  <a:srgbClr val="000054">
                    <a:alpha val="4740"/>
                  </a:srgbClr>
                </a:gs>
                <a:gs pos="85714">
                  <a:srgbClr val="000054">
                    <a:alpha val="1902"/>
                  </a:srgbClr>
                </a:gs>
                <a:gs pos="100000">
                  <a:srgbClr val="00005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5242676">
              <a:off x="2922028" y="1978925"/>
              <a:ext cx="740888" cy="810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-9732102">
              <a:off x="2192376" y="2233828"/>
              <a:ext cx="565962" cy="30704"/>
            </a:xfrm>
            <a:prstGeom prst="ellipse">
              <a:avLst/>
            </a:prstGeom>
            <a:gradFill>
              <a:gsLst>
                <a:gs pos="0">
                  <a:srgbClr val="FFFF9D">
                    <a:alpha val="32968"/>
                  </a:srgbClr>
                </a:gs>
                <a:gs pos="14286">
                  <a:srgbClr val="FFFF9D">
                    <a:alpha val="30764"/>
                  </a:srgbClr>
                </a:gs>
                <a:gs pos="28571">
                  <a:srgbClr val="FFFF9D">
                    <a:alpha val="24833"/>
                  </a:srgbClr>
                </a:gs>
                <a:gs pos="42857">
                  <a:srgbClr val="FFFF9D">
                    <a:alpha val="17075"/>
                  </a:srgbClr>
                </a:gs>
                <a:gs pos="57143">
                  <a:srgbClr val="FFFF9D">
                    <a:alpha val="9855"/>
                  </a:srgbClr>
                </a:gs>
                <a:gs pos="71429">
                  <a:srgbClr val="FFFF9D">
                    <a:alpha val="4740"/>
                  </a:srgbClr>
                </a:gs>
                <a:gs pos="85714">
                  <a:srgbClr val="FFFF9D">
                    <a:alpha val="1902"/>
                  </a:srgbClr>
                </a:gs>
                <a:gs pos="100000">
                  <a:srgbClr val="FFFF9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4648534">
              <a:off x="998703" y="1095215"/>
              <a:ext cx="297875" cy="606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5150989">
              <a:off x="2889997" y="2115550"/>
              <a:ext cx="800831" cy="137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5975052">
              <a:off x="-369837" y="1807177"/>
              <a:ext cx="756669" cy="29403"/>
            </a:xfrm>
            <a:prstGeom prst="ellipse">
              <a:avLst/>
            </a:prstGeom>
            <a:gradFill>
              <a:gsLst>
                <a:gs pos="0">
                  <a:srgbClr val="C2FFFF">
                    <a:alpha val="29991"/>
                  </a:srgbClr>
                </a:gs>
                <a:gs pos="14286">
                  <a:srgbClr val="C2FFFF">
                    <a:alpha val="27943"/>
                  </a:srgbClr>
                </a:gs>
                <a:gs pos="28571">
                  <a:srgbClr val="C2FFFF">
                    <a:alpha val="22466"/>
                  </a:srgbClr>
                </a:gs>
                <a:gs pos="42857">
                  <a:srgbClr val="C2FFFF">
                    <a:alpha val="15371"/>
                  </a:srgbClr>
                </a:gs>
                <a:gs pos="57143">
                  <a:srgbClr val="C2FFFF">
                    <a:alpha val="8833"/>
                  </a:srgbClr>
                </a:gs>
                <a:gs pos="71429">
                  <a:srgbClr val="C2FFFF">
                    <a:alpha val="4237"/>
                  </a:srgbClr>
                </a:gs>
                <a:gs pos="85714">
                  <a:srgbClr val="C2FFFF">
                    <a:alpha val="1697"/>
                  </a:srgbClr>
                </a:gs>
                <a:gs pos="100000">
                  <a:srgbClr val="C2FFFF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5160360">
              <a:off x="1699011" y="1077619"/>
              <a:ext cx="162238" cy="435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5595288">
              <a:off x="141331" y="1766831"/>
              <a:ext cx="668872" cy="78757"/>
            </a:xfrm>
            <a:prstGeom prst="ellipse">
              <a:avLst/>
            </a:prstGeom>
            <a:gradFill>
              <a:gsLst>
                <a:gs pos="0">
                  <a:srgbClr val="EBFFFF">
                    <a:alpha val="17102"/>
                  </a:srgbClr>
                </a:gs>
                <a:gs pos="14286">
                  <a:srgbClr val="EBFFFF">
                    <a:alpha val="15834"/>
                  </a:srgbClr>
                </a:gs>
                <a:gs pos="28571">
                  <a:srgbClr val="EBFFFF">
                    <a:alpha val="12528"/>
                  </a:srgbClr>
                </a:gs>
                <a:gs pos="42857">
                  <a:srgbClr val="EBFFFF">
                    <a:alpha val="8405"/>
                  </a:srgbClr>
                </a:gs>
                <a:gs pos="57143">
                  <a:srgbClr val="EBFFFF">
                    <a:alpha val="4748"/>
                  </a:srgbClr>
                </a:gs>
                <a:gs pos="71429">
                  <a:srgbClr val="EBFFFF">
                    <a:alpha val="2251"/>
                  </a:srgbClr>
                </a:gs>
                <a:gs pos="85714">
                  <a:srgbClr val="EBFFFF">
                    <a:alpha val="896"/>
                  </a:srgbClr>
                </a:gs>
                <a:gs pos="100000">
                  <a:srgbClr val="EBFFFF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10059032">
              <a:off x="125594" y="1542771"/>
              <a:ext cx="307276" cy="136015"/>
            </a:xfrm>
            <a:prstGeom prst="ellipse">
              <a:avLst/>
            </a:prstGeom>
            <a:gradFill>
              <a:gsLst>
                <a:gs pos="0">
                  <a:srgbClr val="009DFF">
                    <a:alpha val="2151"/>
                  </a:srgbClr>
                </a:gs>
                <a:gs pos="14286">
                  <a:srgbClr val="009DFF">
                    <a:alpha val="1978"/>
                  </a:srgbClr>
                </a:gs>
                <a:gs pos="28571">
                  <a:srgbClr val="009DFF">
                    <a:alpha val="1539"/>
                  </a:srgbClr>
                </a:gs>
                <a:gs pos="42857">
                  <a:srgbClr val="009DFF">
                    <a:alpha val="1012"/>
                  </a:srgbClr>
                </a:gs>
                <a:gs pos="57143">
                  <a:srgbClr val="009DFF">
                    <a:alpha val="562"/>
                  </a:srgbClr>
                </a:gs>
                <a:gs pos="71429">
                  <a:srgbClr val="009DFF">
                    <a:alpha val="264"/>
                  </a:srgbClr>
                </a:gs>
                <a:gs pos="85714">
                  <a:srgbClr val="009DFF">
                    <a:alpha val="104"/>
                  </a:srgbClr>
                </a:gs>
                <a:gs pos="100000">
                  <a:srgbClr val="009DFF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10382186">
              <a:off x="1152614" y="2109202"/>
              <a:ext cx="274690" cy="120886"/>
            </a:xfrm>
            <a:prstGeom prst="ellipse">
              <a:avLst/>
            </a:prstGeom>
            <a:gradFill>
              <a:gsLst>
                <a:gs pos="0">
                  <a:srgbClr val="000000">
                    <a:alpha val="19731"/>
                  </a:srgbClr>
                </a:gs>
                <a:gs pos="14286">
                  <a:srgbClr val="000000">
                    <a:alpha val="18292"/>
                  </a:srgbClr>
                </a:gs>
                <a:gs pos="28571">
                  <a:srgbClr val="000000">
                    <a:alpha val="14517"/>
                  </a:srgbClr>
                </a:gs>
                <a:gs pos="42857">
                  <a:srgbClr val="000000">
                    <a:alpha val="9777"/>
                  </a:srgbClr>
                </a:gs>
                <a:gs pos="57143">
                  <a:srgbClr val="000000">
                    <a:alpha val="5541"/>
                  </a:srgbClr>
                </a:gs>
                <a:gs pos="71429">
                  <a:srgbClr val="000000">
                    <a:alpha val="2633"/>
                  </a:srgbClr>
                </a:gs>
                <a:gs pos="85714">
                  <a:srgbClr val="000000">
                    <a:alpha val="1050"/>
                  </a:srgbClr>
                </a:gs>
                <a:gs pos="100000">
                  <a:srgbClr val="000000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3015559">
              <a:off x="-61935" y="1066147"/>
              <a:ext cx="823159" cy="213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-10641689">
              <a:off x="-28985" y="1792982"/>
              <a:ext cx="557736" cy="64843"/>
            </a:xfrm>
            <a:prstGeom prst="ellipse">
              <a:avLst/>
            </a:prstGeom>
            <a:gradFill>
              <a:gsLst>
                <a:gs pos="0">
                  <a:srgbClr val="82B8FF">
                    <a:alpha val="12568"/>
                  </a:srgbClr>
                </a:gs>
                <a:gs pos="14286">
                  <a:srgbClr val="82B8FF">
                    <a:alpha val="11613"/>
                  </a:srgbClr>
                </a:gs>
                <a:gs pos="28571">
                  <a:srgbClr val="82B8FF">
                    <a:alpha val="9140"/>
                  </a:srgbClr>
                </a:gs>
                <a:gs pos="42857">
                  <a:srgbClr val="82B8FF">
                    <a:alpha val="6093"/>
                  </a:srgbClr>
                </a:gs>
                <a:gs pos="57143">
                  <a:srgbClr val="82B8FF">
                    <a:alpha val="3424"/>
                  </a:srgbClr>
                </a:gs>
                <a:gs pos="71429">
                  <a:srgbClr val="82B8FF">
                    <a:alpha val="1617"/>
                  </a:srgbClr>
                </a:gs>
                <a:gs pos="85714">
                  <a:srgbClr val="82B8FF">
                    <a:alpha val="643"/>
                  </a:srgbClr>
                </a:gs>
                <a:gs pos="100000">
                  <a:srgbClr val="82B8FF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4915249">
              <a:off x="651149" y="1820547"/>
              <a:ext cx="629943" cy="311161"/>
            </a:xfrm>
            <a:prstGeom prst="ellipse">
              <a:avLst/>
            </a:prstGeom>
            <a:gradFill>
              <a:gsLst>
                <a:gs pos="0">
                  <a:srgbClr val="FFEFFF">
                    <a:alpha val="30396"/>
                  </a:srgbClr>
                </a:gs>
                <a:gs pos="14286">
                  <a:srgbClr val="FFEFFF">
                    <a:alpha val="28325"/>
                  </a:srgbClr>
                </a:gs>
                <a:gs pos="28571">
                  <a:srgbClr val="FFEFFF">
                    <a:alpha val="22786"/>
                  </a:srgbClr>
                </a:gs>
                <a:gs pos="42857">
                  <a:srgbClr val="FFEFFF">
                    <a:alpha val="15601"/>
                  </a:srgbClr>
                </a:gs>
                <a:gs pos="57143">
                  <a:srgbClr val="FFEFFF">
                    <a:alpha val="8970"/>
                  </a:srgbClr>
                </a:gs>
                <a:gs pos="71429">
                  <a:srgbClr val="FFEFFF">
                    <a:alpha val="4304"/>
                  </a:srgbClr>
                </a:gs>
                <a:gs pos="85714">
                  <a:srgbClr val="FFEFFF">
                    <a:alpha val="1725"/>
                  </a:srgbClr>
                </a:gs>
                <a:gs pos="100000">
                  <a:srgbClr val="FFEFFF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5229013">
              <a:off x="3045574" y="2277263"/>
              <a:ext cx="315885" cy="112738"/>
            </a:xfrm>
            <a:prstGeom prst="ellipse">
              <a:avLst/>
            </a:prstGeom>
            <a:gradFill>
              <a:gsLst>
                <a:gs pos="0">
                  <a:srgbClr val="000000">
                    <a:alpha val="28935"/>
                  </a:srgbClr>
                </a:gs>
                <a:gs pos="14286">
                  <a:srgbClr val="000000">
                    <a:alpha val="26944"/>
                  </a:srgbClr>
                </a:gs>
                <a:gs pos="28571">
                  <a:srgbClr val="000000">
                    <a:alpha val="21632"/>
                  </a:srgbClr>
                </a:gs>
                <a:gs pos="42857">
                  <a:srgbClr val="000000">
                    <a:alpha val="14776"/>
                  </a:srgbClr>
                </a:gs>
                <a:gs pos="57143">
                  <a:srgbClr val="000000">
                    <a:alpha val="8478"/>
                  </a:srgbClr>
                </a:gs>
                <a:gs pos="71429">
                  <a:srgbClr val="000000">
                    <a:alpha val="4062"/>
                  </a:srgbClr>
                </a:gs>
                <a:gs pos="85714">
                  <a:srgbClr val="000000">
                    <a:alpha val="1626"/>
                  </a:srgbClr>
                </a:gs>
                <a:gs pos="100000">
                  <a:srgbClr val="000000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-8589125">
              <a:off x="1813254" y="1995140"/>
              <a:ext cx="393356" cy="202838"/>
            </a:xfrm>
            <a:prstGeom prst="ellipse">
              <a:avLst/>
            </a:prstGeom>
            <a:gradFill>
              <a:gsLst>
                <a:gs pos="0">
                  <a:srgbClr val="FFD0AA">
                    <a:alpha val="14759"/>
                  </a:srgbClr>
                </a:gs>
                <a:gs pos="14286">
                  <a:srgbClr val="FFD0AA">
                    <a:alpha val="13651"/>
                  </a:srgbClr>
                </a:gs>
                <a:gs pos="28571">
                  <a:srgbClr val="FFD0AA">
                    <a:alpha val="10771"/>
                  </a:srgbClr>
                </a:gs>
                <a:gs pos="42857">
                  <a:srgbClr val="FFD0AA">
                    <a:alpha val="7202"/>
                  </a:srgbClr>
                </a:gs>
                <a:gs pos="57143">
                  <a:srgbClr val="FFD0AA">
                    <a:alpha val="4057"/>
                  </a:srgbClr>
                </a:gs>
                <a:gs pos="71429">
                  <a:srgbClr val="FFD0AA">
                    <a:alpha val="1920"/>
                  </a:srgbClr>
                </a:gs>
                <a:gs pos="85714">
                  <a:srgbClr val="FFD0AA">
                    <a:alpha val="764"/>
                  </a:srgbClr>
                </a:gs>
                <a:gs pos="100000">
                  <a:srgbClr val="FFD0AA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5816721">
              <a:off x="569844" y="1949749"/>
              <a:ext cx="827057" cy="260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5400000">
              <a:off x="1402971" y="1378599"/>
              <a:ext cx="756409" cy="112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5570719">
              <a:off x="1480731" y="1389196"/>
              <a:ext cx="552891" cy="10878"/>
            </a:xfrm>
            <a:prstGeom prst="ellipse">
              <a:avLst/>
            </a:prstGeom>
            <a:gradFill>
              <a:gsLst>
                <a:gs pos="0">
                  <a:srgbClr val="00004A">
                    <a:alpha val="25335"/>
                  </a:srgbClr>
                </a:gs>
                <a:gs pos="14286">
                  <a:srgbClr val="00004A">
                    <a:alpha val="23550"/>
                  </a:srgbClr>
                </a:gs>
                <a:gs pos="28571">
                  <a:srgbClr val="00004A">
                    <a:alpha val="18820"/>
                  </a:srgbClr>
                </a:gs>
                <a:gs pos="42857">
                  <a:srgbClr val="00004A">
                    <a:alpha val="12782"/>
                  </a:srgbClr>
                </a:gs>
                <a:gs pos="57143">
                  <a:srgbClr val="00004A">
                    <a:alpha val="7298"/>
                  </a:srgbClr>
                </a:gs>
                <a:gs pos="71429">
                  <a:srgbClr val="00004A">
                    <a:alpha val="3485"/>
                  </a:srgbClr>
                </a:gs>
                <a:gs pos="85714">
                  <a:srgbClr val="00004A">
                    <a:alpha val="1393"/>
                  </a:srgbClr>
                </a:gs>
                <a:gs pos="100000">
                  <a:srgbClr val="00004A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5496757">
              <a:off x="47896" y="687096"/>
              <a:ext cx="861528" cy="273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8973125">
              <a:off x="198524" y="1255529"/>
              <a:ext cx="367805" cy="76004"/>
            </a:xfrm>
            <a:prstGeom prst="ellipse">
              <a:avLst/>
            </a:prstGeom>
            <a:gradFill>
              <a:gsLst>
                <a:gs pos="0">
                  <a:srgbClr val="71B5FF">
                    <a:alpha val="15236"/>
                  </a:srgbClr>
                </a:gs>
                <a:gs pos="14286">
                  <a:srgbClr val="71B5FF">
                    <a:alpha val="14095"/>
                  </a:srgbClr>
                </a:gs>
                <a:gs pos="28571">
                  <a:srgbClr val="71B5FF">
                    <a:alpha val="11127"/>
                  </a:srgbClr>
                </a:gs>
                <a:gs pos="42857">
                  <a:srgbClr val="71B5FF">
                    <a:alpha val="7446"/>
                  </a:srgbClr>
                </a:gs>
                <a:gs pos="57143">
                  <a:srgbClr val="71B5FF">
                    <a:alpha val="4197"/>
                  </a:srgbClr>
                </a:gs>
                <a:gs pos="71429">
                  <a:srgbClr val="71B5FF">
                    <a:alpha val="1987"/>
                  </a:srgbClr>
                </a:gs>
                <a:gs pos="85714">
                  <a:srgbClr val="71B5FF">
                    <a:alpha val="790"/>
                  </a:srgbClr>
                </a:gs>
                <a:gs pos="100000">
                  <a:srgbClr val="71B5FF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5357501">
              <a:off x="1700529" y="937575"/>
              <a:ext cx="431277" cy="41959"/>
            </a:xfrm>
            <a:prstGeom prst="ellipse">
              <a:avLst/>
            </a:prstGeom>
            <a:gradFill>
              <a:gsLst>
                <a:gs pos="0">
                  <a:srgbClr val="000045">
                    <a:alpha val="32968"/>
                  </a:srgbClr>
                </a:gs>
                <a:gs pos="14286">
                  <a:srgbClr val="000045">
                    <a:alpha val="30764"/>
                  </a:srgbClr>
                </a:gs>
                <a:gs pos="28571">
                  <a:srgbClr val="000045">
                    <a:alpha val="24833"/>
                  </a:srgbClr>
                </a:gs>
                <a:gs pos="42857">
                  <a:srgbClr val="000045">
                    <a:alpha val="17075"/>
                  </a:srgbClr>
                </a:gs>
                <a:gs pos="57143">
                  <a:srgbClr val="000045">
                    <a:alpha val="9855"/>
                  </a:srgbClr>
                </a:gs>
                <a:gs pos="71429">
                  <a:srgbClr val="000045">
                    <a:alpha val="4740"/>
                  </a:srgbClr>
                </a:gs>
                <a:gs pos="85714">
                  <a:srgbClr val="000045">
                    <a:alpha val="1902"/>
                  </a:srgbClr>
                </a:gs>
                <a:gs pos="100000">
                  <a:srgbClr val="00004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5506316">
              <a:off x="1638796" y="1115047"/>
              <a:ext cx="585704" cy="105846"/>
            </a:xfrm>
            <a:prstGeom prst="ellipse">
              <a:avLst/>
            </a:prstGeom>
            <a:gradFill>
              <a:gsLst>
                <a:gs pos="0">
                  <a:srgbClr val="0071FF">
                    <a:alpha val="7416"/>
                  </a:srgbClr>
                </a:gs>
                <a:gs pos="14286">
                  <a:srgbClr val="0071FF">
                    <a:alpha val="6837"/>
                  </a:srgbClr>
                </a:gs>
                <a:gs pos="28571">
                  <a:srgbClr val="0071FF">
                    <a:alpha val="5350"/>
                  </a:srgbClr>
                </a:gs>
                <a:gs pos="42857">
                  <a:srgbClr val="0071FF">
                    <a:alpha val="3542"/>
                  </a:srgbClr>
                </a:gs>
                <a:gs pos="57143">
                  <a:srgbClr val="0071FF">
                    <a:alpha val="1979"/>
                  </a:srgbClr>
                </a:gs>
                <a:gs pos="71429">
                  <a:srgbClr val="0071FF">
                    <a:alpha val="931"/>
                  </a:srgbClr>
                </a:gs>
                <a:gs pos="85714">
                  <a:srgbClr val="0071FF">
                    <a:alpha val="369"/>
                  </a:srgbClr>
                </a:gs>
                <a:gs pos="100000">
                  <a:srgbClr val="0071FF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5328295">
              <a:off x="776660" y="1436713"/>
              <a:ext cx="745900" cy="191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5769069">
              <a:off x="100816" y="2168456"/>
              <a:ext cx="645682" cy="2412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-9195808">
              <a:off x="2126630" y="2238601"/>
              <a:ext cx="347817" cy="148384"/>
            </a:xfrm>
            <a:prstGeom prst="ellipse">
              <a:avLst/>
            </a:prstGeom>
            <a:gradFill>
              <a:gsLst>
                <a:gs pos="0">
                  <a:srgbClr val="000056">
                    <a:alpha val="32968"/>
                  </a:srgbClr>
                </a:gs>
                <a:gs pos="14286">
                  <a:srgbClr val="000056">
                    <a:alpha val="30764"/>
                  </a:srgbClr>
                </a:gs>
                <a:gs pos="28571">
                  <a:srgbClr val="000056">
                    <a:alpha val="24833"/>
                  </a:srgbClr>
                </a:gs>
                <a:gs pos="42857">
                  <a:srgbClr val="000056">
                    <a:alpha val="17075"/>
                  </a:srgbClr>
                </a:gs>
                <a:gs pos="57143">
                  <a:srgbClr val="000056">
                    <a:alpha val="9855"/>
                  </a:srgbClr>
                </a:gs>
                <a:gs pos="71429">
                  <a:srgbClr val="000056">
                    <a:alpha val="4740"/>
                  </a:srgbClr>
                </a:gs>
                <a:gs pos="85714">
                  <a:srgbClr val="000056">
                    <a:alpha val="1902"/>
                  </a:srgbClr>
                </a:gs>
                <a:gs pos="100000">
                  <a:srgbClr val="00005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5815744">
              <a:off x="599140" y="1892500"/>
              <a:ext cx="758293" cy="19752"/>
            </a:xfrm>
            <a:prstGeom prst="ellipse">
              <a:avLst/>
            </a:prstGeom>
            <a:gradFill>
              <a:gsLst>
                <a:gs pos="0">
                  <a:srgbClr val="81B3FF">
                    <a:alpha val="18213"/>
                  </a:srgbClr>
                </a:gs>
                <a:gs pos="14286">
                  <a:srgbClr val="81B3FF">
                    <a:alpha val="16872"/>
                  </a:srgbClr>
                </a:gs>
                <a:gs pos="28571">
                  <a:srgbClr val="81B3FF">
                    <a:alpha val="13366"/>
                  </a:srgbClr>
                </a:gs>
                <a:gs pos="42857">
                  <a:srgbClr val="81B3FF">
                    <a:alpha val="8982"/>
                  </a:srgbClr>
                </a:gs>
                <a:gs pos="57143">
                  <a:srgbClr val="81B3FF">
                    <a:alpha val="5081"/>
                  </a:srgbClr>
                </a:gs>
                <a:gs pos="71429">
                  <a:srgbClr val="81B3FF">
                    <a:alpha val="2411"/>
                  </a:srgbClr>
                </a:gs>
                <a:gs pos="85714">
                  <a:srgbClr val="81B3FF">
                    <a:alpha val="961"/>
                  </a:srgbClr>
                </a:gs>
                <a:gs pos="100000">
                  <a:srgbClr val="81B3FF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2990347">
              <a:off x="1781279" y="776616"/>
              <a:ext cx="193208" cy="89192"/>
            </a:xfrm>
            <a:prstGeom prst="ellipse">
              <a:avLst/>
            </a:prstGeom>
            <a:gradFill>
              <a:gsLst>
                <a:gs pos="0">
                  <a:srgbClr val="FFC700">
                    <a:alpha val="21867"/>
                  </a:srgbClr>
                </a:gs>
                <a:gs pos="14286">
                  <a:srgbClr val="FFC700">
                    <a:alpha val="20292"/>
                  </a:srgbClr>
                </a:gs>
                <a:gs pos="28571">
                  <a:srgbClr val="FFC700">
                    <a:alpha val="16146"/>
                  </a:srgbClr>
                </a:gs>
                <a:gs pos="42857">
                  <a:srgbClr val="FFC700">
                    <a:alpha val="10908"/>
                  </a:srgbClr>
                </a:gs>
                <a:gs pos="57143">
                  <a:srgbClr val="FFC700">
                    <a:alpha val="6200"/>
                  </a:srgbClr>
                </a:gs>
                <a:gs pos="71429">
                  <a:srgbClr val="FFC700">
                    <a:alpha val="2951"/>
                  </a:srgbClr>
                </a:gs>
                <a:gs pos="85714">
                  <a:srgbClr val="FFC700">
                    <a:alpha val="1178"/>
                  </a:srgbClr>
                </a:gs>
                <a:gs pos="100000">
                  <a:srgbClr val="FFC700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10288272">
              <a:off x="61423" y="2267553"/>
              <a:ext cx="535441" cy="100986"/>
            </a:xfrm>
            <a:prstGeom prst="ellipse">
              <a:avLst/>
            </a:prstGeom>
            <a:gradFill>
              <a:gsLst>
                <a:gs pos="0">
                  <a:srgbClr val="000000">
                    <a:alpha val="15160"/>
                  </a:srgbClr>
                </a:gs>
                <a:gs pos="14286">
                  <a:srgbClr val="000000">
                    <a:alpha val="14024"/>
                  </a:srgbClr>
                </a:gs>
                <a:gs pos="28571">
                  <a:srgbClr val="000000">
                    <a:alpha val="11070"/>
                  </a:srgbClr>
                </a:gs>
                <a:gs pos="42857">
                  <a:srgbClr val="000000">
                    <a:alpha val="7407"/>
                  </a:srgbClr>
                </a:gs>
                <a:gs pos="57143">
                  <a:srgbClr val="000000">
                    <a:alpha val="4174"/>
                  </a:srgbClr>
                </a:gs>
                <a:gs pos="71429">
                  <a:srgbClr val="000000">
                    <a:alpha val="1976"/>
                  </a:srgbClr>
                </a:gs>
                <a:gs pos="85714">
                  <a:srgbClr val="000000">
                    <a:alpha val="786"/>
                  </a:srgbClr>
                </a:gs>
                <a:gs pos="100000">
                  <a:srgbClr val="000000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5926600">
              <a:off x="-187455" y="778112"/>
              <a:ext cx="754551" cy="23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-10670543">
              <a:off x="2104885" y="2290912"/>
              <a:ext cx="387555" cy="85771"/>
            </a:xfrm>
            <a:prstGeom prst="ellipse">
              <a:avLst/>
            </a:prstGeom>
            <a:gradFill>
              <a:gsLst>
                <a:gs pos="0">
                  <a:srgbClr val="85704F">
                    <a:alpha val="32968"/>
                  </a:srgbClr>
                </a:gs>
                <a:gs pos="14286">
                  <a:srgbClr val="85704F">
                    <a:alpha val="30764"/>
                  </a:srgbClr>
                </a:gs>
                <a:gs pos="28571">
                  <a:srgbClr val="85704F">
                    <a:alpha val="24833"/>
                  </a:srgbClr>
                </a:gs>
                <a:gs pos="42857">
                  <a:srgbClr val="85704F">
                    <a:alpha val="17075"/>
                  </a:srgbClr>
                </a:gs>
                <a:gs pos="57143">
                  <a:srgbClr val="85704F">
                    <a:alpha val="9855"/>
                  </a:srgbClr>
                </a:gs>
                <a:gs pos="71429">
                  <a:srgbClr val="85704F">
                    <a:alpha val="4740"/>
                  </a:srgbClr>
                </a:gs>
                <a:gs pos="85714">
                  <a:srgbClr val="85704F">
                    <a:alpha val="1902"/>
                  </a:srgbClr>
                </a:gs>
                <a:gs pos="100000">
                  <a:srgbClr val="85704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5797460">
              <a:off x="617386" y="1679014"/>
              <a:ext cx="796228" cy="250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5568400">
              <a:off x="1462467" y="905471"/>
              <a:ext cx="608648" cy="196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5557488">
              <a:off x="899235" y="1999310"/>
              <a:ext cx="413148" cy="27831"/>
            </a:xfrm>
            <a:prstGeom prst="ellipse">
              <a:avLst/>
            </a:prstGeom>
            <a:gradFill>
              <a:gsLst>
                <a:gs pos="0">
                  <a:srgbClr val="FFFF00">
                    <a:alpha val="9780"/>
                  </a:srgbClr>
                </a:gs>
                <a:gs pos="14286">
                  <a:srgbClr val="FFFF00">
                    <a:alpha val="9026"/>
                  </a:srgbClr>
                </a:gs>
                <a:gs pos="28571">
                  <a:srgbClr val="FFFF00">
                    <a:alpha val="7081"/>
                  </a:srgbClr>
                </a:gs>
                <a:gs pos="42857">
                  <a:srgbClr val="FFFF00">
                    <a:alpha val="4703"/>
                  </a:srgbClr>
                </a:gs>
                <a:gs pos="57143">
                  <a:srgbClr val="FFFF00">
                    <a:alpha val="2634"/>
                  </a:srgbClr>
                </a:gs>
                <a:gs pos="71429">
                  <a:srgbClr val="FFFF00">
                    <a:alpha val="1242"/>
                  </a:srgbClr>
                </a:gs>
                <a:gs pos="85714">
                  <a:srgbClr val="FFFF00">
                    <a:alpha val="493"/>
                  </a:srgbClr>
                </a:gs>
                <a:gs pos="100000">
                  <a:srgbClr val="FFFF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6797122">
              <a:off x="1977972" y="2071182"/>
              <a:ext cx="257545" cy="49036"/>
            </a:xfrm>
            <a:prstGeom prst="ellipse">
              <a:avLst/>
            </a:prstGeom>
            <a:gradFill>
              <a:gsLst>
                <a:gs pos="0">
                  <a:srgbClr val="350000">
                    <a:alpha val="32758"/>
                  </a:srgbClr>
                </a:gs>
                <a:gs pos="14286">
                  <a:srgbClr val="350000">
                    <a:alpha val="30565"/>
                  </a:srgbClr>
                </a:gs>
                <a:gs pos="28571">
                  <a:srgbClr val="350000">
                    <a:alpha val="24665"/>
                  </a:srgbClr>
                </a:gs>
                <a:gs pos="42857">
                  <a:srgbClr val="350000">
                    <a:alpha val="16954"/>
                  </a:srgbClr>
                </a:gs>
                <a:gs pos="57143">
                  <a:srgbClr val="350000">
                    <a:alpha val="9782"/>
                  </a:srgbClr>
                </a:gs>
                <a:gs pos="71429">
                  <a:srgbClr val="350000">
                    <a:alpha val="4704"/>
                  </a:srgbClr>
                </a:gs>
                <a:gs pos="85714">
                  <a:srgbClr val="350000">
                    <a:alpha val="1887"/>
                  </a:srgbClr>
                </a:gs>
                <a:gs pos="100000">
                  <a:srgbClr val="35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5444297">
              <a:off x="787676" y="1691088"/>
              <a:ext cx="754507" cy="17949"/>
            </a:xfrm>
            <a:prstGeom prst="ellipse">
              <a:avLst/>
            </a:prstGeom>
            <a:gradFill>
              <a:gsLst>
                <a:gs pos="0">
                  <a:srgbClr val="599DFF">
                    <a:alpha val="32968"/>
                  </a:srgbClr>
                </a:gs>
                <a:gs pos="14286">
                  <a:srgbClr val="599DFF">
                    <a:alpha val="30764"/>
                  </a:srgbClr>
                </a:gs>
                <a:gs pos="28571">
                  <a:srgbClr val="599DFF">
                    <a:alpha val="24833"/>
                  </a:srgbClr>
                </a:gs>
                <a:gs pos="42857">
                  <a:srgbClr val="599DFF">
                    <a:alpha val="17075"/>
                  </a:srgbClr>
                </a:gs>
                <a:gs pos="57143">
                  <a:srgbClr val="599DFF">
                    <a:alpha val="9855"/>
                  </a:srgbClr>
                </a:gs>
                <a:gs pos="71429">
                  <a:srgbClr val="599DFF">
                    <a:alpha val="4740"/>
                  </a:srgbClr>
                </a:gs>
                <a:gs pos="85714">
                  <a:srgbClr val="599DFF">
                    <a:alpha val="1902"/>
                  </a:srgbClr>
                </a:gs>
                <a:gs pos="100000">
                  <a:srgbClr val="599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5260634">
              <a:off x="2230408" y="901906"/>
              <a:ext cx="636869" cy="286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-10668091">
              <a:off x="1146181" y="2418964"/>
              <a:ext cx="467292" cy="19823"/>
            </a:xfrm>
            <a:prstGeom prst="ellipse">
              <a:avLst/>
            </a:prstGeom>
            <a:gradFill>
              <a:gsLst>
                <a:gs pos="0">
                  <a:srgbClr val="FFFF00">
                    <a:alpha val="32239"/>
                  </a:srgbClr>
                </a:gs>
                <a:gs pos="14286">
                  <a:srgbClr val="FFFF00">
                    <a:alpha val="30072"/>
                  </a:srgbClr>
                </a:gs>
                <a:gs pos="28571">
                  <a:srgbClr val="FFFF00">
                    <a:alpha val="24251"/>
                  </a:srgbClr>
                </a:gs>
                <a:gs pos="42857">
                  <a:srgbClr val="FFFF00">
                    <a:alpha val="16654"/>
                  </a:srgbClr>
                </a:gs>
                <a:gs pos="57143">
                  <a:srgbClr val="FFFF00">
                    <a:alpha val="9602"/>
                  </a:srgbClr>
                </a:gs>
                <a:gs pos="71429">
                  <a:srgbClr val="FFFF00">
                    <a:alpha val="4615"/>
                  </a:srgbClr>
                </a:gs>
                <a:gs pos="85714">
                  <a:srgbClr val="FFFF00">
                    <a:alpha val="1851"/>
                  </a:srgbClr>
                </a:gs>
                <a:gs pos="100000">
                  <a:srgbClr val="FFFF00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-10734158">
              <a:off x="919054" y="1916901"/>
              <a:ext cx="284900" cy="438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5526796">
              <a:off x="761609" y="1543581"/>
              <a:ext cx="749616" cy="461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8028863">
              <a:off x="2041032" y="2044595"/>
              <a:ext cx="161704" cy="127465"/>
            </a:xfrm>
            <a:prstGeom prst="ellipse">
              <a:avLst/>
            </a:prstGeom>
            <a:gradFill>
              <a:gsLst>
                <a:gs pos="0">
                  <a:srgbClr val="986D5E">
                    <a:alpha val="32968"/>
                  </a:srgbClr>
                </a:gs>
                <a:gs pos="14286">
                  <a:srgbClr val="986D5E">
                    <a:alpha val="30764"/>
                  </a:srgbClr>
                </a:gs>
                <a:gs pos="28571">
                  <a:srgbClr val="986D5E">
                    <a:alpha val="24833"/>
                  </a:srgbClr>
                </a:gs>
                <a:gs pos="42857">
                  <a:srgbClr val="986D5E">
                    <a:alpha val="17075"/>
                  </a:srgbClr>
                </a:gs>
                <a:gs pos="57143">
                  <a:srgbClr val="986D5E">
                    <a:alpha val="9855"/>
                  </a:srgbClr>
                </a:gs>
                <a:gs pos="71429">
                  <a:srgbClr val="986D5E">
                    <a:alpha val="4740"/>
                  </a:srgbClr>
                </a:gs>
                <a:gs pos="85714">
                  <a:srgbClr val="986D5E">
                    <a:alpha val="1902"/>
                  </a:srgbClr>
                </a:gs>
                <a:gs pos="100000">
                  <a:srgbClr val="986D5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5544152">
              <a:off x="815263" y="1878257"/>
              <a:ext cx="502660" cy="175081"/>
            </a:xfrm>
            <a:prstGeom prst="ellipse">
              <a:avLst/>
            </a:prstGeom>
            <a:gradFill>
              <a:gsLst>
                <a:gs pos="0">
                  <a:srgbClr val="9CC5FF">
                    <a:alpha val="32968"/>
                  </a:srgbClr>
                </a:gs>
                <a:gs pos="14286">
                  <a:srgbClr val="9CC5FF">
                    <a:alpha val="30764"/>
                  </a:srgbClr>
                </a:gs>
                <a:gs pos="28571">
                  <a:srgbClr val="9CC5FF">
                    <a:alpha val="24833"/>
                  </a:srgbClr>
                </a:gs>
                <a:gs pos="42857">
                  <a:srgbClr val="9CC5FF">
                    <a:alpha val="17075"/>
                  </a:srgbClr>
                </a:gs>
                <a:gs pos="57143">
                  <a:srgbClr val="9CC5FF">
                    <a:alpha val="9855"/>
                  </a:srgbClr>
                </a:gs>
                <a:gs pos="71429">
                  <a:srgbClr val="9CC5FF">
                    <a:alpha val="4740"/>
                  </a:srgbClr>
                </a:gs>
                <a:gs pos="85714">
                  <a:srgbClr val="9CC5FF">
                    <a:alpha val="1902"/>
                  </a:srgbClr>
                </a:gs>
                <a:gs pos="100000">
                  <a:srgbClr val="9CC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-9801564">
              <a:off x="1309367" y="2085109"/>
              <a:ext cx="383408" cy="90393"/>
            </a:xfrm>
            <a:prstGeom prst="ellipse">
              <a:avLst/>
            </a:prstGeom>
            <a:gradFill>
              <a:gsLst>
                <a:gs pos="0">
                  <a:srgbClr val="000017">
                    <a:alpha val="32968"/>
                  </a:srgbClr>
                </a:gs>
                <a:gs pos="14286">
                  <a:srgbClr val="000017">
                    <a:alpha val="30764"/>
                  </a:srgbClr>
                </a:gs>
                <a:gs pos="28571">
                  <a:srgbClr val="000017">
                    <a:alpha val="24833"/>
                  </a:srgbClr>
                </a:gs>
                <a:gs pos="42857">
                  <a:srgbClr val="000017">
                    <a:alpha val="17075"/>
                  </a:srgbClr>
                </a:gs>
                <a:gs pos="57143">
                  <a:srgbClr val="000017">
                    <a:alpha val="9855"/>
                  </a:srgbClr>
                </a:gs>
                <a:gs pos="71429">
                  <a:srgbClr val="000017">
                    <a:alpha val="4740"/>
                  </a:srgbClr>
                </a:gs>
                <a:gs pos="85714">
                  <a:srgbClr val="000017">
                    <a:alpha val="1902"/>
                  </a:srgbClr>
                </a:gs>
                <a:gs pos="100000">
                  <a:srgbClr val="00001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5230825">
              <a:off x="2207460" y="965369"/>
              <a:ext cx="709446" cy="47105"/>
            </a:xfrm>
            <a:prstGeom prst="ellipse">
              <a:avLst/>
            </a:prstGeom>
            <a:gradFill>
              <a:gsLst>
                <a:gs pos="0">
                  <a:srgbClr val="FF9A00">
                    <a:alpha val="32968"/>
                  </a:srgbClr>
                </a:gs>
                <a:gs pos="14286">
                  <a:srgbClr val="FF9A00">
                    <a:alpha val="30764"/>
                  </a:srgbClr>
                </a:gs>
                <a:gs pos="28571">
                  <a:srgbClr val="FF9A00">
                    <a:alpha val="24833"/>
                  </a:srgbClr>
                </a:gs>
                <a:gs pos="42857">
                  <a:srgbClr val="FF9A00">
                    <a:alpha val="17075"/>
                  </a:srgbClr>
                </a:gs>
                <a:gs pos="57143">
                  <a:srgbClr val="FF9A00">
                    <a:alpha val="9855"/>
                  </a:srgbClr>
                </a:gs>
                <a:gs pos="71429">
                  <a:srgbClr val="FF9A00">
                    <a:alpha val="4740"/>
                  </a:srgbClr>
                </a:gs>
                <a:gs pos="85714">
                  <a:srgbClr val="FF9A00">
                    <a:alpha val="1902"/>
                  </a:srgbClr>
                </a:gs>
                <a:gs pos="100000">
                  <a:srgbClr val="FF9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5878234">
              <a:off x="-122537" y="367193"/>
              <a:ext cx="758376" cy="635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5475821">
              <a:off x="45220" y="517822"/>
              <a:ext cx="876375" cy="292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5807603">
              <a:off x="640798" y="1456766"/>
              <a:ext cx="777836" cy="21911"/>
            </a:xfrm>
            <a:prstGeom prst="ellipse">
              <a:avLst/>
            </a:prstGeom>
            <a:gradFill>
              <a:gsLst>
                <a:gs pos="0">
                  <a:srgbClr val="569FFF">
                    <a:alpha val="24962"/>
                  </a:srgbClr>
                </a:gs>
                <a:gs pos="14286">
                  <a:srgbClr val="569FFF">
                    <a:alpha val="23199"/>
                  </a:srgbClr>
                </a:gs>
                <a:gs pos="28571">
                  <a:srgbClr val="569FFF">
                    <a:alpha val="18531"/>
                  </a:srgbClr>
                </a:gs>
                <a:gs pos="42857">
                  <a:srgbClr val="569FFF">
                    <a:alpha val="12578"/>
                  </a:srgbClr>
                </a:gs>
                <a:gs pos="57143">
                  <a:srgbClr val="569FFF">
                    <a:alpha val="7178"/>
                  </a:srgbClr>
                </a:gs>
                <a:gs pos="71429">
                  <a:srgbClr val="569FFF">
                    <a:alpha val="3427"/>
                  </a:srgbClr>
                </a:gs>
                <a:gs pos="85714">
                  <a:srgbClr val="569FFF">
                    <a:alpha val="1369"/>
                  </a:srgbClr>
                </a:gs>
                <a:gs pos="100000">
                  <a:srgbClr val="569FFF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5441994">
              <a:off x="62355" y="771562"/>
              <a:ext cx="856527" cy="11834"/>
            </a:xfrm>
            <a:prstGeom prst="ellipse">
              <a:avLst/>
            </a:prstGeom>
            <a:gradFill>
              <a:gsLst>
                <a:gs pos="0">
                  <a:srgbClr val="4C8CFF">
                    <a:alpha val="32968"/>
                  </a:srgbClr>
                </a:gs>
                <a:gs pos="14286">
                  <a:srgbClr val="4C8CFF">
                    <a:alpha val="30764"/>
                  </a:srgbClr>
                </a:gs>
                <a:gs pos="28571">
                  <a:srgbClr val="4C8CFF">
                    <a:alpha val="24833"/>
                  </a:srgbClr>
                </a:gs>
                <a:gs pos="42857">
                  <a:srgbClr val="4C8CFF">
                    <a:alpha val="17075"/>
                  </a:srgbClr>
                </a:gs>
                <a:gs pos="57143">
                  <a:srgbClr val="4C8CFF">
                    <a:alpha val="9855"/>
                  </a:srgbClr>
                </a:gs>
                <a:gs pos="71429">
                  <a:srgbClr val="4C8CFF">
                    <a:alpha val="4740"/>
                  </a:srgbClr>
                </a:gs>
                <a:gs pos="85714">
                  <a:srgbClr val="4C8CFF">
                    <a:alpha val="1902"/>
                  </a:srgbClr>
                </a:gs>
                <a:gs pos="100000">
                  <a:srgbClr val="4C8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5588009">
              <a:off x="1281669" y="2380786"/>
              <a:ext cx="438908" cy="793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10403431">
              <a:off x="99089" y="1305933"/>
              <a:ext cx="399526" cy="120260"/>
            </a:xfrm>
            <a:prstGeom prst="ellipse">
              <a:avLst/>
            </a:prstGeom>
            <a:gradFill>
              <a:gsLst>
                <a:gs pos="0">
                  <a:srgbClr val="5DA4FF">
                    <a:alpha val="16726"/>
                  </a:srgbClr>
                </a:gs>
                <a:gs pos="14286">
                  <a:srgbClr val="5DA4FF">
                    <a:alpha val="15484"/>
                  </a:srgbClr>
                </a:gs>
                <a:gs pos="28571">
                  <a:srgbClr val="5DA4FF">
                    <a:alpha val="12245"/>
                  </a:srgbClr>
                </a:gs>
                <a:gs pos="42857">
                  <a:srgbClr val="5DA4FF">
                    <a:alpha val="8211"/>
                  </a:srgbClr>
                </a:gs>
                <a:gs pos="57143">
                  <a:srgbClr val="5DA4FF">
                    <a:alpha val="4637"/>
                  </a:srgbClr>
                </a:gs>
                <a:gs pos="71429">
                  <a:srgbClr val="5DA4FF">
                    <a:alpha val="2198"/>
                  </a:srgbClr>
                </a:gs>
                <a:gs pos="85714">
                  <a:srgbClr val="5DA4FF">
                    <a:alpha val="875"/>
                  </a:srgbClr>
                </a:gs>
                <a:gs pos="100000">
                  <a:srgbClr val="5DA4FF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10660758">
              <a:off x="2069142" y="2296142"/>
              <a:ext cx="413093" cy="183319"/>
            </a:xfrm>
            <a:prstGeom prst="ellipse">
              <a:avLst/>
            </a:prstGeom>
            <a:gradFill>
              <a:gsLst>
                <a:gs pos="0">
                  <a:srgbClr val="916F76">
                    <a:alpha val="15347"/>
                  </a:srgbClr>
                </a:gs>
                <a:gs pos="14286">
                  <a:srgbClr val="916F76">
                    <a:alpha val="14199"/>
                  </a:srgbClr>
                </a:gs>
                <a:gs pos="28571">
                  <a:srgbClr val="916F76">
                    <a:alpha val="11211"/>
                  </a:srgbClr>
                </a:gs>
                <a:gs pos="42857">
                  <a:srgbClr val="916F76">
                    <a:alpha val="7503"/>
                  </a:srgbClr>
                </a:gs>
                <a:gs pos="57143">
                  <a:srgbClr val="916F76">
                    <a:alpha val="4229"/>
                  </a:srgbClr>
                </a:gs>
                <a:gs pos="71429">
                  <a:srgbClr val="916F76">
                    <a:alpha val="2003"/>
                  </a:srgbClr>
                </a:gs>
                <a:gs pos="85714">
                  <a:srgbClr val="916F76">
                    <a:alpha val="797"/>
                  </a:srgbClr>
                </a:gs>
                <a:gs pos="100000">
                  <a:srgbClr val="916F76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4602771">
              <a:off x="2464306" y="2253286"/>
              <a:ext cx="427852" cy="230462"/>
            </a:xfrm>
            <a:prstGeom prst="ellipse">
              <a:avLst/>
            </a:prstGeom>
            <a:gradFill>
              <a:gsLst>
                <a:gs pos="0">
                  <a:srgbClr val="FF7D00">
                    <a:alpha val="9457"/>
                  </a:srgbClr>
                </a:gs>
                <a:gs pos="14286">
                  <a:srgbClr val="FF7D00">
                    <a:alpha val="8727"/>
                  </a:srgbClr>
                </a:gs>
                <a:gs pos="28571">
                  <a:srgbClr val="FF7D00">
                    <a:alpha val="6845"/>
                  </a:srgbClr>
                </a:gs>
                <a:gs pos="42857">
                  <a:srgbClr val="FF7D00">
                    <a:alpha val="4544"/>
                  </a:srgbClr>
                </a:gs>
                <a:gs pos="57143">
                  <a:srgbClr val="FF7D00">
                    <a:alpha val="2544"/>
                  </a:srgbClr>
                </a:gs>
                <a:gs pos="71429">
                  <a:srgbClr val="FF7D00">
                    <a:alpha val="1199"/>
                  </a:srgbClr>
                </a:gs>
                <a:gs pos="85714">
                  <a:srgbClr val="FF7D00">
                    <a:alpha val="476"/>
                  </a:srgbClr>
                </a:gs>
                <a:gs pos="100000">
                  <a:srgbClr val="FF7D00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10479238">
              <a:off x="507719" y="2012607"/>
              <a:ext cx="454826" cy="103774"/>
            </a:xfrm>
            <a:prstGeom prst="ellipse">
              <a:avLst/>
            </a:prstGeom>
            <a:gradFill>
              <a:gsLst>
                <a:gs pos="0">
                  <a:srgbClr val="929DA9">
                    <a:alpha val="26718"/>
                  </a:srgbClr>
                </a:gs>
                <a:gs pos="14286">
                  <a:srgbClr val="929DA9">
                    <a:alpha val="24852"/>
                  </a:srgbClr>
                </a:gs>
                <a:gs pos="28571">
                  <a:srgbClr val="929DA9">
                    <a:alpha val="19895"/>
                  </a:srgbClr>
                </a:gs>
                <a:gs pos="42857">
                  <a:srgbClr val="929DA9">
                    <a:alpha val="13542"/>
                  </a:srgbClr>
                </a:gs>
                <a:gs pos="57143">
                  <a:srgbClr val="929DA9">
                    <a:alpha val="7746"/>
                  </a:srgbClr>
                </a:gs>
                <a:gs pos="71429">
                  <a:srgbClr val="929DA9">
                    <a:alpha val="3704"/>
                  </a:srgbClr>
                </a:gs>
                <a:gs pos="85714">
                  <a:srgbClr val="929DA9">
                    <a:alpha val="1481"/>
                  </a:srgbClr>
                </a:gs>
                <a:gs pos="100000">
                  <a:srgbClr val="929DA9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5881406">
              <a:off x="-132859" y="654572"/>
              <a:ext cx="727316" cy="272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-8730036">
              <a:off x="-137193" y="1274862"/>
              <a:ext cx="725791" cy="195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5304860">
              <a:off x="1460586" y="892740"/>
              <a:ext cx="603892" cy="321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4932520">
              <a:off x="2295786" y="776546"/>
              <a:ext cx="511787" cy="47389"/>
            </a:xfrm>
            <a:prstGeom prst="ellipse">
              <a:avLst/>
            </a:prstGeom>
            <a:gradFill>
              <a:gsLst>
                <a:gs pos="0">
                  <a:srgbClr val="FF0000">
                    <a:alpha val="4257"/>
                  </a:srgbClr>
                </a:gs>
                <a:gs pos="14286">
                  <a:srgbClr val="FF0000">
                    <a:alpha val="3920"/>
                  </a:srgbClr>
                </a:gs>
                <a:gs pos="28571">
                  <a:srgbClr val="FF0000">
                    <a:alpha val="3057"/>
                  </a:srgbClr>
                </a:gs>
                <a:gs pos="42857">
                  <a:srgbClr val="FF0000">
                    <a:alpha val="2016"/>
                  </a:srgbClr>
                </a:gs>
                <a:gs pos="57143">
                  <a:srgbClr val="FF0000">
                    <a:alpha val="1122"/>
                  </a:srgbClr>
                </a:gs>
                <a:gs pos="71429">
                  <a:srgbClr val="FF0000">
                    <a:alpha val="527"/>
                  </a:srgbClr>
                </a:gs>
                <a:gs pos="85714">
                  <a:srgbClr val="FF0000">
                    <a:alpha val="209"/>
                  </a:srgbClr>
                </a:gs>
                <a:gs pos="100000">
                  <a:srgbClr val="FF0000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8928372">
              <a:off x="3145501" y="2099853"/>
              <a:ext cx="582575" cy="19964"/>
            </a:xfrm>
            <a:prstGeom prst="ellipse">
              <a:avLst/>
            </a:prstGeom>
            <a:gradFill>
              <a:gsLst>
                <a:gs pos="0">
                  <a:srgbClr val="FFFF00">
                    <a:alpha val="31522"/>
                  </a:srgbClr>
                </a:gs>
                <a:gs pos="14286">
                  <a:srgbClr val="FFFF00">
                    <a:alpha val="29393"/>
                  </a:srgbClr>
                </a:gs>
                <a:gs pos="28571">
                  <a:srgbClr val="FFFF00">
                    <a:alpha val="23680"/>
                  </a:srgbClr>
                </a:gs>
                <a:gs pos="42857">
                  <a:srgbClr val="FFFF00">
                    <a:alpha val="16243"/>
                  </a:srgbClr>
                </a:gs>
                <a:gs pos="57143">
                  <a:srgbClr val="FFFF00">
                    <a:alpha val="9355"/>
                  </a:srgbClr>
                </a:gs>
                <a:gs pos="71429">
                  <a:srgbClr val="FFFF00">
                    <a:alpha val="4493"/>
                  </a:srgbClr>
                </a:gs>
                <a:gs pos="85714">
                  <a:srgbClr val="FFFF00">
                    <a:alpha val="1802"/>
                  </a:srgbClr>
                </a:gs>
                <a:gs pos="100000">
                  <a:srgbClr val="FFFF00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-8635115">
              <a:off x="106294" y="1054266"/>
              <a:ext cx="353286" cy="192002"/>
            </a:xfrm>
            <a:prstGeom prst="ellipse">
              <a:avLst/>
            </a:prstGeom>
            <a:gradFill>
              <a:gsLst>
                <a:gs pos="0">
                  <a:srgbClr val="4D72B7">
                    <a:alpha val="32968"/>
                  </a:srgbClr>
                </a:gs>
                <a:gs pos="14286">
                  <a:srgbClr val="4D72B7">
                    <a:alpha val="30764"/>
                  </a:srgbClr>
                </a:gs>
                <a:gs pos="28571">
                  <a:srgbClr val="4D72B7">
                    <a:alpha val="24833"/>
                  </a:srgbClr>
                </a:gs>
                <a:gs pos="42857">
                  <a:srgbClr val="4D72B7">
                    <a:alpha val="17075"/>
                  </a:srgbClr>
                </a:gs>
                <a:gs pos="57143">
                  <a:srgbClr val="4D72B7">
                    <a:alpha val="9855"/>
                  </a:srgbClr>
                </a:gs>
                <a:gs pos="71429">
                  <a:srgbClr val="4D72B7">
                    <a:alpha val="4740"/>
                  </a:srgbClr>
                </a:gs>
                <a:gs pos="85714">
                  <a:srgbClr val="4D72B7">
                    <a:alpha val="1902"/>
                  </a:srgbClr>
                </a:gs>
                <a:gs pos="100000">
                  <a:srgbClr val="4D72B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5921234">
              <a:off x="665339" y="1343197"/>
              <a:ext cx="724814" cy="56099"/>
            </a:xfrm>
            <a:prstGeom prst="ellipse">
              <a:avLst/>
            </a:prstGeom>
            <a:gradFill>
              <a:gsLst>
                <a:gs pos="0">
                  <a:srgbClr val="0086FF">
                    <a:alpha val="7684"/>
                  </a:srgbClr>
                </a:gs>
                <a:gs pos="14286">
                  <a:srgbClr val="0086FF">
                    <a:alpha val="7085"/>
                  </a:srgbClr>
                </a:gs>
                <a:gs pos="28571">
                  <a:srgbClr val="0086FF">
                    <a:alpha val="5546"/>
                  </a:srgbClr>
                </a:gs>
                <a:gs pos="42857">
                  <a:srgbClr val="0086FF">
                    <a:alpha val="3673"/>
                  </a:srgbClr>
                </a:gs>
                <a:gs pos="57143">
                  <a:srgbClr val="0086FF">
                    <a:alpha val="2052"/>
                  </a:srgbClr>
                </a:gs>
                <a:gs pos="71429">
                  <a:srgbClr val="0086FF">
                    <a:alpha val="966"/>
                  </a:srgbClr>
                </a:gs>
                <a:gs pos="85714">
                  <a:srgbClr val="0086FF">
                    <a:alpha val="383"/>
                  </a:srgbClr>
                </a:gs>
                <a:gs pos="100000">
                  <a:srgbClr val="0086FF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-10016002">
              <a:off x="34079" y="1666312"/>
              <a:ext cx="321437" cy="100297"/>
            </a:xfrm>
            <a:prstGeom prst="ellipse">
              <a:avLst/>
            </a:prstGeom>
            <a:gradFill>
              <a:gsLst>
                <a:gs pos="0">
                  <a:srgbClr val="0000FF">
                    <a:alpha val="3207"/>
                  </a:srgbClr>
                </a:gs>
                <a:gs pos="14286">
                  <a:srgbClr val="0000FF">
                    <a:alpha val="2952"/>
                  </a:srgbClr>
                </a:gs>
                <a:gs pos="28571">
                  <a:srgbClr val="0000FF">
                    <a:alpha val="2299"/>
                  </a:srgbClr>
                </a:gs>
                <a:gs pos="42857">
                  <a:srgbClr val="0000FF">
                    <a:alpha val="1514"/>
                  </a:srgbClr>
                </a:gs>
                <a:gs pos="57143">
                  <a:srgbClr val="0000FF">
                    <a:alpha val="842"/>
                  </a:srgbClr>
                </a:gs>
                <a:gs pos="71429">
                  <a:srgbClr val="0000FF">
                    <a:alpha val="395"/>
                  </a:srgbClr>
                </a:gs>
                <a:gs pos="85714">
                  <a:srgbClr val="0000FF">
                    <a:alpha val="156"/>
                  </a:srgbClr>
                </a:gs>
                <a:gs pos="100000">
                  <a:srgbClr val="0000FF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-9999274">
              <a:off x="1313490" y="2047346"/>
              <a:ext cx="469543" cy="107075"/>
            </a:xfrm>
            <a:prstGeom prst="ellipse">
              <a:avLst/>
            </a:prstGeom>
            <a:gradFill>
              <a:gsLst>
                <a:gs pos="0">
                  <a:srgbClr val="8781A1">
                    <a:alpha val="14978"/>
                  </a:srgbClr>
                </a:gs>
                <a:gs pos="14286">
                  <a:srgbClr val="8781A1">
                    <a:alpha val="13854"/>
                  </a:srgbClr>
                </a:gs>
                <a:gs pos="28571">
                  <a:srgbClr val="8781A1">
                    <a:alpha val="10934"/>
                  </a:srgbClr>
                </a:gs>
                <a:gs pos="42857">
                  <a:srgbClr val="8781A1">
                    <a:alpha val="7314"/>
                  </a:srgbClr>
                </a:gs>
                <a:gs pos="57143">
                  <a:srgbClr val="8781A1">
                    <a:alpha val="4121"/>
                  </a:srgbClr>
                </a:gs>
                <a:gs pos="71429">
                  <a:srgbClr val="8781A1">
                    <a:alpha val="1951"/>
                  </a:srgbClr>
                </a:gs>
                <a:gs pos="85714">
                  <a:srgbClr val="8781A1">
                    <a:alpha val="776"/>
                  </a:srgbClr>
                </a:gs>
                <a:gs pos="100000">
                  <a:srgbClr val="8781A1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5439261">
              <a:off x="836812" y="1698079"/>
              <a:ext cx="636183" cy="326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6155581">
              <a:off x="-236656" y="866991"/>
              <a:ext cx="835915" cy="1139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5448353">
              <a:off x="137299" y="1629990"/>
              <a:ext cx="674851" cy="56020"/>
            </a:xfrm>
            <a:prstGeom prst="ellipse">
              <a:avLst/>
            </a:prstGeom>
            <a:gradFill>
              <a:gsLst>
                <a:gs pos="0">
                  <a:srgbClr val="0083FF">
                    <a:alpha val="20965"/>
                  </a:srgbClr>
                </a:gs>
                <a:gs pos="14286">
                  <a:srgbClr val="0083FF">
                    <a:alpha val="19447"/>
                  </a:srgbClr>
                </a:gs>
                <a:gs pos="28571">
                  <a:srgbClr val="0083FF">
                    <a:alpha val="15457"/>
                  </a:srgbClr>
                </a:gs>
                <a:gs pos="42857">
                  <a:srgbClr val="0083FF">
                    <a:alpha val="10429"/>
                  </a:srgbClr>
                </a:gs>
                <a:gs pos="57143">
                  <a:srgbClr val="0083FF">
                    <a:alpha val="5920"/>
                  </a:srgbClr>
                </a:gs>
                <a:gs pos="71429">
                  <a:srgbClr val="0083FF">
                    <a:alpha val="2816"/>
                  </a:srgbClr>
                </a:gs>
                <a:gs pos="85714">
                  <a:srgbClr val="0083FF">
                    <a:alpha val="1123"/>
                  </a:srgbClr>
                </a:gs>
                <a:gs pos="100000">
                  <a:srgbClr val="0083FF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10674606">
              <a:off x="106719" y="1323964"/>
              <a:ext cx="426445" cy="31736"/>
            </a:xfrm>
            <a:prstGeom prst="ellipse">
              <a:avLst/>
            </a:prstGeom>
            <a:gradFill>
              <a:gsLst>
                <a:gs pos="0">
                  <a:srgbClr val="5FBDFF">
                    <a:alpha val="12783"/>
                  </a:srgbClr>
                </a:gs>
                <a:gs pos="14286">
                  <a:srgbClr val="5FBDFF">
                    <a:alpha val="11812"/>
                  </a:srgbClr>
                </a:gs>
                <a:gs pos="28571">
                  <a:srgbClr val="5FBDFF">
                    <a:alpha val="9299"/>
                  </a:srgbClr>
                </a:gs>
                <a:gs pos="42857">
                  <a:srgbClr val="5FBDFF">
                    <a:alpha val="6201"/>
                  </a:srgbClr>
                </a:gs>
                <a:gs pos="57143">
                  <a:srgbClr val="5FBDFF">
                    <a:alpha val="3485"/>
                  </a:srgbClr>
                </a:gs>
                <a:gs pos="71429">
                  <a:srgbClr val="5FBDFF">
                    <a:alpha val="1647"/>
                  </a:srgbClr>
                </a:gs>
                <a:gs pos="85714">
                  <a:srgbClr val="5FBDFF">
                    <a:alpha val="654"/>
                  </a:srgbClr>
                </a:gs>
                <a:gs pos="100000">
                  <a:srgbClr val="5FBDFF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8548223">
              <a:off x="15711" y="637462"/>
              <a:ext cx="702654" cy="218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-10377286">
              <a:off x="2874266" y="2013282"/>
              <a:ext cx="806738" cy="6668"/>
            </a:xfrm>
            <a:prstGeom prst="ellipse">
              <a:avLst/>
            </a:prstGeom>
            <a:gradFill>
              <a:gsLst>
                <a:gs pos="0">
                  <a:srgbClr val="00002C">
                    <a:alpha val="32968"/>
                  </a:srgbClr>
                </a:gs>
                <a:gs pos="14286">
                  <a:srgbClr val="00002C">
                    <a:alpha val="30764"/>
                  </a:srgbClr>
                </a:gs>
                <a:gs pos="28571">
                  <a:srgbClr val="00002C">
                    <a:alpha val="24833"/>
                  </a:srgbClr>
                </a:gs>
                <a:gs pos="42857">
                  <a:srgbClr val="00002C">
                    <a:alpha val="17075"/>
                  </a:srgbClr>
                </a:gs>
                <a:gs pos="57143">
                  <a:srgbClr val="00002C">
                    <a:alpha val="9855"/>
                  </a:srgbClr>
                </a:gs>
                <a:gs pos="71429">
                  <a:srgbClr val="00002C">
                    <a:alpha val="4740"/>
                  </a:srgbClr>
                </a:gs>
                <a:gs pos="85714">
                  <a:srgbClr val="00002C">
                    <a:alpha val="1902"/>
                  </a:srgbClr>
                </a:gs>
                <a:gs pos="100000">
                  <a:srgbClr val="00002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5412011">
              <a:off x="681666" y="1504919"/>
              <a:ext cx="721290" cy="112135"/>
            </a:xfrm>
            <a:prstGeom prst="ellipse">
              <a:avLst/>
            </a:prstGeom>
            <a:gradFill>
              <a:gsLst>
                <a:gs pos="0">
                  <a:srgbClr val="000000">
                    <a:alpha val="21496"/>
                  </a:srgbClr>
                </a:gs>
                <a:gs pos="14286">
                  <a:srgbClr val="000000">
                    <a:alpha val="19944"/>
                  </a:srgbClr>
                </a:gs>
                <a:gs pos="28571">
                  <a:srgbClr val="000000">
                    <a:alpha val="15862"/>
                  </a:srgbClr>
                </a:gs>
                <a:gs pos="42857">
                  <a:srgbClr val="000000">
                    <a:alpha val="10711"/>
                  </a:srgbClr>
                </a:gs>
                <a:gs pos="57143">
                  <a:srgbClr val="000000">
                    <a:alpha val="6084"/>
                  </a:srgbClr>
                </a:gs>
                <a:gs pos="71429">
                  <a:srgbClr val="000000">
                    <a:alpha val="2896"/>
                  </a:srgbClr>
                </a:gs>
                <a:gs pos="85714">
                  <a:srgbClr val="000000">
                    <a:alpha val="1155"/>
                  </a:srgbClr>
                </a:gs>
                <a:gs pos="100000">
                  <a:srgbClr val="000000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5190402">
              <a:off x="162395" y="521394"/>
              <a:ext cx="712873" cy="57910"/>
            </a:xfrm>
            <a:prstGeom prst="ellipse">
              <a:avLst/>
            </a:prstGeom>
            <a:gradFill>
              <a:gsLst>
                <a:gs pos="0">
                  <a:srgbClr val="284B6F">
                    <a:alpha val="8756"/>
                  </a:srgbClr>
                </a:gs>
                <a:gs pos="14286">
                  <a:srgbClr val="284B6F">
                    <a:alpha val="8078"/>
                  </a:srgbClr>
                </a:gs>
                <a:gs pos="28571">
                  <a:srgbClr val="284B6F">
                    <a:alpha val="6330"/>
                  </a:srgbClr>
                </a:gs>
                <a:gs pos="42857">
                  <a:srgbClr val="284B6F">
                    <a:alpha val="4199"/>
                  </a:srgbClr>
                </a:gs>
                <a:gs pos="57143">
                  <a:srgbClr val="284B6F">
                    <a:alpha val="2349"/>
                  </a:srgbClr>
                </a:gs>
                <a:gs pos="71429">
                  <a:srgbClr val="284B6F">
                    <a:alpha val="1106"/>
                  </a:srgbClr>
                </a:gs>
                <a:gs pos="85714">
                  <a:srgbClr val="284B6F">
                    <a:alpha val="439"/>
                  </a:srgbClr>
                </a:gs>
                <a:gs pos="100000">
                  <a:srgbClr val="284B6F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5787762">
              <a:off x="-113573" y="478179"/>
              <a:ext cx="742920" cy="1265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9234888">
              <a:off x="319084" y="804435"/>
              <a:ext cx="136654" cy="15087"/>
            </a:xfrm>
            <a:prstGeom prst="ellipse">
              <a:avLst/>
            </a:prstGeom>
            <a:gradFill>
              <a:gsLst>
                <a:gs pos="0">
                  <a:srgbClr val="0000FF">
                    <a:alpha val="32680"/>
                  </a:srgbClr>
                </a:gs>
                <a:gs pos="14286">
                  <a:srgbClr val="0000FF">
                    <a:alpha val="30490"/>
                  </a:srgbClr>
                </a:gs>
                <a:gs pos="28571">
                  <a:srgbClr val="0000FF">
                    <a:alpha val="24602"/>
                  </a:srgbClr>
                </a:gs>
                <a:gs pos="42857">
                  <a:srgbClr val="0000FF">
                    <a:alpha val="16909"/>
                  </a:srgbClr>
                </a:gs>
                <a:gs pos="57143">
                  <a:srgbClr val="0000FF">
                    <a:alpha val="9754"/>
                  </a:srgbClr>
                </a:gs>
                <a:gs pos="71429">
                  <a:srgbClr val="0000FF">
                    <a:alpha val="4691"/>
                  </a:srgbClr>
                </a:gs>
                <a:gs pos="85714">
                  <a:srgbClr val="0000FF">
                    <a:alpha val="1882"/>
                  </a:srgbClr>
                </a:gs>
                <a:gs pos="100000">
                  <a:srgbClr val="0000FF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5067545">
              <a:off x="1611504" y="843875"/>
              <a:ext cx="595104" cy="82519"/>
            </a:xfrm>
            <a:prstGeom prst="ellipse">
              <a:avLst/>
            </a:prstGeom>
            <a:gradFill>
              <a:gsLst>
                <a:gs pos="0">
                  <a:srgbClr val="0095FF">
                    <a:alpha val="17369"/>
                  </a:srgbClr>
                </a:gs>
                <a:gs pos="14286">
                  <a:srgbClr val="0095FF">
                    <a:alpha val="16084"/>
                  </a:srgbClr>
                </a:gs>
                <a:gs pos="28571">
                  <a:srgbClr val="0095FF">
                    <a:alpha val="12729"/>
                  </a:srgbClr>
                </a:gs>
                <a:gs pos="42857">
                  <a:srgbClr val="0095FF">
                    <a:alpha val="8543"/>
                  </a:srgbClr>
                </a:gs>
                <a:gs pos="57143">
                  <a:srgbClr val="0095FF">
                    <a:alpha val="4828"/>
                  </a:srgbClr>
                </a:gs>
                <a:gs pos="71429">
                  <a:srgbClr val="0095FF">
                    <a:alpha val="2290"/>
                  </a:srgbClr>
                </a:gs>
                <a:gs pos="85714">
                  <a:srgbClr val="0095FF">
                    <a:alpha val="912"/>
                  </a:srgbClr>
                </a:gs>
                <a:gs pos="100000">
                  <a:srgbClr val="0095FF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5677683">
              <a:off x="-68063" y="139753"/>
              <a:ext cx="741353" cy="1342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5966709">
              <a:off x="-383308" y="1982541"/>
              <a:ext cx="818830" cy="318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9483375">
              <a:off x="766549" y="1899717"/>
              <a:ext cx="487717" cy="142520"/>
            </a:xfrm>
            <a:prstGeom prst="ellipse">
              <a:avLst/>
            </a:prstGeom>
            <a:gradFill>
              <a:gsLst>
                <a:gs pos="0">
                  <a:srgbClr val="000000">
                    <a:alpha val="12655"/>
                  </a:srgbClr>
                </a:gs>
                <a:gs pos="14286">
                  <a:srgbClr val="000000">
                    <a:alpha val="11693"/>
                  </a:srgbClr>
                </a:gs>
                <a:gs pos="28571">
                  <a:srgbClr val="000000">
                    <a:alpha val="9204"/>
                  </a:srgbClr>
                </a:gs>
                <a:gs pos="42857">
                  <a:srgbClr val="000000">
                    <a:alpha val="6137"/>
                  </a:srgbClr>
                </a:gs>
                <a:gs pos="57143">
                  <a:srgbClr val="000000">
                    <a:alpha val="3448"/>
                  </a:srgbClr>
                </a:gs>
                <a:gs pos="71429">
                  <a:srgbClr val="000000">
                    <a:alpha val="1629"/>
                  </a:srgbClr>
                </a:gs>
                <a:gs pos="85714">
                  <a:srgbClr val="000000">
                    <a:alpha val="647"/>
                  </a:srgbClr>
                </a:gs>
                <a:gs pos="100000">
                  <a:srgbClr val="000000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7479878">
              <a:off x="732082" y="2261675"/>
              <a:ext cx="416850" cy="216614"/>
            </a:xfrm>
            <a:prstGeom prst="ellipse">
              <a:avLst/>
            </a:prstGeom>
            <a:gradFill>
              <a:gsLst>
                <a:gs pos="0">
                  <a:srgbClr val="FF7900">
                    <a:alpha val="12360"/>
                  </a:srgbClr>
                </a:gs>
                <a:gs pos="14286">
                  <a:srgbClr val="FF7900">
                    <a:alpha val="11420"/>
                  </a:srgbClr>
                </a:gs>
                <a:gs pos="28571">
                  <a:srgbClr val="FF7900">
                    <a:alpha val="8986"/>
                  </a:srgbClr>
                </a:gs>
                <a:gs pos="42857">
                  <a:srgbClr val="FF7900">
                    <a:alpha val="5989"/>
                  </a:srgbClr>
                </a:gs>
                <a:gs pos="57143">
                  <a:srgbClr val="FF7900">
                    <a:alpha val="3364"/>
                  </a:srgbClr>
                </a:gs>
                <a:gs pos="71429">
                  <a:srgbClr val="FF7900">
                    <a:alpha val="1589"/>
                  </a:srgbClr>
                </a:gs>
                <a:gs pos="85714">
                  <a:srgbClr val="FF7900">
                    <a:alpha val="631"/>
                  </a:srgbClr>
                </a:gs>
                <a:gs pos="100000">
                  <a:srgbClr val="FF7900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-8465358">
              <a:off x="3348296" y="2019161"/>
              <a:ext cx="542635" cy="20369"/>
            </a:xfrm>
            <a:prstGeom prst="ellipse">
              <a:avLst/>
            </a:prstGeom>
            <a:gradFill>
              <a:gsLst>
                <a:gs pos="0">
                  <a:srgbClr val="FFE161">
                    <a:alpha val="32968"/>
                  </a:srgbClr>
                </a:gs>
                <a:gs pos="14286">
                  <a:srgbClr val="FFE161">
                    <a:alpha val="30764"/>
                  </a:srgbClr>
                </a:gs>
                <a:gs pos="28571">
                  <a:srgbClr val="FFE161">
                    <a:alpha val="24833"/>
                  </a:srgbClr>
                </a:gs>
                <a:gs pos="42857">
                  <a:srgbClr val="FFE161">
                    <a:alpha val="17075"/>
                  </a:srgbClr>
                </a:gs>
                <a:gs pos="57143">
                  <a:srgbClr val="FFE161">
                    <a:alpha val="9855"/>
                  </a:srgbClr>
                </a:gs>
                <a:gs pos="71429">
                  <a:srgbClr val="FFE161">
                    <a:alpha val="4740"/>
                  </a:srgbClr>
                </a:gs>
                <a:gs pos="85714">
                  <a:srgbClr val="FFE161">
                    <a:alpha val="1902"/>
                  </a:srgbClr>
                </a:gs>
                <a:gs pos="100000">
                  <a:srgbClr val="FFE16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-9806799">
              <a:off x="2252087" y="2044129"/>
              <a:ext cx="265857" cy="109306"/>
            </a:xfrm>
            <a:prstGeom prst="ellipse">
              <a:avLst/>
            </a:prstGeom>
            <a:gradFill>
              <a:gsLst>
                <a:gs pos="0">
                  <a:srgbClr val="FFD2C1">
                    <a:alpha val="9026"/>
                  </a:srgbClr>
                </a:gs>
                <a:gs pos="14286">
                  <a:srgbClr val="FFD2C1">
                    <a:alpha val="8328"/>
                  </a:srgbClr>
                </a:gs>
                <a:gs pos="28571">
                  <a:srgbClr val="FFD2C1">
                    <a:alpha val="6528"/>
                  </a:srgbClr>
                </a:gs>
                <a:gs pos="42857">
                  <a:srgbClr val="FFD2C1">
                    <a:alpha val="4332"/>
                  </a:srgbClr>
                </a:gs>
                <a:gs pos="57143">
                  <a:srgbClr val="FFD2C1">
                    <a:alpha val="2424"/>
                  </a:srgbClr>
                </a:gs>
                <a:gs pos="71429">
                  <a:srgbClr val="FFD2C1">
                    <a:alpha val="1142"/>
                  </a:srgbClr>
                </a:gs>
                <a:gs pos="85714">
                  <a:srgbClr val="FFD2C1">
                    <a:alpha val="453"/>
                  </a:srgbClr>
                </a:gs>
                <a:gs pos="100000">
                  <a:srgbClr val="FFD2C1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4564201">
              <a:off x="2348956" y="1118532"/>
              <a:ext cx="486369" cy="740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2895888">
              <a:off x="230526" y="423333"/>
              <a:ext cx="276458" cy="189930"/>
            </a:xfrm>
            <a:prstGeom prst="ellipse">
              <a:avLst/>
            </a:prstGeom>
            <a:gradFill>
              <a:gsLst>
                <a:gs pos="0">
                  <a:srgbClr val="3082FF">
                    <a:alpha val="15008"/>
                  </a:srgbClr>
                </a:gs>
                <a:gs pos="14286">
                  <a:srgbClr val="3082FF">
                    <a:alpha val="13882"/>
                  </a:srgbClr>
                </a:gs>
                <a:gs pos="28571">
                  <a:srgbClr val="3082FF">
                    <a:alpha val="10956"/>
                  </a:srgbClr>
                </a:gs>
                <a:gs pos="42857">
                  <a:srgbClr val="3082FF">
                    <a:alpha val="7329"/>
                  </a:srgbClr>
                </a:gs>
                <a:gs pos="57143">
                  <a:srgbClr val="3082FF">
                    <a:alpha val="4130"/>
                  </a:srgbClr>
                </a:gs>
                <a:gs pos="71429">
                  <a:srgbClr val="3082FF">
                    <a:alpha val="1955"/>
                  </a:srgbClr>
                </a:gs>
                <a:gs pos="85714">
                  <a:srgbClr val="3082FF">
                    <a:alpha val="778"/>
                  </a:srgbClr>
                </a:gs>
                <a:gs pos="100000">
                  <a:srgbClr val="3082FF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-8557253">
              <a:off x="215280" y="746424"/>
              <a:ext cx="276715" cy="186242"/>
            </a:xfrm>
            <a:prstGeom prst="ellipse">
              <a:avLst/>
            </a:prstGeom>
            <a:gradFill>
              <a:gsLst>
                <a:gs pos="0">
                  <a:srgbClr val="000000">
                    <a:alpha val="30358"/>
                  </a:srgbClr>
                </a:gs>
                <a:gs pos="14286">
                  <a:srgbClr val="000000">
                    <a:alpha val="28290"/>
                  </a:srgbClr>
                </a:gs>
                <a:gs pos="28571">
                  <a:srgbClr val="000000">
                    <a:alpha val="22756"/>
                  </a:srgbClr>
                </a:gs>
                <a:gs pos="42857">
                  <a:srgbClr val="000000">
                    <a:alpha val="15579"/>
                  </a:srgbClr>
                </a:gs>
                <a:gs pos="57143">
                  <a:srgbClr val="000000">
                    <a:alpha val="8957"/>
                  </a:srgbClr>
                </a:gs>
                <a:gs pos="71429">
                  <a:srgbClr val="000000">
                    <a:alpha val="4298"/>
                  </a:srgbClr>
                </a:gs>
                <a:gs pos="85714">
                  <a:srgbClr val="000000">
                    <a:alpha val="1722"/>
                  </a:srgbClr>
                </a:gs>
                <a:gs pos="100000">
                  <a:srgbClr val="000000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5248098">
              <a:off x="3138445" y="1389421"/>
              <a:ext cx="392025" cy="114416"/>
            </a:xfrm>
            <a:prstGeom prst="ellipse">
              <a:avLst/>
            </a:prstGeom>
            <a:gradFill>
              <a:gsLst>
                <a:gs pos="0">
                  <a:srgbClr val="000061">
                    <a:alpha val="17581"/>
                  </a:srgbClr>
                </a:gs>
                <a:gs pos="14286">
                  <a:srgbClr val="000061">
                    <a:alpha val="16281"/>
                  </a:srgbClr>
                </a:gs>
                <a:gs pos="28571">
                  <a:srgbClr val="000061">
                    <a:alpha val="12889"/>
                  </a:srgbClr>
                </a:gs>
                <a:gs pos="42857">
                  <a:srgbClr val="000061">
                    <a:alpha val="8653"/>
                  </a:srgbClr>
                </a:gs>
                <a:gs pos="57143">
                  <a:srgbClr val="000061">
                    <a:alpha val="4891"/>
                  </a:srgbClr>
                </a:gs>
                <a:gs pos="71429">
                  <a:srgbClr val="000061">
                    <a:alpha val="2320"/>
                  </a:srgbClr>
                </a:gs>
                <a:gs pos="85714">
                  <a:srgbClr val="000061">
                    <a:alpha val="924"/>
                  </a:srgbClr>
                </a:gs>
                <a:gs pos="100000">
                  <a:srgbClr val="000061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6511949">
              <a:off x="3038774" y="1528067"/>
              <a:ext cx="570325" cy="24228"/>
            </a:xfrm>
            <a:prstGeom prst="ellipse">
              <a:avLst/>
            </a:prstGeom>
            <a:gradFill>
              <a:gsLst>
                <a:gs pos="0">
                  <a:srgbClr val="FFA200">
                    <a:alpha val="27157"/>
                  </a:srgbClr>
                </a:gs>
                <a:gs pos="14286">
                  <a:srgbClr val="FFA200">
                    <a:alpha val="25266"/>
                  </a:srgbClr>
                </a:gs>
                <a:gs pos="28571">
                  <a:srgbClr val="FFA200">
                    <a:alpha val="20239"/>
                  </a:srgbClr>
                </a:gs>
                <a:gs pos="42857">
                  <a:srgbClr val="FFA200">
                    <a:alpha val="13785"/>
                  </a:srgbClr>
                </a:gs>
                <a:gs pos="57143">
                  <a:srgbClr val="FFA200">
                    <a:alpha val="7890"/>
                  </a:srgbClr>
                </a:gs>
                <a:gs pos="71429">
                  <a:srgbClr val="FFA200">
                    <a:alpha val="3774"/>
                  </a:srgbClr>
                </a:gs>
                <a:gs pos="85714">
                  <a:srgbClr val="FFA200">
                    <a:alpha val="1510"/>
                  </a:srgbClr>
                </a:gs>
                <a:gs pos="100000">
                  <a:srgbClr val="FFA200">
                    <a:alpha val="5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5478228">
              <a:off x="735225" y="934880"/>
              <a:ext cx="799910" cy="59725"/>
            </a:xfrm>
            <a:prstGeom prst="ellipse">
              <a:avLst/>
            </a:prstGeom>
            <a:gradFill>
              <a:gsLst>
                <a:gs pos="0">
                  <a:srgbClr val="FF8E00">
                    <a:alpha val="26950"/>
                  </a:srgbClr>
                </a:gs>
                <a:gs pos="14286">
                  <a:srgbClr val="FF8E00">
                    <a:alpha val="25070"/>
                  </a:srgbClr>
                </a:gs>
                <a:gs pos="28571">
                  <a:srgbClr val="FF8E00">
                    <a:alpha val="20076"/>
                  </a:srgbClr>
                </a:gs>
                <a:gs pos="42857">
                  <a:srgbClr val="FF8E00">
                    <a:alpha val="13670"/>
                  </a:srgbClr>
                </a:gs>
                <a:gs pos="57143">
                  <a:srgbClr val="FF8E00">
                    <a:alpha val="7822"/>
                  </a:srgbClr>
                </a:gs>
                <a:gs pos="71429">
                  <a:srgbClr val="FF8E00">
                    <a:alpha val="3741"/>
                  </a:srgbClr>
                </a:gs>
                <a:gs pos="85714">
                  <a:srgbClr val="FF8E00">
                    <a:alpha val="1496"/>
                  </a:srgbClr>
                </a:gs>
                <a:gs pos="100000">
                  <a:srgbClr val="FF8E00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-8921547">
              <a:off x="267313" y="563941"/>
              <a:ext cx="257654" cy="64185"/>
            </a:xfrm>
            <a:prstGeom prst="ellipse">
              <a:avLst/>
            </a:prstGeom>
            <a:gradFill>
              <a:gsLst>
                <a:gs pos="0">
                  <a:srgbClr val="2A7FFF">
                    <a:alpha val="8969"/>
                  </a:srgbClr>
                </a:gs>
                <a:gs pos="14286">
                  <a:srgbClr val="2A7FFF">
                    <a:alpha val="8274"/>
                  </a:srgbClr>
                </a:gs>
                <a:gs pos="28571">
                  <a:srgbClr val="2A7FFF">
                    <a:alpha val="6486"/>
                  </a:srgbClr>
                </a:gs>
                <a:gs pos="42857">
                  <a:srgbClr val="2A7FFF">
                    <a:alpha val="4303"/>
                  </a:srgbClr>
                </a:gs>
                <a:gs pos="57143">
                  <a:srgbClr val="2A7FFF">
                    <a:alpha val="2408"/>
                  </a:srgbClr>
                </a:gs>
                <a:gs pos="71429">
                  <a:srgbClr val="2A7FFF">
                    <a:alpha val="1134"/>
                  </a:srgbClr>
                </a:gs>
                <a:gs pos="85714">
                  <a:srgbClr val="2A7FFF">
                    <a:alpha val="450"/>
                  </a:srgbClr>
                </a:gs>
                <a:gs pos="100000">
                  <a:srgbClr val="2A7FFF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5081426">
              <a:off x="2929260" y="1456684"/>
              <a:ext cx="934187" cy="341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5839233">
              <a:off x="1435623" y="1878566"/>
              <a:ext cx="448121" cy="214328"/>
            </a:xfrm>
            <a:prstGeom prst="ellipse">
              <a:avLst/>
            </a:prstGeom>
            <a:gradFill>
              <a:gsLst>
                <a:gs pos="0">
                  <a:srgbClr val="00BF00">
                    <a:alpha val="1377"/>
                  </a:srgbClr>
                </a:gs>
                <a:gs pos="14286">
                  <a:srgbClr val="00BF00">
                    <a:alpha val="1266"/>
                  </a:srgbClr>
                </a:gs>
                <a:gs pos="28571">
                  <a:srgbClr val="00BF00">
                    <a:alpha val="985"/>
                  </a:srgbClr>
                </a:gs>
                <a:gs pos="42857">
                  <a:srgbClr val="00BF00">
                    <a:alpha val="647"/>
                  </a:srgbClr>
                </a:gs>
                <a:gs pos="57143">
                  <a:srgbClr val="00BF00">
                    <a:alpha val="359"/>
                  </a:srgbClr>
                </a:gs>
                <a:gs pos="71429">
                  <a:srgbClr val="00BF00">
                    <a:alpha val="168"/>
                  </a:srgbClr>
                </a:gs>
                <a:gs pos="85714">
                  <a:srgbClr val="00BF00">
                    <a:alpha val="67"/>
                  </a:srgbClr>
                </a:gs>
                <a:gs pos="100000">
                  <a:srgbClr val="00BF00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5018595">
              <a:off x="573451" y="1731034"/>
              <a:ext cx="398069" cy="227189"/>
            </a:xfrm>
            <a:prstGeom prst="ellipse">
              <a:avLst/>
            </a:prstGeom>
            <a:gradFill>
              <a:gsLst>
                <a:gs pos="0">
                  <a:srgbClr val="000041">
                    <a:alpha val="32968"/>
                  </a:srgbClr>
                </a:gs>
                <a:gs pos="14286">
                  <a:srgbClr val="000041">
                    <a:alpha val="30764"/>
                  </a:srgbClr>
                </a:gs>
                <a:gs pos="28571">
                  <a:srgbClr val="000041">
                    <a:alpha val="24833"/>
                  </a:srgbClr>
                </a:gs>
                <a:gs pos="42857">
                  <a:srgbClr val="000041">
                    <a:alpha val="17075"/>
                  </a:srgbClr>
                </a:gs>
                <a:gs pos="57143">
                  <a:srgbClr val="000041">
                    <a:alpha val="9855"/>
                  </a:srgbClr>
                </a:gs>
                <a:gs pos="71429">
                  <a:srgbClr val="000041">
                    <a:alpha val="4740"/>
                  </a:srgbClr>
                </a:gs>
                <a:gs pos="85714">
                  <a:srgbClr val="000041">
                    <a:alpha val="1902"/>
                  </a:srgbClr>
                </a:gs>
                <a:gs pos="100000">
                  <a:srgbClr val="00004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5329375">
              <a:off x="1053419" y="1617931"/>
              <a:ext cx="426682" cy="318803"/>
            </a:xfrm>
            <a:prstGeom prst="ellipse">
              <a:avLst/>
            </a:prstGeom>
            <a:gradFill>
              <a:gsLst>
                <a:gs pos="0">
                  <a:srgbClr val="006AEE">
                    <a:alpha val="10300"/>
                  </a:srgbClr>
                </a:gs>
                <a:gs pos="14286">
                  <a:srgbClr val="006AEE">
                    <a:alpha val="9508"/>
                  </a:srgbClr>
                </a:gs>
                <a:gs pos="28571">
                  <a:srgbClr val="006AEE">
                    <a:alpha val="7464"/>
                  </a:srgbClr>
                </a:gs>
                <a:gs pos="42857">
                  <a:srgbClr val="006AEE">
                    <a:alpha val="4961"/>
                  </a:srgbClr>
                </a:gs>
                <a:gs pos="57143">
                  <a:srgbClr val="006AEE">
                    <a:alpha val="2780"/>
                  </a:srgbClr>
                </a:gs>
                <a:gs pos="71429">
                  <a:srgbClr val="006AEE">
                    <a:alpha val="1311"/>
                  </a:srgbClr>
                </a:gs>
                <a:gs pos="85714">
                  <a:srgbClr val="006AEE">
                    <a:alpha val="520"/>
                  </a:srgbClr>
                </a:gs>
                <a:gs pos="100000">
                  <a:srgbClr val="006AEE">
                    <a:alpha val="1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4882272">
              <a:off x="602796" y="1772768"/>
              <a:ext cx="361180" cy="208857"/>
            </a:xfrm>
            <a:prstGeom prst="ellipse">
              <a:avLst/>
            </a:prstGeom>
            <a:gradFill>
              <a:gsLst>
                <a:gs pos="0">
                  <a:srgbClr val="000000">
                    <a:alpha val="32722"/>
                  </a:srgbClr>
                </a:gs>
                <a:gs pos="14286">
                  <a:srgbClr val="000000">
                    <a:alpha val="30531"/>
                  </a:srgbClr>
                </a:gs>
                <a:gs pos="28571">
                  <a:srgbClr val="000000">
                    <a:alpha val="24637"/>
                  </a:srgbClr>
                </a:gs>
                <a:gs pos="42857">
                  <a:srgbClr val="000000">
                    <a:alpha val="16933"/>
                  </a:srgbClr>
                </a:gs>
                <a:gs pos="57143">
                  <a:srgbClr val="000000">
                    <a:alpha val="9769"/>
                  </a:srgbClr>
                </a:gs>
                <a:gs pos="71429">
                  <a:srgbClr val="000000">
                    <a:alpha val="4698"/>
                  </a:srgbClr>
                </a:gs>
                <a:gs pos="85714">
                  <a:srgbClr val="000000">
                    <a:alpha val="1885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5892315">
              <a:off x="-157843" y="307205"/>
              <a:ext cx="812148" cy="24624"/>
            </a:xfrm>
            <a:prstGeom prst="ellipse">
              <a:avLst/>
            </a:prstGeom>
            <a:gradFill>
              <a:gsLst>
                <a:gs pos="0">
                  <a:srgbClr val="008CFF">
                    <a:alpha val="16763"/>
                  </a:srgbClr>
                </a:gs>
                <a:gs pos="14286">
                  <a:srgbClr val="008CFF">
                    <a:alpha val="15519"/>
                  </a:srgbClr>
                </a:gs>
                <a:gs pos="28571">
                  <a:srgbClr val="008CFF">
                    <a:alpha val="12273"/>
                  </a:srgbClr>
                </a:gs>
                <a:gs pos="42857">
                  <a:srgbClr val="008CFF">
                    <a:alpha val="8230"/>
                  </a:srgbClr>
                </a:gs>
                <a:gs pos="57143">
                  <a:srgbClr val="008CFF">
                    <a:alpha val="4648"/>
                  </a:srgbClr>
                </a:gs>
                <a:gs pos="71429">
                  <a:srgbClr val="008CFF">
                    <a:alpha val="2203"/>
                  </a:srgbClr>
                </a:gs>
                <a:gs pos="85714">
                  <a:srgbClr val="008CFF">
                    <a:alpha val="877"/>
                  </a:srgbClr>
                </a:gs>
                <a:gs pos="100000">
                  <a:srgbClr val="008CFF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6030992">
              <a:off x="290588" y="1531178"/>
              <a:ext cx="540293" cy="195239"/>
            </a:xfrm>
            <a:prstGeom prst="ellipse">
              <a:avLst/>
            </a:prstGeom>
            <a:gradFill>
              <a:gsLst>
                <a:gs pos="0">
                  <a:srgbClr val="0065C4">
                    <a:alpha val="32904"/>
                  </a:srgbClr>
                </a:gs>
                <a:gs pos="14286">
                  <a:srgbClr val="0065C4">
                    <a:alpha val="30703"/>
                  </a:srgbClr>
                </a:gs>
                <a:gs pos="28571">
                  <a:srgbClr val="0065C4">
                    <a:alpha val="24782"/>
                  </a:srgbClr>
                </a:gs>
                <a:gs pos="42857">
                  <a:srgbClr val="0065C4">
                    <a:alpha val="17038"/>
                  </a:srgbClr>
                </a:gs>
                <a:gs pos="57143">
                  <a:srgbClr val="0065C4">
                    <a:alpha val="9833"/>
                  </a:srgbClr>
                </a:gs>
                <a:gs pos="71429">
                  <a:srgbClr val="0065C4">
                    <a:alpha val="4729"/>
                  </a:srgbClr>
                </a:gs>
                <a:gs pos="85714">
                  <a:srgbClr val="0065C4">
                    <a:alpha val="1898"/>
                  </a:srgbClr>
                </a:gs>
                <a:gs pos="100000">
                  <a:srgbClr val="0065C4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5730454">
              <a:off x="208645" y="1568866"/>
              <a:ext cx="603297" cy="123510"/>
            </a:xfrm>
            <a:prstGeom prst="ellipse">
              <a:avLst/>
            </a:prstGeom>
            <a:gradFill>
              <a:gsLst>
                <a:gs pos="0">
                  <a:srgbClr val="0088FF">
                    <a:alpha val="27166"/>
                  </a:srgbClr>
                </a:gs>
                <a:gs pos="14286">
                  <a:srgbClr val="0088FF">
                    <a:alpha val="25275"/>
                  </a:srgbClr>
                </a:gs>
                <a:gs pos="28571">
                  <a:srgbClr val="0088FF">
                    <a:alpha val="20246"/>
                  </a:srgbClr>
                </a:gs>
                <a:gs pos="42857">
                  <a:srgbClr val="0088FF">
                    <a:alpha val="13790"/>
                  </a:srgbClr>
                </a:gs>
                <a:gs pos="57143">
                  <a:srgbClr val="0088FF">
                    <a:alpha val="7893"/>
                  </a:srgbClr>
                </a:gs>
                <a:gs pos="71429">
                  <a:srgbClr val="0088FF">
                    <a:alpha val="3776"/>
                  </a:srgbClr>
                </a:gs>
                <a:gs pos="85714">
                  <a:srgbClr val="0088FF">
                    <a:alpha val="1510"/>
                  </a:srgbClr>
                </a:gs>
                <a:gs pos="100000">
                  <a:srgbClr val="0088FF">
                    <a:alpha val="5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-10775550">
              <a:off x="127690" y="-54006"/>
              <a:ext cx="478926" cy="1441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10779454">
              <a:off x="442172" y="1616671"/>
              <a:ext cx="383256" cy="245967"/>
            </a:xfrm>
            <a:prstGeom prst="ellipse">
              <a:avLst/>
            </a:prstGeom>
            <a:gradFill>
              <a:gsLst>
                <a:gs pos="0">
                  <a:srgbClr val="004A71">
                    <a:alpha val="12317"/>
                  </a:srgbClr>
                </a:gs>
                <a:gs pos="14286">
                  <a:srgbClr val="004A71">
                    <a:alpha val="11380"/>
                  </a:srgbClr>
                </a:gs>
                <a:gs pos="28571">
                  <a:srgbClr val="004A71">
                    <a:alpha val="8954"/>
                  </a:srgbClr>
                </a:gs>
                <a:gs pos="42857">
                  <a:srgbClr val="004A71">
                    <a:alpha val="5967"/>
                  </a:srgbClr>
                </a:gs>
                <a:gs pos="57143">
                  <a:srgbClr val="004A71">
                    <a:alpha val="3352"/>
                  </a:srgbClr>
                </a:gs>
                <a:gs pos="71429">
                  <a:srgbClr val="004A71">
                    <a:alpha val="1583"/>
                  </a:srgbClr>
                </a:gs>
                <a:gs pos="85714">
                  <a:srgbClr val="004A71">
                    <a:alpha val="629"/>
                  </a:srgbClr>
                </a:gs>
                <a:gs pos="100000">
                  <a:srgbClr val="004A71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4803214">
              <a:off x="1655545" y="832889"/>
              <a:ext cx="595180" cy="166622"/>
            </a:xfrm>
            <a:prstGeom prst="ellipse">
              <a:avLst/>
            </a:prstGeom>
            <a:gradFill>
              <a:gsLst>
                <a:gs pos="0">
                  <a:srgbClr val="00579E">
                    <a:alpha val="32968"/>
                  </a:srgbClr>
                </a:gs>
                <a:gs pos="14286">
                  <a:srgbClr val="00579E">
                    <a:alpha val="30764"/>
                  </a:srgbClr>
                </a:gs>
                <a:gs pos="28571">
                  <a:srgbClr val="00579E">
                    <a:alpha val="24833"/>
                  </a:srgbClr>
                </a:gs>
                <a:gs pos="42857">
                  <a:srgbClr val="00579E">
                    <a:alpha val="17075"/>
                  </a:srgbClr>
                </a:gs>
                <a:gs pos="57143">
                  <a:srgbClr val="00579E">
                    <a:alpha val="9855"/>
                  </a:srgbClr>
                </a:gs>
                <a:gs pos="71429">
                  <a:srgbClr val="00579E">
                    <a:alpha val="4740"/>
                  </a:srgbClr>
                </a:gs>
                <a:gs pos="85714">
                  <a:srgbClr val="00579E">
                    <a:alpha val="1902"/>
                  </a:srgbClr>
                </a:gs>
                <a:gs pos="100000">
                  <a:srgbClr val="00579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5857355">
              <a:off x="1485330" y="866071"/>
              <a:ext cx="543307" cy="47742"/>
            </a:xfrm>
            <a:prstGeom prst="ellipse">
              <a:avLst/>
            </a:prstGeom>
            <a:gradFill>
              <a:gsLst>
                <a:gs pos="0">
                  <a:srgbClr val="0000FF">
                    <a:alpha val="7224"/>
                  </a:srgbClr>
                </a:gs>
                <a:gs pos="14286">
                  <a:srgbClr val="0000FF">
                    <a:alpha val="6660"/>
                  </a:srgbClr>
                </a:gs>
                <a:gs pos="28571">
                  <a:srgbClr val="0000FF">
                    <a:alpha val="5210"/>
                  </a:srgbClr>
                </a:gs>
                <a:gs pos="42857">
                  <a:srgbClr val="0000FF">
                    <a:alpha val="3449"/>
                  </a:srgbClr>
                </a:gs>
                <a:gs pos="57143">
                  <a:srgbClr val="0000FF">
                    <a:alpha val="1926"/>
                  </a:srgbClr>
                </a:gs>
                <a:gs pos="71429">
                  <a:srgbClr val="0000FF">
                    <a:alpha val="906"/>
                  </a:srgbClr>
                </a:gs>
                <a:gs pos="85714">
                  <a:srgbClr val="0000FF">
                    <a:alpha val="359"/>
                  </a:srgbClr>
                </a:gs>
                <a:gs pos="100000">
                  <a:srgbClr val="0000FF">
                    <a:alpha val="1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7867590">
              <a:off x="696820" y="1498403"/>
              <a:ext cx="361256" cy="141501"/>
            </a:xfrm>
            <a:prstGeom prst="ellipse">
              <a:avLst/>
            </a:prstGeom>
            <a:gradFill>
              <a:gsLst>
                <a:gs pos="0">
                  <a:srgbClr val="000000">
                    <a:alpha val="3793"/>
                  </a:srgbClr>
                </a:gs>
                <a:gs pos="14286">
                  <a:srgbClr val="000000">
                    <a:alpha val="3492"/>
                  </a:srgbClr>
                </a:gs>
                <a:gs pos="28571">
                  <a:srgbClr val="000000">
                    <a:alpha val="2722"/>
                  </a:srgbClr>
                </a:gs>
                <a:gs pos="42857">
                  <a:srgbClr val="000000">
                    <a:alpha val="1794"/>
                  </a:srgbClr>
                </a:gs>
                <a:gs pos="57143">
                  <a:srgbClr val="000000">
                    <a:alpha val="998"/>
                  </a:srgbClr>
                </a:gs>
                <a:gs pos="71429">
                  <a:srgbClr val="000000">
                    <a:alpha val="468"/>
                  </a:srgbClr>
                </a:gs>
                <a:gs pos="85714">
                  <a:srgbClr val="000000">
                    <a:alpha val="185"/>
                  </a:srgbClr>
                </a:gs>
                <a:gs pos="100000">
                  <a:srgbClr val="000000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5922521">
              <a:off x="-289177" y="963385"/>
              <a:ext cx="874739" cy="25957"/>
            </a:xfrm>
            <a:prstGeom prst="ellipse">
              <a:avLst/>
            </a:prstGeom>
            <a:gradFill>
              <a:gsLst>
                <a:gs pos="0">
                  <a:srgbClr val="4685D6">
                    <a:alpha val="32968"/>
                  </a:srgbClr>
                </a:gs>
                <a:gs pos="14286">
                  <a:srgbClr val="4685D6">
                    <a:alpha val="30764"/>
                  </a:srgbClr>
                </a:gs>
                <a:gs pos="28571">
                  <a:srgbClr val="4685D6">
                    <a:alpha val="24833"/>
                  </a:srgbClr>
                </a:gs>
                <a:gs pos="42857">
                  <a:srgbClr val="4685D6">
                    <a:alpha val="17075"/>
                  </a:srgbClr>
                </a:gs>
                <a:gs pos="57143">
                  <a:srgbClr val="4685D6">
                    <a:alpha val="9855"/>
                  </a:srgbClr>
                </a:gs>
                <a:gs pos="71429">
                  <a:srgbClr val="4685D6">
                    <a:alpha val="4740"/>
                  </a:srgbClr>
                </a:gs>
                <a:gs pos="85714">
                  <a:srgbClr val="4685D6">
                    <a:alpha val="1902"/>
                  </a:srgbClr>
                </a:gs>
                <a:gs pos="100000">
                  <a:srgbClr val="4685D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9847281">
              <a:off x="1190278" y="2103626"/>
              <a:ext cx="392441" cy="116353"/>
            </a:xfrm>
            <a:prstGeom prst="ellipse">
              <a:avLst/>
            </a:prstGeom>
            <a:gradFill>
              <a:gsLst>
                <a:gs pos="0">
                  <a:srgbClr val="000000">
                    <a:alpha val="31866"/>
                  </a:srgbClr>
                </a:gs>
                <a:gs pos="14286">
                  <a:srgbClr val="000000">
                    <a:alpha val="29718"/>
                  </a:srgbClr>
                </a:gs>
                <a:gs pos="28571">
                  <a:srgbClr val="000000">
                    <a:alpha val="23953"/>
                  </a:srgbClr>
                </a:gs>
                <a:gs pos="42857">
                  <a:srgbClr val="000000">
                    <a:alpha val="16440"/>
                  </a:srgbClr>
                </a:gs>
                <a:gs pos="57143">
                  <a:srgbClr val="000000">
                    <a:alpha val="9473"/>
                  </a:srgbClr>
                </a:gs>
                <a:gs pos="71429">
                  <a:srgbClr val="000000">
                    <a:alpha val="4552"/>
                  </a:srgbClr>
                </a:gs>
                <a:gs pos="85714">
                  <a:srgbClr val="000000">
                    <a:alpha val="1825"/>
                  </a:srgbClr>
                </a:gs>
                <a:gs pos="100000">
                  <a:srgbClr val="0000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7132474">
              <a:off x="1128158" y="1866113"/>
              <a:ext cx="418909" cy="289134"/>
            </a:xfrm>
            <a:prstGeom prst="ellipse">
              <a:avLst/>
            </a:prstGeom>
            <a:gradFill>
              <a:gsLst>
                <a:gs pos="0">
                  <a:srgbClr val="000000">
                    <a:alpha val="23689"/>
                  </a:srgbClr>
                </a:gs>
                <a:gs pos="14286">
                  <a:srgbClr val="000000">
                    <a:alpha val="22002"/>
                  </a:srgbClr>
                </a:gs>
                <a:gs pos="28571">
                  <a:srgbClr val="000000">
                    <a:alpha val="17547"/>
                  </a:srgbClr>
                </a:gs>
                <a:gs pos="42857">
                  <a:srgbClr val="000000">
                    <a:alpha val="11887"/>
                  </a:srgbClr>
                </a:gs>
                <a:gs pos="57143">
                  <a:srgbClr val="000000">
                    <a:alpha val="6772"/>
                  </a:srgbClr>
                </a:gs>
                <a:gs pos="71429">
                  <a:srgbClr val="000000">
                    <a:alpha val="3229"/>
                  </a:srgbClr>
                </a:gs>
                <a:gs pos="85714">
                  <a:srgbClr val="000000">
                    <a:alpha val="1290"/>
                  </a:srgbClr>
                </a:gs>
                <a:gs pos="100000">
                  <a:srgbClr val="000000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-8110034">
              <a:off x="1089971" y="1576667"/>
              <a:ext cx="408017" cy="163572"/>
            </a:xfrm>
            <a:prstGeom prst="ellipse">
              <a:avLst/>
            </a:prstGeom>
            <a:gradFill>
              <a:gsLst>
                <a:gs pos="0">
                  <a:srgbClr val="003968">
                    <a:alpha val="4875"/>
                  </a:srgbClr>
                </a:gs>
                <a:gs pos="14286">
                  <a:srgbClr val="003968">
                    <a:alpha val="4490"/>
                  </a:srgbClr>
                </a:gs>
                <a:gs pos="28571">
                  <a:srgbClr val="003968">
                    <a:alpha val="3504"/>
                  </a:srgbClr>
                </a:gs>
                <a:gs pos="42857">
                  <a:srgbClr val="003968">
                    <a:alpha val="2312"/>
                  </a:srgbClr>
                </a:gs>
                <a:gs pos="57143">
                  <a:srgbClr val="003968">
                    <a:alpha val="1288"/>
                  </a:srgbClr>
                </a:gs>
                <a:gs pos="71429">
                  <a:srgbClr val="003968">
                    <a:alpha val="605"/>
                  </a:srgbClr>
                </a:gs>
                <a:gs pos="85714">
                  <a:srgbClr val="003968">
                    <a:alpha val="240"/>
                  </a:srgbClr>
                </a:gs>
                <a:gs pos="100000">
                  <a:srgbClr val="003968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2804389">
              <a:off x="1481043" y="1701243"/>
              <a:ext cx="310862" cy="249661"/>
            </a:xfrm>
            <a:prstGeom prst="ellipse">
              <a:avLst/>
            </a:prstGeom>
            <a:gradFill>
              <a:gsLst>
                <a:gs pos="0">
                  <a:srgbClr val="000000">
                    <a:alpha val="16050"/>
                  </a:srgbClr>
                </a:gs>
                <a:gs pos="14286">
                  <a:srgbClr val="000000">
                    <a:alpha val="14854"/>
                  </a:srgbClr>
                </a:gs>
                <a:gs pos="28571">
                  <a:srgbClr val="000000">
                    <a:alpha val="11738"/>
                  </a:srgbClr>
                </a:gs>
                <a:gs pos="42857">
                  <a:srgbClr val="000000">
                    <a:alpha val="7863"/>
                  </a:srgbClr>
                </a:gs>
                <a:gs pos="57143">
                  <a:srgbClr val="000000">
                    <a:alpha val="4436"/>
                  </a:srgbClr>
                </a:gs>
                <a:gs pos="71429">
                  <a:srgbClr val="000000">
                    <a:alpha val="2102"/>
                  </a:srgbClr>
                </a:gs>
                <a:gs pos="85714">
                  <a:srgbClr val="000000">
                    <a:alpha val="836"/>
                  </a:srgbClr>
                </a:gs>
                <a:gs pos="100000">
                  <a:srgbClr val="000000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5879063">
              <a:off x="-302619" y="1171760"/>
              <a:ext cx="807930" cy="65454"/>
            </a:xfrm>
            <a:prstGeom prst="ellipse">
              <a:avLst/>
            </a:prstGeom>
            <a:gradFill>
              <a:gsLst>
                <a:gs pos="0">
                  <a:srgbClr val="4E90FF">
                    <a:alpha val="27592"/>
                  </a:srgbClr>
                </a:gs>
                <a:gs pos="14286">
                  <a:srgbClr val="4E90FF">
                    <a:alpha val="25676"/>
                  </a:srgbClr>
                </a:gs>
                <a:gs pos="28571">
                  <a:srgbClr val="4E90FF">
                    <a:alpha val="20579"/>
                  </a:srgbClr>
                </a:gs>
                <a:gs pos="42857">
                  <a:srgbClr val="4E90FF">
                    <a:alpha val="14026"/>
                  </a:srgbClr>
                </a:gs>
                <a:gs pos="57143">
                  <a:srgbClr val="4E90FF">
                    <a:alpha val="8033"/>
                  </a:srgbClr>
                </a:gs>
                <a:gs pos="71429">
                  <a:srgbClr val="4E90FF">
                    <a:alpha val="3844"/>
                  </a:srgbClr>
                </a:gs>
                <a:gs pos="85714">
                  <a:srgbClr val="4E90FF">
                    <a:alpha val="1538"/>
                  </a:srgbClr>
                </a:gs>
                <a:gs pos="100000">
                  <a:srgbClr val="4E90FF">
                    <a:alpha val="5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9354945">
              <a:off x="106288" y="604331"/>
              <a:ext cx="513490" cy="218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6483864">
              <a:off x="722057" y="1094098"/>
              <a:ext cx="676716" cy="93548"/>
            </a:xfrm>
            <a:prstGeom prst="ellipse">
              <a:avLst/>
            </a:prstGeom>
            <a:gradFill>
              <a:gsLst>
                <a:gs pos="0">
                  <a:srgbClr val="006FFF">
                    <a:alpha val="4053"/>
                  </a:srgbClr>
                </a:gs>
                <a:gs pos="14286">
                  <a:srgbClr val="006FFF">
                    <a:alpha val="3731"/>
                  </a:srgbClr>
                </a:gs>
                <a:gs pos="28571">
                  <a:srgbClr val="006FFF">
                    <a:alpha val="2909"/>
                  </a:srgbClr>
                </a:gs>
                <a:gs pos="42857">
                  <a:srgbClr val="006FFF">
                    <a:alpha val="1918"/>
                  </a:srgbClr>
                </a:gs>
                <a:gs pos="57143">
                  <a:srgbClr val="006FFF">
                    <a:alpha val="1067"/>
                  </a:srgbClr>
                </a:gs>
                <a:gs pos="71429">
                  <a:srgbClr val="006FFF">
                    <a:alpha val="501"/>
                  </a:srgbClr>
                </a:gs>
                <a:gs pos="85714">
                  <a:srgbClr val="006FFF">
                    <a:alpha val="198"/>
                  </a:srgbClr>
                </a:gs>
                <a:gs pos="100000">
                  <a:srgbClr val="006FFF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6669051">
              <a:off x="1210209" y="1548244"/>
              <a:ext cx="430043" cy="352330"/>
            </a:xfrm>
            <a:prstGeom prst="ellipse">
              <a:avLst/>
            </a:prstGeom>
            <a:gradFill>
              <a:gsLst>
                <a:gs pos="0">
                  <a:srgbClr val="00007F">
                    <a:alpha val="9164"/>
                  </a:srgbClr>
                </a:gs>
                <a:gs pos="14286">
                  <a:srgbClr val="00007F">
                    <a:alpha val="8456"/>
                  </a:srgbClr>
                </a:gs>
                <a:gs pos="28571">
                  <a:srgbClr val="00007F">
                    <a:alpha val="6630"/>
                  </a:srgbClr>
                </a:gs>
                <a:gs pos="42857">
                  <a:srgbClr val="00007F">
                    <a:alpha val="4400"/>
                  </a:srgbClr>
                </a:gs>
                <a:gs pos="57143">
                  <a:srgbClr val="00007F">
                    <a:alpha val="2462"/>
                  </a:srgbClr>
                </a:gs>
                <a:gs pos="71429">
                  <a:srgbClr val="00007F">
                    <a:alpha val="1160"/>
                  </a:srgbClr>
                </a:gs>
                <a:gs pos="85714">
                  <a:srgbClr val="00007F">
                    <a:alpha val="460"/>
                  </a:srgbClr>
                </a:gs>
                <a:gs pos="100000">
                  <a:srgbClr val="00007F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5352375">
              <a:off x="957946" y="1097894"/>
              <a:ext cx="575063" cy="190903"/>
            </a:xfrm>
            <a:prstGeom prst="ellipse">
              <a:avLst/>
            </a:prstGeom>
            <a:gradFill>
              <a:gsLst>
                <a:gs pos="0">
                  <a:srgbClr val="0079F2">
                    <a:alpha val="32968"/>
                  </a:srgbClr>
                </a:gs>
                <a:gs pos="14286">
                  <a:srgbClr val="0079F2">
                    <a:alpha val="30764"/>
                  </a:srgbClr>
                </a:gs>
                <a:gs pos="28571">
                  <a:srgbClr val="0079F2">
                    <a:alpha val="24833"/>
                  </a:srgbClr>
                </a:gs>
                <a:gs pos="42857">
                  <a:srgbClr val="0079F2">
                    <a:alpha val="17075"/>
                  </a:srgbClr>
                </a:gs>
                <a:gs pos="57143">
                  <a:srgbClr val="0079F2">
                    <a:alpha val="9855"/>
                  </a:srgbClr>
                </a:gs>
                <a:gs pos="71429">
                  <a:srgbClr val="0079F2">
                    <a:alpha val="4740"/>
                  </a:srgbClr>
                </a:gs>
                <a:gs pos="85714">
                  <a:srgbClr val="0079F2">
                    <a:alpha val="1902"/>
                  </a:srgbClr>
                </a:gs>
                <a:gs pos="100000">
                  <a:srgbClr val="0079F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9003981">
              <a:off x="3481622" y="1689917"/>
              <a:ext cx="332905" cy="40564"/>
            </a:xfrm>
            <a:prstGeom prst="ellipse">
              <a:avLst/>
            </a:prstGeom>
            <a:gradFill>
              <a:gsLst>
                <a:gs pos="0">
                  <a:srgbClr val="C88400">
                    <a:alpha val="23790"/>
                  </a:srgbClr>
                </a:gs>
                <a:gs pos="14286">
                  <a:srgbClr val="C88400">
                    <a:alpha val="22097"/>
                  </a:srgbClr>
                </a:gs>
                <a:gs pos="28571">
                  <a:srgbClr val="C88400">
                    <a:alpha val="17624"/>
                  </a:srgbClr>
                </a:gs>
                <a:gs pos="42857">
                  <a:srgbClr val="C88400">
                    <a:alpha val="11942"/>
                  </a:srgbClr>
                </a:gs>
                <a:gs pos="57143">
                  <a:srgbClr val="C88400">
                    <a:alpha val="6804"/>
                  </a:srgbClr>
                </a:gs>
                <a:gs pos="71429">
                  <a:srgbClr val="C88400">
                    <a:alpha val="3245"/>
                  </a:srgbClr>
                </a:gs>
                <a:gs pos="85714">
                  <a:srgbClr val="C88400">
                    <a:alpha val="1296"/>
                  </a:srgbClr>
                </a:gs>
                <a:gs pos="100000">
                  <a:srgbClr val="C88400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3651848">
              <a:off x="3278647" y="2259914"/>
              <a:ext cx="539521" cy="471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4755332">
              <a:off x="3200674" y="1211545"/>
              <a:ext cx="850561" cy="273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-10458991">
              <a:off x="2049972" y="1893203"/>
              <a:ext cx="451613" cy="315325"/>
            </a:xfrm>
            <a:prstGeom prst="ellipse">
              <a:avLst/>
            </a:prstGeom>
            <a:gradFill>
              <a:gsLst>
                <a:gs pos="0">
                  <a:srgbClr val="003B7A">
                    <a:alpha val="32468"/>
                  </a:srgbClr>
                </a:gs>
                <a:gs pos="14286">
                  <a:srgbClr val="003B7A">
                    <a:alpha val="30289"/>
                  </a:srgbClr>
                </a:gs>
                <a:gs pos="28571">
                  <a:srgbClr val="003B7A">
                    <a:alpha val="24433"/>
                  </a:srgbClr>
                </a:gs>
                <a:gs pos="42857">
                  <a:srgbClr val="003B7A">
                    <a:alpha val="16786"/>
                  </a:srgbClr>
                </a:gs>
                <a:gs pos="57143">
                  <a:srgbClr val="003B7A">
                    <a:alpha val="9681"/>
                  </a:srgbClr>
                </a:gs>
                <a:gs pos="71429">
                  <a:srgbClr val="003B7A">
                    <a:alpha val="4654"/>
                  </a:srgbClr>
                </a:gs>
                <a:gs pos="85714">
                  <a:srgbClr val="003B7A">
                    <a:alpha val="1867"/>
                  </a:srgbClr>
                </a:gs>
                <a:gs pos="100000">
                  <a:srgbClr val="003B7A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-10127229">
              <a:off x="3415347" y="1729680"/>
              <a:ext cx="371771" cy="106492"/>
            </a:xfrm>
            <a:prstGeom prst="ellipse">
              <a:avLst/>
            </a:prstGeom>
            <a:gradFill>
              <a:gsLst>
                <a:gs pos="0">
                  <a:srgbClr val="FFB300">
                    <a:alpha val="16902"/>
                  </a:srgbClr>
                </a:gs>
                <a:gs pos="14286">
                  <a:srgbClr val="FFB300">
                    <a:alpha val="15649"/>
                  </a:srgbClr>
                </a:gs>
                <a:gs pos="28571">
                  <a:srgbClr val="FFB300">
                    <a:alpha val="12378"/>
                  </a:srgbClr>
                </a:gs>
                <a:gs pos="42857">
                  <a:srgbClr val="FFB300">
                    <a:alpha val="8302"/>
                  </a:srgbClr>
                </a:gs>
                <a:gs pos="57143">
                  <a:srgbClr val="FFB300">
                    <a:alpha val="4689"/>
                  </a:srgbClr>
                </a:gs>
                <a:gs pos="71429">
                  <a:srgbClr val="FFB300">
                    <a:alpha val="2223"/>
                  </a:srgbClr>
                </a:gs>
                <a:gs pos="85714">
                  <a:srgbClr val="FFB300">
                    <a:alpha val="885"/>
                  </a:srgbClr>
                </a:gs>
                <a:gs pos="100000">
                  <a:srgbClr val="FFB300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5537730">
              <a:off x="569456" y="1042520"/>
              <a:ext cx="395759" cy="277785"/>
            </a:xfrm>
            <a:prstGeom prst="ellipse">
              <a:avLst/>
            </a:prstGeom>
            <a:gradFill>
              <a:gsLst>
                <a:gs pos="0">
                  <a:srgbClr val="000000">
                    <a:alpha val="17006"/>
                  </a:srgbClr>
                </a:gs>
                <a:gs pos="14286">
                  <a:srgbClr val="000000">
                    <a:alpha val="15745"/>
                  </a:srgbClr>
                </a:gs>
                <a:gs pos="28571">
                  <a:srgbClr val="000000">
                    <a:alpha val="12456"/>
                  </a:srgbClr>
                </a:gs>
                <a:gs pos="42857">
                  <a:srgbClr val="000000">
                    <a:alpha val="8356"/>
                  </a:srgbClr>
                </a:gs>
                <a:gs pos="57143">
                  <a:srgbClr val="000000">
                    <a:alpha val="4720"/>
                  </a:srgbClr>
                </a:gs>
                <a:gs pos="71429">
                  <a:srgbClr val="000000">
                    <a:alpha val="2238"/>
                  </a:srgbClr>
                </a:gs>
                <a:gs pos="85714">
                  <a:srgbClr val="000000">
                    <a:alpha val="891"/>
                  </a:srgbClr>
                </a:gs>
                <a:gs pos="100000">
                  <a:srgbClr val="0000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6271459">
              <a:off x="-322896" y="1080799"/>
              <a:ext cx="739318" cy="259110"/>
            </a:xfrm>
            <a:prstGeom prst="ellipse">
              <a:avLst/>
            </a:prstGeom>
            <a:gradFill>
              <a:gsLst>
                <a:gs pos="0">
                  <a:srgbClr val="6291DD">
                    <a:alpha val="32968"/>
                  </a:srgbClr>
                </a:gs>
                <a:gs pos="14286">
                  <a:srgbClr val="6291DD">
                    <a:alpha val="30764"/>
                  </a:srgbClr>
                </a:gs>
                <a:gs pos="28571">
                  <a:srgbClr val="6291DD">
                    <a:alpha val="24833"/>
                  </a:srgbClr>
                </a:gs>
                <a:gs pos="42857">
                  <a:srgbClr val="6291DD">
                    <a:alpha val="17075"/>
                  </a:srgbClr>
                </a:gs>
                <a:gs pos="57143">
                  <a:srgbClr val="6291DD">
                    <a:alpha val="9855"/>
                  </a:srgbClr>
                </a:gs>
                <a:gs pos="71429">
                  <a:srgbClr val="6291DD">
                    <a:alpha val="4740"/>
                  </a:srgbClr>
                </a:gs>
                <a:gs pos="85714">
                  <a:srgbClr val="6291DD">
                    <a:alpha val="1902"/>
                  </a:srgbClr>
                </a:gs>
                <a:gs pos="100000">
                  <a:srgbClr val="6291D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9046636">
              <a:off x="3231921" y="1484878"/>
              <a:ext cx="218775" cy="101695"/>
            </a:xfrm>
            <a:prstGeom prst="ellipse">
              <a:avLst/>
            </a:prstGeom>
            <a:gradFill>
              <a:gsLst>
                <a:gs pos="0">
                  <a:srgbClr val="895B00">
                    <a:alpha val="23419"/>
                  </a:srgbClr>
                </a:gs>
                <a:gs pos="14286">
                  <a:srgbClr val="895B00">
                    <a:alpha val="21749"/>
                  </a:srgbClr>
                </a:gs>
                <a:gs pos="28571">
                  <a:srgbClr val="895B00">
                    <a:alpha val="17339"/>
                  </a:srgbClr>
                </a:gs>
                <a:gs pos="42857">
                  <a:srgbClr val="895B00">
                    <a:alpha val="11741"/>
                  </a:srgbClr>
                </a:gs>
                <a:gs pos="57143">
                  <a:srgbClr val="895B00">
                    <a:alpha val="6687"/>
                  </a:srgbClr>
                </a:gs>
                <a:gs pos="71429">
                  <a:srgbClr val="895B00">
                    <a:alpha val="3188"/>
                  </a:srgbClr>
                </a:gs>
                <a:gs pos="85714">
                  <a:srgbClr val="895B00">
                    <a:alpha val="1273"/>
                  </a:srgbClr>
                </a:gs>
                <a:gs pos="100000">
                  <a:srgbClr val="895B00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7773953">
              <a:off x="1045424" y="1198627"/>
              <a:ext cx="554304" cy="238653"/>
            </a:xfrm>
            <a:prstGeom prst="ellipse">
              <a:avLst/>
            </a:prstGeom>
            <a:gradFill>
              <a:gsLst>
                <a:gs pos="0">
                  <a:srgbClr val="0000BB">
                    <a:alpha val="4600"/>
                  </a:srgbClr>
                </a:gs>
                <a:gs pos="14286">
                  <a:srgbClr val="0000BB">
                    <a:alpha val="4236"/>
                  </a:srgbClr>
                </a:gs>
                <a:gs pos="28571">
                  <a:srgbClr val="0000BB">
                    <a:alpha val="3305"/>
                  </a:srgbClr>
                </a:gs>
                <a:gs pos="42857">
                  <a:srgbClr val="0000BB">
                    <a:alpha val="2180"/>
                  </a:srgbClr>
                </a:gs>
                <a:gs pos="57143">
                  <a:srgbClr val="0000BB">
                    <a:alpha val="1214"/>
                  </a:srgbClr>
                </a:gs>
                <a:gs pos="71429">
                  <a:srgbClr val="0000BB">
                    <a:alpha val="570"/>
                  </a:srgbClr>
                </a:gs>
                <a:gs pos="85714">
                  <a:srgbClr val="0000BB">
                    <a:alpha val="226"/>
                  </a:srgbClr>
                </a:gs>
                <a:gs pos="100000">
                  <a:srgbClr val="0000BB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5119700">
              <a:off x="2256996" y="2226351"/>
              <a:ext cx="768956" cy="24533"/>
            </a:xfrm>
            <a:prstGeom prst="ellipse">
              <a:avLst/>
            </a:prstGeom>
            <a:gradFill>
              <a:gsLst>
                <a:gs pos="0">
                  <a:srgbClr val="FFB300">
                    <a:alpha val="16245"/>
                  </a:srgbClr>
                </a:gs>
                <a:gs pos="14286">
                  <a:srgbClr val="FFB300">
                    <a:alpha val="15036"/>
                  </a:srgbClr>
                </a:gs>
                <a:gs pos="28571">
                  <a:srgbClr val="FFB300">
                    <a:alpha val="11884"/>
                  </a:srgbClr>
                </a:gs>
                <a:gs pos="42857">
                  <a:srgbClr val="FFB300">
                    <a:alpha val="7963"/>
                  </a:srgbClr>
                </a:gs>
                <a:gs pos="57143">
                  <a:srgbClr val="FFB300">
                    <a:alpha val="4494"/>
                  </a:srgbClr>
                </a:gs>
                <a:gs pos="71429">
                  <a:srgbClr val="FFB300">
                    <a:alpha val="2129"/>
                  </a:srgbClr>
                </a:gs>
                <a:gs pos="85714">
                  <a:srgbClr val="FFB300">
                    <a:alpha val="847"/>
                  </a:srgbClr>
                </a:gs>
                <a:gs pos="100000">
                  <a:srgbClr val="FFB300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6164182">
              <a:off x="-61582" y="99589"/>
              <a:ext cx="718656" cy="466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-8316528">
              <a:off x="106536" y="466346"/>
              <a:ext cx="558553" cy="195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-10093395">
              <a:off x="1126668" y="1044659"/>
              <a:ext cx="407805" cy="3068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4879522">
              <a:off x="1208534" y="1036368"/>
              <a:ext cx="551010" cy="319217"/>
            </a:xfrm>
            <a:prstGeom prst="ellipse">
              <a:avLst/>
            </a:prstGeom>
            <a:gradFill>
              <a:gsLst>
                <a:gs pos="0">
                  <a:srgbClr val="00001C">
                    <a:alpha val="32968"/>
                  </a:srgbClr>
                </a:gs>
                <a:gs pos="14286">
                  <a:srgbClr val="00001C">
                    <a:alpha val="30764"/>
                  </a:srgbClr>
                </a:gs>
                <a:gs pos="28571">
                  <a:srgbClr val="00001C">
                    <a:alpha val="24833"/>
                  </a:srgbClr>
                </a:gs>
                <a:gs pos="42857">
                  <a:srgbClr val="00001C">
                    <a:alpha val="17075"/>
                  </a:srgbClr>
                </a:gs>
                <a:gs pos="57143">
                  <a:srgbClr val="00001C">
                    <a:alpha val="9855"/>
                  </a:srgbClr>
                </a:gs>
                <a:gs pos="71429">
                  <a:srgbClr val="00001C">
                    <a:alpha val="4740"/>
                  </a:srgbClr>
                </a:gs>
                <a:gs pos="85714">
                  <a:srgbClr val="00001C">
                    <a:alpha val="1902"/>
                  </a:srgbClr>
                </a:gs>
                <a:gs pos="100000">
                  <a:srgbClr val="00001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3091587">
              <a:off x="3334580" y="1824716"/>
              <a:ext cx="454354" cy="6668"/>
            </a:xfrm>
            <a:prstGeom prst="ellipse">
              <a:avLst/>
            </a:prstGeom>
            <a:gradFill>
              <a:gsLst>
                <a:gs pos="0">
                  <a:srgbClr val="000000">
                    <a:alpha val="19969"/>
                  </a:srgbClr>
                </a:gs>
                <a:gs pos="14286">
                  <a:srgbClr val="000000">
                    <a:alpha val="18514"/>
                  </a:srgbClr>
                </a:gs>
                <a:gs pos="28571">
                  <a:srgbClr val="000000">
                    <a:alpha val="14697"/>
                  </a:srgbClr>
                </a:gs>
                <a:gs pos="42857">
                  <a:srgbClr val="000000">
                    <a:alpha val="9902"/>
                  </a:srgbClr>
                </a:gs>
                <a:gs pos="57143">
                  <a:srgbClr val="000000">
                    <a:alpha val="5614"/>
                  </a:srgbClr>
                </a:gs>
                <a:gs pos="71429">
                  <a:srgbClr val="000000">
                    <a:alpha val="2668"/>
                  </a:srgbClr>
                </a:gs>
                <a:gs pos="85714">
                  <a:srgbClr val="000000">
                    <a:alpha val="1064"/>
                  </a:srgbClr>
                </a:gs>
                <a:gs pos="100000">
                  <a:srgbClr val="000000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7469842">
              <a:off x="1114574" y="989910"/>
              <a:ext cx="477815" cy="345311"/>
            </a:xfrm>
            <a:prstGeom prst="ellipse">
              <a:avLst/>
            </a:prstGeom>
            <a:gradFill>
              <a:gsLst>
                <a:gs pos="0">
                  <a:srgbClr val="006AE8">
                    <a:alpha val="32965"/>
                  </a:srgbClr>
                </a:gs>
                <a:gs pos="14286">
                  <a:srgbClr val="006AE8">
                    <a:alpha val="30761"/>
                  </a:srgbClr>
                </a:gs>
                <a:gs pos="28571">
                  <a:srgbClr val="006AE8">
                    <a:alpha val="24831"/>
                  </a:srgbClr>
                </a:gs>
                <a:gs pos="42857">
                  <a:srgbClr val="006AE8">
                    <a:alpha val="17074"/>
                  </a:srgbClr>
                </a:gs>
                <a:gs pos="57143">
                  <a:srgbClr val="006AE8">
                    <a:alpha val="9854"/>
                  </a:srgbClr>
                </a:gs>
                <a:gs pos="71429">
                  <a:srgbClr val="006AE8">
                    <a:alpha val="4740"/>
                  </a:srgbClr>
                </a:gs>
                <a:gs pos="85714">
                  <a:srgbClr val="006AE8">
                    <a:alpha val="1902"/>
                  </a:srgbClr>
                </a:gs>
                <a:gs pos="100000">
                  <a:srgbClr val="006AE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5602213">
              <a:off x="1766598" y="1311982"/>
              <a:ext cx="533479" cy="243602"/>
            </a:xfrm>
            <a:prstGeom prst="ellipse">
              <a:avLst/>
            </a:prstGeom>
            <a:gradFill>
              <a:gsLst>
                <a:gs pos="0">
                  <a:srgbClr val="000000">
                    <a:alpha val="29687"/>
                  </a:srgbClr>
                </a:gs>
                <a:gs pos="14286">
                  <a:srgbClr val="000000">
                    <a:alpha val="27655"/>
                  </a:srgbClr>
                </a:gs>
                <a:gs pos="28571">
                  <a:srgbClr val="000000">
                    <a:alpha val="22225"/>
                  </a:srgbClr>
                </a:gs>
                <a:gs pos="42857">
                  <a:srgbClr val="000000">
                    <a:alpha val="15199"/>
                  </a:srgbClr>
                </a:gs>
                <a:gs pos="57143">
                  <a:srgbClr val="000000">
                    <a:alpha val="8730"/>
                  </a:srgbClr>
                </a:gs>
                <a:gs pos="71429">
                  <a:srgbClr val="000000">
                    <a:alpha val="4186"/>
                  </a:srgbClr>
                </a:gs>
                <a:gs pos="85714">
                  <a:srgbClr val="000000">
                    <a:alpha val="1677"/>
                  </a:srgbClr>
                </a:gs>
                <a:gs pos="100000">
                  <a:srgbClr val="000000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2864493">
              <a:off x="1158221" y="965520"/>
              <a:ext cx="421091" cy="348196"/>
            </a:xfrm>
            <a:prstGeom prst="ellipse">
              <a:avLst/>
            </a:prstGeom>
            <a:gradFill>
              <a:gsLst>
                <a:gs pos="0">
                  <a:srgbClr val="000000">
                    <a:alpha val="31514"/>
                  </a:srgbClr>
                </a:gs>
                <a:gs pos="14286">
                  <a:srgbClr val="000000">
                    <a:alpha val="29384"/>
                  </a:srgbClr>
                </a:gs>
                <a:gs pos="28571">
                  <a:srgbClr val="000000">
                    <a:alpha val="23673"/>
                  </a:srgbClr>
                </a:gs>
                <a:gs pos="42857">
                  <a:srgbClr val="000000">
                    <a:alpha val="16238"/>
                  </a:srgbClr>
                </a:gs>
                <a:gs pos="57143">
                  <a:srgbClr val="000000">
                    <a:alpha val="9352"/>
                  </a:srgbClr>
                </a:gs>
                <a:gs pos="71429">
                  <a:srgbClr val="000000">
                    <a:alpha val="4492"/>
                  </a:srgbClr>
                </a:gs>
                <a:gs pos="85714">
                  <a:srgbClr val="000000">
                    <a:alpha val="1801"/>
                  </a:srgbClr>
                </a:gs>
                <a:gs pos="100000">
                  <a:srgbClr val="000000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5964079">
              <a:off x="-354299" y="2057447"/>
              <a:ext cx="750992" cy="1191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6517891">
              <a:off x="1860180" y="1354243"/>
              <a:ext cx="449261" cy="308136"/>
            </a:xfrm>
            <a:prstGeom prst="ellipse">
              <a:avLst/>
            </a:prstGeom>
            <a:gradFill>
              <a:gsLst>
                <a:gs pos="0">
                  <a:srgbClr val="000000">
                    <a:alpha val="27019"/>
                  </a:srgbClr>
                </a:gs>
                <a:gs pos="14286">
                  <a:srgbClr val="000000">
                    <a:alpha val="25135"/>
                  </a:srgbClr>
                </a:gs>
                <a:gs pos="28571">
                  <a:srgbClr val="000000">
                    <a:alpha val="20130"/>
                  </a:srgbClr>
                </a:gs>
                <a:gs pos="42857">
                  <a:srgbClr val="000000">
                    <a:alpha val="13708"/>
                  </a:srgbClr>
                </a:gs>
                <a:gs pos="57143">
                  <a:srgbClr val="000000">
                    <a:alpha val="7845"/>
                  </a:srgbClr>
                </a:gs>
                <a:gs pos="71429">
                  <a:srgbClr val="000000">
                    <a:alpha val="3752"/>
                  </a:srgbClr>
                </a:gs>
                <a:gs pos="85714">
                  <a:srgbClr val="000000">
                    <a:alpha val="1501"/>
                  </a:srgbClr>
                </a:gs>
                <a:gs pos="100000">
                  <a:srgbClr val="000000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8747541">
              <a:off x="775106" y="815745"/>
              <a:ext cx="381636" cy="276800"/>
            </a:xfrm>
            <a:prstGeom prst="ellipse">
              <a:avLst/>
            </a:prstGeom>
            <a:gradFill>
              <a:gsLst>
                <a:gs pos="0">
                  <a:srgbClr val="00000E">
                    <a:alpha val="14797"/>
                  </a:srgbClr>
                </a:gs>
                <a:gs pos="14286">
                  <a:srgbClr val="00000E">
                    <a:alpha val="13686"/>
                  </a:srgbClr>
                </a:gs>
                <a:gs pos="28571">
                  <a:srgbClr val="00000E">
                    <a:alpha val="10799"/>
                  </a:srgbClr>
                </a:gs>
                <a:gs pos="42857">
                  <a:srgbClr val="00000E">
                    <a:alpha val="7222"/>
                  </a:srgbClr>
                </a:gs>
                <a:gs pos="57143">
                  <a:srgbClr val="00000E">
                    <a:alpha val="4068"/>
                  </a:srgbClr>
                </a:gs>
                <a:gs pos="71429">
                  <a:srgbClr val="00000E">
                    <a:alpha val="1925"/>
                  </a:srgbClr>
                </a:gs>
                <a:gs pos="85714">
                  <a:srgbClr val="00000E">
                    <a:alpha val="766"/>
                  </a:srgbClr>
                </a:gs>
                <a:gs pos="100000">
                  <a:srgbClr val="00000E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-9329394">
              <a:off x="1170032" y="885617"/>
              <a:ext cx="469582" cy="389579"/>
            </a:xfrm>
            <a:prstGeom prst="ellipse">
              <a:avLst/>
            </a:prstGeom>
            <a:gradFill>
              <a:gsLst>
                <a:gs pos="0">
                  <a:srgbClr val="000000">
                    <a:alpha val="9807"/>
                  </a:srgbClr>
                </a:gs>
                <a:gs pos="14286">
                  <a:srgbClr val="000000">
                    <a:alpha val="9051"/>
                  </a:srgbClr>
                </a:gs>
                <a:gs pos="28571">
                  <a:srgbClr val="000000">
                    <a:alpha val="7101"/>
                  </a:srgbClr>
                </a:gs>
                <a:gs pos="42857">
                  <a:srgbClr val="000000">
                    <a:alpha val="4717"/>
                  </a:srgbClr>
                </a:gs>
                <a:gs pos="57143">
                  <a:srgbClr val="000000">
                    <a:alpha val="2642"/>
                  </a:srgbClr>
                </a:gs>
                <a:gs pos="71429">
                  <a:srgbClr val="000000">
                    <a:alpha val="1245"/>
                  </a:srgbClr>
                </a:gs>
                <a:gs pos="85714">
                  <a:srgbClr val="000000">
                    <a:alpha val="494"/>
                  </a:srgbClr>
                </a:gs>
                <a:gs pos="100000">
                  <a:srgbClr val="0000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2820699">
              <a:off x="1163013" y="860842"/>
              <a:ext cx="405889" cy="293169"/>
            </a:xfrm>
            <a:prstGeom prst="ellipse">
              <a:avLst/>
            </a:prstGeom>
            <a:gradFill>
              <a:gsLst>
                <a:gs pos="0">
                  <a:srgbClr val="002F56">
                    <a:alpha val="16461"/>
                  </a:srgbClr>
                </a:gs>
                <a:gs pos="14286">
                  <a:srgbClr val="002F56">
                    <a:alpha val="15237"/>
                  </a:srgbClr>
                </a:gs>
                <a:gs pos="28571">
                  <a:srgbClr val="002F56">
                    <a:alpha val="12046"/>
                  </a:srgbClr>
                </a:gs>
                <a:gs pos="42857">
                  <a:srgbClr val="002F56">
                    <a:alpha val="8074"/>
                  </a:srgbClr>
                </a:gs>
                <a:gs pos="57143">
                  <a:srgbClr val="002F56">
                    <a:alpha val="4558"/>
                  </a:srgbClr>
                </a:gs>
                <a:gs pos="71429">
                  <a:srgbClr val="002F56">
                    <a:alpha val="2160"/>
                  </a:srgbClr>
                </a:gs>
                <a:gs pos="85714">
                  <a:srgbClr val="002F56">
                    <a:alpha val="860"/>
                  </a:srgbClr>
                </a:gs>
                <a:gs pos="100000">
                  <a:srgbClr val="002F56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5068432">
              <a:off x="1012705" y="812676"/>
              <a:ext cx="436512" cy="248200"/>
            </a:xfrm>
            <a:prstGeom prst="ellipse">
              <a:avLst/>
            </a:prstGeom>
            <a:gradFill>
              <a:gsLst>
                <a:gs pos="0">
                  <a:srgbClr val="0086E6">
                    <a:alpha val="8935"/>
                  </a:srgbClr>
                </a:gs>
                <a:gs pos="14286">
                  <a:srgbClr val="0086E6">
                    <a:alpha val="8243"/>
                  </a:srgbClr>
                </a:gs>
                <a:gs pos="28571">
                  <a:srgbClr val="0086E6">
                    <a:alpha val="6461"/>
                  </a:srgbClr>
                </a:gs>
                <a:gs pos="42857">
                  <a:srgbClr val="0086E6">
                    <a:alpha val="4286"/>
                  </a:srgbClr>
                </a:gs>
                <a:gs pos="57143">
                  <a:srgbClr val="0086E6">
                    <a:alpha val="2398"/>
                  </a:srgbClr>
                </a:gs>
                <a:gs pos="71429">
                  <a:srgbClr val="0086E6">
                    <a:alpha val="1130"/>
                  </a:srgbClr>
                </a:gs>
                <a:gs pos="85714">
                  <a:srgbClr val="0086E6">
                    <a:alpha val="448"/>
                  </a:srgbClr>
                </a:gs>
                <a:gs pos="100000">
                  <a:srgbClr val="0086E6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4597580">
              <a:off x="2113072" y="1554446"/>
              <a:ext cx="510398" cy="338632"/>
            </a:xfrm>
            <a:prstGeom prst="ellipse">
              <a:avLst/>
            </a:prstGeom>
            <a:gradFill>
              <a:gsLst>
                <a:gs pos="0">
                  <a:srgbClr val="700000">
                    <a:alpha val="12498"/>
                  </a:srgbClr>
                </a:gs>
                <a:gs pos="14286">
                  <a:srgbClr val="700000">
                    <a:alpha val="11548"/>
                  </a:srgbClr>
                </a:gs>
                <a:gs pos="28571">
                  <a:srgbClr val="700000">
                    <a:alpha val="9088"/>
                  </a:srgbClr>
                </a:gs>
                <a:gs pos="42857">
                  <a:srgbClr val="700000">
                    <a:alpha val="6058"/>
                  </a:srgbClr>
                </a:gs>
                <a:gs pos="57143">
                  <a:srgbClr val="700000">
                    <a:alpha val="3404"/>
                  </a:srgbClr>
                </a:gs>
                <a:gs pos="71429">
                  <a:srgbClr val="700000">
                    <a:alpha val="1608"/>
                  </a:srgbClr>
                </a:gs>
                <a:gs pos="85714">
                  <a:srgbClr val="700000">
                    <a:alpha val="639"/>
                  </a:srgbClr>
                </a:gs>
                <a:gs pos="100000">
                  <a:srgbClr val="700000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5648654">
              <a:off x="2149510" y="1523428"/>
              <a:ext cx="407681" cy="365411"/>
            </a:xfrm>
            <a:prstGeom prst="ellipse">
              <a:avLst/>
            </a:prstGeom>
            <a:gradFill>
              <a:gsLst>
                <a:gs pos="0">
                  <a:srgbClr val="002C1C">
                    <a:alpha val="19794"/>
                  </a:srgbClr>
                </a:gs>
                <a:gs pos="14286">
                  <a:srgbClr val="002C1C">
                    <a:alpha val="18350"/>
                  </a:srgbClr>
                </a:gs>
                <a:gs pos="28571">
                  <a:srgbClr val="002C1C">
                    <a:alpha val="14564"/>
                  </a:srgbClr>
                </a:gs>
                <a:gs pos="42857">
                  <a:srgbClr val="002C1C">
                    <a:alpha val="9810"/>
                  </a:srgbClr>
                </a:gs>
                <a:gs pos="57143">
                  <a:srgbClr val="002C1C">
                    <a:alpha val="5560"/>
                  </a:srgbClr>
                </a:gs>
                <a:gs pos="71429">
                  <a:srgbClr val="002C1C">
                    <a:alpha val="2642"/>
                  </a:srgbClr>
                </a:gs>
                <a:gs pos="85714">
                  <a:srgbClr val="002C1C">
                    <a:alpha val="1053"/>
                  </a:srgbClr>
                </a:gs>
                <a:gs pos="100000">
                  <a:srgbClr val="002C1C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8411476">
              <a:off x="2016441" y="1368298"/>
              <a:ext cx="402319" cy="275621"/>
            </a:xfrm>
            <a:prstGeom prst="ellipse">
              <a:avLst/>
            </a:prstGeom>
            <a:gradFill>
              <a:gsLst>
                <a:gs pos="0">
                  <a:srgbClr val="000000">
                    <a:alpha val="5421"/>
                  </a:srgbClr>
                </a:gs>
                <a:gs pos="14286">
                  <a:srgbClr val="000000">
                    <a:alpha val="4993"/>
                  </a:srgbClr>
                </a:gs>
                <a:gs pos="28571">
                  <a:srgbClr val="000000">
                    <a:alpha val="3899"/>
                  </a:srgbClr>
                </a:gs>
                <a:gs pos="42857">
                  <a:srgbClr val="000000">
                    <a:alpha val="2575"/>
                  </a:srgbClr>
                </a:gs>
                <a:gs pos="57143">
                  <a:srgbClr val="000000">
                    <a:alpha val="1435"/>
                  </a:srgbClr>
                </a:gs>
                <a:gs pos="71429">
                  <a:srgbClr val="000000">
                    <a:alpha val="674"/>
                  </a:srgbClr>
                </a:gs>
                <a:gs pos="85714">
                  <a:srgbClr val="000000">
                    <a:alpha val="267"/>
                  </a:srgbClr>
                </a:gs>
                <a:gs pos="100000">
                  <a:srgbClr val="000000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3074659">
              <a:off x="17871" y="-69533"/>
              <a:ext cx="378770" cy="212243"/>
            </a:xfrm>
            <a:prstGeom prst="ellipse">
              <a:avLst/>
            </a:prstGeom>
            <a:gradFill>
              <a:gsLst>
                <a:gs pos="0">
                  <a:srgbClr val="0000FF">
                    <a:alpha val="2955"/>
                  </a:srgbClr>
                </a:gs>
                <a:gs pos="14286">
                  <a:srgbClr val="0000FF">
                    <a:alpha val="2719"/>
                  </a:srgbClr>
                </a:gs>
                <a:gs pos="28571">
                  <a:srgbClr val="0000FF">
                    <a:alpha val="2118"/>
                  </a:srgbClr>
                </a:gs>
                <a:gs pos="42857">
                  <a:srgbClr val="0000FF">
                    <a:alpha val="1394"/>
                  </a:srgbClr>
                </a:gs>
                <a:gs pos="57143">
                  <a:srgbClr val="0000FF">
                    <a:alpha val="775"/>
                  </a:srgbClr>
                </a:gs>
                <a:gs pos="71429">
                  <a:srgbClr val="0000FF">
                    <a:alpha val="363"/>
                  </a:srgbClr>
                </a:gs>
                <a:gs pos="85714">
                  <a:srgbClr val="0000FF">
                    <a:alpha val="144"/>
                  </a:srgbClr>
                </a:gs>
                <a:gs pos="100000">
                  <a:srgbClr val="0000FF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6309790">
              <a:off x="526219" y="611445"/>
              <a:ext cx="545531" cy="356755"/>
            </a:xfrm>
            <a:prstGeom prst="ellipse">
              <a:avLst/>
            </a:prstGeom>
            <a:gradFill>
              <a:gsLst>
                <a:gs pos="0">
                  <a:srgbClr val="000000">
                    <a:alpha val="26645"/>
                  </a:srgbClr>
                </a:gs>
                <a:gs pos="14286">
                  <a:srgbClr val="000000">
                    <a:alpha val="24783"/>
                  </a:srgbClr>
                </a:gs>
                <a:gs pos="28571">
                  <a:srgbClr val="000000">
                    <a:alpha val="19838"/>
                  </a:srgbClr>
                </a:gs>
                <a:gs pos="42857">
                  <a:srgbClr val="000000">
                    <a:alpha val="13501"/>
                  </a:srgbClr>
                </a:gs>
                <a:gs pos="57143">
                  <a:srgbClr val="000000">
                    <a:alpha val="7722"/>
                  </a:srgbClr>
                </a:gs>
                <a:gs pos="71429">
                  <a:srgbClr val="000000">
                    <a:alpha val="3692"/>
                  </a:srgbClr>
                </a:gs>
                <a:gs pos="85714">
                  <a:srgbClr val="000000">
                    <a:alpha val="1477"/>
                  </a:srgbClr>
                </a:gs>
                <a:gs pos="100000">
                  <a:srgbClr val="000000">
                    <a:alpha val="4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-8660463">
              <a:off x="1111646" y="679813"/>
              <a:ext cx="371109" cy="287721"/>
            </a:xfrm>
            <a:prstGeom prst="ellipse">
              <a:avLst/>
            </a:prstGeom>
            <a:gradFill>
              <a:gsLst>
                <a:gs pos="0">
                  <a:srgbClr val="004C74">
                    <a:alpha val="5647"/>
                  </a:srgbClr>
                </a:gs>
                <a:gs pos="14286">
                  <a:srgbClr val="004C74">
                    <a:alpha val="5202"/>
                  </a:srgbClr>
                </a:gs>
                <a:gs pos="28571">
                  <a:srgbClr val="004C74">
                    <a:alpha val="4063"/>
                  </a:srgbClr>
                </a:gs>
                <a:gs pos="42857">
                  <a:srgbClr val="004C74">
                    <a:alpha val="2684"/>
                  </a:srgbClr>
                </a:gs>
                <a:gs pos="57143">
                  <a:srgbClr val="004C74">
                    <a:alpha val="1496"/>
                  </a:srgbClr>
                </a:gs>
                <a:gs pos="71429">
                  <a:srgbClr val="004C74">
                    <a:alpha val="703"/>
                  </a:srgbClr>
                </a:gs>
                <a:gs pos="85714">
                  <a:srgbClr val="004C74">
                    <a:alpha val="279"/>
                  </a:srgbClr>
                </a:gs>
                <a:gs pos="100000">
                  <a:srgbClr val="004C74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8973937">
              <a:off x="1229872" y="784553"/>
              <a:ext cx="440418" cy="278108"/>
            </a:xfrm>
            <a:prstGeom prst="ellipse">
              <a:avLst/>
            </a:prstGeom>
            <a:gradFill>
              <a:gsLst>
                <a:gs pos="0">
                  <a:srgbClr val="000000">
                    <a:alpha val="4797"/>
                  </a:srgbClr>
                </a:gs>
                <a:gs pos="14286">
                  <a:srgbClr val="000000">
                    <a:alpha val="4418"/>
                  </a:srgbClr>
                </a:gs>
                <a:gs pos="28571">
                  <a:srgbClr val="000000">
                    <a:alpha val="3447"/>
                  </a:srgbClr>
                </a:gs>
                <a:gs pos="42857">
                  <a:srgbClr val="000000">
                    <a:alpha val="2275"/>
                  </a:srgbClr>
                </a:gs>
                <a:gs pos="57143">
                  <a:srgbClr val="000000">
                    <a:alpha val="1267"/>
                  </a:srgbClr>
                </a:gs>
                <a:gs pos="71429">
                  <a:srgbClr val="000000">
                    <a:alpha val="595"/>
                  </a:srgbClr>
                </a:gs>
                <a:gs pos="85714">
                  <a:srgbClr val="000000">
                    <a:alpha val="236"/>
                  </a:srgbClr>
                </a:gs>
                <a:gs pos="100000">
                  <a:srgbClr val="000000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5470436">
              <a:off x="42166" y="151821"/>
              <a:ext cx="897703" cy="347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5754659">
              <a:off x="1322383" y="784330"/>
              <a:ext cx="499324" cy="327645"/>
            </a:xfrm>
            <a:prstGeom prst="ellipse">
              <a:avLst/>
            </a:prstGeom>
            <a:gradFill>
              <a:gsLst>
                <a:gs pos="0">
                  <a:srgbClr val="000000">
                    <a:alpha val="27259"/>
                  </a:srgbClr>
                </a:gs>
                <a:gs pos="14286">
                  <a:srgbClr val="000000">
                    <a:alpha val="25362"/>
                  </a:srgbClr>
                </a:gs>
                <a:gs pos="28571">
                  <a:srgbClr val="000000">
                    <a:alpha val="20318"/>
                  </a:srgbClr>
                </a:gs>
                <a:gs pos="42857">
                  <a:srgbClr val="000000">
                    <a:alpha val="13841"/>
                  </a:srgbClr>
                </a:gs>
                <a:gs pos="57143">
                  <a:srgbClr val="000000">
                    <a:alpha val="7923"/>
                  </a:srgbClr>
                </a:gs>
                <a:gs pos="71429">
                  <a:srgbClr val="000000">
                    <a:alpha val="3790"/>
                  </a:srgbClr>
                </a:gs>
                <a:gs pos="85714">
                  <a:srgbClr val="000000">
                    <a:alpha val="1516"/>
                  </a:srgbClr>
                </a:gs>
                <a:gs pos="100000">
                  <a:srgbClr val="000000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6774549">
              <a:off x="391062" y="542865"/>
              <a:ext cx="518353" cy="309517"/>
            </a:xfrm>
            <a:prstGeom prst="ellipse">
              <a:avLst/>
            </a:prstGeom>
            <a:gradFill>
              <a:gsLst>
                <a:gs pos="0">
                  <a:srgbClr val="0078FF">
                    <a:alpha val="2989"/>
                  </a:srgbClr>
                </a:gs>
                <a:gs pos="14286">
                  <a:srgbClr val="0078FF">
                    <a:alpha val="2750"/>
                  </a:srgbClr>
                </a:gs>
                <a:gs pos="28571">
                  <a:srgbClr val="0078FF">
                    <a:alpha val="2142"/>
                  </a:srgbClr>
                </a:gs>
                <a:gs pos="42857">
                  <a:srgbClr val="0078FF">
                    <a:alpha val="1410"/>
                  </a:srgbClr>
                </a:gs>
                <a:gs pos="57143">
                  <a:srgbClr val="0078FF">
                    <a:alpha val="784"/>
                  </a:srgbClr>
                </a:gs>
                <a:gs pos="71429">
                  <a:srgbClr val="0078FF">
                    <a:alpha val="368"/>
                  </a:srgbClr>
                </a:gs>
                <a:gs pos="85714">
                  <a:srgbClr val="0078FF">
                    <a:alpha val="146"/>
                  </a:srgbClr>
                </a:gs>
                <a:gs pos="100000">
                  <a:srgbClr val="0078FF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4913345">
              <a:off x="549128" y="482743"/>
              <a:ext cx="426043" cy="383198"/>
            </a:xfrm>
            <a:prstGeom prst="ellipse">
              <a:avLst/>
            </a:prstGeom>
            <a:gradFill>
              <a:gsLst>
                <a:gs pos="0">
                  <a:srgbClr val="000000">
                    <a:alpha val="25355"/>
                  </a:srgbClr>
                </a:gs>
                <a:gs pos="14286">
                  <a:srgbClr val="000000">
                    <a:alpha val="23568"/>
                  </a:srgbClr>
                </a:gs>
                <a:gs pos="28571">
                  <a:srgbClr val="000000">
                    <a:alpha val="18835"/>
                  </a:srgbClr>
                </a:gs>
                <a:gs pos="42857">
                  <a:srgbClr val="000000">
                    <a:alpha val="12793"/>
                  </a:srgbClr>
                </a:gs>
                <a:gs pos="57143">
                  <a:srgbClr val="000000">
                    <a:alpha val="7304"/>
                  </a:srgbClr>
                </a:gs>
                <a:gs pos="71429">
                  <a:srgbClr val="000000">
                    <a:alpha val="3488"/>
                  </a:srgbClr>
                </a:gs>
                <a:gs pos="85714">
                  <a:srgbClr val="000000">
                    <a:alpha val="1394"/>
                  </a:srgbClr>
                </a:gs>
                <a:gs pos="100000">
                  <a:srgbClr val="0000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-9960026">
              <a:off x="-112330" y="2334954"/>
              <a:ext cx="776985" cy="135667"/>
            </a:xfrm>
            <a:prstGeom prst="ellipse">
              <a:avLst/>
            </a:prstGeom>
            <a:gradFill>
              <a:gsLst>
                <a:gs pos="0">
                  <a:srgbClr val="000000">
                    <a:alpha val="19811"/>
                  </a:srgbClr>
                </a:gs>
                <a:gs pos="14286">
                  <a:srgbClr val="000000">
                    <a:alpha val="18366"/>
                  </a:srgbClr>
                </a:gs>
                <a:gs pos="28571">
                  <a:srgbClr val="000000">
                    <a:alpha val="14577"/>
                  </a:srgbClr>
                </a:gs>
                <a:gs pos="42857">
                  <a:srgbClr val="000000">
                    <a:alpha val="9819"/>
                  </a:srgbClr>
                </a:gs>
                <a:gs pos="57143">
                  <a:srgbClr val="000000">
                    <a:alpha val="5566"/>
                  </a:srgbClr>
                </a:gs>
                <a:gs pos="71429">
                  <a:srgbClr val="000000">
                    <a:alpha val="2645"/>
                  </a:srgbClr>
                </a:gs>
                <a:gs pos="85714">
                  <a:srgbClr val="000000">
                    <a:alpha val="1054"/>
                  </a:srgbClr>
                </a:gs>
                <a:gs pos="100000">
                  <a:srgbClr val="000000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5064526">
              <a:off x="2876851" y="2302478"/>
              <a:ext cx="576018" cy="204417"/>
            </a:xfrm>
            <a:prstGeom prst="ellipse">
              <a:avLst/>
            </a:prstGeom>
            <a:gradFill>
              <a:gsLst>
                <a:gs pos="0">
                  <a:srgbClr val="000000">
                    <a:alpha val="25395"/>
                  </a:srgbClr>
                </a:gs>
                <a:gs pos="14286">
                  <a:srgbClr val="000000">
                    <a:alpha val="23606"/>
                  </a:srgbClr>
                </a:gs>
                <a:gs pos="28571">
                  <a:srgbClr val="000000">
                    <a:alpha val="18866"/>
                  </a:srgbClr>
                </a:gs>
                <a:gs pos="42857">
                  <a:srgbClr val="000000">
                    <a:alpha val="12815"/>
                  </a:srgbClr>
                </a:gs>
                <a:gs pos="57143">
                  <a:srgbClr val="000000">
                    <a:alpha val="7317"/>
                  </a:srgbClr>
                </a:gs>
                <a:gs pos="71429">
                  <a:srgbClr val="000000">
                    <a:alpha val="3494"/>
                  </a:srgbClr>
                </a:gs>
                <a:gs pos="85714">
                  <a:srgbClr val="000000">
                    <a:alpha val="1397"/>
                  </a:srgbClr>
                </a:gs>
                <a:gs pos="100000">
                  <a:srgbClr val="000000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5183386">
              <a:off x="2950944" y="1763685"/>
              <a:ext cx="586711" cy="88836"/>
            </a:xfrm>
            <a:prstGeom prst="ellipse">
              <a:avLst/>
            </a:prstGeom>
            <a:gradFill>
              <a:gsLst>
                <a:gs pos="0">
                  <a:srgbClr val="000047">
                    <a:alpha val="8992"/>
                  </a:srgbClr>
                </a:gs>
                <a:gs pos="14286">
                  <a:srgbClr val="000047">
                    <a:alpha val="8296"/>
                  </a:srgbClr>
                </a:gs>
                <a:gs pos="28571">
                  <a:srgbClr val="000047">
                    <a:alpha val="6503"/>
                  </a:srgbClr>
                </a:gs>
                <a:gs pos="42857">
                  <a:srgbClr val="000047">
                    <a:alpha val="4315"/>
                  </a:srgbClr>
                </a:gs>
                <a:gs pos="57143">
                  <a:srgbClr val="000047">
                    <a:alpha val="2414"/>
                  </a:srgbClr>
                </a:gs>
                <a:gs pos="71429">
                  <a:srgbClr val="000047">
                    <a:alpha val="1137"/>
                  </a:srgbClr>
                </a:gs>
                <a:gs pos="85714">
                  <a:srgbClr val="000047">
                    <a:alpha val="451"/>
                  </a:srgbClr>
                </a:gs>
                <a:gs pos="100000">
                  <a:srgbClr val="000047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4012710">
              <a:off x="2125735" y="983696"/>
              <a:ext cx="521878" cy="242419"/>
            </a:xfrm>
            <a:prstGeom prst="ellipse">
              <a:avLst/>
            </a:prstGeom>
            <a:gradFill>
              <a:gsLst>
                <a:gs pos="0">
                  <a:srgbClr val="000000">
                    <a:alpha val="5324"/>
                  </a:srgbClr>
                </a:gs>
                <a:gs pos="14286">
                  <a:srgbClr val="000000">
                    <a:alpha val="4904"/>
                  </a:srgbClr>
                </a:gs>
                <a:gs pos="28571">
                  <a:srgbClr val="000000">
                    <a:alpha val="3829"/>
                  </a:srgbClr>
                </a:gs>
                <a:gs pos="42857">
                  <a:srgbClr val="000000">
                    <a:alpha val="2528"/>
                  </a:srgbClr>
                </a:gs>
                <a:gs pos="57143">
                  <a:srgbClr val="000000">
                    <a:alpha val="1409"/>
                  </a:srgbClr>
                </a:gs>
                <a:gs pos="71429">
                  <a:srgbClr val="000000">
                    <a:alpha val="662"/>
                  </a:srgbClr>
                </a:gs>
                <a:gs pos="85714">
                  <a:srgbClr val="000000">
                    <a:alpha val="262"/>
                  </a:srgbClr>
                </a:gs>
                <a:gs pos="100000">
                  <a:srgbClr val="000000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4485045">
              <a:off x="2265861" y="1484140"/>
              <a:ext cx="665264" cy="149486"/>
            </a:xfrm>
            <a:prstGeom prst="ellipse">
              <a:avLst/>
            </a:prstGeom>
            <a:gradFill>
              <a:gsLst>
                <a:gs pos="0">
                  <a:srgbClr val="250000">
                    <a:alpha val="32968"/>
                  </a:srgbClr>
                </a:gs>
                <a:gs pos="14286">
                  <a:srgbClr val="250000">
                    <a:alpha val="30764"/>
                  </a:srgbClr>
                </a:gs>
                <a:gs pos="28571">
                  <a:srgbClr val="250000">
                    <a:alpha val="24833"/>
                  </a:srgbClr>
                </a:gs>
                <a:gs pos="42857">
                  <a:srgbClr val="250000">
                    <a:alpha val="17075"/>
                  </a:srgbClr>
                </a:gs>
                <a:gs pos="57143">
                  <a:srgbClr val="250000">
                    <a:alpha val="9855"/>
                  </a:srgbClr>
                </a:gs>
                <a:gs pos="71429">
                  <a:srgbClr val="250000">
                    <a:alpha val="4740"/>
                  </a:srgbClr>
                </a:gs>
                <a:gs pos="85714">
                  <a:srgbClr val="250000">
                    <a:alpha val="1902"/>
                  </a:srgbClr>
                </a:gs>
                <a:gs pos="100000">
                  <a:srgbClr val="2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5160176">
              <a:off x="2252390" y="1473591"/>
              <a:ext cx="639826" cy="98639"/>
            </a:xfrm>
            <a:prstGeom prst="ellipse">
              <a:avLst/>
            </a:prstGeom>
            <a:gradFill>
              <a:gsLst>
                <a:gs pos="0">
                  <a:srgbClr val="284859">
                    <a:alpha val="30006"/>
                  </a:srgbClr>
                </a:gs>
                <a:gs pos="14286">
                  <a:srgbClr val="284859">
                    <a:alpha val="27957"/>
                  </a:srgbClr>
                </a:gs>
                <a:gs pos="28571">
                  <a:srgbClr val="284859">
                    <a:alpha val="22477"/>
                  </a:srgbClr>
                </a:gs>
                <a:gs pos="42857">
                  <a:srgbClr val="284859">
                    <a:alpha val="15380"/>
                  </a:srgbClr>
                </a:gs>
                <a:gs pos="57143">
                  <a:srgbClr val="284859">
                    <a:alpha val="8838"/>
                  </a:srgbClr>
                </a:gs>
                <a:gs pos="71429">
                  <a:srgbClr val="284859">
                    <a:alpha val="4239"/>
                  </a:srgbClr>
                </a:gs>
                <a:gs pos="85714">
                  <a:srgbClr val="284859">
                    <a:alpha val="1698"/>
                  </a:srgbClr>
                </a:gs>
                <a:gs pos="100000">
                  <a:srgbClr val="284859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7806356">
              <a:off x="2576392" y="1080551"/>
              <a:ext cx="546325" cy="506499"/>
            </a:xfrm>
            <a:prstGeom prst="ellipse">
              <a:avLst/>
            </a:prstGeom>
            <a:gradFill>
              <a:gsLst>
                <a:gs pos="0">
                  <a:srgbClr val="000000">
                    <a:alpha val="32880"/>
                  </a:srgbClr>
                </a:gs>
                <a:gs pos="14286">
                  <a:srgbClr val="000000">
                    <a:alpha val="30680"/>
                  </a:srgbClr>
                </a:gs>
                <a:gs pos="28571">
                  <a:srgbClr val="000000">
                    <a:alpha val="24763"/>
                  </a:srgbClr>
                </a:gs>
                <a:gs pos="42857">
                  <a:srgbClr val="000000">
                    <a:alpha val="17024"/>
                  </a:srgbClr>
                </a:gs>
                <a:gs pos="57143">
                  <a:srgbClr val="000000">
                    <a:alpha val="9824"/>
                  </a:srgbClr>
                </a:gs>
                <a:gs pos="71429">
                  <a:srgbClr val="000000">
                    <a:alpha val="4725"/>
                  </a:srgbClr>
                </a:gs>
                <a:gs pos="85714">
                  <a:srgbClr val="000000">
                    <a:alpha val="1896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5113476">
              <a:off x="2375400" y="1111102"/>
              <a:ext cx="561805" cy="222488"/>
            </a:xfrm>
            <a:prstGeom prst="ellipse">
              <a:avLst/>
            </a:prstGeom>
            <a:gradFill>
              <a:gsLst>
                <a:gs pos="0">
                  <a:srgbClr val="005FFF">
                    <a:alpha val="8598"/>
                  </a:srgbClr>
                </a:gs>
                <a:gs pos="14286">
                  <a:srgbClr val="005FFF">
                    <a:alpha val="7931"/>
                  </a:srgbClr>
                </a:gs>
                <a:gs pos="28571">
                  <a:srgbClr val="005FFF">
                    <a:alpha val="6214"/>
                  </a:srgbClr>
                </a:gs>
                <a:gs pos="42857">
                  <a:srgbClr val="005FFF">
                    <a:alpha val="4121"/>
                  </a:srgbClr>
                </a:gs>
                <a:gs pos="57143">
                  <a:srgbClr val="005FFF">
                    <a:alpha val="2305"/>
                  </a:srgbClr>
                </a:gs>
                <a:gs pos="71429">
                  <a:srgbClr val="005FFF">
                    <a:alpha val="1086"/>
                  </a:srgbClr>
                </a:gs>
                <a:gs pos="85714">
                  <a:srgbClr val="005FFF">
                    <a:alpha val="431"/>
                  </a:srgbClr>
                </a:gs>
                <a:gs pos="100000">
                  <a:srgbClr val="005FFF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3519978">
              <a:off x="1760660" y="558991"/>
              <a:ext cx="518876" cy="334420"/>
            </a:xfrm>
            <a:prstGeom prst="ellipse">
              <a:avLst/>
            </a:prstGeom>
            <a:gradFill>
              <a:gsLst>
                <a:gs pos="0">
                  <a:srgbClr val="000000">
                    <a:alpha val="32843"/>
                  </a:srgbClr>
                </a:gs>
                <a:gs pos="14286">
                  <a:srgbClr val="000000">
                    <a:alpha val="30645"/>
                  </a:srgbClr>
                </a:gs>
                <a:gs pos="28571">
                  <a:srgbClr val="000000">
                    <a:alpha val="24733"/>
                  </a:srgbClr>
                </a:gs>
                <a:gs pos="42857">
                  <a:srgbClr val="000000">
                    <a:alpha val="17003"/>
                  </a:srgbClr>
                </a:gs>
                <a:gs pos="57143">
                  <a:srgbClr val="000000">
                    <a:alpha val="9811"/>
                  </a:srgbClr>
                </a:gs>
                <a:gs pos="71429">
                  <a:srgbClr val="000000">
                    <a:alpha val="4719"/>
                  </a:srgbClr>
                </a:gs>
                <a:gs pos="85714">
                  <a:srgbClr val="000000">
                    <a:alpha val="1893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4835903">
              <a:off x="2215407" y="1393584"/>
              <a:ext cx="806042" cy="565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3913300">
              <a:off x="273078" y="77957"/>
              <a:ext cx="372548" cy="279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5077238">
              <a:off x="2614455" y="1669083"/>
              <a:ext cx="493593" cy="392171"/>
            </a:xfrm>
            <a:prstGeom prst="ellipse">
              <a:avLst/>
            </a:prstGeom>
            <a:gradFill>
              <a:gsLst>
                <a:gs pos="0">
                  <a:srgbClr val="000000">
                    <a:alpha val="28151"/>
                  </a:srgbClr>
                </a:gs>
                <a:gs pos="14286">
                  <a:srgbClr val="000000">
                    <a:alpha val="26203"/>
                  </a:srgbClr>
                </a:gs>
                <a:gs pos="28571">
                  <a:srgbClr val="000000">
                    <a:alpha val="21016"/>
                  </a:srgbClr>
                </a:gs>
                <a:gs pos="42857">
                  <a:srgbClr val="000000">
                    <a:alpha val="14337"/>
                  </a:srgbClr>
                </a:gs>
                <a:gs pos="57143">
                  <a:srgbClr val="000000">
                    <a:alpha val="8217"/>
                  </a:srgbClr>
                </a:gs>
                <a:gs pos="71429">
                  <a:srgbClr val="000000">
                    <a:alpha val="3934"/>
                  </a:srgbClr>
                </a:gs>
                <a:gs pos="85714">
                  <a:srgbClr val="000000">
                    <a:alpha val="1575"/>
                  </a:srgbClr>
                </a:gs>
                <a:gs pos="100000">
                  <a:srgbClr val="000000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4268133">
              <a:off x="1228505" y="103058"/>
              <a:ext cx="676435" cy="479526"/>
            </a:xfrm>
            <a:prstGeom prst="ellipse">
              <a:avLst/>
            </a:prstGeom>
            <a:gradFill>
              <a:gsLst>
                <a:gs pos="0">
                  <a:srgbClr val="5C4882">
                    <a:alpha val="5512"/>
                  </a:srgbClr>
                </a:gs>
                <a:gs pos="14286">
                  <a:srgbClr val="5C4882">
                    <a:alpha val="5077"/>
                  </a:srgbClr>
                </a:gs>
                <a:gs pos="28571">
                  <a:srgbClr val="5C4882">
                    <a:alpha val="3965"/>
                  </a:srgbClr>
                </a:gs>
                <a:gs pos="42857">
                  <a:srgbClr val="5C4882">
                    <a:alpha val="2619"/>
                  </a:srgbClr>
                </a:gs>
                <a:gs pos="57143">
                  <a:srgbClr val="5C4882">
                    <a:alpha val="1460"/>
                  </a:srgbClr>
                </a:gs>
                <a:gs pos="71429">
                  <a:srgbClr val="5C4882">
                    <a:alpha val="686"/>
                  </a:srgbClr>
                </a:gs>
                <a:gs pos="85714">
                  <a:srgbClr val="5C4882">
                    <a:alpha val="272"/>
                  </a:srgbClr>
                </a:gs>
                <a:gs pos="100000">
                  <a:srgbClr val="5C4882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4436768">
              <a:off x="2662550" y="1865787"/>
              <a:ext cx="380919" cy="338801"/>
            </a:xfrm>
            <a:prstGeom prst="ellipse">
              <a:avLst/>
            </a:prstGeom>
            <a:gradFill>
              <a:gsLst>
                <a:gs pos="0">
                  <a:srgbClr val="000000">
                    <a:alpha val="32839"/>
                  </a:srgbClr>
                </a:gs>
                <a:gs pos="14286">
                  <a:srgbClr val="000000">
                    <a:alpha val="30641"/>
                  </a:srgbClr>
                </a:gs>
                <a:gs pos="28571">
                  <a:srgbClr val="000000">
                    <a:alpha val="24730"/>
                  </a:srgbClr>
                </a:gs>
                <a:gs pos="42857">
                  <a:srgbClr val="000000">
                    <a:alpha val="17000"/>
                  </a:srgbClr>
                </a:gs>
                <a:gs pos="57143">
                  <a:srgbClr val="000000">
                    <a:alpha val="9810"/>
                  </a:srgbClr>
                </a:gs>
                <a:gs pos="71429">
                  <a:srgbClr val="000000">
                    <a:alpha val="4718"/>
                  </a:srgbClr>
                </a:gs>
                <a:gs pos="85714">
                  <a:srgbClr val="000000">
                    <a:alpha val="1893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2816242">
              <a:off x="1771124" y="162358"/>
              <a:ext cx="698496" cy="609650"/>
            </a:xfrm>
            <a:prstGeom prst="ellipse">
              <a:avLst/>
            </a:prstGeom>
            <a:gradFill>
              <a:gsLst>
                <a:gs pos="0">
                  <a:srgbClr val="5F4D42">
                    <a:alpha val="13319"/>
                  </a:srgbClr>
                </a:gs>
                <a:gs pos="14286">
                  <a:srgbClr val="5F4D42">
                    <a:alpha val="12311"/>
                  </a:srgbClr>
                </a:gs>
                <a:gs pos="28571">
                  <a:srgbClr val="5F4D42">
                    <a:alpha val="9698"/>
                  </a:srgbClr>
                </a:gs>
                <a:gs pos="42857">
                  <a:srgbClr val="5F4D42">
                    <a:alpha val="6472"/>
                  </a:srgbClr>
                </a:gs>
                <a:gs pos="57143">
                  <a:srgbClr val="5F4D42">
                    <a:alpha val="3640"/>
                  </a:srgbClr>
                </a:gs>
                <a:gs pos="71429">
                  <a:srgbClr val="5F4D42">
                    <a:alpha val="1720"/>
                  </a:srgbClr>
                </a:gs>
                <a:gs pos="85714">
                  <a:srgbClr val="5F4D42">
                    <a:alpha val="684"/>
                  </a:srgbClr>
                </a:gs>
                <a:gs pos="100000">
                  <a:srgbClr val="5F4D42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7616227">
              <a:off x="2900534" y="1409516"/>
              <a:ext cx="445127" cy="304218"/>
            </a:xfrm>
            <a:prstGeom prst="ellipse">
              <a:avLst/>
            </a:prstGeom>
            <a:gradFill>
              <a:gsLst>
                <a:gs pos="0">
                  <a:srgbClr val="00001E">
                    <a:alpha val="11673"/>
                  </a:srgbClr>
                </a:gs>
                <a:gs pos="14286">
                  <a:srgbClr val="00001E">
                    <a:alpha val="10782"/>
                  </a:srgbClr>
                </a:gs>
                <a:gs pos="28571">
                  <a:srgbClr val="00001E">
                    <a:alpha val="8477"/>
                  </a:srgbClr>
                </a:gs>
                <a:gs pos="42857">
                  <a:srgbClr val="00001E">
                    <a:alpha val="5645"/>
                  </a:srgbClr>
                </a:gs>
                <a:gs pos="57143">
                  <a:srgbClr val="00001E">
                    <a:alpha val="3168"/>
                  </a:srgbClr>
                </a:gs>
                <a:gs pos="71429">
                  <a:srgbClr val="00001E">
                    <a:alpha val="1496"/>
                  </a:srgbClr>
                </a:gs>
                <a:gs pos="85714">
                  <a:srgbClr val="00001E">
                    <a:alpha val="594"/>
                  </a:srgbClr>
                </a:gs>
                <a:gs pos="100000">
                  <a:srgbClr val="00001E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5298455">
              <a:off x="2834320" y="644195"/>
              <a:ext cx="781071" cy="248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8558874">
              <a:off x="2016220" y="255324"/>
              <a:ext cx="718980" cy="575084"/>
            </a:xfrm>
            <a:prstGeom prst="ellipse">
              <a:avLst/>
            </a:prstGeom>
            <a:gradFill>
              <a:gsLst>
                <a:gs pos="0">
                  <a:srgbClr val="9D0000">
                    <a:alpha val="2868"/>
                  </a:srgbClr>
                </a:gs>
                <a:gs pos="14286">
                  <a:srgbClr val="9D0000">
                    <a:alpha val="2639"/>
                  </a:srgbClr>
                </a:gs>
                <a:gs pos="28571">
                  <a:srgbClr val="9D0000">
                    <a:alpha val="2055"/>
                  </a:srgbClr>
                </a:gs>
                <a:gs pos="42857">
                  <a:srgbClr val="9D0000">
                    <a:alpha val="1353"/>
                  </a:srgbClr>
                </a:gs>
                <a:gs pos="57143">
                  <a:srgbClr val="9D0000">
                    <a:alpha val="752"/>
                  </a:srgbClr>
                </a:gs>
                <a:gs pos="71429">
                  <a:srgbClr val="9D0000">
                    <a:alpha val="353"/>
                  </a:srgbClr>
                </a:gs>
                <a:gs pos="85714">
                  <a:srgbClr val="9D0000">
                    <a:alpha val="140"/>
                  </a:srgbClr>
                </a:gs>
                <a:gs pos="100000">
                  <a:srgbClr val="9D0000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5756615">
              <a:off x="2832006" y="1420729"/>
              <a:ext cx="530494" cy="242623"/>
            </a:xfrm>
            <a:prstGeom prst="ellipse">
              <a:avLst/>
            </a:prstGeom>
            <a:gradFill>
              <a:gsLst>
                <a:gs pos="0">
                  <a:srgbClr val="000000">
                    <a:alpha val="13359"/>
                  </a:srgbClr>
                </a:gs>
                <a:gs pos="14286">
                  <a:srgbClr val="000000">
                    <a:alpha val="12349"/>
                  </a:srgbClr>
                </a:gs>
                <a:gs pos="28571">
                  <a:srgbClr val="000000">
                    <a:alpha val="9728"/>
                  </a:srgbClr>
                </a:gs>
                <a:gs pos="42857">
                  <a:srgbClr val="000000">
                    <a:alpha val="6492"/>
                  </a:srgbClr>
                </a:gs>
                <a:gs pos="57143">
                  <a:srgbClr val="000000">
                    <a:alpha val="3651"/>
                  </a:srgbClr>
                </a:gs>
                <a:gs pos="71429">
                  <a:srgbClr val="000000">
                    <a:alpha val="1726"/>
                  </a:srgbClr>
                </a:gs>
                <a:gs pos="85714">
                  <a:srgbClr val="000000">
                    <a:alpha val="686"/>
                  </a:srgbClr>
                </a:gs>
                <a:gs pos="100000">
                  <a:srgbClr val="000000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9862426">
              <a:off x="-104417" y="12654"/>
              <a:ext cx="480394" cy="311850"/>
            </a:xfrm>
            <a:prstGeom prst="ellipse">
              <a:avLst/>
            </a:prstGeom>
            <a:gradFill>
              <a:gsLst>
                <a:gs pos="0">
                  <a:srgbClr val="000000">
                    <a:alpha val="5011"/>
                  </a:srgbClr>
                </a:gs>
                <a:gs pos="14286">
                  <a:srgbClr val="000000">
                    <a:alpha val="4615"/>
                  </a:srgbClr>
                </a:gs>
                <a:gs pos="28571">
                  <a:srgbClr val="000000">
                    <a:alpha val="3602"/>
                  </a:srgbClr>
                </a:gs>
                <a:gs pos="42857">
                  <a:srgbClr val="000000">
                    <a:alpha val="2378"/>
                  </a:srgbClr>
                </a:gs>
                <a:gs pos="57143">
                  <a:srgbClr val="000000">
                    <a:alpha val="1325"/>
                  </a:srgbClr>
                </a:gs>
                <a:gs pos="71429">
                  <a:srgbClr val="000000">
                    <a:alpha val="622"/>
                  </a:srgbClr>
                </a:gs>
                <a:gs pos="85714">
                  <a:srgbClr val="000000">
                    <a:alpha val="247"/>
                  </a:srgbClr>
                </a:gs>
                <a:gs pos="100000">
                  <a:srgbClr val="000000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-10128198">
              <a:off x="3364239" y="1534926"/>
              <a:ext cx="292863" cy="169968"/>
            </a:xfrm>
            <a:prstGeom prst="ellipse">
              <a:avLst/>
            </a:prstGeom>
            <a:gradFill>
              <a:gsLst>
                <a:gs pos="0">
                  <a:srgbClr val="000051">
                    <a:alpha val="11536"/>
                  </a:srgbClr>
                </a:gs>
                <a:gs pos="14286">
                  <a:srgbClr val="000051">
                    <a:alpha val="10655"/>
                  </a:srgbClr>
                </a:gs>
                <a:gs pos="28571">
                  <a:srgbClr val="000051">
                    <a:alpha val="8376"/>
                  </a:srgbClr>
                </a:gs>
                <a:gs pos="42857">
                  <a:srgbClr val="000051">
                    <a:alpha val="5576"/>
                  </a:srgbClr>
                </a:gs>
                <a:gs pos="57143">
                  <a:srgbClr val="000051">
                    <a:alpha val="3129"/>
                  </a:srgbClr>
                </a:gs>
                <a:gs pos="71429">
                  <a:srgbClr val="000051">
                    <a:alpha val="1477"/>
                  </a:srgbClr>
                </a:gs>
                <a:gs pos="85714">
                  <a:srgbClr val="000051">
                    <a:alpha val="587"/>
                  </a:srgbClr>
                </a:gs>
                <a:gs pos="100000">
                  <a:srgbClr val="000051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5213875">
              <a:off x="2817743" y="1043919"/>
              <a:ext cx="847146" cy="300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4921369">
              <a:off x="2881617" y="1549941"/>
              <a:ext cx="456749" cy="281219"/>
            </a:xfrm>
            <a:prstGeom prst="ellipse">
              <a:avLst/>
            </a:prstGeom>
            <a:gradFill>
              <a:gsLst>
                <a:gs pos="0">
                  <a:srgbClr val="000000">
                    <a:alpha val="10076"/>
                  </a:srgbClr>
                </a:gs>
                <a:gs pos="14286">
                  <a:srgbClr val="000000">
                    <a:alpha val="9300"/>
                  </a:srgbClr>
                </a:gs>
                <a:gs pos="28571">
                  <a:srgbClr val="000000">
                    <a:alpha val="7299"/>
                  </a:srgbClr>
                </a:gs>
                <a:gs pos="42857">
                  <a:srgbClr val="000000">
                    <a:alpha val="4850"/>
                  </a:srgbClr>
                </a:gs>
                <a:gs pos="57143">
                  <a:srgbClr val="000000">
                    <a:alpha val="2717"/>
                  </a:srgbClr>
                </a:gs>
                <a:gs pos="71429">
                  <a:srgbClr val="000000">
                    <a:alpha val="1281"/>
                  </a:srgbClr>
                </a:gs>
                <a:gs pos="85714">
                  <a:srgbClr val="000000">
                    <a:alpha val="509"/>
                  </a:srgbClr>
                </a:gs>
                <a:gs pos="100000">
                  <a:srgbClr val="000000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2882317">
              <a:off x="3038766" y="747903"/>
              <a:ext cx="709450" cy="195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6020359">
              <a:off x="2914096" y="1236396"/>
              <a:ext cx="541319" cy="303835"/>
            </a:xfrm>
            <a:prstGeom prst="ellipse">
              <a:avLst/>
            </a:prstGeom>
            <a:gradFill>
              <a:gsLst>
                <a:gs pos="0">
                  <a:srgbClr val="00001A">
                    <a:alpha val="7981"/>
                  </a:srgbClr>
                </a:gs>
                <a:gs pos="14286">
                  <a:srgbClr val="00001A">
                    <a:alpha val="7360"/>
                  </a:srgbClr>
                </a:gs>
                <a:gs pos="28571">
                  <a:srgbClr val="00001A">
                    <a:alpha val="5763"/>
                  </a:srgbClr>
                </a:gs>
                <a:gs pos="42857">
                  <a:srgbClr val="00001A">
                    <a:alpha val="3818"/>
                  </a:srgbClr>
                </a:gs>
                <a:gs pos="57143">
                  <a:srgbClr val="00001A">
                    <a:alpha val="2134"/>
                  </a:srgbClr>
                </a:gs>
                <a:gs pos="71429">
                  <a:srgbClr val="00001A">
                    <a:alpha val="1005"/>
                  </a:srgbClr>
                </a:gs>
                <a:gs pos="85714">
                  <a:srgbClr val="00001A">
                    <a:alpha val="399"/>
                  </a:srgbClr>
                </a:gs>
                <a:gs pos="100000">
                  <a:srgbClr val="00001A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7031982">
              <a:off x="2770739" y="2282914"/>
              <a:ext cx="642175" cy="178384"/>
            </a:xfrm>
            <a:prstGeom prst="ellipse">
              <a:avLst/>
            </a:prstGeom>
            <a:gradFill>
              <a:gsLst>
                <a:gs pos="0">
                  <a:srgbClr val="000000">
                    <a:alpha val="13623"/>
                  </a:srgbClr>
                </a:gs>
                <a:gs pos="14286">
                  <a:srgbClr val="000000">
                    <a:alpha val="12594"/>
                  </a:srgbClr>
                </a:gs>
                <a:gs pos="28571">
                  <a:srgbClr val="000000">
                    <a:alpha val="9924"/>
                  </a:srgbClr>
                </a:gs>
                <a:gs pos="42857">
                  <a:srgbClr val="000000">
                    <a:alpha val="6626"/>
                  </a:srgbClr>
                </a:gs>
                <a:gs pos="57143">
                  <a:srgbClr val="000000">
                    <a:alpha val="3727"/>
                  </a:srgbClr>
                </a:gs>
                <a:gs pos="71429">
                  <a:srgbClr val="000000">
                    <a:alpha val="1762"/>
                  </a:srgbClr>
                </a:gs>
                <a:gs pos="85714">
                  <a:srgbClr val="000000">
                    <a:alpha val="701"/>
                  </a:srgbClr>
                </a:gs>
                <a:gs pos="100000">
                  <a:srgbClr val="00000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6564721">
              <a:off x="1867587" y="250861"/>
              <a:ext cx="455940" cy="314531"/>
            </a:xfrm>
            <a:prstGeom prst="ellipse">
              <a:avLst/>
            </a:prstGeom>
            <a:gradFill>
              <a:gsLst>
                <a:gs pos="0">
                  <a:srgbClr val="002A40">
                    <a:alpha val="5428"/>
                  </a:srgbClr>
                </a:gs>
                <a:gs pos="14286">
                  <a:srgbClr val="002A40">
                    <a:alpha val="5000"/>
                  </a:srgbClr>
                </a:gs>
                <a:gs pos="28571">
                  <a:srgbClr val="002A40">
                    <a:alpha val="3905"/>
                  </a:srgbClr>
                </a:gs>
                <a:gs pos="42857">
                  <a:srgbClr val="002A40">
                    <a:alpha val="2579"/>
                  </a:srgbClr>
                </a:gs>
                <a:gs pos="57143">
                  <a:srgbClr val="002A40">
                    <a:alpha val="1437"/>
                  </a:srgbClr>
                </a:gs>
                <a:gs pos="71429">
                  <a:srgbClr val="002A40">
                    <a:alpha val="675"/>
                  </a:srgbClr>
                </a:gs>
                <a:gs pos="85714">
                  <a:srgbClr val="002A40">
                    <a:alpha val="268"/>
                  </a:srgbClr>
                </a:gs>
                <a:gs pos="100000">
                  <a:srgbClr val="002A40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7452814">
              <a:off x="586839" y="-46574"/>
              <a:ext cx="573149" cy="547272"/>
            </a:xfrm>
            <a:prstGeom prst="ellipse">
              <a:avLst/>
            </a:prstGeom>
            <a:gradFill>
              <a:gsLst>
                <a:gs pos="0">
                  <a:srgbClr val="009200">
                    <a:alpha val="2945"/>
                  </a:srgbClr>
                </a:gs>
                <a:gs pos="14286">
                  <a:srgbClr val="009200">
                    <a:alpha val="2710"/>
                  </a:srgbClr>
                </a:gs>
                <a:gs pos="28571">
                  <a:srgbClr val="009200">
                    <a:alpha val="2111"/>
                  </a:srgbClr>
                </a:gs>
                <a:gs pos="42857">
                  <a:srgbClr val="009200">
                    <a:alpha val="1390"/>
                  </a:srgbClr>
                </a:gs>
                <a:gs pos="57143">
                  <a:srgbClr val="009200">
                    <a:alpha val="772"/>
                  </a:srgbClr>
                </a:gs>
                <a:gs pos="71429">
                  <a:srgbClr val="009200">
                    <a:alpha val="362"/>
                  </a:srgbClr>
                </a:gs>
                <a:gs pos="85714">
                  <a:srgbClr val="009200">
                    <a:alpha val="143"/>
                  </a:srgbClr>
                </a:gs>
                <a:gs pos="100000">
                  <a:srgbClr val="009200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8286758">
              <a:off x="1407244" y="-74261"/>
              <a:ext cx="642908" cy="525130"/>
            </a:xfrm>
            <a:prstGeom prst="ellipse">
              <a:avLst/>
            </a:prstGeom>
            <a:gradFill>
              <a:gsLst>
                <a:gs pos="0">
                  <a:srgbClr val="00607C">
                    <a:alpha val="4311"/>
                  </a:srgbClr>
                </a:gs>
                <a:gs pos="14286">
                  <a:srgbClr val="00607C">
                    <a:alpha val="3969"/>
                  </a:srgbClr>
                </a:gs>
                <a:gs pos="28571">
                  <a:srgbClr val="00607C">
                    <a:alpha val="3096"/>
                  </a:srgbClr>
                </a:gs>
                <a:gs pos="42857">
                  <a:srgbClr val="00607C">
                    <a:alpha val="2042"/>
                  </a:srgbClr>
                </a:gs>
                <a:gs pos="57143">
                  <a:srgbClr val="00607C">
                    <a:alpha val="1137"/>
                  </a:srgbClr>
                </a:gs>
                <a:gs pos="71429">
                  <a:srgbClr val="00607C">
                    <a:alpha val="534"/>
                  </a:srgbClr>
                </a:gs>
                <a:gs pos="85714">
                  <a:srgbClr val="00607C">
                    <a:alpha val="211"/>
                  </a:srgbClr>
                </a:gs>
                <a:gs pos="100000">
                  <a:srgbClr val="00607C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10557218">
              <a:off x="1863198" y="18372"/>
              <a:ext cx="419376" cy="335506"/>
            </a:xfrm>
            <a:prstGeom prst="ellipse">
              <a:avLst/>
            </a:prstGeom>
            <a:gradFill>
              <a:gsLst>
                <a:gs pos="0">
                  <a:srgbClr val="000053">
                    <a:alpha val="3802"/>
                  </a:srgbClr>
                </a:gs>
                <a:gs pos="14286">
                  <a:srgbClr val="000053">
                    <a:alpha val="3500"/>
                  </a:srgbClr>
                </a:gs>
                <a:gs pos="28571">
                  <a:srgbClr val="000053">
                    <a:alpha val="2729"/>
                  </a:srgbClr>
                </a:gs>
                <a:gs pos="42857">
                  <a:srgbClr val="000053">
                    <a:alpha val="1798"/>
                  </a:srgbClr>
                </a:gs>
                <a:gs pos="57143">
                  <a:srgbClr val="000053">
                    <a:alpha val="1000"/>
                  </a:srgbClr>
                </a:gs>
                <a:gs pos="71429">
                  <a:srgbClr val="000053">
                    <a:alpha val="470"/>
                  </a:srgbClr>
                </a:gs>
                <a:gs pos="85714">
                  <a:srgbClr val="000053">
                    <a:alpha val="186"/>
                  </a:srgbClr>
                </a:gs>
                <a:gs pos="100000">
                  <a:srgbClr val="000053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-10743952">
              <a:off x="1114856" y="-116714"/>
              <a:ext cx="563680" cy="233428"/>
            </a:xfrm>
            <a:prstGeom prst="ellipse">
              <a:avLst/>
            </a:prstGeom>
            <a:gradFill>
              <a:gsLst>
                <a:gs pos="0">
                  <a:srgbClr val="00005C">
                    <a:alpha val="4537"/>
                  </a:srgbClr>
                </a:gs>
                <a:gs pos="14286">
                  <a:srgbClr val="00005C">
                    <a:alpha val="4177"/>
                  </a:srgbClr>
                </a:gs>
                <a:gs pos="28571">
                  <a:srgbClr val="00005C">
                    <a:alpha val="3259"/>
                  </a:srgbClr>
                </a:gs>
                <a:gs pos="42857">
                  <a:srgbClr val="00005C">
                    <a:alpha val="2150"/>
                  </a:srgbClr>
                </a:gs>
                <a:gs pos="57143">
                  <a:srgbClr val="00005C">
                    <a:alpha val="1197"/>
                  </a:srgbClr>
                </a:gs>
                <a:gs pos="71429">
                  <a:srgbClr val="00005C">
                    <a:alpha val="562"/>
                  </a:srgbClr>
                </a:gs>
                <a:gs pos="85714">
                  <a:srgbClr val="00005C">
                    <a:alpha val="223"/>
                  </a:srgbClr>
                </a:gs>
                <a:gs pos="100000">
                  <a:srgbClr val="00005C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9485026">
              <a:off x="1005506" y="-57139"/>
              <a:ext cx="500216" cy="405096"/>
            </a:xfrm>
            <a:prstGeom prst="ellipse">
              <a:avLst/>
            </a:prstGeom>
            <a:gradFill>
              <a:gsLst>
                <a:gs pos="0">
                  <a:srgbClr val="0000FF">
                    <a:alpha val="1311"/>
                  </a:srgbClr>
                </a:gs>
                <a:gs pos="14286">
                  <a:srgbClr val="0000FF">
                    <a:alpha val="1205"/>
                  </a:srgbClr>
                </a:gs>
                <a:gs pos="28571">
                  <a:srgbClr val="0000FF">
                    <a:alpha val="937"/>
                  </a:srgbClr>
                </a:gs>
                <a:gs pos="42857">
                  <a:srgbClr val="0000FF">
                    <a:alpha val="616"/>
                  </a:srgbClr>
                </a:gs>
                <a:gs pos="57143">
                  <a:srgbClr val="0000FF">
                    <a:alpha val="342"/>
                  </a:srgbClr>
                </a:gs>
                <a:gs pos="71429">
                  <a:srgbClr val="0000FF">
                    <a:alpha val="160"/>
                  </a:srgbClr>
                </a:gs>
                <a:gs pos="85714">
                  <a:srgbClr val="0000FF">
                    <a:alpha val="63"/>
                  </a:srgbClr>
                </a:gs>
                <a:gs pos="100000">
                  <a:srgbClr val="0000FF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7971694">
              <a:off x="3075289" y="499519"/>
              <a:ext cx="410389" cy="226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8467294">
              <a:off x="3178535" y="1009995"/>
              <a:ext cx="625230" cy="247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8193053">
              <a:off x="3086550" y="370770"/>
              <a:ext cx="593142" cy="268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4782328">
              <a:off x="3257649" y="920591"/>
              <a:ext cx="628020" cy="288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10657389">
              <a:off x="1433468" y="-81256"/>
              <a:ext cx="544015" cy="162512"/>
            </a:xfrm>
            <a:prstGeom prst="ellipse">
              <a:avLst/>
            </a:prstGeom>
            <a:gradFill>
              <a:gsLst>
                <a:gs pos="0">
                  <a:srgbClr val="000044">
                    <a:alpha val="7134"/>
                  </a:srgbClr>
                </a:gs>
                <a:gs pos="14286">
                  <a:srgbClr val="000044">
                    <a:alpha val="6577"/>
                  </a:srgbClr>
                </a:gs>
                <a:gs pos="28571">
                  <a:srgbClr val="000044">
                    <a:alpha val="5145"/>
                  </a:srgbClr>
                </a:gs>
                <a:gs pos="42857">
                  <a:srgbClr val="000044">
                    <a:alpha val="3405"/>
                  </a:srgbClr>
                </a:gs>
                <a:gs pos="57143">
                  <a:srgbClr val="000044">
                    <a:alpha val="1901"/>
                  </a:srgbClr>
                </a:gs>
                <a:gs pos="71429">
                  <a:srgbClr val="000044">
                    <a:alpha val="895"/>
                  </a:srgbClr>
                </a:gs>
                <a:gs pos="85714">
                  <a:srgbClr val="000044">
                    <a:alpha val="355"/>
                  </a:srgbClr>
                </a:gs>
                <a:gs pos="100000">
                  <a:srgbClr val="000044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-10690309">
              <a:off x="2260834" y="-102540"/>
              <a:ext cx="646124" cy="205081"/>
            </a:xfrm>
            <a:prstGeom prst="ellipse">
              <a:avLst/>
            </a:prstGeom>
            <a:gradFill>
              <a:gsLst>
                <a:gs pos="0">
                  <a:srgbClr val="000000">
                    <a:alpha val="11286"/>
                  </a:srgbClr>
                </a:gs>
                <a:gs pos="14286">
                  <a:srgbClr val="000000">
                    <a:alpha val="10422"/>
                  </a:srgbClr>
                </a:gs>
                <a:gs pos="28571">
                  <a:srgbClr val="000000">
                    <a:alpha val="8191"/>
                  </a:srgbClr>
                </a:gs>
                <a:gs pos="42857">
                  <a:srgbClr val="000000">
                    <a:alpha val="5451"/>
                  </a:srgbClr>
                </a:gs>
                <a:gs pos="57143">
                  <a:srgbClr val="000000">
                    <a:alpha val="3058"/>
                  </a:srgbClr>
                </a:gs>
                <a:gs pos="71429">
                  <a:srgbClr val="000000">
                    <a:alpha val="1443"/>
                  </a:srgbClr>
                </a:gs>
                <a:gs pos="85714">
                  <a:srgbClr val="000000">
                    <a:alpha val="573"/>
                  </a:srgbClr>
                </a:gs>
                <a:gs pos="100000">
                  <a:srgbClr val="000000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-10643159">
              <a:off x="672733" y="-145925"/>
              <a:ext cx="398338" cy="303267"/>
            </a:xfrm>
            <a:prstGeom prst="ellipse">
              <a:avLst/>
            </a:prstGeom>
            <a:gradFill>
              <a:gsLst>
                <a:gs pos="0">
                  <a:srgbClr val="00002F">
                    <a:alpha val="2251"/>
                  </a:srgbClr>
                </a:gs>
                <a:gs pos="14286">
                  <a:srgbClr val="00002F">
                    <a:alpha val="2071"/>
                  </a:srgbClr>
                </a:gs>
                <a:gs pos="28571">
                  <a:srgbClr val="00002F">
                    <a:alpha val="1611"/>
                  </a:srgbClr>
                </a:gs>
                <a:gs pos="42857">
                  <a:srgbClr val="00002F">
                    <a:alpha val="1060"/>
                  </a:srgbClr>
                </a:gs>
                <a:gs pos="57143">
                  <a:srgbClr val="00002F">
                    <a:alpha val="589"/>
                  </a:srgbClr>
                </a:gs>
                <a:gs pos="71429">
                  <a:srgbClr val="00002F">
                    <a:alpha val="276"/>
                  </a:srgbClr>
                </a:gs>
                <a:gs pos="85714">
                  <a:srgbClr val="00002F">
                    <a:alpha val="109"/>
                  </a:srgbClr>
                </a:gs>
                <a:gs pos="100000">
                  <a:srgbClr val="00002F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-10018865">
              <a:off x="3229543" y="1032040"/>
              <a:ext cx="547593" cy="26246"/>
            </a:xfrm>
            <a:prstGeom prst="ellipse">
              <a:avLst/>
            </a:prstGeom>
            <a:gradFill>
              <a:gsLst>
                <a:gs pos="0">
                  <a:srgbClr val="000000">
                    <a:alpha val="29455"/>
                  </a:srgbClr>
                </a:gs>
                <a:gs pos="14286">
                  <a:srgbClr val="000000">
                    <a:alpha val="27436"/>
                  </a:srgbClr>
                </a:gs>
                <a:gs pos="28571">
                  <a:srgbClr val="000000">
                    <a:alpha val="22043"/>
                  </a:srgbClr>
                </a:gs>
                <a:gs pos="42857">
                  <a:srgbClr val="000000">
                    <a:alpha val="15069"/>
                  </a:srgbClr>
                </a:gs>
                <a:gs pos="57143">
                  <a:srgbClr val="000000">
                    <a:alpha val="8653"/>
                  </a:srgbClr>
                </a:gs>
                <a:gs pos="71429">
                  <a:srgbClr val="000000">
                    <a:alpha val="4148"/>
                  </a:srgbClr>
                </a:gs>
                <a:gs pos="85714">
                  <a:srgbClr val="000000">
                    <a:alpha val="1661"/>
                  </a:srgbClr>
                </a:gs>
                <a:gs pos="100000">
                  <a:srgbClr val="000000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5596890">
              <a:off x="-254669" y="-162276"/>
              <a:ext cx="575670" cy="398217"/>
            </a:xfrm>
            <a:prstGeom prst="ellipse">
              <a:avLst/>
            </a:prstGeom>
            <a:gradFill>
              <a:gsLst>
                <a:gs pos="0">
                  <a:srgbClr val="00002D">
                    <a:alpha val="15172"/>
                  </a:srgbClr>
                </a:gs>
                <a:gs pos="14286">
                  <a:srgbClr val="00002D">
                    <a:alpha val="14035"/>
                  </a:srgbClr>
                </a:gs>
                <a:gs pos="28571">
                  <a:srgbClr val="00002D">
                    <a:alpha val="11079"/>
                  </a:srgbClr>
                </a:gs>
                <a:gs pos="42857">
                  <a:srgbClr val="00002D">
                    <a:alpha val="7413"/>
                  </a:srgbClr>
                </a:gs>
                <a:gs pos="57143">
                  <a:srgbClr val="00002D">
                    <a:alpha val="4178"/>
                  </a:srgbClr>
                </a:gs>
                <a:gs pos="71429">
                  <a:srgbClr val="00002D">
                    <a:alpha val="1978"/>
                  </a:srgbClr>
                </a:gs>
                <a:gs pos="85714">
                  <a:srgbClr val="00002D">
                    <a:alpha val="787"/>
                  </a:srgbClr>
                </a:gs>
                <a:gs pos="100000">
                  <a:srgbClr val="00002D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10769381">
              <a:off x="2085119" y="-143190"/>
              <a:ext cx="451711" cy="298921"/>
            </a:xfrm>
            <a:prstGeom prst="ellipse">
              <a:avLst/>
            </a:prstGeom>
            <a:gradFill>
              <a:gsLst>
                <a:gs pos="0">
                  <a:srgbClr val="000000">
                    <a:alpha val="5063"/>
                  </a:srgbClr>
                </a:gs>
                <a:gs pos="14286">
                  <a:srgbClr val="000000">
                    <a:alpha val="4664"/>
                  </a:srgbClr>
                </a:gs>
                <a:gs pos="28571">
                  <a:srgbClr val="000000">
                    <a:alpha val="3640"/>
                  </a:srgbClr>
                </a:gs>
                <a:gs pos="42857">
                  <a:srgbClr val="000000">
                    <a:alpha val="2403"/>
                  </a:srgbClr>
                </a:gs>
                <a:gs pos="57143">
                  <a:srgbClr val="000000">
                    <a:alpha val="1339"/>
                  </a:srgbClr>
                </a:gs>
                <a:gs pos="71429">
                  <a:srgbClr val="000000">
                    <a:alpha val="629"/>
                  </a:srgbClr>
                </a:gs>
                <a:gs pos="85714">
                  <a:srgbClr val="000000">
                    <a:alpha val="249"/>
                  </a:srgbClr>
                </a:gs>
                <a:gs pos="100000">
                  <a:srgbClr val="000000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-8989517">
              <a:off x="2211429" y="-104865"/>
              <a:ext cx="474272" cy="265826"/>
            </a:xfrm>
            <a:prstGeom prst="ellipse">
              <a:avLst/>
            </a:prstGeom>
            <a:gradFill>
              <a:gsLst>
                <a:gs pos="0">
                  <a:srgbClr val="000000">
                    <a:alpha val="4050"/>
                  </a:srgbClr>
                </a:gs>
                <a:gs pos="14286">
                  <a:srgbClr val="000000">
                    <a:alpha val="3729"/>
                  </a:srgbClr>
                </a:gs>
                <a:gs pos="28571">
                  <a:srgbClr val="000000">
                    <a:alpha val="2907"/>
                  </a:srgbClr>
                </a:gs>
                <a:gs pos="42857">
                  <a:srgbClr val="000000">
                    <a:alpha val="1917"/>
                  </a:srgbClr>
                </a:gs>
                <a:gs pos="57143">
                  <a:srgbClr val="000000">
                    <a:alpha val="1067"/>
                  </a:srgbClr>
                </a:gs>
                <a:gs pos="71429">
                  <a:srgbClr val="000000">
                    <a:alpha val="501"/>
                  </a:srgbClr>
                </a:gs>
                <a:gs pos="85714">
                  <a:srgbClr val="000000">
                    <a:alpha val="198"/>
                  </a:srgbClr>
                </a:gs>
                <a:gs pos="100000">
                  <a:srgbClr val="000000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-9458798">
              <a:off x="1578059" y="2240739"/>
              <a:ext cx="501625" cy="376272"/>
            </a:xfrm>
            <a:prstGeom prst="ellipse">
              <a:avLst/>
            </a:prstGeom>
            <a:gradFill>
              <a:gsLst>
                <a:gs pos="0">
                  <a:srgbClr val="FFB100">
                    <a:alpha val="18972"/>
                  </a:srgbClr>
                </a:gs>
                <a:gs pos="14286">
                  <a:srgbClr val="FFB100">
                    <a:alpha val="17581"/>
                  </a:srgbClr>
                </a:gs>
                <a:gs pos="28571">
                  <a:srgbClr val="FFB100">
                    <a:alpha val="13940"/>
                  </a:srgbClr>
                </a:gs>
                <a:gs pos="42857">
                  <a:srgbClr val="FFB100">
                    <a:alpha val="9378"/>
                  </a:srgbClr>
                </a:gs>
                <a:gs pos="57143">
                  <a:srgbClr val="FFB100">
                    <a:alpha val="5310"/>
                  </a:srgbClr>
                </a:gs>
                <a:gs pos="71429">
                  <a:srgbClr val="FFB100">
                    <a:alpha val="2522"/>
                  </a:srgbClr>
                </a:gs>
                <a:gs pos="85714">
                  <a:srgbClr val="FFB100">
                    <a:alpha val="1005"/>
                  </a:srgbClr>
                </a:gs>
                <a:gs pos="100000">
                  <a:srgbClr val="FFB1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8512012">
              <a:off x="1456033" y="2167393"/>
              <a:ext cx="593042" cy="434475"/>
            </a:xfrm>
            <a:prstGeom prst="ellipse">
              <a:avLst/>
            </a:prstGeom>
            <a:gradFill>
              <a:gsLst>
                <a:gs pos="0">
                  <a:srgbClr val="FF0019">
                    <a:alpha val="7158"/>
                  </a:srgbClr>
                </a:gs>
                <a:gs pos="14286">
                  <a:srgbClr val="FF0019">
                    <a:alpha val="6599"/>
                  </a:srgbClr>
                </a:gs>
                <a:gs pos="28571">
                  <a:srgbClr val="FF0019">
                    <a:alpha val="5162"/>
                  </a:srgbClr>
                </a:gs>
                <a:gs pos="42857">
                  <a:srgbClr val="FF0019">
                    <a:alpha val="3417"/>
                  </a:srgbClr>
                </a:gs>
                <a:gs pos="57143">
                  <a:srgbClr val="FF0019">
                    <a:alpha val="1908"/>
                  </a:srgbClr>
                </a:gs>
                <a:gs pos="71429">
                  <a:srgbClr val="FF0019">
                    <a:alpha val="898"/>
                  </a:srgbClr>
                </a:gs>
                <a:gs pos="85714">
                  <a:srgbClr val="FF0019">
                    <a:alpha val="356"/>
                  </a:srgbClr>
                </a:gs>
                <a:gs pos="100000">
                  <a:srgbClr val="FF0019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8231732">
              <a:off x="877851" y="2156860"/>
              <a:ext cx="748538" cy="460449"/>
            </a:xfrm>
            <a:prstGeom prst="ellipse">
              <a:avLst/>
            </a:prstGeom>
            <a:gradFill>
              <a:gsLst>
                <a:gs pos="0">
                  <a:srgbClr val="FF9E00">
                    <a:alpha val="6866"/>
                  </a:srgbClr>
                </a:gs>
                <a:gs pos="14286">
                  <a:srgbClr val="FF9E00">
                    <a:alpha val="6329"/>
                  </a:srgbClr>
                </a:gs>
                <a:gs pos="28571">
                  <a:srgbClr val="FF9E00">
                    <a:alpha val="4950"/>
                  </a:srgbClr>
                </a:gs>
                <a:gs pos="42857">
                  <a:srgbClr val="FF9E00">
                    <a:alpha val="3275"/>
                  </a:srgbClr>
                </a:gs>
                <a:gs pos="57143">
                  <a:srgbClr val="FF9E00">
                    <a:alpha val="1828"/>
                  </a:srgbClr>
                </a:gs>
                <a:gs pos="71429">
                  <a:srgbClr val="FF9E00">
                    <a:alpha val="860"/>
                  </a:srgbClr>
                </a:gs>
                <a:gs pos="85714">
                  <a:srgbClr val="FF9E00">
                    <a:alpha val="341"/>
                  </a:srgbClr>
                </a:gs>
                <a:gs pos="100000">
                  <a:srgbClr val="FF9E00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5407980">
              <a:off x="423286" y="2117512"/>
              <a:ext cx="750610" cy="468034"/>
            </a:xfrm>
            <a:prstGeom prst="ellipse">
              <a:avLst/>
            </a:prstGeom>
            <a:gradFill>
              <a:gsLst>
                <a:gs pos="0">
                  <a:srgbClr val="FFFF00">
                    <a:alpha val="7005"/>
                  </a:srgbClr>
                </a:gs>
                <a:gs pos="14286">
                  <a:srgbClr val="FFFF00">
                    <a:alpha val="6457"/>
                  </a:srgbClr>
                </a:gs>
                <a:gs pos="28571">
                  <a:srgbClr val="FFFF00">
                    <a:alpha val="5051"/>
                  </a:srgbClr>
                </a:gs>
                <a:gs pos="42857">
                  <a:srgbClr val="FFFF00">
                    <a:alpha val="3343"/>
                  </a:srgbClr>
                </a:gs>
                <a:gs pos="57143">
                  <a:srgbClr val="FFFF00">
                    <a:alpha val="1866"/>
                  </a:srgbClr>
                </a:gs>
                <a:gs pos="71429">
                  <a:srgbClr val="FFFF00">
                    <a:alpha val="878"/>
                  </a:srgbClr>
                </a:gs>
                <a:gs pos="85714">
                  <a:srgbClr val="FFFF00">
                    <a:alpha val="348"/>
                  </a:srgbClr>
                </a:gs>
                <a:gs pos="100000">
                  <a:srgbClr val="FFFF00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5613084">
              <a:off x="211461" y="2203883"/>
              <a:ext cx="615728" cy="380148"/>
            </a:xfrm>
            <a:prstGeom prst="ellipse">
              <a:avLst/>
            </a:prstGeom>
            <a:gradFill>
              <a:gsLst>
                <a:gs pos="0">
                  <a:srgbClr val="FFFF00">
                    <a:alpha val="1911"/>
                  </a:srgbClr>
                </a:gs>
                <a:gs pos="14286">
                  <a:srgbClr val="FFFF00">
                    <a:alpha val="1758"/>
                  </a:srgbClr>
                </a:gs>
                <a:gs pos="28571">
                  <a:srgbClr val="FFFF00">
                    <a:alpha val="1368"/>
                  </a:srgbClr>
                </a:gs>
                <a:gs pos="42857">
                  <a:srgbClr val="FFFF00">
                    <a:alpha val="899"/>
                  </a:srgbClr>
                </a:gs>
                <a:gs pos="57143">
                  <a:srgbClr val="FFFF00">
                    <a:alpha val="499"/>
                  </a:srgbClr>
                </a:gs>
                <a:gs pos="71429">
                  <a:srgbClr val="FFFF00">
                    <a:alpha val="234"/>
                  </a:srgbClr>
                </a:gs>
                <a:gs pos="85714">
                  <a:srgbClr val="FFFF00">
                    <a:alpha val="93"/>
                  </a:srgbClr>
                </a:gs>
                <a:gs pos="100000">
                  <a:srgbClr val="FFFF00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7109970">
              <a:off x="22895" y="2117678"/>
              <a:ext cx="756126" cy="502548"/>
            </a:xfrm>
            <a:prstGeom prst="ellipse">
              <a:avLst/>
            </a:prstGeom>
            <a:gradFill>
              <a:gsLst>
                <a:gs pos="0">
                  <a:srgbClr val="FF9000">
                    <a:alpha val="2454"/>
                  </a:srgbClr>
                </a:gs>
                <a:gs pos="14286">
                  <a:srgbClr val="FF9000">
                    <a:alpha val="2258"/>
                  </a:srgbClr>
                </a:gs>
                <a:gs pos="28571">
                  <a:srgbClr val="FF9000">
                    <a:alpha val="1758"/>
                  </a:srgbClr>
                </a:gs>
                <a:gs pos="42857">
                  <a:srgbClr val="FF9000">
                    <a:alpha val="1156"/>
                  </a:srgbClr>
                </a:gs>
                <a:gs pos="57143">
                  <a:srgbClr val="FF9000">
                    <a:alpha val="642"/>
                  </a:srgbClr>
                </a:gs>
                <a:gs pos="71429">
                  <a:srgbClr val="FF9000">
                    <a:alpha val="301"/>
                  </a:srgbClr>
                </a:gs>
                <a:gs pos="85714">
                  <a:srgbClr val="FF9000">
                    <a:alpha val="119"/>
                  </a:srgbClr>
                </a:gs>
                <a:gs pos="100000">
                  <a:srgbClr val="FF9000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10590162">
              <a:off x="-249765" y="2173274"/>
              <a:ext cx="727576" cy="307265"/>
            </a:xfrm>
            <a:prstGeom prst="ellipse">
              <a:avLst/>
            </a:prstGeom>
            <a:gradFill>
              <a:gsLst>
                <a:gs pos="0">
                  <a:srgbClr val="000000">
                    <a:alpha val="30318"/>
                  </a:srgbClr>
                </a:gs>
                <a:gs pos="14286">
                  <a:srgbClr val="000000">
                    <a:alpha val="28252"/>
                  </a:srgbClr>
                </a:gs>
                <a:gs pos="28571">
                  <a:srgbClr val="000000">
                    <a:alpha val="22724"/>
                  </a:srgbClr>
                </a:gs>
                <a:gs pos="42857">
                  <a:srgbClr val="000000">
                    <a:alpha val="15556"/>
                  </a:srgbClr>
                </a:gs>
                <a:gs pos="57143">
                  <a:srgbClr val="000000">
                    <a:alpha val="8944"/>
                  </a:srgbClr>
                </a:gs>
                <a:gs pos="71429">
                  <a:srgbClr val="000000">
                    <a:alpha val="4291"/>
                  </a:srgbClr>
                </a:gs>
                <a:gs pos="85714">
                  <a:srgbClr val="000000">
                    <a:alpha val="1719"/>
                  </a:srgbClr>
                </a:gs>
                <a:gs pos="100000">
                  <a:srgbClr val="000000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8852474">
              <a:off x="3327110" y="2131619"/>
              <a:ext cx="518667" cy="201416"/>
            </a:xfrm>
            <a:prstGeom prst="ellipse">
              <a:avLst/>
            </a:prstGeom>
            <a:gradFill>
              <a:gsLst>
                <a:gs pos="0">
                  <a:srgbClr val="000000">
                    <a:alpha val="18144"/>
                  </a:srgbClr>
                </a:gs>
                <a:gs pos="14286">
                  <a:srgbClr val="000000">
                    <a:alpha val="16808"/>
                  </a:srgbClr>
                </a:gs>
                <a:gs pos="28571">
                  <a:srgbClr val="000000">
                    <a:alpha val="13314"/>
                  </a:srgbClr>
                </a:gs>
                <a:gs pos="42857">
                  <a:srgbClr val="000000">
                    <a:alpha val="8946"/>
                  </a:srgbClr>
                </a:gs>
                <a:gs pos="57143">
                  <a:srgbClr val="000000">
                    <a:alpha val="5060"/>
                  </a:srgbClr>
                </a:gs>
                <a:gs pos="71429">
                  <a:srgbClr val="000000">
                    <a:alpha val="2401"/>
                  </a:srgbClr>
                </a:gs>
                <a:gs pos="85714">
                  <a:srgbClr val="000000">
                    <a:alpha val="957"/>
                  </a:srgbClr>
                </a:gs>
                <a:gs pos="100000">
                  <a:srgbClr val="000000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4224781">
              <a:off x="2691575" y="1972086"/>
              <a:ext cx="708916" cy="4445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-9421708">
              <a:off x="2514714" y="2038343"/>
              <a:ext cx="759611" cy="379008"/>
            </a:xfrm>
            <a:prstGeom prst="ellipse">
              <a:avLst/>
            </a:prstGeom>
            <a:gradFill>
              <a:gsLst>
                <a:gs pos="0">
                  <a:srgbClr val="000000">
                    <a:alpha val="25260"/>
                  </a:srgbClr>
                </a:gs>
                <a:gs pos="14286">
                  <a:srgbClr val="000000">
                    <a:alpha val="23479"/>
                  </a:srgbClr>
                </a:gs>
                <a:gs pos="28571">
                  <a:srgbClr val="000000">
                    <a:alpha val="18761"/>
                  </a:srgbClr>
                </a:gs>
                <a:gs pos="42857">
                  <a:srgbClr val="000000">
                    <a:alpha val="12741"/>
                  </a:srgbClr>
                </a:gs>
                <a:gs pos="57143">
                  <a:srgbClr val="000000">
                    <a:alpha val="7274"/>
                  </a:srgbClr>
                </a:gs>
                <a:gs pos="71429">
                  <a:srgbClr val="000000">
                    <a:alpha val="3473"/>
                  </a:srgbClr>
                </a:gs>
                <a:gs pos="85714">
                  <a:srgbClr val="000000">
                    <a:alpha val="1388"/>
                  </a:srgbClr>
                </a:gs>
                <a:gs pos="100000">
                  <a:srgbClr val="000000">
                    <a:alpha val="4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3143954">
              <a:off x="2408444" y="1917011"/>
              <a:ext cx="790239" cy="585944"/>
            </a:xfrm>
            <a:prstGeom prst="ellipse">
              <a:avLst/>
            </a:prstGeom>
            <a:gradFill>
              <a:gsLst>
                <a:gs pos="0">
                  <a:srgbClr val="FF0000">
                    <a:alpha val="2300"/>
                  </a:srgbClr>
                </a:gs>
                <a:gs pos="14286">
                  <a:srgbClr val="FF0000">
                    <a:alpha val="2116"/>
                  </a:srgbClr>
                </a:gs>
                <a:gs pos="28571">
                  <a:srgbClr val="FF0000">
                    <a:alpha val="1647"/>
                  </a:srgbClr>
                </a:gs>
                <a:gs pos="42857">
                  <a:srgbClr val="FF0000">
                    <a:alpha val="1083"/>
                  </a:srgbClr>
                </a:gs>
                <a:gs pos="57143">
                  <a:srgbClr val="FF0000">
                    <a:alpha val="602"/>
                  </a:srgbClr>
                </a:gs>
                <a:gs pos="71429">
                  <a:srgbClr val="FF0000">
                    <a:alpha val="282"/>
                  </a:srgbClr>
                </a:gs>
                <a:gs pos="85714">
                  <a:srgbClr val="FF0000">
                    <a:alpha val="112"/>
                  </a:srgbClr>
                </a:gs>
                <a:gs pos="100000">
                  <a:srgbClr val="FF0000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-9290663">
              <a:off x="2240809" y="1995380"/>
              <a:ext cx="738186" cy="404932"/>
            </a:xfrm>
            <a:prstGeom prst="ellipse">
              <a:avLst/>
            </a:prstGeom>
            <a:gradFill>
              <a:gsLst>
                <a:gs pos="0">
                  <a:srgbClr val="FFFF00">
                    <a:alpha val="4737"/>
                  </a:srgbClr>
                </a:gs>
                <a:gs pos="14286">
                  <a:srgbClr val="FFFF00">
                    <a:alpha val="4363"/>
                  </a:srgbClr>
                </a:gs>
                <a:gs pos="28571">
                  <a:srgbClr val="FFFF00">
                    <a:alpha val="3404"/>
                  </a:srgbClr>
                </a:gs>
                <a:gs pos="42857">
                  <a:srgbClr val="FFFF00">
                    <a:alpha val="2246"/>
                  </a:srgbClr>
                </a:gs>
                <a:gs pos="57143">
                  <a:srgbClr val="FFFF00">
                    <a:alpha val="1251"/>
                  </a:srgbClr>
                </a:gs>
                <a:gs pos="71429">
                  <a:srgbClr val="FFFF00">
                    <a:alpha val="587"/>
                  </a:srgbClr>
                </a:gs>
                <a:gs pos="85714">
                  <a:srgbClr val="FFFF00">
                    <a:alpha val="233"/>
                  </a:srgbClr>
                </a:gs>
                <a:gs pos="100000">
                  <a:srgbClr val="FFFF00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4546014">
              <a:off x="1881236" y="1982901"/>
              <a:ext cx="735021" cy="405696"/>
            </a:xfrm>
            <a:prstGeom prst="ellipse">
              <a:avLst/>
            </a:prstGeom>
            <a:gradFill>
              <a:gsLst>
                <a:gs pos="0">
                  <a:srgbClr val="FF4718">
                    <a:alpha val="17365"/>
                  </a:srgbClr>
                </a:gs>
                <a:gs pos="14286">
                  <a:srgbClr val="FF4718">
                    <a:alpha val="16080"/>
                  </a:srgbClr>
                </a:gs>
                <a:gs pos="28571">
                  <a:srgbClr val="FF4718">
                    <a:alpha val="12726"/>
                  </a:srgbClr>
                </a:gs>
                <a:gs pos="42857">
                  <a:srgbClr val="FF4718">
                    <a:alpha val="8541"/>
                  </a:srgbClr>
                </a:gs>
                <a:gs pos="57143">
                  <a:srgbClr val="FF4718">
                    <a:alpha val="4827"/>
                  </a:srgbClr>
                </a:gs>
                <a:gs pos="71429">
                  <a:srgbClr val="FF4718">
                    <a:alpha val="2289"/>
                  </a:srgbClr>
                </a:gs>
                <a:gs pos="85714">
                  <a:srgbClr val="FF4718">
                    <a:alpha val="912"/>
                  </a:srgbClr>
                </a:gs>
                <a:gs pos="100000">
                  <a:srgbClr val="FF4718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4658167">
              <a:off x="1795707" y="1894071"/>
              <a:ext cx="654304" cy="548178"/>
            </a:xfrm>
            <a:prstGeom prst="ellipse">
              <a:avLst/>
            </a:prstGeom>
            <a:gradFill>
              <a:gsLst>
                <a:gs pos="0">
                  <a:srgbClr val="FFFFFF">
                    <a:alpha val="5313"/>
                  </a:srgbClr>
                </a:gs>
                <a:gs pos="14286">
                  <a:srgbClr val="FFFFFF">
                    <a:alpha val="4894"/>
                  </a:srgbClr>
                </a:gs>
                <a:gs pos="28571">
                  <a:srgbClr val="FFFFFF">
                    <a:alpha val="3821"/>
                  </a:srgbClr>
                </a:gs>
                <a:gs pos="42857">
                  <a:srgbClr val="FFFFFF">
                    <a:alpha val="2523"/>
                  </a:srgbClr>
                </a:gs>
                <a:gs pos="57143">
                  <a:srgbClr val="FFFFFF">
                    <a:alpha val="1406"/>
                  </a:srgbClr>
                </a:gs>
                <a:gs pos="71429">
                  <a:srgbClr val="FFFFFF">
                    <a:alpha val="661"/>
                  </a:srgbClr>
                </a:gs>
                <a:gs pos="85714">
                  <a:srgbClr val="FFFFFF">
                    <a:alpha val="262"/>
                  </a:srgbClr>
                </a:gs>
                <a:gs pos="100000">
                  <a:srgbClr val="FFFFFF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8735614">
              <a:off x="763518" y="1981708"/>
              <a:ext cx="686380" cy="510342"/>
            </a:xfrm>
            <a:prstGeom prst="ellipse">
              <a:avLst/>
            </a:prstGeom>
            <a:gradFill>
              <a:gsLst>
                <a:gs pos="0">
                  <a:srgbClr val="FFFFFF">
                    <a:alpha val="3498"/>
                  </a:srgbClr>
                </a:gs>
                <a:gs pos="14286">
                  <a:srgbClr val="FFFFFF">
                    <a:alpha val="3220"/>
                  </a:srgbClr>
                </a:gs>
                <a:gs pos="28571">
                  <a:srgbClr val="FFFFFF">
                    <a:alpha val="2509"/>
                  </a:srgbClr>
                </a:gs>
                <a:gs pos="42857">
                  <a:srgbClr val="FFFFFF">
                    <a:alpha val="1653"/>
                  </a:srgbClr>
                </a:gs>
                <a:gs pos="57143">
                  <a:srgbClr val="FFFFFF">
                    <a:alpha val="919"/>
                  </a:srgbClr>
                </a:gs>
                <a:gs pos="71429">
                  <a:srgbClr val="FFFFFF">
                    <a:alpha val="431"/>
                  </a:srgbClr>
                </a:gs>
                <a:gs pos="85714">
                  <a:srgbClr val="FFFFFF">
                    <a:alpha val="171"/>
                  </a:srgbClr>
                </a:gs>
                <a:gs pos="100000">
                  <a:srgbClr val="FFFFFF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7099053">
              <a:off x="-258646" y="1936572"/>
              <a:ext cx="880832" cy="636009"/>
            </a:xfrm>
            <a:prstGeom prst="ellipse">
              <a:avLst/>
            </a:prstGeom>
            <a:gradFill>
              <a:gsLst>
                <a:gs pos="0">
                  <a:srgbClr val="FF5000">
                    <a:alpha val="3003"/>
                  </a:srgbClr>
                </a:gs>
                <a:gs pos="14286">
                  <a:srgbClr val="FF5000">
                    <a:alpha val="2763"/>
                  </a:srgbClr>
                </a:gs>
                <a:gs pos="28571">
                  <a:srgbClr val="FF5000">
                    <a:alpha val="2152"/>
                  </a:srgbClr>
                </a:gs>
                <a:gs pos="42857">
                  <a:srgbClr val="FF5000">
                    <a:alpha val="1417"/>
                  </a:srgbClr>
                </a:gs>
                <a:gs pos="57143">
                  <a:srgbClr val="FF5000">
                    <a:alpha val="788"/>
                  </a:srgbClr>
                </a:gs>
                <a:gs pos="71429">
                  <a:srgbClr val="FF5000">
                    <a:alpha val="369"/>
                  </a:srgbClr>
                </a:gs>
                <a:gs pos="85714">
                  <a:srgbClr val="FF5000">
                    <a:alpha val="146"/>
                  </a:srgbClr>
                </a:gs>
                <a:gs pos="100000">
                  <a:srgbClr val="FF5000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-9542945">
              <a:off x="3209871" y="1929804"/>
              <a:ext cx="662524" cy="374876"/>
            </a:xfrm>
            <a:prstGeom prst="ellipse">
              <a:avLst/>
            </a:prstGeom>
            <a:gradFill>
              <a:gsLst>
                <a:gs pos="0">
                  <a:srgbClr val="FF0000">
                    <a:alpha val="1697"/>
                  </a:srgbClr>
                </a:gs>
                <a:gs pos="14286">
                  <a:srgbClr val="FF0000">
                    <a:alpha val="1561"/>
                  </a:srgbClr>
                </a:gs>
                <a:gs pos="28571">
                  <a:srgbClr val="FF0000">
                    <a:alpha val="1214"/>
                  </a:srgbClr>
                </a:gs>
                <a:gs pos="42857">
                  <a:srgbClr val="FF0000">
                    <a:alpha val="798"/>
                  </a:srgbClr>
                </a:gs>
                <a:gs pos="57143">
                  <a:srgbClr val="FF0000">
                    <a:alpha val="443"/>
                  </a:srgbClr>
                </a:gs>
                <a:gs pos="71429">
                  <a:srgbClr val="FF0000">
                    <a:alpha val="208"/>
                  </a:srgbClr>
                </a:gs>
                <a:gs pos="85714">
                  <a:srgbClr val="FF0000">
                    <a:alpha val="82"/>
                  </a:srgbClr>
                </a:gs>
                <a:gs pos="100000">
                  <a:srgbClr val="FF0000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6020334">
              <a:off x="2695400" y="1735857"/>
              <a:ext cx="718661" cy="553738"/>
            </a:xfrm>
            <a:prstGeom prst="ellipse">
              <a:avLst/>
            </a:prstGeom>
            <a:gradFill>
              <a:gsLst>
                <a:gs pos="0">
                  <a:srgbClr val="6C5272">
                    <a:alpha val="30998"/>
                  </a:srgbClr>
                </a:gs>
                <a:gs pos="14286">
                  <a:srgbClr val="6C5272">
                    <a:alpha val="28895"/>
                  </a:srgbClr>
                </a:gs>
                <a:gs pos="28571">
                  <a:srgbClr val="6C5272">
                    <a:alpha val="23263"/>
                  </a:srgbClr>
                </a:gs>
                <a:gs pos="42857">
                  <a:srgbClr val="6C5272">
                    <a:alpha val="15943"/>
                  </a:srgbClr>
                </a:gs>
                <a:gs pos="57143">
                  <a:srgbClr val="6C5272">
                    <a:alpha val="9175"/>
                  </a:srgbClr>
                </a:gs>
                <a:gs pos="71429">
                  <a:srgbClr val="6C5272">
                    <a:alpha val="4405"/>
                  </a:srgbClr>
                </a:gs>
                <a:gs pos="85714">
                  <a:srgbClr val="6C5272">
                    <a:alpha val="1766"/>
                  </a:srgbClr>
                </a:gs>
                <a:gs pos="100000">
                  <a:srgbClr val="6C5272">
                    <a:alpha val="5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5127530">
              <a:off x="2499435" y="1756399"/>
              <a:ext cx="751355" cy="534416"/>
            </a:xfrm>
            <a:prstGeom prst="ellipse">
              <a:avLst/>
            </a:prstGeom>
            <a:gradFill>
              <a:gsLst>
                <a:gs pos="0">
                  <a:srgbClr val="485771">
                    <a:alpha val="32515"/>
                  </a:srgbClr>
                </a:gs>
                <a:gs pos="14286">
                  <a:srgbClr val="485771">
                    <a:alpha val="30334"/>
                  </a:srgbClr>
                </a:gs>
                <a:gs pos="28571">
                  <a:srgbClr val="485771">
                    <a:alpha val="24471"/>
                  </a:srgbClr>
                </a:gs>
                <a:gs pos="42857">
                  <a:srgbClr val="485771">
                    <a:alpha val="16814"/>
                  </a:srgbClr>
                </a:gs>
                <a:gs pos="57143">
                  <a:srgbClr val="485771">
                    <a:alpha val="9697"/>
                  </a:srgbClr>
                </a:gs>
                <a:gs pos="71429">
                  <a:srgbClr val="485771">
                    <a:alpha val="4662"/>
                  </a:srgbClr>
                </a:gs>
                <a:gs pos="85714">
                  <a:srgbClr val="485771">
                    <a:alpha val="1870"/>
                  </a:srgbClr>
                </a:gs>
                <a:gs pos="100000">
                  <a:srgbClr val="485771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9494661">
              <a:off x="2480400" y="1919442"/>
              <a:ext cx="563930" cy="356320"/>
            </a:xfrm>
            <a:prstGeom prst="ellipse">
              <a:avLst/>
            </a:prstGeom>
            <a:gradFill>
              <a:gsLst>
                <a:gs pos="0">
                  <a:srgbClr val="9D95B5">
                    <a:alpha val="11922"/>
                  </a:srgbClr>
                </a:gs>
                <a:gs pos="14286">
                  <a:srgbClr val="9D95B5">
                    <a:alpha val="11013"/>
                  </a:srgbClr>
                </a:gs>
                <a:gs pos="28571">
                  <a:srgbClr val="9D95B5">
                    <a:alpha val="8661"/>
                  </a:srgbClr>
                </a:gs>
                <a:gs pos="42857">
                  <a:srgbClr val="9D95B5">
                    <a:alpha val="5769"/>
                  </a:srgbClr>
                </a:gs>
                <a:gs pos="57143">
                  <a:srgbClr val="9D95B5">
                    <a:alpha val="3239"/>
                  </a:srgbClr>
                </a:gs>
                <a:gs pos="71429">
                  <a:srgbClr val="9D95B5">
                    <a:alpha val="1529"/>
                  </a:srgbClr>
                </a:gs>
                <a:gs pos="85714">
                  <a:srgbClr val="9D95B5">
                    <a:alpha val="608"/>
                  </a:srgbClr>
                </a:gs>
                <a:gs pos="100000">
                  <a:srgbClr val="9D95B5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7426755">
              <a:off x="2199143" y="1835229"/>
              <a:ext cx="703309" cy="507973"/>
            </a:xfrm>
            <a:prstGeom prst="ellipse">
              <a:avLst/>
            </a:prstGeom>
            <a:gradFill>
              <a:gsLst>
                <a:gs pos="0">
                  <a:srgbClr val="FFFFFF">
                    <a:alpha val="9219"/>
                  </a:srgbClr>
                </a:gs>
                <a:gs pos="14286">
                  <a:srgbClr val="FFFFFF">
                    <a:alpha val="8506"/>
                  </a:srgbClr>
                </a:gs>
                <a:gs pos="28571">
                  <a:srgbClr val="FFFFFF">
                    <a:alpha val="6670"/>
                  </a:srgbClr>
                </a:gs>
                <a:gs pos="42857">
                  <a:srgbClr val="FFFFFF">
                    <a:alpha val="4427"/>
                  </a:srgbClr>
                </a:gs>
                <a:gs pos="57143">
                  <a:srgbClr val="FFFFFF">
                    <a:alpha val="2478"/>
                  </a:srgbClr>
                </a:gs>
                <a:gs pos="71429">
                  <a:srgbClr val="FFFFFF">
                    <a:alpha val="1167"/>
                  </a:srgbClr>
                </a:gs>
                <a:gs pos="85714">
                  <a:srgbClr val="FFFFFF">
                    <a:alpha val="463"/>
                  </a:srgbClr>
                </a:gs>
                <a:gs pos="100000">
                  <a:srgbClr val="FFFFFF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2789473">
              <a:off x="2123087" y="1781769"/>
              <a:ext cx="570709" cy="453164"/>
            </a:xfrm>
            <a:prstGeom prst="ellipse">
              <a:avLst/>
            </a:prstGeom>
            <a:gradFill>
              <a:gsLst>
                <a:gs pos="0">
                  <a:srgbClr val="FFD7FF">
                    <a:alpha val="9057"/>
                  </a:srgbClr>
                </a:gs>
                <a:gs pos="14286">
                  <a:srgbClr val="FFD7FF">
                    <a:alpha val="8356"/>
                  </a:srgbClr>
                </a:gs>
                <a:gs pos="28571">
                  <a:srgbClr val="FFD7FF">
                    <a:alpha val="6551"/>
                  </a:srgbClr>
                </a:gs>
                <a:gs pos="42857">
                  <a:srgbClr val="FFD7FF">
                    <a:alpha val="4347"/>
                  </a:srgbClr>
                </a:gs>
                <a:gs pos="57143">
                  <a:srgbClr val="FFD7FF">
                    <a:alpha val="2432"/>
                  </a:srgbClr>
                </a:gs>
                <a:gs pos="71429">
                  <a:srgbClr val="FFD7FF">
                    <a:alpha val="1146"/>
                  </a:srgbClr>
                </a:gs>
                <a:gs pos="85714">
                  <a:srgbClr val="FFD7FF">
                    <a:alpha val="455"/>
                  </a:srgbClr>
                </a:gs>
                <a:gs pos="100000">
                  <a:srgbClr val="FFD7FF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10098219">
              <a:off x="1956869" y="1764804"/>
              <a:ext cx="625450" cy="508229"/>
            </a:xfrm>
            <a:prstGeom prst="ellipse">
              <a:avLst/>
            </a:prstGeom>
            <a:gradFill>
              <a:gsLst>
                <a:gs pos="0">
                  <a:srgbClr val="FFE4B0">
                    <a:alpha val="7152"/>
                  </a:srgbClr>
                </a:gs>
                <a:gs pos="14286">
                  <a:srgbClr val="FFE4B0">
                    <a:alpha val="6594"/>
                  </a:srgbClr>
                </a:gs>
                <a:gs pos="28571">
                  <a:srgbClr val="FFE4B0">
                    <a:alpha val="5158"/>
                  </a:srgbClr>
                </a:gs>
                <a:gs pos="42857">
                  <a:srgbClr val="FFE4B0">
                    <a:alpha val="3414"/>
                  </a:srgbClr>
                </a:gs>
                <a:gs pos="57143">
                  <a:srgbClr val="FFE4B0">
                    <a:alpha val="1906"/>
                  </a:srgbClr>
                </a:gs>
                <a:gs pos="71429">
                  <a:srgbClr val="FFE4B0">
                    <a:alpha val="897"/>
                  </a:srgbClr>
                </a:gs>
                <a:gs pos="85714">
                  <a:srgbClr val="FFE4B0">
                    <a:alpha val="356"/>
                  </a:srgbClr>
                </a:gs>
                <a:gs pos="100000">
                  <a:srgbClr val="FFE4B0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-9851982">
              <a:off x="1777305" y="1751708"/>
              <a:ext cx="581481" cy="507756"/>
            </a:xfrm>
            <a:prstGeom prst="ellipse">
              <a:avLst/>
            </a:prstGeom>
            <a:gradFill>
              <a:gsLst>
                <a:gs pos="0">
                  <a:srgbClr val="FFF5ED">
                    <a:alpha val="11466"/>
                  </a:srgbClr>
                </a:gs>
                <a:gs pos="14286">
                  <a:srgbClr val="FFF5ED">
                    <a:alpha val="10590"/>
                  </a:srgbClr>
                </a:gs>
                <a:gs pos="28571">
                  <a:srgbClr val="FFF5ED">
                    <a:alpha val="8324"/>
                  </a:srgbClr>
                </a:gs>
                <a:gs pos="42857">
                  <a:srgbClr val="FFF5ED">
                    <a:alpha val="5541"/>
                  </a:srgbClr>
                </a:gs>
                <a:gs pos="57143">
                  <a:srgbClr val="FFF5ED">
                    <a:alpha val="3109"/>
                  </a:srgbClr>
                </a:gs>
                <a:gs pos="71429">
                  <a:srgbClr val="FFF5ED">
                    <a:alpha val="1468"/>
                  </a:srgbClr>
                </a:gs>
                <a:gs pos="85714">
                  <a:srgbClr val="FFF5ED">
                    <a:alpha val="583"/>
                  </a:srgbClr>
                </a:gs>
                <a:gs pos="100000">
                  <a:srgbClr val="FFF5ED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8047813">
              <a:off x="1429898" y="1797591"/>
              <a:ext cx="632950" cy="571672"/>
            </a:xfrm>
            <a:prstGeom prst="ellipse">
              <a:avLst/>
            </a:prstGeom>
            <a:gradFill>
              <a:gsLst>
                <a:gs pos="0">
                  <a:srgbClr val="FFDAFF">
                    <a:alpha val="14808"/>
                  </a:srgbClr>
                </a:gs>
                <a:gs pos="14286">
                  <a:srgbClr val="FFDAFF">
                    <a:alpha val="13697"/>
                  </a:srgbClr>
                </a:gs>
                <a:gs pos="28571">
                  <a:srgbClr val="FFDAFF">
                    <a:alpha val="10807"/>
                  </a:srgbClr>
                </a:gs>
                <a:gs pos="42857">
                  <a:srgbClr val="FFDAFF">
                    <a:alpha val="7227"/>
                  </a:srgbClr>
                </a:gs>
                <a:gs pos="57143">
                  <a:srgbClr val="FFDAFF">
                    <a:alpha val="4072"/>
                  </a:srgbClr>
                </a:gs>
                <a:gs pos="71429">
                  <a:srgbClr val="FFDAFF">
                    <a:alpha val="1927"/>
                  </a:srgbClr>
                </a:gs>
                <a:gs pos="85714">
                  <a:srgbClr val="FFDAFF">
                    <a:alpha val="766"/>
                  </a:srgbClr>
                </a:gs>
                <a:gs pos="100000">
                  <a:srgbClr val="FFDAFF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-10631387">
              <a:off x="1287637" y="1798071"/>
              <a:ext cx="555864" cy="488884"/>
            </a:xfrm>
            <a:prstGeom prst="ellipse">
              <a:avLst/>
            </a:prstGeom>
            <a:gradFill>
              <a:gsLst>
                <a:gs pos="0">
                  <a:srgbClr val="FFFDFF">
                    <a:alpha val="16418"/>
                  </a:srgbClr>
                </a:gs>
                <a:gs pos="14286">
                  <a:srgbClr val="FFFDFF">
                    <a:alpha val="15197"/>
                  </a:srgbClr>
                </a:gs>
                <a:gs pos="28571">
                  <a:srgbClr val="FFFDFF">
                    <a:alpha val="12014"/>
                  </a:srgbClr>
                </a:gs>
                <a:gs pos="42857">
                  <a:srgbClr val="FFFDFF">
                    <a:alpha val="8052"/>
                  </a:srgbClr>
                </a:gs>
                <a:gs pos="57143">
                  <a:srgbClr val="FFFDFF">
                    <a:alpha val="4545"/>
                  </a:srgbClr>
                </a:gs>
                <a:gs pos="71429">
                  <a:srgbClr val="FFFDFF">
                    <a:alpha val="2154"/>
                  </a:srgbClr>
                </a:gs>
                <a:gs pos="85714">
                  <a:srgbClr val="FFFDFF">
                    <a:alpha val="857"/>
                  </a:srgbClr>
                </a:gs>
                <a:gs pos="100000">
                  <a:srgbClr val="FFFDFF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7815184">
              <a:off x="1106589" y="1725338"/>
              <a:ext cx="642532" cy="524655"/>
            </a:xfrm>
            <a:prstGeom prst="ellipse">
              <a:avLst/>
            </a:prstGeom>
            <a:gradFill>
              <a:gsLst>
                <a:gs pos="0">
                  <a:srgbClr val="BEB2C6">
                    <a:alpha val="19042"/>
                  </a:srgbClr>
                </a:gs>
                <a:gs pos="14286">
                  <a:srgbClr val="BEB2C6">
                    <a:alpha val="17647"/>
                  </a:srgbClr>
                </a:gs>
                <a:gs pos="28571">
                  <a:srgbClr val="BEB2C6">
                    <a:alpha val="13994"/>
                  </a:srgbClr>
                </a:gs>
                <a:gs pos="42857">
                  <a:srgbClr val="BEB2C6">
                    <a:alpha val="9415"/>
                  </a:srgbClr>
                </a:gs>
                <a:gs pos="57143">
                  <a:srgbClr val="BEB2C6">
                    <a:alpha val="5332"/>
                  </a:srgbClr>
                </a:gs>
                <a:gs pos="71429">
                  <a:srgbClr val="BEB2C6">
                    <a:alpha val="2532"/>
                  </a:srgbClr>
                </a:gs>
                <a:gs pos="85714">
                  <a:srgbClr val="BEB2C6">
                    <a:alpha val="1009"/>
                  </a:srgbClr>
                </a:gs>
                <a:gs pos="100000">
                  <a:srgbClr val="BEB2C6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-9851456">
              <a:off x="924539" y="1863115"/>
              <a:ext cx="670073" cy="404475"/>
            </a:xfrm>
            <a:prstGeom prst="ellipse">
              <a:avLst/>
            </a:prstGeom>
            <a:gradFill>
              <a:gsLst>
                <a:gs pos="0">
                  <a:srgbClr val="FFFFFF">
                    <a:alpha val="20873"/>
                  </a:srgbClr>
                </a:gs>
                <a:gs pos="14286">
                  <a:srgbClr val="FFFFFF">
                    <a:alpha val="19360"/>
                  </a:srgbClr>
                </a:gs>
                <a:gs pos="28571">
                  <a:srgbClr val="FFFFFF">
                    <a:alpha val="15386"/>
                  </a:srgbClr>
                </a:gs>
                <a:gs pos="42857">
                  <a:srgbClr val="FFFFFF">
                    <a:alpha val="10380"/>
                  </a:srgbClr>
                </a:gs>
                <a:gs pos="57143">
                  <a:srgbClr val="FFFFFF">
                    <a:alpha val="5892"/>
                  </a:srgbClr>
                </a:gs>
                <a:gs pos="71429">
                  <a:srgbClr val="FFFFFF">
                    <a:alpha val="2802"/>
                  </a:srgbClr>
                </a:gs>
                <a:gs pos="85714">
                  <a:srgbClr val="FFFFFF">
                    <a:alpha val="1118"/>
                  </a:srgbClr>
                </a:gs>
                <a:gs pos="100000">
                  <a:srgbClr val="FFFFFF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9968126">
              <a:off x="844266" y="1786103"/>
              <a:ext cx="545433" cy="447752"/>
            </a:xfrm>
            <a:prstGeom prst="ellipse">
              <a:avLst/>
            </a:prstGeom>
            <a:gradFill>
              <a:gsLst>
                <a:gs pos="0">
                  <a:srgbClr val="FF7300">
                    <a:alpha val="7344"/>
                  </a:srgbClr>
                </a:gs>
                <a:gs pos="14286">
                  <a:srgbClr val="FF7300">
                    <a:alpha val="6771"/>
                  </a:srgbClr>
                </a:gs>
                <a:gs pos="28571">
                  <a:srgbClr val="FF7300">
                    <a:alpha val="5298"/>
                  </a:srgbClr>
                </a:gs>
                <a:gs pos="42857">
                  <a:srgbClr val="FF7300">
                    <a:alpha val="3508"/>
                  </a:srgbClr>
                </a:gs>
                <a:gs pos="57143">
                  <a:srgbClr val="FF7300">
                    <a:alpha val="1959"/>
                  </a:srgbClr>
                </a:gs>
                <a:gs pos="71429">
                  <a:srgbClr val="FF7300">
                    <a:alpha val="922"/>
                  </a:srgbClr>
                </a:gs>
                <a:gs pos="85714">
                  <a:srgbClr val="FF7300">
                    <a:alpha val="366"/>
                  </a:srgbClr>
                </a:gs>
                <a:gs pos="100000">
                  <a:srgbClr val="FF7300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4505509">
              <a:off x="550401" y="1863607"/>
              <a:ext cx="624976" cy="359910"/>
            </a:xfrm>
            <a:prstGeom prst="ellipse">
              <a:avLst/>
            </a:prstGeom>
            <a:gradFill>
              <a:gsLst>
                <a:gs pos="0">
                  <a:srgbClr val="FFFFFF">
                    <a:alpha val="22120"/>
                  </a:srgbClr>
                </a:gs>
                <a:gs pos="14286">
                  <a:srgbClr val="FFFFFF">
                    <a:alpha val="20529"/>
                  </a:srgbClr>
                </a:gs>
                <a:gs pos="28571">
                  <a:srgbClr val="FFFFFF">
                    <a:alpha val="16340"/>
                  </a:srgbClr>
                </a:gs>
                <a:gs pos="42857">
                  <a:srgbClr val="FFFFFF">
                    <a:alpha val="11044"/>
                  </a:srgbClr>
                </a:gs>
                <a:gs pos="57143">
                  <a:srgbClr val="FFFFFF">
                    <a:alpha val="6279"/>
                  </a:srgbClr>
                </a:gs>
                <a:gs pos="71429">
                  <a:srgbClr val="FFFFFF">
                    <a:alpha val="2990"/>
                  </a:srgbClr>
                </a:gs>
                <a:gs pos="85714">
                  <a:srgbClr val="FFFFFF">
                    <a:alpha val="1193"/>
                  </a:srgbClr>
                </a:gs>
                <a:gs pos="100000">
                  <a:srgbClr val="FFFFFF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7242831">
              <a:off x="369305" y="1780556"/>
              <a:ext cx="703269" cy="489823"/>
            </a:xfrm>
            <a:prstGeom prst="ellipse">
              <a:avLst/>
            </a:prstGeom>
            <a:gradFill>
              <a:gsLst>
                <a:gs pos="0">
                  <a:srgbClr val="FFCFCE">
                    <a:alpha val="8249"/>
                  </a:srgbClr>
                </a:gs>
                <a:gs pos="14286">
                  <a:srgbClr val="FFCFCE">
                    <a:alpha val="7608"/>
                  </a:srgbClr>
                </a:gs>
                <a:gs pos="28571">
                  <a:srgbClr val="FFCFCE">
                    <a:alpha val="5959"/>
                  </a:srgbClr>
                </a:gs>
                <a:gs pos="42857">
                  <a:srgbClr val="FFCFCE">
                    <a:alpha val="3950"/>
                  </a:srgbClr>
                </a:gs>
                <a:gs pos="57143">
                  <a:srgbClr val="FFCFCE">
                    <a:alpha val="2208"/>
                  </a:srgbClr>
                </a:gs>
                <a:gs pos="71429">
                  <a:srgbClr val="FFCFCE">
                    <a:alpha val="1040"/>
                  </a:srgbClr>
                </a:gs>
                <a:gs pos="85714">
                  <a:srgbClr val="FFCFCE">
                    <a:alpha val="412"/>
                  </a:srgbClr>
                </a:gs>
                <a:gs pos="100000">
                  <a:srgbClr val="FFCFCE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6184986">
              <a:off x="269419" y="1828271"/>
              <a:ext cx="617389" cy="338257"/>
            </a:xfrm>
            <a:prstGeom prst="ellipse">
              <a:avLst/>
            </a:prstGeom>
            <a:gradFill>
              <a:gsLst>
                <a:gs pos="0">
                  <a:srgbClr val="FFFFFF">
                    <a:alpha val="17516"/>
                  </a:srgbClr>
                </a:gs>
                <a:gs pos="14286">
                  <a:srgbClr val="FFFFFF">
                    <a:alpha val="16222"/>
                  </a:srgbClr>
                </a:gs>
                <a:gs pos="28571">
                  <a:srgbClr val="FFFFFF">
                    <a:alpha val="12840"/>
                  </a:srgbClr>
                </a:gs>
                <a:gs pos="42857">
                  <a:srgbClr val="FFFFFF">
                    <a:alpha val="8620"/>
                  </a:srgbClr>
                </a:gs>
                <a:gs pos="57143">
                  <a:srgbClr val="FFFFFF">
                    <a:alpha val="4872"/>
                  </a:srgbClr>
                </a:gs>
                <a:gs pos="71429">
                  <a:srgbClr val="FFFFFF">
                    <a:alpha val="2311"/>
                  </a:srgbClr>
                </a:gs>
                <a:gs pos="85714">
                  <a:srgbClr val="FFFFFF">
                    <a:alpha val="920"/>
                  </a:srgbClr>
                </a:gs>
                <a:gs pos="100000">
                  <a:srgbClr val="FFFFFF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3799964">
              <a:off x="2673428" y="1675770"/>
              <a:ext cx="713356" cy="501924"/>
            </a:xfrm>
            <a:prstGeom prst="ellipse">
              <a:avLst/>
            </a:prstGeom>
            <a:gradFill>
              <a:gsLst>
                <a:gs pos="0">
                  <a:srgbClr val="002529">
                    <a:alpha val="32609"/>
                  </a:srgbClr>
                </a:gs>
                <a:gs pos="14286">
                  <a:srgbClr val="002529">
                    <a:alpha val="30424"/>
                  </a:srgbClr>
                </a:gs>
                <a:gs pos="28571">
                  <a:srgbClr val="002529">
                    <a:alpha val="24546"/>
                  </a:srgbClr>
                </a:gs>
                <a:gs pos="42857">
                  <a:srgbClr val="002529">
                    <a:alpha val="16868"/>
                  </a:srgbClr>
                </a:gs>
                <a:gs pos="57143">
                  <a:srgbClr val="002529">
                    <a:alpha val="9730"/>
                  </a:srgbClr>
                </a:gs>
                <a:gs pos="71429">
                  <a:srgbClr val="002529">
                    <a:alpha val="4679"/>
                  </a:srgbClr>
                </a:gs>
                <a:gs pos="85714">
                  <a:srgbClr val="002529">
                    <a:alpha val="1877"/>
                  </a:srgbClr>
                </a:gs>
                <a:gs pos="100000">
                  <a:srgbClr val="002529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-8410191">
              <a:off x="2581735" y="1555528"/>
              <a:ext cx="692856" cy="551527"/>
            </a:xfrm>
            <a:prstGeom prst="ellipse">
              <a:avLst/>
            </a:prstGeom>
            <a:gradFill>
              <a:gsLst>
                <a:gs pos="0">
                  <a:srgbClr val="605070">
                    <a:alpha val="27962"/>
                  </a:srgbClr>
                </a:gs>
                <a:gs pos="14286">
                  <a:srgbClr val="605070">
                    <a:alpha val="26025"/>
                  </a:srgbClr>
                </a:gs>
                <a:gs pos="28571">
                  <a:srgbClr val="605070">
                    <a:alpha val="20868"/>
                  </a:srgbClr>
                </a:gs>
                <a:gs pos="42857">
                  <a:srgbClr val="605070">
                    <a:alpha val="14232"/>
                  </a:srgbClr>
                </a:gs>
                <a:gs pos="57143">
                  <a:srgbClr val="605070">
                    <a:alpha val="8155"/>
                  </a:srgbClr>
                </a:gs>
                <a:gs pos="71429">
                  <a:srgbClr val="605070">
                    <a:alpha val="3904"/>
                  </a:srgbClr>
                </a:gs>
                <a:gs pos="85714">
                  <a:srgbClr val="605070">
                    <a:alpha val="1562"/>
                  </a:srgbClr>
                </a:gs>
                <a:gs pos="100000">
                  <a:srgbClr val="605070">
                    <a:alpha val="5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5265146">
              <a:off x="2446442" y="1644629"/>
              <a:ext cx="625704" cy="494000"/>
            </a:xfrm>
            <a:prstGeom prst="ellipse">
              <a:avLst/>
            </a:prstGeom>
            <a:gradFill>
              <a:gsLst>
                <a:gs pos="0">
                  <a:srgbClr val="5A6279">
                    <a:alpha val="27414"/>
                  </a:srgbClr>
                </a:gs>
                <a:gs pos="14286">
                  <a:srgbClr val="5A6279">
                    <a:alpha val="25509"/>
                  </a:srgbClr>
                </a:gs>
                <a:gs pos="28571">
                  <a:srgbClr val="5A6279">
                    <a:alpha val="20440"/>
                  </a:srgbClr>
                </a:gs>
                <a:gs pos="42857">
                  <a:srgbClr val="5A6279">
                    <a:alpha val="13927"/>
                  </a:srgbClr>
                </a:gs>
                <a:gs pos="57143">
                  <a:srgbClr val="5A6279">
                    <a:alpha val="7974"/>
                  </a:srgbClr>
                </a:gs>
                <a:gs pos="71429">
                  <a:srgbClr val="5A6279">
                    <a:alpha val="3815"/>
                  </a:srgbClr>
                </a:gs>
                <a:gs pos="85714">
                  <a:srgbClr val="5A6279">
                    <a:alpha val="1526"/>
                  </a:srgbClr>
                </a:gs>
                <a:gs pos="100000">
                  <a:srgbClr val="5A6279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4469778">
              <a:off x="2274075" y="1690948"/>
              <a:ext cx="624401" cy="439590"/>
            </a:xfrm>
            <a:prstGeom prst="ellipse">
              <a:avLst/>
            </a:prstGeom>
            <a:gradFill>
              <a:gsLst>
                <a:gs pos="0">
                  <a:srgbClr val="916248">
                    <a:alpha val="21752"/>
                  </a:srgbClr>
                </a:gs>
                <a:gs pos="14286">
                  <a:srgbClr val="916248">
                    <a:alpha val="20184"/>
                  </a:srgbClr>
                </a:gs>
                <a:gs pos="28571">
                  <a:srgbClr val="916248">
                    <a:alpha val="16058"/>
                  </a:srgbClr>
                </a:gs>
                <a:gs pos="42857">
                  <a:srgbClr val="916248">
                    <a:alpha val="10847"/>
                  </a:srgbClr>
                </a:gs>
                <a:gs pos="57143">
                  <a:srgbClr val="916248">
                    <a:alpha val="6164"/>
                  </a:srgbClr>
                </a:gs>
                <a:gs pos="71429">
                  <a:srgbClr val="916248">
                    <a:alpha val="2934"/>
                  </a:srgbClr>
                </a:gs>
                <a:gs pos="85714">
                  <a:srgbClr val="916248">
                    <a:alpha val="1171"/>
                  </a:srgbClr>
                </a:gs>
                <a:gs pos="100000">
                  <a:srgbClr val="916248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-8688992">
              <a:off x="2138552" y="1635834"/>
              <a:ext cx="646103" cy="490456"/>
            </a:xfrm>
            <a:prstGeom prst="ellipse">
              <a:avLst/>
            </a:prstGeom>
            <a:gradFill>
              <a:gsLst>
                <a:gs pos="0">
                  <a:srgbClr val="607B99">
                    <a:alpha val="20873"/>
                  </a:srgbClr>
                </a:gs>
                <a:gs pos="14286">
                  <a:srgbClr val="607B99">
                    <a:alpha val="19360"/>
                  </a:srgbClr>
                </a:gs>
                <a:gs pos="28571">
                  <a:srgbClr val="607B99">
                    <a:alpha val="15386"/>
                  </a:srgbClr>
                </a:gs>
                <a:gs pos="42857">
                  <a:srgbClr val="607B99">
                    <a:alpha val="10379"/>
                  </a:srgbClr>
                </a:gs>
                <a:gs pos="57143">
                  <a:srgbClr val="607B99">
                    <a:alpha val="5891"/>
                  </a:srgbClr>
                </a:gs>
                <a:gs pos="71429">
                  <a:srgbClr val="607B99">
                    <a:alpha val="2802"/>
                  </a:srgbClr>
                </a:gs>
                <a:gs pos="85714">
                  <a:srgbClr val="607B99">
                    <a:alpha val="1118"/>
                  </a:srgbClr>
                </a:gs>
                <a:gs pos="100000">
                  <a:srgbClr val="607B99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-10794707">
              <a:off x="1957932" y="1567079"/>
              <a:ext cx="605280" cy="582373"/>
            </a:xfrm>
            <a:prstGeom prst="ellipse">
              <a:avLst/>
            </a:prstGeom>
            <a:gradFill>
              <a:gsLst>
                <a:gs pos="0">
                  <a:srgbClr val="757689">
                    <a:alpha val="29473"/>
                  </a:srgbClr>
                </a:gs>
                <a:gs pos="14286">
                  <a:srgbClr val="757689">
                    <a:alpha val="27452"/>
                  </a:srgbClr>
                </a:gs>
                <a:gs pos="28571">
                  <a:srgbClr val="757689">
                    <a:alpha val="22056"/>
                  </a:srgbClr>
                </a:gs>
                <a:gs pos="42857">
                  <a:srgbClr val="757689">
                    <a:alpha val="15079"/>
                  </a:srgbClr>
                </a:gs>
                <a:gs pos="57143">
                  <a:srgbClr val="757689">
                    <a:alpha val="8659"/>
                  </a:srgbClr>
                </a:gs>
                <a:gs pos="71429">
                  <a:srgbClr val="757689">
                    <a:alpha val="4151"/>
                  </a:srgbClr>
                </a:gs>
                <a:gs pos="85714">
                  <a:srgbClr val="757689">
                    <a:alpha val="1662"/>
                  </a:srgbClr>
                </a:gs>
                <a:gs pos="100000">
                  <a:srgbClr val="757689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-9420147">
              <a:off x="1806527" y="1648267"/>
              <a:ext cx="626189" cy="512471"/>
            </a:xfrm>
            <a:prstGeom prst="ellipse">
              <a:avLst/>
            </a:prstGeom>
            <a:gradFill>
              <a:gsLst>
                <a:gs pos="0">
                  <a:srgbClr val="C0C1F3">
                    <a:alpha val="7260"/>
                  </a:srgbClr>
                </a:gs>
                <a:gs pos="14286">
                  <a:srgbClr val="C0C1F3">
                    <a:alpha val="6693"/>
                  </a:srgbClr>
                </a:gs>
                <a:gs pos="28571">
                  <a:srgbClr val="C0C1F3">
                    <a:alpha val="5237"/>
                  </a:srgbClr>
                </a:gs>
                <a:gs pos="42857">
                  <a:srgbClr val="C0C1F3">
                    <a:alpha val="3467"/>
                  </a:srgbClr>
                </a:gs>
                <a:gs pos="57143">
                  <a:srgbClr val="C0C1F3">
                    <a:alpha val="1936"/>
                  </a:srgbClr>
                </a:gs>
                <a:gs pos="71429">
                  <a:srgbClr val="C0C1F3">
                    <a:alpha val="911"/>
                  </a:srgbClr>
                </a:gs>
                <a:gs pos="85714">
                  <a:srgbClr val="C0C1F3">
                    <a:alpha val="361"/>
                  </a:srgbClr>
                </a:gs>
                <a:gs pos="100000">
                  <a:srgbClr val="C0C1F3">
                    <a:alpha val="1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-10005853">
              <a:off x="1543886" y="1616023"/>
              <a:ext cx="651258" cy="598461"/>
            </a:xfrm>
            <a:prstGeom prst="ellipse">
              <a:avLst/>
            </a:prstGeom>
            <a:gradFill>
              <a:gsLst>
                <a:gs pos="0">
                  <a:srgbClr val="FFD4FF">
                    <a:alpha val="10735"/>
                  </a:srgbClr>
                </a:gs>
                <a:gs pos="14286">
                  <a:srgbClr val="FFD4FF">
                    <a:alpha val="9911"/>
                  </a:srgbClr>
                </a:gs>
                <a:gs pos="28571">
                  <a:srgbClr val="FFD4FF">
                    <a:alpha val="7784"/>
                  </a:srgbClr>
                </a:gs>
                <a:gs pos="42857">
                  <a:srgbClr val="FFD4FF">
                    <a:alpha val="5177"/>
                  </a:srgbClr>
                </a:gs>
                <a:gs pos="57143">
                  <a:srgbClr val="FFD4FF">
                    <a:alpha val="2902"/>
                  </a:srgbClr>
                </a:gs>
                <a:gs pos="71429">
                  <a:srgbClr val="FFD4FF">
                    <a:alpha val="1369"/>
                  </a:srgbClr>
                </a:gs>
                <a:gs pos="85714">
                  <a:srgbClr val="FFD4FF">
                    <a:alpha val="544"/>
                  </a:srgbClr>
                </a:gs>
                <a:gs pos="100000">
                  <a:srgbClr val="FFD4FF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8489513">
              <a:off x="1373551" y="1599071"/>
              <a:ext cx="628756" cy="546449"/>
            </a:xfrm>
            <a:prstGeom prst="ellipse">
              <a:avLst/>
            </a:prstGeom>
            <a:gradFill>
              <a:gsLst>
                <a:gs pos="0">
                  <a:srgbClr val="FFB3FF">
                    <a:alpha val="12263"/>
                  </a:srgbClr>
                </a:gs>
                <a:gs pos="14286">
                  <a:srgbClr val="FFB3FF">
                    <a:alpha val="11330"/>
                  </a:srgbClr>
                </a:gs>
                <a:gs pos="28571">
                  <a:srgbClr val="FFB3FF">
                    <a:alpha val="8914"/>
                  </a:srgbClr>
                </a:gs>
                <a:gs pos="42857">
                  <a:srgbClr val="FFB3FF">
                    <a:alpha val="5940"/>
                  </a:srgbClr>
                </a:gs>
                <a:gs pos="57143">
                  <a:srgbClr val="FFB3FF">
                    <a:alpha val="3336"/>
                  </a:srgbClr>
                </a:gs>
                <a:gs pos="71429">
                  <a:srgbClr val="FFB3FF">
                    <a:alpha val="1576"/>
                  </a:srgbClr>
                </a:gs>
                <a:gs pos="85714">
                  <a:srgbClr val="FFB3FF">
                    <a:alpha val="626"/>
                  </a:srgbClr>
                </a:gs>
                <a:gs pos="100000">
                  <a:srgbClr val="FFB3FF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6273458">
              <a:off x="1319989" y="1592537"/>
              <a:ext cx="610372" cy="493885"/>
            </a:xfrm>
            <a:prstGeom prst="ellipse">
              <a:avLst/>
            </a:prstGeom>
            <a:gradFill>
              <a:gsLst>
                <a:gs pos="0">
                  <a:srgbClr val="89ECFF">
                    <a:alpha val="15155"/>
                  </a:srgbClr>
                </a:gs>
                <a:gs pos="14286">
                  <a:srgbClr val="89ECFF">
                    <a:alpha val="14020"/>
                  </a:srgbClr>
                </a:gs>
                <a:gs pos="28571">
                  <a:srgbClr val="89ECFF">
                    <a:alpha val="11067"/>
                  </a:srgbClr>
                </a:gs>
                <a:gs pos="42857">
                  <a:srgbClr val="89ECFF">
                    <a:alpha val="7404"/>
                  </a:srgbClr>
                </a:gs>
                <a:gs pos="57143">
                  <a:srgbClr val="89ECFF">
                    <a:alpha val="4173"/>
                  </a:srgbClr>
                </a:gs>
                <a:gs pos="71429">
                  <a:srgbClr val="89ECFF">
                    <a:alpha val="1976"/>
                  </a:srgbClr>
                </a:gs>
                <a:gs pos="85714">
                  <a:srgbClr val="89ECFF">
                    <a:alpha val="786"/>
                  </a:srgbClr>
                </a:gs>
                <a:gs pos="100000">
                  <a:srgbClr val="89ECFF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7244040">
              <a:off x="1071732" y="1638641"/>
              <a:ext cx="627903" cy="528716"/>
            </a:xfrm>
            <a:prstGeom prst="ellipse">
              <a:avLst/>
            </a:prstGeom>
            <a:gradFill>
              <a:gsLst>
                <a:gs pos="0">
                  <a:srgbClr val="7690B5">
                    <a:alpha val="31730"/>
                  </a:srgbClr>
                </a:gs>
                <a:gs pos="14286">
                  <a:srgbClr val="7690B5">
                    <a:alpha val="29589"/>
                  </a:srgbClr>
                </a:gs>
                <a:gs pos="28571">
                  <a:srgbClr val="7690B5">
                    <a:alpha val="23845"/>
                  </a:srgbClr>
                </a:gs>
                <a:gs pos="42857">
                  <a:srgbClr val="7690B5">
                    <a:alpha val="16362"/>
                  </a:srgbClr>
                </a:gs>
                <a:gs pos="57143">
                  <a:srgbClr val="7690B5">
                    <a:alpha val="9426"/>
                  </a:srgbClr>
                </a:gs>
                <a:gs pos="71429">
                  <a:srgbClr val="7690B5">
                    <a:alpha val="4528"/>
                  </a:srgbClr>
                </a:gs>
                <a:gs pos="85714">
                  <a:srgbClr val="7690B5">
                    <a:alpha val="1816"/>
                  </a:srgbClr>
                </a:gs>
                <a:gs pos="100000">
                  <a:srgbClr val="7690B5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4013346">
              <a:off x="938325" y="1660920"/>
              <a:ext cx="592137" cy="488155"/>
            </a:xfrm>
            <a:prstGeom prst="ellipse">
              <a:avLst/>
            </a:prstGeom>
            <a:gradFill>
              <a:gsLst>
                <a:gs pos="0">
                  <a:srgbClr val="D3DCFF">
                    <a:alpha val="19723"/>
                  </a:srgbClr>
                </a:gs>
                <a:gs pos="14286">
                  <a:srgbClr val="D3DCFF">
                    <a:alpha val="18284"/>
                  </a:srgbClr>
                </a:gs>
                <a:gs pos="28571">
                  <a:srgbClr val="D3DCFF">
                    <a:alpha val="14511"/>
                  </a:srgbClr>
                </a:gs>
                <a:gs pos="42857">
                  <a:srgbClr val="D3DCFF">
                    <a:alpha val="9772"/>
                  </a:srgbClr>
                </a:gs>
                <a:gs pos="57143">
                  <a:srgbClr val="D3DCFF">
                    <a:alpha val="5539"/>
                  </a:srgbClr>
                </a:gs>
                <a:gs pos="71429">
                  <a:srgbClr val="D3DCFF">
                    <a:alpha val="2632"/>
                  </a:srgbClr>
                </a:gs>
                <a:gs pos="85714">
                  <a:srgbClr val="D3DCFF">
                    <a:alpha val="1049"/>
                  </a:srgbClr>
                </a:gs>
                <a:gs pos="100000">
                  <a:srgbClr val="D3DCFF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6544501">
              <a:off x="614232" y="1643796"/>
              <a:ext cx="521875" cy="416750"/>
            </a:xfrm>
            <a:prstGeom prst="ellipse">
              <a:avLst/>
            </a:prstGeom>
            <a:gradFill>
              <a:gsLst>
                <a:gs pos="0">
                  <a:srgbClr val="2D7FFF">
                    <a:alpha val="6441"/>
                  </a:srgbClr>
                </a:gs>
                <a:gs pos="14286">
                  <a:srgbClr val="2D7FFF">
                    <a:alpha val="5936"/>
                  </a:srgbClr>
                </a:gs>
                <a:gs pos="28571">
                  <a:srgbClr val="2D7FFF">
                    <a:alpha val="4640"/>
                  </a:srgbClr>
                </a:gs>
                <a:gs pos="42857">
                  <a:srgbClr val="2D7FFF">
                    <a:alpha val="3068"/>
                  </a:srgbClr>
                </a:gs>
                <a:gs pos="57143">
                  <a:srgbClr val="2D7FFF">
                    <a:alpha val="1712"/>
                  </a:srgbClr>
                </a:gs>
                <a:gs pos="71429">
                  <a:srgbClr val="2D7FFF">
                    <a:alpha val="805"/>
                  </a:srgbClr>
                </a:gs>
                <a:gs pos="85714">
                  <a:srgbClr val="2D7FFF">
                    <a:alpha val="319"/>
                  </a:srgbClr>
                </a:gs>
                <a:gs pos="100000">
                  <a:srgbClr val="2D7FFF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7874277">
              <a:off x="462202" y="1621529"/>
              <a:ext cx="593339" cy="501042"/>
            </a:xfrm>
            <a:prstGeom prst="ellipse">
              <a:avLst/>
            </a:prstGeom>
            <a:gradFill>
              <a:gsLst>
                <a:gs pos="0">
                  <a:srgbClr val="C2E3FF">
                    <a:alpha val="32968"/>
                  </a:srgbClr>
                </a:gs>
                <a:gs pos="14286">
                  <a:srgbClr val="C2E3FF">
                    <a:alpha val="30764"/>
                  </a:srgbClr>
                </a:gs>
                <a:gs pos="28571">
                  <a:srgbClr val="C2E3FF">
                    <a:alpha val="24833"/>
                  </a:srgbClr>
                </a:gs>
                <a:gs pos="42857">
                  <a:srgbClr val="C2E3FF">
                    <a:alpha val="17075"/>
                  </a:srgbClr>
                </a:gs>
                <a:gs pos="57143">
                  <a:srgbClr val="C2E3FF">
                    <a:alpha val="9855"/>
                  </a:srgbClr>
                </a:gs>
                <a:gs pos="71429">
                  <a:srgbClr val="C2E3FF">
                    <a:alpha val="4740"/>
                  </a:srgbClr>
                </a:gs>
                <a:gs pos="85714">
                  <a:srgbClr val="C2E3FF">
                    <a:alpha val="1902"/>
                  </a:srgbClr>
                </a:gs>
                <a:gs pos="100000">
                  <a:srgbClr val="C2E3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5070324">
              <a:off x="309258" y="1669872"/>
              <a:ext cx="579820" cy="316990"/>
            </a:xfrm>
            <a:prstGeom prst="ellipse">
              <a:avLst/>
            </a:prstGeom>
            <a:gradFill>
              <a:gsLst>
                <a:gs pos="0">
                  <a:srgbClr val="A7C0FF">
                    <a:alpha val="18943"/>
                  </a:srgbClr>
                </a:gs>
                <a:gs pos="14286">
                  <a:srgbClr val="A7C0FF">
                    <a:alpha val="17554"/>
                  </a:srgbClr>
                </a:gs>
                <a:gs pos="28571">
                  <a:srgbClr val="A7C0FF">
                    <a:alpha val="13919"/>
                  </a:srgbClr>
                </a:gs>
                <a:gs pos="42857">
                  <a:srgbClr val="A7C0FF">
                    <a:alpha val="9363"/>
                  </a:srgbClr>
                </a:gs>
                <a:gs pos="57143">
                  <a:srgbClr val="A7C0FF">
                    <a:alpha val="5302"/>
                  </a:srgbClr>
                </a:gs>
                <a:gs pos="71429">
                  <a:srgbClr val="A7C0FF">
                    <a:alpha val="2518"/>
                  </a:srgbClr>
                </a:gs>
                <a:gs pos="85714">
                  <a:srgbClr val="A7C0FF">
                    <a:alpha val="1003"/>
                  </a:srgbClr>
                </a:gs>
                <a:gs pos="100000">
                  <a:srgbClr val="A7C0FF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5453833">
              <a:off x="2888877" y="1496384"/>
              <a:ext cx="677135" cy="361543"/>
            </a:xfrm>
            <a:prstGeom prst="ellipse">
              <a:avLst/>
            </a:prstGeom>
            <a:gradFill>
              <a:gsLst>
                <a:gs pos="0">
                  <a:srgbClr val="C2BEFF">
                    <a:alpha val="1811"/>
                  </a:srgbClr>
                </a:gs>
                <a:gs pos="14286">
                  <a:srgbClr val="C2BEFF">
                    <a:alpha val="1666"/>
                  </a:srgbClr>
                </a:gs>
                <a:gs pos="28571">
                  <a:srgbClr val="C2BEFF">
                    <a:alpha val="1296"/>
                  </a:srgbClr>
                </a:gs>
                <a:gs pos="42857">
                  <a:srgbClr val="C2BEFF">
                    <a:alpha val="852"/>
                  </a:srgbClr>
                </a:gs>
                <a:gs pos="57143">
                  <a:srgbClr val="C2BEFF">
                    <a:alpha val="473"/>
                  </a:srgbClr>
                </a:gs>
                <a:gs pos="71429">
                  <a:srgbClr val="C2BEFF">
                    <a:alpha val="222"/>
                  </a:srgbClr>
                </a:gs>
                <a:gs pos="85714">
                  <a:srgbClr val="C2BEFF">
                    <a:alpha val="88"/>
                  </a:srgbClr>
                </a:gs>
                <a:gs pos="100000">
                  <a:srgbClr val="C2BEFF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4771059">
              <a:off x="2754426" y="1503507"/>
              <a:ext cx="714895" cy="407527"/>
            </a:xfrm>
            <a:prstGeom prst="ellipse">
              <a:avLst/>
            </a:prstGeom>
            <a:gradFill>
              <a:gsLst>
                <a:gs pos="0">
                  <a:srgbClr val="53688E">
                    <a:alpha val="17364"/>
                  </a:srgbClr>
                </a:gs>
                <a:gs pos="14286">
                  <a:srgbClr val="53688E">
                    <a:alpha val="16079"/>
                  </a:srgbClr>
                </a:gs>
                <a:gs pos="28571">
                  <a:srgbClr val="53688E">
                    <a:alpha val="12725"/>
                  </a:srgbClr>
                </a:gs>
                <a:gs pos="42857">
                  <a:srgbClr val="53688E">
                    <a:alpha val="8541"/>
                  </a:srgbClr>
                </a:gs>
                <a:gs pos="57143">
                  <a:srgbClr val="53688E">
                    <a:alpha val="4827"/>
                  </a:srgbClr>
                </a:gs>
                <a:gs pos="71429">
                  <a:srgbClr val="53688E">
                    <a:alpha val="2289"/>
                  </a:srgbClr>
                </a:gs>
                <a:gs pos="85714">
                  <a:srgbClr val="53688E">
                    <a:alpha val="911"/>
                  </a:srgbClr>
                </a:gs>
                <a:gs pos="100000">
                  <a:srgbClr val="53688E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5490583">
              <a:off x="2558707" y="1444415"/>
              <a:ext cx="656377" cy="577587"/>
            </a:xfrm>
            <a:prstGeom prst="ellipse">
              <a:avLst/>
            </a:prstGeom>
            <a:gradFill>
              <a:gsLst>
                <a:gs pos="0">
                  <a:srgbClr val="31557C">
                    <a:alpha val="20448"/>
                  </a:srgbClr>
                </a:gs>
                <a:gs pos="14286">
                  <a:srgbClr val="31557C">
                    <a:alpha val="18963"/>
                  </a:srgbClr>
                </a:gs>
                <a:gs pos="28571">
                  <a:srgbClr val="31557C">
                    <a:alpha val="15063"/>
                  </a:srgbClr>
                </a:gs>
                <a:gs pos="42857">
                  <a:srgbClr val="31557C">
                    <a:alpha val="10155"/>
                  </a:srgbClr>
                </a:gs>
                <a:gs pos="57143">
                  <a:srgbClr val="31557C">
                    <a:alpha val="5761"/>
                  </a:srgbClr>
                </a:gs>
                <a:gs pos="71429">
                  <a:srgbClr val="31557C">
                    <a:alpha val="2739"/>
                  </a:srgbClr>
                </a:gs>
                <a:gs pos="85714">
                  <a:srgbClr val="31557C">
                    <a:alpha val="1092"/>
                  </a:srgbClr>
                </a:gs>
                <a:gs pos="100000">
                  <a:srgbClr val="31557C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4820526">
              <a:off x="2385584" y="1515559"/>
              <a:ext cx="642791" cy="372125"/>
            </a:xfrm>
            <a:prstGeom prst="ellipse">
              <a:avLst/>
            </a:prstGeom>
            <a:gradFill>
              <a:gsLst>
                <a:gs pos="0">
                  <a:srgbClr val="6398E6">
                    <a:alpha val="10099"/>
                  </a:srgbClr>
                </a:gs>
                <a:gs pos="14286">
                  <a:srgbClr val="6398E6">
                    <a:alpha val="9321"/>
                  </a:srgbClr>
                </a:gs>
                <a:gs pos="28571">
                  <a:srgbClr val="6398E6">
                    <a:alpha val="7316"/>
                  </a:srgbClr>
                </a:gs>
                <a:gs pos="42857">
                  <a:srgbClr val="6398E6">
                    <a:alpha val="4861"/>
                  </a:srgbClr>
                </a:gs>
                <a:gs pos="57143">
                  <a:srgbClr val="6398E6">
                    <a:alpha val="2723"/>
                  </a:srgbClr>
                </a:gs>
                <a:gs pos="71429">
                  <a:srgbClr val="6398E6">
                    <a:alpha val="1284"/>
                  </a:srgbClr>
                </a:gs>
                <a:gs pos="85714">
                  <a:srgbClr val="6398E6">
                    <a:alpha val="510"/>
                  </a:srgbClr>
                </a:gs>
                <a:gs pos="100000">
                  <a:srgbClr val="6398E6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8557733">
              <a:off x="2238596" y="1418763"/>
              <a:ext cx="631417" cy="528696"/>
            </a:xfrm>
            <a:prstGeom prst="ellipse">
              <a:avLst/>
            </a:prstGeom>
            <a:gradFill>
              <a:gsLst>
                <a:gs pos="0">
                  <a:srgbClr val="AF9A8C">
                    <a:alpha val="12704"/>
                  </a:srgbClr>
                </a:gs>
                <a:gs pos="14286">
                  <a:srgbClr val="AF9A8C">
                    <a:alpha val="11739"/>
                  </a:srgbClr>
                </a:gs>
                <a:gs pos="28571">
                  <a:srgbClr val="AF9A8C">
                    <a:alpha val="9241"/>
                  </a:srgbClr>
                </a:gs>
                <a:gs pos="42857">
                  <a:srgbClr val="AF9A8C">
                    <a:alpha val="6162"/>
                  </a:srgbClr>
                </a:gs>
                <a:gs pos="57143">
                  <a:srgbClr val="AF9A8C">
                    <a:alpha val="3463"/>
                  </a:srgbClr>
                </a:gs>
                <a:gs pos="71429">
                  <a:srgbClr val="AF9A8C">
                    <a:alpha val="1636"/>
                  </a:srgbClr>
                </a:gs>
                <a:gs pos="85714">
                  <a:srgbClr val="AF9A8C">
                    <a:alpha val="650"/>
                  </a:srgbClr>
                </a:gs>
                <a:gs pos="100000">
                  <a:srgbClr val="AF9A8C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-9619426">
              <a:off x="2053793" y="1439345"/>
              <a:ext cx="682810" cy="584480"/>
            </a:xfrm>
            <a:prstGeom prst="ellipse">
              <a:avLst/>
            </a:prstGeom>
            <a:gradFill>
              <a:gsLst>
                <a:gs pos="0">
                  <a:srgbClr val="426195">
                    <a:alpha val="30588"/>
                  </a:srgbClr>
                </a:gs>
                <a:gs pos="14286">
                  <a:srgbClr val="426195">
                    <a:alpha val="28508"/>
                  </a:srgbClr>
                </a:gs>
                <a:gs pos="28571">
                  <a:srgbClr val="426195">
                    <a:alpha val="22938"/>
                  </a:srgbClr>
                </a:gs>
                <a:gs pos="42857">
                  <a:srgbClr val="426195">
                    <a:alpha val="15710"/>
                  </a:srgbClr>
                </a:gs>
                <a:gs pos="57143">
                  <a:srgbClr val="426195">
                    <a:alpha val="9035"/>
                  </a:srgbClr>
                </a:gs>
                <a:gs pos="71429">
                  <a:srgbClr val="426195">
                    <a:alpha val="4336"/>
                  </a:srgbClr>
                </a:gs>
                <a:gs pos="85714">
                  <a:srgbClr val="426195">
                    <a:alpha val="1738"/>
                  </a:srgbClr>
                </a:gs>
                <a:gs pos="100000">
                  <a:srgbClr val="426195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-10531798">
              <a:off x="1912552" y="1385209"/>
              <a:ext cx="605966" cy="576444"/>
            </a:xfrm>
            <a:prstGeom prst="ellipse">
              <a:avLst/>
            </a:prstGeom>
            <a:gradFill>
              <a:gsLst>
                <a:gs pos="0">
                  <a:srgbClr val="747B99">
                    <a:alpha val="12496"/>
                  </a:srgbClr>
                </a:gs>
                <a:gs pos="14286">
                  <a:srgbClr val="747B99">
                    <a:alpha val="11546"/>
                  </a:srgbClr>
                </a:gs>
                <a:gs pos="28571">
                  <a:srgbClr val="747B99">
                    <a:alpha val="9086"/>
                  </a:srgbClr>
                </a:gs>
                <a:gs pos="42857">
                  <a:srgbClr val="747B99">
                    <a:alpha val="6057"/>
                  </a:srgbClr>
                </a:gs>
                <a:gs pos="57143">
                  <a:srgbClr val="747B99">
                    <a:alpha val="3403"/>
                  </a:srgbClr>
                </a:gs>
                <a:gs pos="71429">
                  <a:srgbClr val="747B99">
                    <a:alpha val="1608"/>
                  </a:srgbClr>
                </a:gs>
                <a:gs pos="85714">
                  <a:srgbClr val="747B99">
                    <a:alpha val="639"/>
                  </a:srgbClr>
                </a:gs>
                <a:gs pos="100000">
                  <a:srgbClr val="747B99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6026035">
              <a:off x="1742264" y="1426575"/>
              <a:ext cx="699057" cy="636305"/>
            </a:xfrm>
            <a:prstGeom prst="ellipse">
              <a:avLst/>
            </a:prstGeom>
            <a:gradFill>
              <a:gsLst>
                <a:gs pos="0">
                  <a:srgbClr val="B9CBFF">
                    <a:alpha val="14721"/>
                  </a:srgbClr>
                </a:gs>
                <a:gs pos="14286">
                  <a:srgbClr val="B9CBFF">
                    <a:alpha val="13615"/>
                  </a:srgbClr>
                </a:gs>
                <a:gs pos="28571">
                  <a:srgbClr val="B9CBFF">
                    <a:alpha val="10742"/>
                  </a:srgbClr>
                </a:gs>
                <a:gs pos="42857">
                  <a:srgbClr val="B9CBFF">
                    <a:alpha val="7183"/>
                  </a:srgbClr>
                </a:gs>
                <a:gs pos="57143">
                  <a:srgbClr val="B9CBFF">
                    <a:alpha val="4046"/>
                  </a:srgbClr>
                </a:gs>
                <a:gs pos="71429">
                  <a:srgbClr val="B9CBFF">
                    <a:alpha val="1915"/>
                  </a:srgbClr>
                </a:gs>
                <a:gs pos="85714">
                  <a:srgbClr val="B9CBFF">
                    <a:alpha val="762"/>
                  </a:srgbClr>
                </a:gs>
                <a:gs pos="100000">
                  <a:srgbClr val="B9CBFF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10164463">
              <a:off x="1571614" y="1422864"/>
              <a:ext cx="643393" cy="608425"/>
            </a:xfrm>
            <a:prstGeom prst="ellipse">
              <a:avLst/>
            </a:prstGeom>
            <a:gradFill>
              <a:gsLst>
                <a:gs pos="0">
                  <a:srgbClr val="FFFFFF">
                    <a:alpha val="10379"/>
                  </a:srgbClr>
                </a:gs>
                <a:gs pos="14286">
                  <a:srgbClr val="FFFFFF">
                    <a:alpha val="9581"/>
                  </a:srgbClr>
                </a:gs>
                <a:gs pos="28571">
                  <a:srgbClr val="FFFFFF">
                    <a:alpha val="7522"/>
                  </a:srgbClr>
                </a:gs>
                <a:gs pos="42857">
                  <a:srgbClr val="FFFFFF">
                    <a:alpha val="5000"/>
                  </a:srgbClr>
                </a:gs>
                <a:gs pos="57143">
                  <a:srgbClr val="FFFFFF">
                    <a:alpha val="2802"/>
                  </a:srgbClr>
                </a:gs>
                <a:gs pos="71429">
                  <a:srgbClr val="FFFFFF">
                    <a:alpha val="1322"/>
                  </a:srgbClr>
                </a:gs>
                <a:gs pos="85714">
                  <a:srgbClr val="FFFFFF">
                    <a:alpha val="525"/>
                  </a:srgbClr>
                </a:gs>
                <a:gs pos="100000">
                  <a:srgbClr val="FFFFFF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10421907">
              <a:off x="1470819" y="1359757"/>
              <a:ext cx="631451" cy="609363"/>
            </a:xfrm>
            <a:prstGeom prst="ellipse">
              <a:avLst/>
            </a:prstGeom>
            <a:gradFill>
              <a:gsLst>
                <a:gs pos="0">
                  <a:srgbClr val="FFADFF">
                    <a:alpha val="4533"/>
                  </a:srgbClr>
                </a:gs>
                <a:gs pos="14286">
                  <a:srgbClr val="FFADFF">
                    <a:alpha val="4174"/>
                  </a:srgbClr>
                </a:gs>
                <a:gs pos="28571">
                  <a:srgbClr val="FFADFF">
                    <a:alpha val="3256"/>
                  </a:srgbClr>
                </a:gs>
                <a:gs pos="42857">
                  <a:srgbClr val="FFADFF">
                    <a:alpha val="2148"/>
                  </a:srgbClr>
                </a:gs>
                <a:gs pos="57143">
                  <a:srgbClr val="FFADFF">
                    <a:alpha val="1196"/>
                  </a:srgbClr>
                </a:gs>
                <a:gs pos="71429">
                  <a:srgbClr val="FFADFF">
                    <a:alpha val="562"/>
                  </a:srgbClr>
                </a:gs>
                <a:gs pos="85714">
                  <a:srgbClr val="FFADFF">
                    <a:alpha val="222"/>
                  </a:srgbClr>
                </a:gs>
                <a:gs pos="100000">
                  <a:srgbClr val="FFADFF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8644366">
              <a:off x="1206906" y="1449383"/>
              <a:ext cx="656707" cy="602267"/>
            </a:xfrm>
            <a:prstGeom prst="ellipse">
              <a:avLst/>
            </a:prstGeom>
            <a:gradFill>
              <a:gsLst>
                <a:gs pos="0">
                  <a:srgbClr val="C89DFF">
                    <a:alpha val="10105"/>
                  </a:srgbClr>
                </a:gs>
                <a:gs pos="14286">
                  <a:srgbClr val="C89DFF">
                    <a:alpha val="9327"/>
                  </a:srgbClr>
                </a:gs>
                <a:gs pos="28571">
                  <a:srgbClr val="C89DFF">
                    <a:alpha val="7321"/>
                  </a:srgbClr>
                </a:gs>
                <a:gs pos="42857">
                  <a:srgbClr val="C89DFF">
                    <a:alpha val="4864"/>
                  </a:srgbClr>
                </a:gs>
                <a:gs pos="57143">
                  <a:srgbClr val="C89DFF">
                    <a:alpha val="2725"/>
                  </a:srgbClr>
                </a:gs>
                <a:gs pos="71429">
                  <a:srgbClr val="C89DFF">
                    <a:alpha val="1285"/>
                  </a:srgbClr>
                </a:gs>
                <a:gs pos="85714">
                  <a:srgbClr val="C89DFF">
                    <a:alpha val="510"/>
                  </a:srgbClr>
                </a:gs>
                <a:gs pos="100000">
                  <a:srgbClr val="C89DFF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6123004">
              <a:off x="1126322" y="1426454"/>
              <a:ext cx="642167" cy="582058"/>
            </a:xfrm>
            <a:prstGeom prst="ellipse">
              <a:avLst/>
            </a:prstGeom>
            <a:gradFill>
              <a:gsLst>
                <a:gs pos="0">
                  <a:srgbClr val="7BA1B2">
                    <a:alpha val="26897"/>
                  </a:srgbClr>
                </a:gs>
                <a:gs pos="14286">
                  <a:srgbClr val="7BA1B2">
                    <a:alpha val="25020"/>
                  </a:srgbClr>
                </a:gs>
                <a:gs pos="28571">
                  <a:srgbClr val="7BA1B2">
                    <a:alpha val="20035"/>
                  </a:srgbClr>
                </a:gs>
                <a:gs pos="42857">
                  <a:srgbClr val="7BA1B2">
                    <a:alpha val="13641"/>
                  </a:srgbClr>
                </a:gs>
                <a:gs pos="57143">
                  <a:srgbClr val="7BA1B2">
                    <a:alpha val="7805"/>
                  </a:srgbClr>
                </a:gs>
                <a:gs pos="71429">
                  <a:srgbClr val="7BA1B2">
                    <a:alpha val="3732"/>
                  </a:srgbClr>
                </a:gs>
                <a:gs pos="85714">
                  <a:srgbClr val="7BA1B2">
                    <a:alpha val="1493"/>
                  </a:srgbClr>
                </a:gs>
                <a:gs pos="100000">
                  <a:srgbClr val="7BA1B2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-10419840">
              <a:off x="951262" y="1421716"/>
              <a:ext cx="602629" cy="592400"/>
            </a:xfrm>
            <a:prstGeom prst="ellipse">
              <a:avLst/>
            </a:prstGeom>
            <a:gradFill>
              <a:gsLst>
                <a:gs pos="0">
                  <a:srgbClr val="FFEBFF">
                    <a:alpha val="14383"/>
                  </a:srgbClr>
                </a:gs>
                <a:gs pos="14286">
                  <a:srgbClr val="FFEBFF">
                    <a:alpha val="13301"/>
                  </a:srgbClr>
                </a:gs>
                <a:gs pos="28571">
                  <a:srgbClr val="FFEBFF">
                    <a:alpha val="10490"/>
                  </a:srgbClr>
                </a:gs>
                <a:gs pos="42857">
                  <a:srgbClr val="FFEBFF">
                    <a:alpha val="7011"/>
                  </a:srgbClr>
                </a:gs>
                <a:gs pos="57143">
                  <a:srgbClr val="FFEBFF">
                    <a:alpha val="3948"/>
                  </a:srgbClr>
                </a:gs>
                <a:gs pos="71429">
                  <a:srgbClr val="FFEBFF">
                    <a:alpha val="1868"/>
                  </a:srgbClr>
                </a:gs>
                <a:gs pos="85714">
                  <a:srgbClr val="FFEBFF">
                    <a:alpha val="743"/>
                  </a:srgbClr>
                </a:gs>
                <a:gs pos="100000">
                  <a:srgbClr val="FFEBFF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5631751">
              <a:off x="808158" y="1436124"/>
              <a:ext cx="635234" cy="491187"/>
            </a:xfrm>
            <a:prstGeom prst="ellipse">
              <a:avLst/>
            </a:prstGeom>
            <a:gradFill>
              <a:gsLst>
                <a:gs pos="0">
                  <a:srgbClr val="FF5D00">
                    <a:alpha val="4714"/>
                  </a:srgbClr>
                </a:gs>
                <a:gs pos="14286">
                  <a:srgbClr val="FF5D00">
                    <a:alpha val="4341"/>
                  </a:srgbClr>
                </a:gs>
                <a:gs pos="28571">
                  <a:srgbClr val="FF5D00">
                    <a:alpha val="3387"/>
                  </a:srgbClr>
                </a:gs>
                <a:gs pos="42857">
                  <a:srgbClr val="FF5D00">
                    <a:alpha val="2235"/>
                  </a:srgbClr>
                </a:gs>
                <a:gs pos="57143">
                  <a:srgbClr val="FF5D00">
                    <a:alpha val="1245"/>
                  </a:srgbClr>
                </a:gs>
                <a:gs pos="71429">
                  <a:srgbClr val="FF5D00">
                    <a:alpha val="585"/>
                  </a:srgbClr>
                </a:gs>
                <a:gs pos="85714">
                  <a:srgbClr val="FF5D00">
                    <a:alpha val="232"/>
                  </a:srgbClr>
                </a:gs>
                <a:gs pos="100000">
                  <a:srgbClr val="FF5D00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6428435">
              <a:off x="586295" y="1489797"/>
              <a:ext cx="641686" cy="430558"/>
            </a:xfrm>
            <a:prstGeom prst="ellipse">
              <a:avLst/>
            </a:prstGeom>
            <a:gradFill>
              <a:gsLst>
                <a:gs pos="0">
                  <a:srgbClr val="E4CEFF">
                    <a:alpha val="6427"/>
                  </a:srgbClr>
                </a:gs>
                <a:gs pos="14286">
                  <a:srgbClr val="E4CEFF">
                    <a:alpha val="5923"/>
                  </a:srgbClr>
                </a:gs>
                <a:gs pos="28571">
                  <a:srgbClr val="E4CEFF">
                    <a:alpha val="4630"/>
                  </a:srgbClr>
                </a:gs>
                <a:gs pos="42857">
                  <a:srgbClr val="E4CEFF">
                    <a:alpha val="3062"/>
                  </a:srgbClr>
                </a:gs>
                <a:gs pos="57143">
                  <a:srgbClr val="E4CEFF">
                    <a:alpha val="1708"/>
                  </a:srgbClr>
                </a:gs>
                <a:gs pos="71429">
                  <a:srgbClr val="E4CEFF">
                    <a:alpha val="803"/>
                  </a:srgbClr>
                </a:gs>
                <a:gs pos="85714">
                  <a:srgbClr val="E4CEFF">
                    <a:alpha val="318"/>
                  </a:srgbClr>
                </a:gs>
                <a:gs pos="100000">
                  <a:srgbClr val="E4CEFF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5935514">
              <a:off x="423774" y="1399446"/>
              <a:ext cx="640097" cy="575696"/>
            </a:xfrm>
            <a:prstGeom prst="ellipse">
              <a:avLst/>
            </a:prstGeom>
            <a:gradFill>
              <a:gsLst>
                <a:gs pos="0">
                  <a:srgbClr val="D0DAFB">
                    <a:alpha val="22807"/>
                  </a:srgbClr>
                </a:gs>
                <a:gs pos="14286">
                  <a:srgbClr val="D0DAFB">
                    <a:alpha val="21173"/>
                  </a:srgbClr>
                </a:gs>
                <a:gs pos="28571">
                  <a:srgbClr val="D0DAFB">
                    <a:alpha val="16867"/>
                  </a:srgbClr>
                </a:gs>
                <a:gs pos="42857">
                  <a:srgbClr val="D0DAFB">
                    <a:alpha val="11412"/>
                  </a:srgbClr>
                </a:gs>
                <a:gs pos="57143">
                  <a:srgbClr val="D0DAFB">
                    <a:alpha val="6494"/>
                  </a:srgbClr>
                </a:gs>
                <a:gs pos="71429">
                  <a:srgbClr val="D0DAFB">
                    <a:alpha val="3094"/>
                  </a:srgbClr>
                </a:gs>
                <a:gs pos="85714">
                  <a:srgbClr val="D0DAFB">
                    <a:alpha val="1235"/>
                  </a:srgbClr>
                </a:gs>
                <a:gs pos="100000">
                  <a:srgbClr val="D0DAFB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5859903">
              <a:off x="290120" y="1523414"/>
              <a:ext cx="631580" cy="338216"/>
            </a:xfrm>
            <a:prstGeom prst="ellipse">
              <a:avLst/>
            </a:prstGeom>
            <a:gradFill>
              <a:gsLst>
                <a:gs pos="0">
                  <a:srgbClr val="E0E1FF">
                    <a:alpha val="13602"/>
                  </a:srgbClr>
                </a:gs>
                <a:gs pos="14286">
                  <a:srgbClr val="E0E1FF">
                    <a:alpha val="12574"/>
                  </a:srgbClr>
                </a:gs>
                <a:gs pos="28571">
                  <a:srgbClr val="E0E1FF">
                    <a:alpha val="9908"/>
                  </a:srgbClr>
                </a:gs>
                <a:gs pos="42857">
                  <a:srgbClr val="E0E1FF">
                    <a:alpha val="6615"/>
                  </a:srgbClr>
                </a:gs>
                <a:gs pos="57143">
                  <a:srgbClr val="E0E1FF">
                    <a:alpha val="3721"/>
                  </a:srgbClr>
                </a:gs>
                <a:gs pos="71429">
                  <a:srgbClr val="E0E1FF">
                    <a:alpha val="1759"/>
                  </a:srgbClr>
                </a:gs>
                <a:gs pos="85714">
                  <a:srgbClr val="E0E1FF">
                    <a:alpha val="699"/>
                  </a:srgbClr>
                </a:gs>
                <a:gs pos="100000">
                  <a:srgbClr val="E0E1FF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7210638">
              <a:off x="2762094" y="1321976"/>
              <a:ext cx="696549" cy="471791"/>
            </a:xfrm>
            <a:prstGeom prst="ellipse">
              <a:avLst/>
            </a:prstGeom>
            <a:gradFill>
              <a:gsLst>
                <a:gs pos="0">
                  <a:srgbClr val="516DA0">
                    <a:alpha val="16174"/>
                  </a:srgbClr>
                </a:gs>
                <a:gs pos="14286">
                  <a:srgbClr val="516DA0">
                    <a:alpha val="14969"/>
                  </a:srgbClr>
                </a:gs>
                <a:gs pos="28571">
                  <a:srgbClr val="516DA0">
                    <a:alpha val="11830"/>
                  </a:srgbClr>
                </a:gs>
                <a:gs pos="42857">
                  <a:srgbClr val="516DA0">
                    <a:alpha val="7927"/>
                  </a:srgbClr>
                </a:gs>
                <a:gs pos="57143">
                  <a:srgbClr val="516DA0">
                    <a:alpha val="4473"/>
                  </a:srgbClr>
                </a:gs>
                <a:gs pos="71429">
                  <a:srgbClr val="516DA0">
                    <a:alpha val="2119"/>
                  </a:srgbClr>
                </a:gs>
                <a:gs pos="85714">
                  <a:srgbClr val="516DA0">
                    <a:alpha val="843"/>
                  </a:srgbClr>
                </a:gs>
                <a:gs pos="100000">
                  <a:srgbClr val="516DA0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6052481">
              <a:off x="2539782" y="1305679"/>
              <a:ext cx="701408" cy="534862"/>
            </a:xfrm>
            <a:prstGeom prst="ellipse">
              <a:avLst/>
            </a:prstGeom>
            <a:gradFill>
              <a:gsLst>
                <a:gs pos="0">
                  <a:srgbClr val="576488">
                    <a:alpha val="16238"/>
                  </a:srgbClr>
                </a:gs>
                <a:gs pos="14286">
                  <a:srgbClr val="576488">
                    <a:alpha val="15029"/>
                  </a:srgbClr>
                </a:gs>
                <a:gs pos="28571">
                  <a:srgbClr val="576488">
                    <a:alpha val="11878"/>
                  </a:srgbClr>
                </a:gs>
                <a:gs pos="42857">
                  <a:srgbClr val="576488">
                    <a:alpha val="7960"/>
                  </a:srgbClr>
                </a:gs>
                <a:gs pos="57143">
                  <a:srgbClr val="576488">
                    <a:alpha val="4492"/>
                  </a:srgbClr>
                </a:gs>
                <a:gs pos="71429">
                  <a:srgbClr val="576488">
                    <a:alpha val="2128"/>
                  </a:srgbClr>
                </a:gs>
                <a:gs pos="85714">
                  <a:srgbClr val="576488">
                    <a:alpha val="847"/>
                  </a:srgbClr>
                </a:gs>
                <a:gs pos="100000">
                  <a:srgbClr val="576488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-8447510">
              <a:off x="2351047" y="1279340"/>
              <a:ext cx="690118" cy="513404"/>
            </a:xfrm>
            <a:prstGeom prst="ellipse">
              <a:avLst/>
            </a:prstGeom>
            <a:gradFill>
              <a:gsLst>
                <a:gs pos="0">
                  <a:srgbClr val="849ECA">
                    <a:alpha val="8594"/>
                  </a:srgbClr>
                </a:gs>
                <a:gs pos="14286">
                  <a:srgbClr val="849ECA">
                    <a:alpha val="7927"/>
                  </a:srgbClr>
                </a:gs>
                <a:gs pos="28571">
                  <a:srgbClr val="849ECA">
                    <a:alpha val="6212"/>
                  </a:srgbClr>
                </a:gs>
                <a:gs pos="42857">
                  <a:srgbClr val="849ECA">
                    <a:alpha val="4119"/>
                  </a:srgbClr>
                </a:gs>
                <a:gs pos="57143">
                  <a:srgbClr val="849ECA">
                    <a:alpha val="2304"/>
                  </a:srgbClr>
                </a:gs>
                <a:gs pos="71429">
                  <a:srgbClr val="849ECA">
                    <a:alpha val="1085"/>
                  </a:srgbClr>
                </a:gs>
                <a:gs pos="85714">
                  <a:srgbClr val="849ECA">
                    <a:alpha val="430"/>
                  </a:srgbClr>
                </a:gs>
                <a:gs pos="100000">
                  <a:srgbClr val="849ECA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7373472">
              <a:off x="2081537" y="1268171"/>
              <a:ext cx="711934" cy="552777"/>
            </a:xfrm>
            <a:prstGeom prst="ellipse">
              <a:avLst/>
            </a:prstGeom>
            <a:gradFill>
              <a:gsLst>
                <a:gs pos="0">
                  <a:srgbClr val="5F78AF">
                    <a:alpha val="23120"/>
                  </a:srgbClr>
                </a:gs>
                <a:gs pos="14286">
                  <a:srgbClr val="5F78AF">
                    <a:alpha val="21468"/>
                  </a:srgbClr>
                </a:gs>
                <a:gs pos="28571">
                  <a:srgbClr val="5F78AF">
                    <a:alpha val="17109"/>
                  </a:srgbClr>
                </a:gs>
                <a:gs pos="42857">
                  <a:srgbClr val="5F78AF">
                    <a:alpha val="11580"/>
                  </a:srgbClr>
                </a:gs>
                <a:gs pos="57143">
                  <a:srgbClr val="5F78AF">
                    <a:alpha val="6592"/>
                  </a:srgbClr>
                </a:gs>
                <a:gs pos="71429">
                  <a:srgbClr val="5F78AF">
                    <a:alpha val="3142"/>
                  </a:srgbClr>
                </a:gs>
                <a:gs pos="85714">
                  <a:srgbClr val="5F78AF">
                    <a:alpha val="1254"/>
                  </a:srgbClr>
                </a:gs>
                <a:gs pos="100000">
                  <a:srgbClr val="5F78AF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5793167">
              <a:off x="1933589" y="1245565"/>
              <a:ext cx="661661" cy="542416"/>
            </a:xfrm>
            <a:prstGeom prst="ellipse">
              <a:avLst/>
            </a:prstGeom>
            <a:gradFill>
              <a:gsLst>
                <a:gs pos="0">
                  <a:srgbClr val="6075A0">
                    <a:alpha val="25987"/>
                  </a:srgbClr>
                </a:gs>
                <a:gs pos="14286">
                  <a:srgbClr val="6075A0">
                    <a:alpha val="24164"/>
                  </a:srgbClr>
                </a:gs>
                <a:gs pos="28571">
                  <a:srgbClr val="6075A0">
                    <a:alpha val="19326"/>
                  </a:srgbClr>
                </a:gs>
                <a:gs pos="42857">
                  <a:srgbClr val="6075A0">
                    <a:alpha val="13139"/>
                  </a:srgbClr>
                </a:gs>
                <a:gs pos="57143">
                  <a:srgbClr val="6075A0">
                    <a:alpha val="7509"/>
                  </a:srgbClr>
                </a:gs>
                <a:gs pos="71429">
                  <a:srgbClr val="6075A0">
                    <a:alpha val="3588"/>
                  </a:srgbClr>
                </a:gs>
                <a:gs pos="85714">
                  <a:srgbClr val="6075A0">
                    <a:alpha val="1434"/>
                  </a:srgbClr>
                </a:gs>
                <a:gs pos="100000">
                  <a:srgbClr val="6075A0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7087641">
              <a:off x="1724084" y="1270801"/>
              <a:ext cx="679346" cy="510426"/>
            </a:xfrm>
            <a:prstGeom prst="ellipse">
              <a:avLst/>
            </a:prstGeom>
            <a:gradFill>
              <a:gsLst>
                <a:gs pos="0">
                  <a:srgbClr val="8FB5FF">
                    <a:alpha val="21466"/>
                  </a:srgbClr>
                </a:gs>
                <a:gs pos="14286">
                  <a:srgbClr val="8FB5FF">
                    <a:alpha val="19916"/>
                  </a:srgbClr>
                </a:gs>
                <a:gs pos="28571">
                  <a:srgbClr val="8FB5FF">
                    <a:alpha val="15839"/>
                  </a:srgbClr>
                </a:gs>
                <a:gs pos="42857">
                  <a:srgbClr val="8FB5FF">
                    <a:alpha val="10695"/>
                  </a:srgbClr>
                </a:gs>
                <a:gs pos="57143">
                  <a:srgbClr val="8FB5FF">
                    <a:alpha val="6075"/>
                  </a:srgbClr>
                </a:gs>
                <a:gs pos="71429">
                  <a:srgbClr val="8FB5FF">
                    <a:alpha val="2891"/>
                  </a:srgbClr>
                </a:gs>
                <a:gs pos="85714">
                  <a:srgbClr val="8FB5FF">
                    <a:alpha val="1153"/>
                  </a:srgbClr>
                </a:gs>
                <a:gs pos="100000">
                  <a:srgbClr val="8FB5FF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6960500">
              <a:off x="1671881" y="1345388"/>
              <a:ext cx="573065" cy="383434"/>
            </a:xfrm>
            <a:prstGeom prst="ellipse">
              <a:avLst/>
            </a:prstGeom>
            <a:gradFill>
              <a:gsLst>
                <a:gs pos="0">
                  <a:srgbClr val="CFF3FF">
                    <a:alpha val="2771"/>
                  </a:srgbClr>
                </a:gs>
                <a:gs pos="14286">
                  <a:srgbClr val="CFF3FF">
                    <a:alpha val="2550"/>
                  </a:srgbClr>
                </a:gs>
                <a:gs pos="28571">
                  <a:srgbClr val="CFF3FF">
                    <a:alpha val="1985"/>
                  </a:srgbClr>
                </a:gs>
                <a:gs pos="42857">
                  <a:srgbClr val="CFF3FF">
                    <a:alpha val="1307"/>
                  </a:srgbClr>
                </a:gs>
                <a:gs pos="57143">
                  <a:srgbClr val="CFF3FF">
                    <a:alpha val="726"/>
                  </a:srgbClr>
                </a:gs>
                <a:gs pos="71429">
                  <a:srgbClr val="CFF3FF">
                    <a:alpha val="341"/>
                  </a:srgbClr>
                </a:gs>
                <a:gs pos="85714">
                  <a:srgbClr val="CFF3FF">
                    <a:alpha val="135"/>
                  </a:srgbClr>
                </a:gs>
                <a:gs pos="100000">
                  <a:srgbClr val="CFF3FF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5357352">
              <a:off x="1292121" y="1366187"/>
              <a:ext cx="689296" cy="447214"/>
            </a:xfrm>
            <a:prstGeom prst="ellipse">
              <a:avLst/>
            </a:prstGeom>
            <a:gradFill>
              <a:gsLst>
                <a:gs pos="0">
                  <a:srgbClr val="95C1FF">
                    <a:alpha val="16738"/>
                  </a:srgbClr>
                </a:gs>
                <a:gs pos="14286">
                  <a:srgbClr val="95C1FF">
                    <a:alpha val="15495"/>
                  </a:srgbClr>
                </a:gs>
                <a:gs pos="28571">
                  <a:srgbClr val="95C1FF">
                    <a:alpha val="12254"/>
                  </a:srgbClr>
                </a:gs>
                <a:gs pos="42857">
                  <a:srgbClr val="95C1FF">
                    <a:alpha val="8217"/>
                  </a:srgbClr>
                </a:gs>
                <a:gs pos="57143">
                  <a:srgbClr val="95C1FF">
                    <a:alpha val="4640"/>
                  </a:srgbClr>
                </a:gs>
                <a:gs pos="71429">
                  <a:srgbClr val="95C1FF">
                    <a:alpha val="2199"/>
                  </a:srgbClr>
                </a:gs>
                <a:gs pos="85714">
                  <a:srgbClr val="95C1FF">
                    <a:alpha val="876"/>
                  </a:srgbClr>
                </a:gs>
                <a:gs pos="100000">
                  <a:srgbClr val="95C1FF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3639153">
              <a:off x="1138019" y="1254116"/>
              <a:ext cx="652286" cy="565101"/>
            </a:xfrm>
            <a:prstGeom prst="ellipse">
              <a:avLst/>
            </a:prstGeom>
            <a:gradFill>
              <a:gsLst>
                <a:gs pos="0">
                  <a:srgbClr val="8597D1">
                    <a:alpha val="24599"/>
                  </a:srgbClr>
                </a:gs>
                <a:gs pos="14286">
                  <a:srgbClr val="8597D1">
                    <a:alpha val="22857"/>
                  </a:srgbClr>
                </a:gs>
                <a:gs pos="28571">
                  <a:srgbClr val="8597D1">
                    <a:alpha val="18249"/>
                  </a:srgbClr>
                </a:gs>
                <a:gs pos="42857">
                  <a:srgbClr val="8597D1">
                    <a:alpha val="12380"/>
                  </a:srgbClr>
                </a:gs>
                <a:gs pos="57143">
                  <a:srgbClr val="8597D1">
                    <a:alpha val="7062"/>
                  </a:srgbClr>
                </a:gs>
                <a:gs pos="71429">
                  <a:srgbClr val="8597D1">
                    <a:alpha val="3370"/>
                  </a:srgbClr>
                </a:gs>
                <a:gs pos="85714">
                  <a:srgbClr val="8597D1">
                    <a:alpha val="1346"/>
                  </a:srgbClr>
                </a:gs>
                <a:gs pos="100000">
                  <a:srgbClr val="8597D1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5063237">
              <a:off x="951474" y="1309351"/>
              <a:ext cx="659255" cy="502868"/>
            </a:xfrm>
            <a:prstGeom prst="ellipse">
              <a:avLst/>
            </a:prstGeom>
            <a:gradFill>
              <a:gsLst>
                <a:gs pos="0">
                  <a:srgbClr val="8EB2FF">
                    <a:alpha val="21948"/>
                  </a:srgbClr>
                </a:gs>
                <a:gs pos="14286">
                  <a:srgbClr val="8EB2FF">
                    <a:alpha val="20368"/>
                  </a:srgbClr>
                </a:gs>
                <a:gs pos="28571">
                  <a:srgbClr val="8EB2FF">
                    <a:alpha val="16208"/>
                  </a:srgbClr>
                </a:gs>
                <a:gs pos="42857">
                  <a:srgbClr val="8EB2FF">
                    <a:alpha val="10952"/>
                  </a:srgbClr>
                </a:gs>
                <a:gs pos="57143">
                  <a:srgbClr val="8EB2FF">
                    <a:alpha val="6225"/>
                  </a:srgbClr>
                </a:gs>
                <a:gs pos="71429">
                  <a:srgbClr val="8EB2FF">
                    <a:alpha val="2964"/>
                  </a:srgbClr>
                </a:gs>
                <a:gs pos="85714">
                  <a:srgbClr val="8EB2FF">
                    <a:alpha val="1183"/>
                  </a:srgbClr>
                </a:gs>
                <a:gs pos="100000">
                  <a:srgbClr val="8EB2FF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6482791">
              <a:off x="585607" y="1318716"/>
              <a:ext cx="627319" cy="490999"/>
            </a:xfrm>
            <a:prstGeom prst="ellipse">
              <a:avLst/>
            </a:prstGeom>
            <a:gradFill>
              <a:gsLst>
                <a:gs pos="0">
                  <a:srgbClr val="81B5FF">
                    <a:alpha val="24033"/>
                  </a:srgbClr>
                </a:gs>
                <a:gs pos="14286">
                  <a:srgbClr val="81B5FF">
                    <a:alpha val="22325"/>
                  </a:srgbClr>
                </a:gs>
                <a:gs pos="28571">
                  <a:srgbClr val="81B5FF">
                    <a:alpha val="17812"/>
                  </a:srgbClr>
                </a:gs>
                <a:gs pos="42857">
                  <a:srgbClr val="81B5FF">
                    <a:alpha val="12073"/>
                  </a:srgbClr>
                </a:gs>
                <a:gs pos="57143">
                  <a:srgbClr val="81B5FF">
                    <a:alpha val="6881"/>
                  </a:srgbClr>
                </a:gs>
                <a:gs pos="71429">
                  <a:srgbClr val="81B5FF">
                    <a:alpha val="3282"/>
                  </a:srgbClr>
                </a:gs>
                <a:gs pos="85714">
                  <a:srgbClr val="81B5FF">
                    <a:alpha val="1311"/>
                  </a:srgbClr>
                </a:gs>
                <a:gs pos="100000">
                  <a:srgbClr val="81B5FF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5673116">
              <a:off x="357363" y="1328244"/>
              <a:ext cx="683221" cy="490898"/>
            </a:xfrm>
            <a:prstGeom prst="ellipse">
              <a:avLst/>
            </a:prstGeom>
            <a:gradFill>
              <a:gsLst>
                <a:gs pos="0">
                  <a:srgbClr val="537DBB">
                    <a:alpha val="32968"/>
                  </a:srgbClr>
                </a:gs>
                <a:gs pos="14286">
                  <a:srgbClr val="537DBB">
                    <a:alpha val="30764"/>
                  </a:srgbClr>
                </a:gs>
                <a:gs pos="28571">
                  <a:srgbClr val="537DBB">
                    <a:alpha val="24833"/>
                  </a:srgbClr>
                </a:gs>
                <a:gs pos="42857">
                  <a:srgbClr val="537DBB">
                    <a:alpha val="17075"/>
                  </a:srgbClr>
                </a:gs>
                <a:gs pos="57143">
                  <a:srgbClr val="537DBB">
                    <a:alpha val="9855"/>
                  </a:srgbClr>
                </a:gs>
                <a:gs pos="71429">
                  <a:srgbClr val="537DBB">
                    <a:alpha val="4740"/>
                  </a:srgbClr>
                </a:gs>
                <a:gs pos="85714">
                  <a:srgbClr val="537DBB">
                    <a:alpha val="1902"/>
                  </a:srgbClr>
                </a:gs>
                <a:gs pos="100000">
                  <a:srgbClr val="537DB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5120573">
              <a:off x="2732605" y="1085449"/>
              <a:ext cx="793794" cy="571490"/>
            </a:xfrm>
            <a:prstGeom prst="ellipse">
              <a:avLst/>
            </a:prstGeom>
            <a:gradFill>
              <a:gsLst>
                <a:gs pos="0">
                  <a:srgbClr val="537BB3">
                    <a:alpha val="10000"/>
                  </a:srgbClr>
                </a:gs>
                <a:gs pos="14286">
                  <a:srgbClr val="537BB3">
                    <a:alpha val="9229"/>
                  </a:srgbClr>
                </a:gs>
                <a:gs pos="28571">
                  <a:srgbClr val="537BB3">
                    <a:alpha val="7243"/>
                  </a:srgbClr>
                </a:gs>
                <a:gs pos="42857">
                  <a:srgbClr val="537BB3">
                    <a:alpha val="4812"/>
                  </a:srgbClr>
                </a:gs>
                <a:gs pos="57143">
                  <a:srgbClr val="537BB3">
                    <a:alpha val="2696"/>
                  </a:srgbClr>
                </a:gs>
                <a:gs pos="71429">
                  <a:srgbClr val="537BB3">
                    <a:alpha val="1271"/>
                  </a:srgbClr>
                </a:gs>
                <a:gs pos="85714">
                  <a:srgbClr val="537BB3">
                    <a:alpha val="505"/>
                  </a:srgbClr>
                </a:gs>
                <a:gs pos="100000">
                  <a:srgbClr val="537BB3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5240528">
              <a:off x="2502830" y="1018386"/>
              <a:ext cx="774791" cy="624551"/>
            </a:xfrm>
            <a:prstGeom prst="ellipse">
              <a:avLst/>
            </a:prstGeom>
            <a:gradFill>
              <a:gsLst>
                <a:gs pos="0">
                  <a:srgbClr val="426299">
                    <a:alpha val="30564"/>
                  </a:srgbClr>
                </a:gs>
                <a:gs pos="14286">
                  <a:srgbClr val="426299">
                    <a:alpha val="28485"/>
                  </a:srgbClr>
                </a:gs>
                <a:gs pos="28571">
                  <a:srgbClr val="426299">
                    <a:alpha val="22919"/>
                  </a:srgbClr>
                </a:gs>
                <a:gs pos="42857">
                  <a:srgbClr val="426299">
                    <a:alpha val="15696"/>
                  </a:srgbClr>
                </a:gs>
                <a:gs pos="57143">
                  <a:srgbClr val="426299">
                    <a:alpha val="9027"/>
                  </a:srgbClr>
                </a:gs>
                <a:gs pos="71429">
                  <a:srgbClr val="426299">
                    <a:alpha val="4332"/>
                  </a:srgbClr>
                </a:gs>
                <a:gs pos="85714">
                  <a:srgbClr val="426299">
                    <a:alpha val="1736"/>
                  </a:srgbClr>
                </a:gs>
                <a:gs pos="100000">
                  <a:srgbClr val="426299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6057903">
              <a:off x="2397635" y="1136471"/>
              <a:ext cx="717246" cy="508039"/>
            </a:xfrm>
            <a:prstGeom prst="ellipse">
              <a:avLst/>
            </a:prstGeom>
            <a:gradFill>
              <a:gsLst>
                <a:gs pos="0">
                  <a:srgbClr val="445A91">
                    <a:alpha val="23865"/>
                  </a:srgbClr>
                </a:gs>
                <a:gs pos="14286">
                  <a:srgbClr val="445A91">
                    <a:alpha val="22167"/>
                  </a:srgbClr>
                </a:gs>
                <a:gs pos="28571">
                  <a:srgbClr val="445A91">
                    <a:alpha val="17682"/>
                  </a:srgbClr>
                </a:gs>
                <a:gs pos="42857">
                  <a:srgbClr val="445A91">
                    <a:alpha val="11982"/>
                  </a:srgbClr>
                </a:gs>
                <a:gs pos="57143">
                  <a:srgbClr val="445A91">
                    <a:alpha val="6828"/>
                  </a:srgbClr>
                </a:gs>
                <a:gs pos="71429">
                  <a:srgbClr val="445A91">
                    <a:alpha val="3256"/>
                  </a:srgbClr>
                </a:gs>
                <a:gs pos="85714">
                  <a:srgbClr val="445A91">
                    <a:alpha val="1300"/>
                  </a:srgbClr>
                </a:gs>
                <a:gs pos="100000">
                  <a:srgbClr val="445A91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7792290">
              <a:off x="2277172" y="1115863"/>
              <a:ext cx="658199" cy="508467"/>
            </a:xfrm>
            <a:prstGeom prst="ellipse">
              <a:avLst/>
            </a:prstGeom>
            <a:gradFill>
              <a:gsLst>
                <a:gs pos="0">
                  <a:srgbClr val="BCD0FA">
                    <a:alpha val="5723"/>
                  </a:srgbClr>
                </a:gs>
                <a:gs pos="14286">
                  <a:srgbClr val="BCD0FA">
                    <a:alpha val="5273"/>
                  </a:srgbClr>
                </a:gs>
                <a:gs pos="28571">
                  <a:srgbClr val="BCD0FA">
                    <a:alpha val="4119"/>
                  </a:srgbClr>
                </a:gs>
                <a:gs pos="42857">
                  <a:srgbClr val="BCD0FA">
                    <a:alpha val="2721"/>
                  </a:srgbClr>
                </a:gs>
                <a:gs pos="57143">
                  <a:srgbClr val="BCD0FA">
                    <a:alpha val="1517"/>
                  </a:srgbClr>
                </a:gs>
                <a:gs pos="71429">
                  <a:srgbClr val="BCD0FA">
                    <a:alpha val="713"/>
                  </a:srgbClr>
                </a:gs>
                <a:gs pos="85714">
                  <a:srgbClr val="BCD0FA">
                    <a:alpha val="283"/>
                  </a:srgbClr>
                </a:gs>
                <a:gs pos="100000">
                  <a:srgbClr val="BCD0FA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-8947799">
              <a:off x="2053559" y="1099537"/>
              <a:ext cx="645984" cy="511286"/>
            </a:xfrm>
            <a:prstGeom prst="ellipse">
              <a:avLst/>
            </a:prstGeom>
            <a:gradFill>
              <a:gsLst>
                <a:gs pos="0">
                  <a:srgbClr val="5575B4">
                    <a:alpha val="12844"/>
                  </a:srgbClr>
                </a:gs>
                <a:gs pos="14286">
                  <a:srgbClr val="5575B4">
                    <a:alpha val="11869"/>
                  </a:srgbClr>
                </a:gs>
                <a:gs pos="28571">
                  <a:srgbClr val="5575B4">
                    <a:alpha val="9344"/>
                  </a:srgbClr>
                </a:gs>
                <a:gs pos="42857">
                  <a:srgbClr val="5575B4">
                    <a:alpha val="6232"/>
                  </a:srgbClr>
                </a:gs>
                <a:gs pos="57143">
                  <a:srgbClr val="5575B4">
                    <a:alpha val="3503"/>
                  </a:srgbClr>
                </a:gs>
                <a:gs pos="71429">
                  <a:srgbClr val="5575B4">
                    <a:alpha val="1655"/>
                  </a:srgbClr>
                </a:gs>
                <a:gs pos="85714">
                  <a:srgbClr val="5575B4">
                    <a:alpha val="658"/>
                  </a:srgbClr>
                </a:gs>
                <a:gs pos="100000">
                  <a:srgbClr val="5575B4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8408259">
              <a:off x="1932806" y="1106549"/>
              <a:ext cx="614713" cy="573559"/>
            </a:xfrm>
            <a:prstGeom prst="ellipse">
              <a:avLst/>
            </a:prstGeom>
            <a:gradFill>
              <a:gsLst>
                <a:gs pos="0">
                  <a:srgbClr val="4E5F98">
                    <a:alpha val="8130"/>
                  </a:srgbClr>
                </a:gs>
                <a:gs pos="14286">
                  <a:srgbClr val="4E5F98">
                    <a:alpha val="7498"/>
                  </a:srgbClr>
                </a:gs>
                <a:gs pos="28571">
                  <a:srgbClr val="4E5F98">
                    <a:alpha val="5872"/>
                  </a:srgbClr>
                </a:gs>
                <a:gs pos="42857">
                  <a:srgbClr val="4E5F98">
                    <a:alpha val="3892"/>
                  </a:srgbClr>
                </a:gs>
                <a:gs pos="57143">
                  <a:srgbClr val="4E5F98">
                    <a:alpha val="2175"/>
                  </a:srgbClr>
                </a:gs>
                <a:gs pos="71429">
                  <a:srgbClr val="4E5F98">
                    <a:alpha val="1024"/>
                  </a:srgbClr>
                </a:gs>
                <a:gs pos="85714">
                  <a:srgbClr val="4E5F98">
                    <a:alpha val="406"/>
                  </a:srgbClr>
                </a:gs>
                <a:gs pos="100000">
                  <a:srgbClr val="4E5F98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6259609">
              <a:off x="1687786" y="1161752"/>
              <a:ext cx="667772" cy="418540"/>
            </a:xfrm>
            <a:prstGeom prst="ellipse">
              <a:avLst/>
            </a:prstGeom>
            <a:gradFill>
              <a:gsLst>
                <a:gs pos="0">
                  <a:srgbClr val="8BB4FF">
                    <a:alpha val="18197"/>
                  </a:srgbClr>
                </a:gs>
                <a:gs pos="14286">
                  <a:srgbClr val="8BB4FF">
                    <a:alpha val="16857"/>
                  </a:srgbClr>
                </a:gs>
                <a:gs pos="28571">
                  <a:srgbClr val="8BB4FF">
                    <a:alpha val="13354"/>
                  </a:srgbClr>
                </a:gs>
                <a:gs pos="42857">
                  <a:srgbClr val="8BB4FF">
                    <a:alpha val="8973"/>
                  </a:srgbClr>
                </a:gs>
                <a:gs pos="57143">
                  <a:srgbClr val="8BB4FF">
                    <a:alpha val="5076"/>
                  </a:srgbClr>
                </a:gs>
                <a:gs pos="71429">
                  <a:srgbClr val="8BB4FF">
                    <a:alpha val="2409"/>
                  </a:srgbClr>
                </a:gs>
                <a:gs pos="85714">
                  <a:srgbClr val="8BB4FF">
                    <a:alpha val="960"/>
                  </a:srgbClr>
                </a:gs>
                <a:gs pos="100000">
                  <a:srgbClr val="8BB4FF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-9504474">
              <a:off x="1608009" y="1096722"/>
              <a:ext cx="636154" cy="602286"/>
            </a:xfrm>
            <a:prstGeom prst="ellipse">
              <a:avLst/>
            </a:prstGeom>
            <a:gradFill>
              <a:gsLst>
                <a:gs pos="0">
                  <a:srgbClr val="FF00FF">
                    <a:alpha val="1216"/>
                  </a:srgbClr>
                </a:gs>
                <a:gs pos="14286">
                  <a:srgbClr val="FF00FF">
                    <a:alpha val="1118"/>
                  </a:srgbClr>
                </a:gs>
                <a:gs pos="28571">
                  <a:srgbClr val="FF00FF">
                    <a:alpha val="869"/>
                  </a:srgbClr>
                </a:gs>
                <a:gs pos="42857">
                  <a:srgbClr val="FF00FF">
                    <a:alpha val="571"/>
                  </a:srgbClr>
                </a:gs>
                <a:gs pos="57143">
                  <a:srgbClr val="FF00FF">
                    <a:alpha val="317"/>
                  </a:srgbClr>
                </a:gs>
                <a:gs pos="71429">
                  <a:srgbClr val="FF00FF">
                    <a:alpha val="148"/>
                  </a:srgbClr>
                </a:gs>
                <a:gs pos="85714">
                  <a:srgbClr val="FF00FF">
                    <a:alpha val="59"/>
                  </a:srgbClr>
                </a:gs>
                <a:gs pos="100000">
                  <a:srgbClr val="FF00FF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6661306">
              <a:off x="1386654" y="1153660"/>
              <a:ext cx="630175" cy="503834"/>
            </a:xfrm>
            <a:prstGeom prst="ellipse">
              <a:avLst/>
            </a:prstGeom>
            <a:gradFill>
              <a:gsLst>
                <a:gs pos="0">
                  <a:srgbClr val="FFC0FF">
                    <a:alpha val="5780"/>
                  </a:srgbClr>
                </a:gs>
                <a:gs pos="14286">
                  <a:srgbClr val="FFC0FF">
                    <a:alpha val="5325"/>
                  </a:srgbClr>
                </a:gs>
                <a:gs pos="28571">
                  <a:srgbClr val="FFC0FF">
                    <a:alpha val="4160"/>
                  </a:srgbClr>
                </a:gs>
                <a:gs pos="42857">
                  <a:srgbClr val="FFC0FF">
                    <a:alpha val="2748"/>
                  </a:srgbClr>
                </a:gs>
                <a:gs pos="57143">
                  <a:srgbClr val="FFC0FF">
                    <a:alpha val="1532"/>
                  </a:srgbClr>
                </a:gs>
                <a:gs pos="71429">
                  <a:srgbClr val="FFC0FF">
                    <a:alpha val="720"/>
                  </a:srgbClr>
                </a:gs>
                <a:gs pos="85714">
                  <a:srgbClr val="FFC0FF">
                    <a:alpha val="285"/>
                  </a:srgbClr>
                </a:gs>
                <a:gs pos="100000">
                  <a:srgbClr val="FFC0FF">
                    <a:alpha val="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5558923">
              <a:off x="1266168" y="1122806"/>
              <a:ext cx="637333" cy="519074"/>
            </a:xfrm>
            <a:prstGeom prst="ellipse">
              <a:avLst/>
            </a:prstGeom>
            <a:gradFill>
              <a:gsLst>
                <a:gs pos="0">
                  <a:srgbClr val="83AFFF">
                    <a:alpha val="11950"/>
                  </a:srgbClr>
                </a:gs>
                <a:gs pos="14286">
                  <a:srgbClr val="83AFFF">
                    <a:alpha val="11039"/>
                  </a:srgbClr>
                </a:gs>
                <a:gs pos="28571">
                  <a:srgbClr val="83AFFF">
                    <a:alpha val="8682"/>
                  </a:srgbClr>
                </a:gs>
                <a:gs pos="42857">
                  <a:srgbClr val="83AFFF">
                    <a:alpha val="5783"/>
                  </a:srgbClr>
                </a:gs>
                <a:gs pos="57143">
                  <a:srgbClr val="83AFFF">
                    <a:alpha val="3247"/>
                  </a:srgbClr>
                </a:gs>
                <a:gs pos="71429">
                  <a:srgbClr val="83AFFF">
                    <a:alpha val="1533"/>
                  </a:srgbClr>
                </a:gs>
                <a:gs pos="85714">
                  <a:srgbClr val="83AFFF">
                    <a:alpha val="609"/>
                  </a:srgbClr>
                </a:gs>
                <a:gs pos="100000">
                  <a:srgbClr val="83AFFF">
                    <a:alpha val="2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6769838">
              <a:off x="1108866" y="1057395"/>
              <a:ext cx="660330" cy="584873"/>
            </a:xfrm>
            <a:prstGeom prst="ellipse">
              <a:avLst/>
            </a:prstGeom>
            <a:gradFill>
              <a:gsLst>
                <a:gs pos="0">
                  <a:srgbClr val="6087CB">
                    <a:alpha val="23122"/>
                  </a:srgbClr>
                </a:gs>
                <a:gs pos="14286">
                  <a:srgbClr val="6087CB">
                    <a:alpha val="21469"/>
                  </a:srgbClr>
                </a:gs>
                <a:gs pos="28571">
                  <a:srgbClr val="6087CB">
                    <a:alpha val="17110"/>
                  </a:srgbClr>
                </a:gs>
                <a:gs pos="42857">
                  <a:srgbClr val="6087CB">
                    <a:alpha val="11581"/>
                  </a:srgbClr>
                </a:gs>
                <a:gs pos="57143">
                  <a:srgbClr val="6087CB">
                    <a:alpha val="6593"/>
                  </a:srgbClr>
                </a:gs>
                <a:gs pos="71429">
                  <a:srgbClr val="6087CB">
                    <a:alpha val="3142"/>
                  </a:srgbClr>
                </a:gs>
                <a:gs pos="85714">
                  <a:srgbClr val="6087CB">
                    <a:alpha val="1254"/>
                  </a:srgbClr>
                </a:gs>
                <a:gs pos="100000">
                  <a:srgbClr val="6087CB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6884881">
              <a:off x="962261" y="1141123"/>
              <a:ext cx="635546" cy="456720"/>
            </a:xfrm>
            <a:prstGeom prst="ellipse">
              <a:avLst/>
            </a:prstGeom>
            <a:gradFill>
              <a:gsLst>
                <a:gs pos="0">
                  <a:srgbClr val="7BBCFF">
                    <a:alpha val="14059"/>
                  </a:srgbClr>
                </a:gs>
                <a:gs pos="14286">
                  <a:srgbClr val="7BBCFF">
                    <a:alpha val="12999"/>
                  </a:srgbClr>
                </a:gs>
                <a:gs pos="28571">
                  <a:srgbClr val="7BBCFF">
                    <a:alpha val="10248"/>
                  </a:srgbClr>
                </a:gs>
                <a:gs pos="42857">
                  <a:srgbClr val="7BBCFF">
                    <a:alpha val="6846"/>
                  </a:srgbClr>
                </a:gs>
                <a:gs pos="57143">
                  <a:srgbClr val="7BBCFF">
                    <a:alpha val="3853"/>
                  </a:srgbClr>
                </a:gs>
                <a:gs pos="71429">
                  <a:srgbClr val="7BBCFF">
                    <a:alpha val="1823"/>
                  </a:srgbClr>
                </a:gs>
                <a:gs pos="85714">
                  <a:srgbClr val="7BBCFF">
                    <a:alpha val="725"/>
                  </a:srgbClr>
                </a:gs>
                <a:gs pos="100000">
                  <a:srgbClr val="7BBCFF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3601073">
              <a:off x="668090" y="1130178"/>
              <a:ext cx="649546" cy="427640"/>
            </a:xfrm>
            <a:prstGeom prst="ellipse">
              <a:avLst/>
            </a:prstGeom>
            <a:gradFill>
              <a:gsLst>
                <a:gs pos="0">
                  <a:srgbClr val="FFCFFF">
                    <a:alpha val="3484"/>
                  </a:srgbClr>
                </a:gs>
                <a:gs pos="14286">
                  <a:srgbClr val="FFCFFF">
                    <a:alpha val="3207"/>
                  </a:srgbClr>
                </a:gs>
                <a:gs pos="28571">
                  <a:srgbClr val="FFCFFF">
                    <a:alpha val="2499"/>
                  </a:srgbClr>
                </a:gs>
                <a:gs pos="42857">
                  <a:srgbClr val="FFCFFF">
                    <a:alpha val="1646"/>
                  </a:srgbClr>
                </a:gs>
                <a:gs pos="57143">
                  <a:srgbClr val="FFCFFF">
                    <a:alpha val="916"/>
                  </a:srgbClr>
                </a:gs>
                <a:gs pos="71429">
                  <a:srgbClr val="FFCFFF">
                    <a:alpha val="430"/>
                  </a:srgbClr>
                </a:gs>
                <a:gs pos="85714">
                  <a:srgbClr val="FFCFFF">
                    <a:alpha val="170"/>
                  </a:srgbClr>
                </a:gs>
                <a:gs pos="100000">
                  <a:srgbClr val="FFCFFF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5551115">
              <a:off x="600825" y="1131047"/>
              <a:ext cx="627648" cy="462150"/>
            </a:xfrm>
            <a:prstGeom prst="ellipse">
              <a:avLst/>
            </a:prstGeom>
            <a:gradFill>
              <a:gsLst>
                <a:gs pos="0">
                  <a:srgbClr val="7FACFF">
                    <a:alpha val="16848"/>
                  </a:srgbClr>
                </a:gs>
                <a:gs pos="14286">
                  <a:srgbClr val="7FACFF">
                    <a:alpha val="15598"/>
                  </a:srgbClr>
                </a:gs>
                <a:gs pos="28571">
                  <a:srgbClr val="7FACFF">
                    <a:alpha val="12337"/>
                  </a:srgbClr>
                </a:gs>
                <a:gs pos="42857">
                  <a:srgbClr val="7FACFF">
                    <a:alpha val="8274"/>
                  </a:srgbClr>
                </a:gs>
                <a:gs pos="57143">
                  <a:srgbClr val="7FACFF">
                    <a:alpha val="4673"/>
                  </a:srgbClr>
                </a:gs>
                <a:gs pos="71429">
                  <a:srgbClr val="7FACFF">
                    <a:alpha val="2215"/>
                  </a:srgbClr>
                </a:gs>
                <a:gs pos="85714">
                  <a:srgbClr val="7FACFF">
                    <a:alpha val="882"/>
                  </a:srgbClr>
                </a:gs>
                <a:gs pos="100000">
                  <a:srgbClr val="7FACFF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5706650">
              <a:off x="435161" y="1096534"/>
              <a:ext cx="656149" cy="603568"/>
            </a:xfrm>
            <a:prstGeom prst="ellipse">
              <a:avLst/>
            </a:prstGeom>
            <a:gradFill>
              <a:gsLst>
                <a:gs pos="0">
                  <a:srgbClr val="7CA4EE">
                    <a:alpha val="25007"/>
                  </a:srgbClr>
                </a:gs>
                <a:gs pos="14286">
                  <a:srgbClr val="7CA4EE">
                    <a:alpha val="23241"/>
                  </a:srgbClr>
                </a:gs>
                <a:gs pos="28571">
                  <a:srgbClr val="7CA4EE">
                    <a:alpha val="18565"/>
                  </a:srgbClr>
                </a:gs>
                <a:gs pos="42857">
                  <a:srgbClr val="7CA4EE">
                    <a:alpha val="12603"/>
                  </a:srgbClr>
                </a:gs>
                <a:gs pos="57143">
                  <a:srgbClr val="7CA4EE">
                    <a:alpha val="7192"/>
                  </a:srgbClr>
                </a:gs>
                <a:gs pos="71429">
                  <a:srgbClr val="7CA4EE">
                    <a:alpha val="3434"/>
                  </a:srgbClr>
                </a:gs>
                <a:gs pos="85714">
                  <a:srgbClr val="7CA4EE">
                    <a:alpha val="1372"/>
                  </a:srgbClr>
                </a:gs>
                <a:gs pos="100000">
                  <a:srgbClr val="7CA4EE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5142041">
              <a:off x="272926" y="1178021"/>
              <a:ext cx="668171" cy="365819"/>
            </a:xfrm>
            <a:prstGeom prst="ellipse">
              <a:avLst/>
            </a:prstGeom>
            <a:gradFill>
              <a:gsLst>
                <a:gs pos="0">
                  <a:srgbClr val="86B2FF">
                    <a:alpha val="18471"/>
                  </a:srgbClr>
                </a:gs>
                <a:gs pos="14286">
                  <a:srgbClr val="86B2FF">
                    <a:alpha val="17113"/>
                  </a:srgbClr>
                </a:gs>
                <a:gs pos="28571">
                  <a:srgbClr val="86B2FF">
                    <a:alpha val="13561"/>
                  </a:srgbClr>
                </a:gs>
                <a:gs pos="42857">
                  <a:srgbClr val="86B2FF">
                    <a:alpha val="9116"/>
                  </a:srgbClr>
                </a:gs>
                <a:gs pos="57143">
                  <a:srgbClr val="86B2FF">
                    <a:alpha val="5159"/>
                  </a:srgbClr>
                </a:gs>
                <a:gs pos="71429">
                  <a:srgbClr val="86B2FF">
                    <a:alpha val="2449"/>
                  </a:srgbClr>
                </a:gs>
                <a:gs pos="85714">
                  <a:srgbClr val="86B2FF">
                    <a:alpha val="976"/>
                  </a:srgbClr>
                </a:gs>
                <a:gs pos="100000">
                  <a:srgbClr val="86B2FF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7255404">
              <a:off x="3340558" y="1001330"/>
              <a:ext cx="590735" cy="436057"/>
            </a:xfrm>
            <a:prstGeom prst="ellipse">
              <a:avLst/>
            </a:prstGeom>
            <a:gradFill>
              <a:gsLst>
                <a:gs pos="0">
                  <a:srgbClr val="000000">
                    <a:alpha val="14025"/>
                  </a:srgbClr>
                </a:gs>
                <a:gs pos="14286">
                  <a:srgbClr val="000000">
                    <a:alpha val="12968"/>
                  </a:srgbClr>
                </a:gs>
                <a:gs pos="28571">
                  <a:srgbClr val="000000">
                    <a:alpha val="10223"/>
                  </a:srgbClr>
                </a:gs>
                <a:gs pos="42857">
                  <a:srgbClr val="000000">
                    <a:alpha val="6829"/>
                  </a:srgbClr>
                </a:gs>
                <a:gs pos="57143">
                  <a:srgbClr val="000000">
                    <a:alpha val="3844"/>
                  </a:srgbClr>
                </a:gs>
                <a:gs pos="71429">
                  <a:srgbClr val="000000">
                    <a:alpha val="1818"/>
                  </a:srgbClr>
                </a:gs>
                <a:gs pos="85714">
                  <a:srgbClr val="000000">
                    <a:alpha val="723"/>
                  </a:srgbClr>
                </a:gs>
                <a:gs pos="100000">
                  <a:srgbClr val="000000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5979793">
              <a:off x="2702540" y="851158"/>
              <a:ext cx="847779" cy="591192"/>
            </a:xfrm>
            <a:prstGeom prst="ellipse">
              <a:avLst/>
            </a:prstGeom>
            <a:gradFill>
              <a:gsLst>
                <a:gs pos="0">
                  <a:srgbClr val="0063FF">
                    <a:alpha val="2957"/>
                  </a:srgbClr>
                </a:gs>
                <a:gs pos="14286">
                  <a:srgbClr val="0063FF">
                    <a:alpha val="2721"/>
                  </a:srgbClr>
                </a:gs>
                <a:gs pos="28571">
                  <a:srgbClr val="0063FF">
                    <a:alpha val="2120"/>
                  </a:srgbClr>
                </a:gs>
                <a:gs pos="42857">
                  <a:srgbClr val="0063FF">
                    <a:alpha val="1395"/>
                  </a:srgbClr>
                </a:gs>
                <a:gs pos="57143">
                  <a:srgbClr val="0063FF">
                    <a:alpha val="776"/>
                  </a:srgbClr>
                </a:gs>
                <a:gs pos="71429">
                  <a:srgbClr val="0063FF">
                    <a:alpha val="364"/>
                  </a:srgbClr>
                </a:gs>
                <a:gs pos="85714">
                  <a:srgbClr val="0063FF">
                    <a:alpha val="144"/>
                  </a:srgbClr>
                </a:gs>
                <a:gs pos="100000">
                  <a:srgbClr val="0063FF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4783896">
              <a:off x="2528266" y="882764"/>
              <a:ext cx="874218" cy="645957"/>
            </a:xfrm>
            <a:prstGeom prst="ellipse">
              <a:avLst/>
            </a:prstGeom>
            <a:gradFill>
              <a:gsLst>
                <a:gs pos="0">
                  <a:srgbClr val="42004C">
                    <a:alpha val="2786"/>
                  </a:srgbClr>
                </a:gs>
                <a:gs pos="14286">
                  <a:srgbClr val="42004C">
                    <a:alpha val="2564"/>
                  </a:srgbClr>
                </a:gs>
                <a:gs pos="28571">
                  <a:srgbClr val="42004C">
                    <a:alpha val="1996"/>
                  </a:srgbClr>
                </a:gs>
                <a:gs pos="42857">
                  <a:srgbClr val="42004C">
                    <a:alpha val="1314"/>
                  </a:srgbClr>
                </a:gs>
                <a:gs pos="57143">
                  <a:srgbClr val="42004C">
                    <a:alpha val="730"/>
                  </a:srgbClr>
                </a:gs>
                <a:gs pos="71429">
                  <a:srgbClr val="42004C">
                    <a:alpha val="342"/>
                  </a:srgbClr>
                </a:gs>
                <a:gs pos="85714">
                  <a:srgbClr val="42004C">
                    <a:alpha val="136"/>
                  </a:srgbClr>
                </a:gs>
                <a:gs pos="100000">
                  <a:srgbClr val="42004C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4750356">
              <a:off x="2286952" y="1086272"/>
              <a:ext cx="559184" cy="252487"/>
            </a:xfrm>
            <a:prstGeom prst="ellipse">
              <a:avLst/>
            </a:prstGeom>
            <a:gradFill>
              <a:gsLst>
                <a:gs pos="0">
                  <a:srgbClr val="FF0000">
                    <a:alpha val="3789"/>
                  </a:srgbClr>
                </a:gs>
                <a:gs pos="14286">
                  <a:srgbClr val="FF0000">
                    <a:alpha val="3488"/>
                  </a:srgbClr>
                </a:gs>
                <a:gs pos="28571">
                  <a:srgbClr val="FF0000">
                    <a:alpha val="2719"/>
                  </a:srgbClr>
                </a:gs>
                <a:gs pos="42857">
                  <a:srgbClr val="FF0000">
                    <a:alpha val="1792"/>
                  </a:srgbClr>
                </a:gs>
                <a:gs pos="57143">
                  <a:srgbClr val="FF0000">
                    <a:alpha val="997"/>
                  </a:srgbClr>
                </a:gs>
                <a:gs pos="71429">
                  <a:srgbClr val="FF0000">
                    <a:alpha val="468"/>
                  </a:srgbClr>
                </a:gs>
                <a:gs pos="85714">
                  <a:srgbClr val="FF0000">
                    <a:alpha val="185"/>
                  </a:srgbClr>
                </a:gs>
                <a:gs pos="100000">
                  <a:srgbClr val="FF0000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5291176">
              <a:off x="2105434" y="1007954"/>
              <a:ext cx="656564" cy="432631"/>
            </a:xfrm>
            <a:prstGeom prst="ellipse">
              <a:avLst/>
            </a:prstGeom>
            <a:gradFill>
              <a:gsLst>
                <a:gs pos="0">
                  <a:srgbClr val="84A0FF">
                    <a:alpha val="9849"/>
                  </a:srgbClr>
                </a:gs>
                <a:gs pos="14286">
                  <a:srgbClr val="84A0FF">
                    <a:alpha val="9090"/>
                  </a:srgbClr>
                </a:gs>
                <a:gs pos="28571">
                  <a:srgbClr val="84A0FF">
                    <a:alpha val="7132"/>
                  </a:srgbClr>
                </a:gs>
                <a:gs pos="42857">
                  <a:srgbClr val="84A0FF">
                    <a:alpha val="4738"/>
                  </a:srgbClr>
                </a:gs>
                <a:gs pos="57143">
                  <a:srgbClr val="84A0FF">
                    <a:alpha val="2653"/>
                  </a:srgbClr>
                </a:gs>
                <a:gs pos="71429">
                  <a:srgbClr val="84A0FF">
                    <a:alpha val="1251"/>
                  </a:srgbClr>
                </a:gs>
                <a:gs pos="85714">
                  <a:srgbClr val="84A0FF">
                    <a:alpha val="497"/>
                  </a:srgbClr>
                </a:gs>
                <a:gs pos="100000">
                  <a:srgbClr val="84A0FF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5664483">
              <a:off x="1839359" y="956937"/>
              <a:ext cx="721379" cy="573809"/>
            </a:xfrm>
            <a:prstGeom prst="ellipse">
              <a:avLst/>
            </a:prstGeom>
            <a:gradFill>
              <a:gsLst>
                <a:gs pos="0">
                  <a:srgbClr val="4E679C">
                    <a:alpha val="26661"/>
                  </a:srgbClr>
                </a:gs>
                <a:gs pos="14286">
                  <a:srgbClr val="4E679C">
                    <a:alpha val="24799"/>
                  </a:srgbClr>
                </a:gs>
                <a:gs pos="28571">
                  <a:srgbClr val="4E679C">
                    <a:alpha val="19851"/>
                  </a:srgbClr>
                </a:gs>
                <a:gs pos="42857">
                  <a:srgbClr val="4E679C">
                    <a:alpha val="13511"/>
                  </a:srgbClr>
                </a:gs>
                <a:gs pos="57143">
                  <a:srgbClr val="4E679C">
                    <a:alpha val="7728"/>
                  </a:srgbClr>
                </a:gs>
                <a:gs pos="71429">
                  <a:srgbClr val="4E679C">
                    <a:alpha val="3695"/>
                  </a:srgbClr>
                </a:gs>
                <a:gs pos="85714">
                  <a:srgbClr val="4E679C">
                    <a:alpha val="1478"/>
                  </a:srgbClr>
                </a:gs>
                <a:gs pos="100000">
                  <a:srgbClr val="4E679C">
                    <a:alpha val="4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5887666">
              <a:off x="1687312" y="1020491"/>
              <a:ext cx="573680" cy="332577"/>
            </a:xfrm>
            <a:prstGeom prst="ellipse">
              <a:avLst/>
            </a:prstGeom>
            <a:gradFill>
              <a:gsLst>
                <a:gs pos="0">
                  <a:srgbClr val="9BB9FF">
                    <a:alpha val="11182"/>
                  </a:srgbClr>
                </a:gs>
                <a:gs pos="14286">
                  <a:srgbClr val="9BB9FF">
                    <a:alpha val="10326"/>
                  </a:srgbClr>
                </a:gs>
                <a:gs pos="28571">
                  <a:srgbClr val="9BB9FF">
                    <a:alpha val="8114"/>
                  </a:srgbClr>
                </a:gs>
                <a:gs pos="42857">
                  <a:srgbClr val="9BB9FF">
                    <a:alpha val="5399"/>
                  </a:srgbClr>
                </a:gs>
                <a:gs pos="57143">
                  <a:srgbClr val="9BB9FF">
                    <a:alpha val="3029"/>
                  </a:srgbClr>
                </a:gs>
                <a:gs pos="71429">
                  <a:srgbClr val="9BB9FF">
                    <a:alpha val="1429"/>
                  </a:srgbClr>
                </a:gs>
                <a:gs pos="85714">
                  <a:srgbClr val="9BB9FF">
                    <a:alpha val="568"/>
                  </a:srgbClr>
                </a:gs>
                <a:gs pos="100000">
                  <a:srgbClr val="9BB9FF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9484707">
              <a:off x="1436277" y="952605"/>
              <a:ext cx="583393" cy="537955"/>
            </a:xfrm>
            <a:prstGeom prst="ellipse">
              <a:avLst/>
            </a:prstGeom>
            <a:gradFill>
              <a:gsLst>
                <a:gs pos="0">
                  <a:srgbClr val="FFD1FF">
                    <a:alpha val="4587"/>
                  </a:srgbClr>
                </a:gs>
                <a:gs pos="14286">
                  <a:srgbClr val="FFD1FF">
                    <a:alpha val="4224"/>
                  </a:srgbClr>
                </a:gs>
                <a:gs pos="28571">
                  <a:srgbClr val="FFD1FF">
                    <a:alpha val="3296"/>
                  </a:srgbClr>
                </a:gs>
                <a:gs pos="42857">
                  <a:srgbClr val="FFD1FF">
                    <a:alpha val="2174"/>
                  </a:srgbClr>
                </a:gs>
                <a:gs pos="57143">
                  <a:srgbClr val="FFD1FF">
                    <a:alpha val="1211"/>
                  </a:srgbClr>
                </a:gs>
                <a:gs pos="71429">
                  <a:srgbClr val="FFD1FF">
                    <a:alpha val="569"/>
                  </a:srgbClr>
                </a:gs>
                <a:gs pos="85714">
                  <a:srgbClr val="FFD1FF">
                    <a:alpha val="225"/>
                  </a:srgbClr>
                </a:gs>
                <a:gs pos="100000">
                  <a:srgbClr val="FFD1FF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8588612">
              <a:off x="1257374" y="925138"/>
              <a:ext cx="576766" cy="572280"/>
            </a:xfrm>
            <a:prstGeom prst="ellipse">
              <a:avLst/>
            </a:prstGeom>
            <a:gradFill>
              <a:gsLst>
                <a:gs pos="0">
                  <a:srgbClr val="8593DB">
                    <a:alpha val="12940"/>
                  </a:srgbClr>
                </a:gs>
                <a:gs pos="14286">
                  <a:srgbClr val="8593DB">
                    <a:alpha val="11958"/>
                  </a:srgbClr>
                </a:gs>
                <a:gs pos="28571">
                  <a:srgbClr val="8593DB">
                    <a:alpha val="9416"/>
                  </a:srgbClr>
                </a:gs>
                <a:gs pos="42857">
                  <a:srgbClr val="8593DB">
                    <a:alpha val="6280"/>
                  </a:srgbClr>
                </a:gs>
                <a:gs pos="57143">
                  <a:srgbClr val="8593DB">
                    <a:alpha val="3530"/>
                  </a:srgbClr>
                </a:gs>
                <a:gs pos="71429">
                  <a:srgbClr val="8593DB">
                    <a:alpha val="1668"/>
                  </a:srgbClr>
                </a:gs>
                <a:gs pos="85714">
                  <a:srgbClr val="8593DB">
                    <a:alpha val="663"/>
                  </a:srgbClr>
                </a:gs>
                <a:gs pos="100000">
                  <a:srgbClr val="8593DB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5578163">
              <a:off x="1139642" y="925238"/>
              <a:ext cx="600532" cy="563540"/>
            </a:xfrm>
            <a:prstGeom prst="ellipse">
              <a:avLst/>
            </a:prstGeom>
            <a:gradFill>
              <a:gsLst>
                <a:gs pos="0">
                  <a:srgbClr val="446B8F">
                    <a:alpha val="25578"/>
                  </a:srgbClr>
                </a:gs>
                <a:gs pos="14286">
                  <a:srgbClr val="446B8F">
                    <a:alpha val="23778"/>
                  </a:srgbClr>
                </a:gs>
                <a:gs pos="28571">
                  <a:srgbClr val="446B8F">
                    <a:alpha val="19008"/>
                  </a:srgbClr>
                </a:gs>
                <a:gs pos="42857">
                  <a:srgbClr val="446B8F">
                    <a:alpha val="12915"/>
                  </a:srgbClr>
                </a:gs>
                <a:gs pos="57143">
                  <a:srgbClr val="446B8F">
                    <a:alpha val="7376"/>
                  </a:srgbClr>
                </a:gs>
                <a:gs pos="71429">
                  <a:srgbClr val="446B8F">
                    <a:alpha val="3523"/>
                  </a:srgbClr>
                </a:gs>
                <a:gs pos="85714">
                  <a:srgbClr val="446B8F">
                    <a:alpha val="1408"/>
                  </a:srgbClr>
                </a:gs>
                <a:gs pos="100000">
                  <a:srgbClr val="446B8F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6559276">
              <a:off x="910696" y="926946"/>
              <a:ext cx="721993" cy="473645"/>
            </a:xfrm>
            <a:prstGeom prst="ellipse">
              <a:avLst/>
            </a:prstGeom>
            <a:gradFill>
              <a:gsLst>
                <a:gs pos="0">
                  <a:srgbClr val="FF4B00">
                    <a:alpha val="17063"/>
                  </a:srgbClr>
                </a:gs>
                <a:gs pos="14286">
                  <a:srgbClr val="FF4B00">
                    <a:alpha val="15798"/>
                  </a:srgbClr>
                </a:gs>
                <a:gs pos="28571">
                  <a:srgbClr val="FF4B00">
                    <a:alpha val="12498"/>
                  </a:srgbClr>
                </a:gs>
                <a:gs pos="42857">
                  <a:srgbClr val="FF4B00">
                    <a:alpha val="8385"/>
                  </a:srgbClr>
                </a:gs>
                <a:gs pos="57143">
                  <a:srgbClr val="FF4B00">
                    <a:alpha val="4737"/>
                  </a:srgbClr>
                </a:gs>
                <a:gs pos="71429">
                  <a:srgbClr val="FF4B00">
                    <a:alpha val="2246"/>
                  </a:srgbClr>
                </a:gs>
                <a:gs pos="85714">
                  <a:srgbClr val="FF4B00">
                    <a:alpha val="894"/>
                  </a:srgbClr>
                </a:gs>
                <a:gs pos="100000">
                  <a:srgbClr val="FF4B00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9194697">
              <a:off x="607778" y="1030306"/>
              <a:ext cx="566040" cy="478383"/>
            </a:xfrm>
            <a:prstGeom prst="ellipse">
              <a:avLst/>
            </a:prstGeom>
            <a:gradFill>
              <a:gsLst>
                <a:gs pos="0">
                  <a:srgbClr val="0091E8">
                    <a:alpha val="2207"/>
                  </a:srgbClr>
                </a:gs>
                <a:gs pos="14286">
                  <a:srgbClr val="0091E8">
                    <a:alpha val="2030"/>
                  </a:srgbClr>
                </a:gs>
                <a:gs pos="28571">
                  <a:srgbClr val="0091E8">
                    <a:alpha val="1580"/>
                  </a:srgbClr>
                </a:gs>
                <a:gs pos="42857">
                  <a:srgbClr val="0091E8">
                    <a:alpha val="1039"/>
                  </a:srgbClr>
                </a:gs>
                <a:gs pos="57143">
                  <a:srgbClr val="0091E8">
                    <a:alpha val="577"/>
                  </a:srgbClr>
                </a:gs>
                <a:gs pos="71429">
                  <a:srgbClr val="0091E8">
                    <a:alpha val="271"/>
                  </a:srgbClr>
                </a:gs>
                <a:gs pos="85714">
                  <a:srgbClr val="0091E8">
                    <a:alpha val="107"/>
                  </a:srgbClr>
                </a:gs>
                <a:gs pos="100000">
                  <a:srgbClr val="0091E8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7366497">
              <a:off x="430234" y="935665"/>
              <a:ext cx="664249" cy="523676"/>
            </a:xfrm>
            <a:prstGeom prst="ellipse">
              <a:avLst/>
            </a:prstGeom>
            <a:gradFill>
              <a:gsLst>
                <a:gs pos="0">
                  <a:srgbClr val="719DED">
                    <a:alpha val="25701"/>
                  </a:srgbClr>
                </a:gs>
                <a:gs pos="14286">
                  <a:srgbClr val="719DED">
                    <a:alpha val="23894"/>
                  </a:srgbClr>
                </a:gs>
                <a:gs pos="28571">
                  <a:srgbClr val="719DED">
                    <a:alpha val="19104"/>
                  </a:srgbClr>
                </a:gs>
                <a:gs pos="42857">
                  <a:srgbClr val="719DED">
                    <a:alpha val="12982"/>
                  </a:srgbClr>
                </a:gs>
                <a:gs pos="57143">
                  <a:srgbClr val="719DED">
                    <a:alpha val="7416"/>
                  </a:srgbClr>
                </a:gs>
                <a:gs pos="71429">
                  <a:srgbClr val="719DED">
                    <a:alpha val="3543"/>
                  </a:srgbClr>
                </a:gs>
                <a:gs pos="85714">
                  <a:srgbClr val="719DED">
                    <a:alpha val="1416"/>
                  </a:srgbClr>
                </a:gs>
                <a:gs pos="100000">
                  <a:srgbClr val="719DED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3" name="Splat 1393"/>
            <p:cNvSpPr>
              <a:spLocks noGrp="1"/>
            </p:cNvSpPr>
            <p:nvPr/>
          </p:nvSpPr>
          <p:spPr>
            <a:xfrm rot="5690985">
              <a:off x="322766" y="1004604"/>
              <a:ext cx="589801" cy="391573"/>
            </a:xfrm>
            <a:prstGeom prst="ellipse">
              <a:avLst/>
            </a:prstGeom>
            <a:gradFill>
              <a:gsLst>
                <a:gs pos="0">
                  <a:srgbClr val="4896FF">
                    <a:alpha val="3561"/>
                  </a:srgbClr>
                </a:gs>
                <a:gs pos="14286">
                  <a:srgbClr val="4896FF">
                    <a:alpha val="3277"/>
                  </a:srgbClr>
                </a:gs>
                <a:gs pos="28571">
                  <a:srgbClr val="4896FF">
                    <a:alpha val="2554"/>
                  </a:srgbClr>
                </a:gs>
                <a:gs pos="42857">
                  <a:srgbClr val="4896FF">
                    <a:alpha val="1683"/>
                  </a:srgbClr>
                </a:gs>
                <a:gs pos="57143">
                  <a:srgbClr val="4896FF">
                    <a:alpha val="936"/>
                  </a:srgbClr>
                </a:gs>
                <a:gs pos="71429">
                  <a:srgbClr val="4896FF">
                    <a:alpha val="439"/>
                  </a:srgbClr>
                </a:gs>
                <a:gs pos="85714">
                  <a:srgbClr val="4896FF">
                    <a:alpha val="174"/>
                  </a:srgbClr>
                </a:gs>
                <a:gs pos="100000">
                  <a:srgbClr val="4896FF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4" name="Splat 1394"/>
            <p:cNvSpPr>
              <a:spLocks noGrp="1"/>
            </p:cNvSpPr>
            <p:nvPr/>
          </p:nvSpPr>
          <p:spPr>
            <a:xfrm rot="-8322237">
              <a:off x="-22381" y="1081795"/>
              <a:ext cx="539131" cy="282917"/>
            </a:xfrm>
            <a:prstGeom prst="ellipse">
              <a:avLst/>
            </a:prstGeom>
            <a:gradFill>
              <a:gsLst>
                <a:gs pos="0">
                  <a:srgbClr val="FF81FF">
                    <a:alpha val="3416"/>
                  </a:srgbClr>
                </a:gs>
                <a:gs pos="14286">
                  <a:srgbClr val="FF81FF">
                    <a:alpha val="3144"/>
                  </a:srgbClr>
                </a:gs>
                <a:gs pos="28571">
                  <a:srgbClr val="FF81FF">
                    <a:alpha val="2450"/>
                  </a:srgbClr>
                </a:gs>
                <a:gs pos="42857">
                  <a:srgbClr val="FF81FF">
                    <a:alpha val="1614"/>
                  </a:srgbClr>
                </a:gs>
                <a:gs pos="57143">
                  <a:srgbClr val="FF81FF">
                    <a:alpha val="897"/>
                  </a:srgbClr>
                </a:gs>
                <a:gs pos="71429">
                  <a:srgbClr val="FF81FF">
                    <a:alpha val="421"/>
                  </a:srgbClr>
                </a:gs>
                <a:gs pos="85714">
                  <a:srgbClr val="FF81FF">
                    <a:alpha val="167"/>
                  </a:srgbClr>
                </a:gs>
                <a:gs pos="100000">
                  <a:srgbClr val="FF81FF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5" name="Splat 1395"/>
            <p:cNvSpPr>
              <a:spLocks noGrp="1"/>
            </p:cNvSpPr>
            <p:nvPr/>
          </p:nvSpPr>
          <p:spPr>
            <a:xfrm rot="-9785214">
              <a:off x="-164327" y="998744"/>
              <a:ext cx="558268" cy="375280"/>
            </a:xfrm>
            <a:prstGeom prst="ellipse">
              <a:avLst/>
            </a:prstGeom>
            <a:gradFill>
              <a:gsLst>
                <a:gs pos="0">
                  <a:srgbClr val="000000">
                    <a:alpha val="5640"/>
                  </a:srgbClr>
                </a:gs>
                <a:gs pos="14286">
                  <a:srgbClr val="000000">
                    <a:alpha val="5196"/>
                  </a:srgbClr>
                </a:gs>
                <a:gs pos="28571">
                  <a:srgbClr val="000000">
                    <a:alpha val="4058"/>
                  </a:srgbClr>
                </a:gs>
                <a:gs pos="42857">
                  <a:srgbClr val="000000">
                    <a:alpha val="2681"/>
                  </a:srgbClr>
                </a:gs>
                <a:gs pos="57143">
                  <a:srgbClr val="000000">
                    <a:alpha val="1494"/>
                  </a:srgbClr>
                </a:gs>
                <a:gs pos="71429">
                  <a:srgbClr val="000000">
                    <a:alpha val="702"/>
                  </a:srgbClr>
                </a:gs>
                <a:gs pos="85714">
                  <a:srgbClr val="000000">
                    <a:alpha val="278"/>
                  </a:srgbClr>
                </a:gs>
                <a:gs pos="100000">
                  <a:srgbClr val="000000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6" name="Splat 1396"/>
            <p:cNvSpPr>
              <a:spLocks noGrp="1"/>
            </p:cNvSpPr>
            <p:nvPr/>
          </p:nvSpPr>
          <p:spPr>
            <a:xfrm rot="5169660">
              <a:off x="2471986" y="631210"/>
              <a:ext cx="982688" cy="765045"/>
            </a:xfrm>
            <a:prstGeom prst="ellipse">
              <a:avLst/>
            </a:prstGeom>
            <a:gradFill>
              <a:gsLst>
                <a:gs pos="0">
                  <a:srgbClr val="294675">
                    <a:alpha val="26852"/>
                  </a:srgbClr>
                </a:gs>
                <a:gs pos="14286">
                  <a:srgbClr val="294675">
                    <a:alpha val="24978"/>
                  </a:srgbClr>
                </a:gs>
                <a:gs pos="28571">
                  <a:srgbClr val="294675">
                    <a:alpha val="20000"/>
                  </a:srgbClr>
                </a:gs>
                <a:gs pos="42857">
                  <a:srgbClr val="294675">
                    <a:alpha val="13616"/>
                  </a:srgbClr>
                </a:gs>
                <a:gs pos="57143">
                  <a:srgbClr val="294675">
                    <a:alpha val="7790"/>
                  </a:srgbClr>
                </a:gs>
                <a:gs pos="71429">
                  <a:srgbClr val="294675">
                    <a:alpha val="3725"/>
                  </a:srgbClr>
                </a:gs>
                <a:gs pos="85714">
                  <a:srgbClr val="294675">
                    <a:alpha val="1490"/>
                  </a:srgbClr>
                </a:gs>
                <a:gs pos="100000">
                  <a:srgbClr val="294675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7" name="Splat 1397"/>
            <p:cNvSpPr>
              <a:spLocks noGrp="1"/>
            </p:cNvSpPr>
            <p:nvPr/>
          </p:nvSpPr>
          <p:spPr>
            <a:xfrm rot="5680213">
              <a:off x="2377677" y="834649"/>
              <a:ext cx="723524" cy="496120"/>
            </a:xfrm>
            <a:prstGeom prst="ellipse">
              <a:avLst/>
            </a:prstGeom>
            <a:gradFill>
              <a:gsLst>
                <a:gs pos="0">
                  <a:srgbClr val="6494FF">
                    <a:alpha val="7813"/>
                  </a:srgbClr>
                </a:gs>
                <a:gs pos="14286">
                  <a:srgbClr val="6494FF">
                    <a:alpha val="7205"/>
                  </a:srgbClr>
                </a:gs>
                <a:gs pos="28571">
                  <a:srgbClr val="6494FF">
                    <a:alpha val="5640"/>
                  </a:srgbClr>
                </a:gs>
                <a:gs pos="42857">
                  <a:srgbClr val="6494FF">
                    <a:alpha val="3736"/>
                  </a:srgbClr>
                </a:gs>
                <a:gs pos="57143">
                  <a:srgbClr val="6494FF">
                    <a:alpha val="2088"/>
                  </a:srgbClr>
                </a:gs>
                <a:gs pos="71429">
                  <a:srgbClr val="6494FF">
                    <a:alpha val="983"/>
                  </a:srgbClr>
                </a:gs>
                <a:gs pos="85714">
                  <a:srgbClr val="6494FF">
                    <a:alpha val="390"/>
                  </a:srgbClr>
                </a:gs>
                <a:gs pos="100000">
                  <a:srgbClr val="6494FF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8" name="Splat 1398"/>
            <p:cNvSpPr>
              <a:spLocks noGrp="1"/>
            </p:cNvSpPr>
            <p:nvPr/>
          </p:nvSpPr>
          <p:spPr>
            <a:xfrm rot="6147424">
              <a:off x="2038348" y="815269"/>
              <a:ext cx="686890" cy="525805"/>
            </a:xfrm>
            <a:prstGeom prst="ellipse">
              <a:avLst/>
            </a:prstGeom>
            <a:gradFill>
              <a:gsLst>
                <a:gs pos="0">
                  <a:srgbClr val="679CFF">
                    <a:alpha val="9370"/>
                  </a:srgbClr>
                </a:gs>
                <a:gs pos="14286">
                  <a:srgbClr val="679CFF">
                    <a:alpha val="8646"/>
                  </a:srgbClr>
                </a:gs>
                <a:gs pos="28571">
                  <a:srgbClr val="679CFF">
                    <a:alpha val="6781"/>
                  </a:srgbClr>
                </a:gs>
                <a:gs pos="42857">
                  <a:srgbClr val="679CFF">
                    <a:alpha val="4501"/>
                  </a:srgbClr>
                </a:gs>
                <a:gs pos="57143">
                  <a:srgbClr val="679CFF">
                    <a:alpha val="2520"/>
                  </a:srgbClr>
                </a:gs>
                <a:gs pos="71429">
                  <a:srgbClr val="679CFF">
                    <a:alpha val="1187"/>
                  </a:srgbClr>
                </a:gs>
                <a:gs pos="85714">
                  <a:srgbClr val="679CFF">
                    <a:alpha val="471"/>
                  </a:srgbClr>
                </a:gs>
                <a:gs pos="100000">
                  <a:srgbClr val="679CFF">
                    <a:alpha val="1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9" name="Splat 1399"/>
            <p:cNvSpPr>
              <a:spLocks noGrp="1"/>
            </p:cNvSpPr>
            <p:nvPr/>
          </p:nvSpPr>
          <p:spPr>
            <a:xfrm rot="4199337">
              <a:off x="1884597" y="766560"/>
              <a:ext cx="690012" cy="511558"/>
            </a:xfrm>
            <a:prstGeom prst="ellipse">
              <a:avLst/>
            </a:prstGeom>
            <a:gradFill>
              <a:gsLst>
                <a:gs pos="0">
                  <a:srgbClr val="5276CF">
                    <a:alpha val="9250"/>
                  </a:srgbClr>
                </a:gs>
                <a:gs pos="14286">
                  <a:srgbClr val="5276CF">
                    <a:alpha val="8535"/>
                  </a:srgbClr>
                </a:gs>
                <a:gs pos="28571">
                  <a:srgbClr val="5276CF">
                    <a:alpha val="6692"/>
                  </a:srgbClr>
                </a:gs>
                <a:gs pos="42857">
                  <a:srgbClr val="5276CF">
                    <a:alpha val="4442"/>
                  </a:srgbClr>
                </a:gs>
                <a:gs pos="57143">
                  <a:srgbClr val="5276CF">
                    <a:alpha val="2486"/>
                  </a:srgbClr>
                </a:gs>
                <a:gs pos="71429">
                  <a:srgbClr val="5276CF">
                    <a:alpha val="1172"/>
                  </a:srgbClr>
                </a:gs>
                <a:gs pos="85714">
                  <a:srgbClr val="5276CF">
                    <a:alpha val="465"/>
                  </a:srgbClr>
                </a:gs>
                <a:gs pos="100000">
                  <a:srgbClr val="5276CF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0" name="Splat 1400"/>
            <p:cNvSpPr>
              <a:spLocks noGrp="1"/>
            </p:cNvSpPr>
            <p:nvPr/>
          </p:nvSpPr>
          <p:spPr>
            <a:xfrm rot="4448461">
              <a:off x="1664141" y="798980"/>
              <a:ext cx="793417" cy="455038"/>
            </a:xfrm>
            <a:prstGeom prst="ellipse">
              <a:avLst/>
            </a:prstGeom>
            <a:gradFill>
              <a:gsLst>
                <a:gs pos="0">
                  <a:srgbClr val="749FFF">
                    <a:alpha val="13974"/>
                  </a:srgbClr>
                </a:gs>
                <a:gs pos="14286">
                  <a:srgbClr val="749FFF">
                    <a:alpha val="12920"/>
                  </a:srgbClr>
                </a:gs>
                <a:gs pos="28571">
                  <a:srgbClr val="749FFF">
                    <a:alpha val="10185"/>
                  </a:srgbClr>
                </a:gs>
                <a:gs pos="42857">
                  <a:srgbClr val="749FFF">
                    <a:alpha val="6803"/>
                  </a:srgbClr>
                </a:gs>
                <a:gs pos="57143">
                  <a:srgbClr val="749FFF">
                    <a:alpha val="3829"/>
                  </a:srgbClr>
                </a:gs>
                <a:gs pos="71429">
                  <a:srgbClr val="749FFF">
                    <a:alpha val="1811"/>
                  </a:srgbClr>
                </a:gs>
                <a:gs pos="85714">
                  <a:srgbClr val="749FFF">
                    <a:alpha val="720"/>
                  </a:srgbClr>
                </a:gs>
                <a:gs pos="100000">
                  <a:srgbClr val="749FFF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1" name="Splat 1401"/>
            <p:cNvSpPr>
              <a:spLocks noGrp="1"/>
            </p:cNvSpPr>
            <p:nvPr/>
          </p:nvSpPr>
          <p:spPr>
            <a:xfrm rot="4579724">
              <a:off x="1238996" y="874510"/>
              <a:ext cx="733552" cy="402537"/>
            </a:xfrm>
            <a:prstGeom prst="ellipse">
              <a:avLst/>
            </a:prstGeom>
            <a:gradFill>
              <a:gsLst>
                <a:gs pos="0">
                  <a:srgbClr val="008AFF">
                    <a:alpha val="5800"/>
                  </a:srgbClr>
                </a:gs>
                <a:gs pos="14286">
                  <a:srgbClr val="008AFF">
                    <a:alpha val="5344"/>
                  </a:srgbClr>
                </a:gs>
                <a:gs pos="28571">
                  <a:srgbClr val="008AFF">
                    <a:alpha val="4175"/>
                  </a:srgbClr>
                </a:gs>
                <a:gs pos="42857">
                  <a:srgbClr val="008AFF">
                    <a:alpha val="2758"/>
                  </a:srgbClr>
                </a:gs>
                <a:gs pos="57143">
                  <a:srgbClr val="008AFF">
                    <a:alpha val="1538"/>
                  </a:srgbClr>
                </a:gs>
                <a:gs pos="71429">
                  <a:srgbClr val="008AFF">
                    <a:alpha val="723"/>
                  </a:srgbClr>
                </a:gs>
                <a:gs pos="85714">
                  <a:srgbClr val="008AFF">
                    <a:alpha val="286"/>
                  </a:srgbClr>
                </a:gs>
                <a:gs pos="100000">
                  <a:srgbClr val="008AFF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2" name="Splat 1402"/>
            <p:cNvSpPr>
              <a:spLocks noGrp="1"/>
            </p:cNvSpPr>
            <p:nvPr/>
          </p:nvSpPr>
          <p:spPr>
            <a:xfrm rot="3538496">
              <a:off x="1103196" y="810984"/>
              <a:ext cx="646546" cy="570689"/>
            </a:xfrm>
            <a:prstGeom prst="ellipse">
              <a:avLst/>
            </a:prstGeom>
            <a:gradFill>
              <a:gsLst>
                <a:gs pos="0">
                  <a:srgbClr val="687EB2">
                    <a:alpha val="17730"/>
                  </a:srgbClr>
                </a:gs>
                <a:gs pos="14286">
                  <a:srgbClr val="687EB2">
                    <a:alpha val="16421"/>
                  </a:srgbClr>
                </a:gs>
                <a:gs pos="28571">
                  <a:srgbClr val="687EB2">
                    <a:alpha val="13001"/>
                  </a:srgbClr>
                </a:gs>
                <a:gs pos="42857">
                  <a:srgbClr val="687EB2">
                    <a:alpha val="8731"/>
                  </a:srgbClr>
                </a:gs>
                <a:gs pos="57143">
                  <a:srgbClr val="687EB2">
                    <a:alpha val="4936"/>
                  </a:srgbClr>
                </a:gs>
                <a:gs pos="71429">
                  <a:srgbClr val="687EB2">
                    <a:alpha val="2342"/>
                  </a:srgbClr>
                </a:gs>
                <a:gs pos="85714">
                  <a:srgbClr val="687EB2">
                    <a:alpha val="933"/>
                  </a:srgbClr>
                </a:gs>
                <a:gs pos="100000">
                  <a:srgbClr val="687EB2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3" name="Splat 1403"/>
            <p:cNvSpPr>
              <a:spLocks noGrp="1"/>
            </p:cNvSpPr>
            <p:nvPr/>
          </p:nvSpPr>
          <p:spPr>
            <a:xfrm rot="5500792">
              <a:off x="944936" y="954841"/>
              <a:ext cx="708870" cy="318818"/>
            </a:xfrm>
            <a:prstGeom prst="ellipse">
              <a:avLst/>
            </a:prstGeom>
            <a:gradFill>
              <a:gsLst>
                <a:gs pos="0">
                  <a:srgbClr val="076FD0">
                    <a:alpha val="22158"/>
                  </a:srgbClr>
                </a:gs>
                <a:gs pos="14286">
                  <a:srgbClr val="076FD0">
                    <a:alpha val="20564"/>
                  </a:srgbClr>
                </a:gs>
                <a:gs pos="28571">
                  <a:srgbClr val="076FD0">
                    <a:alpha val="16369"/>
                  </a:srgbClr>
                </a:gs>
                <a:gs pos="42857">
                  <a:srgbClr val="076FD0">
                    <a:alpha val="11064"/>
                  </a:srgbClr>
                </a:gs>
                <a:gs pos="57143">
                  <a:srgbClr val="076FD0">
                    <a:alpha val="6290"/>
                  </a:srgbClr>
                </a:gs>
                <a:gs pos="71429">
                  <a:srgbClr val="076FD0">
                    <a:alpha val="2995"/>
                  </a:srgbClr>
                </a:gs>
                <a:gs pos="85714">
                  <a:srgbClr val="076FD0">
                    <a:alpha val="1195"/>
                  </a:srgbClr>
                </a:gs>
                <a:gs pos="100000">
                  <a:srgbClr val="076FD0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4" name="Splat 1404"/>
            <p:cNvSpPr>
              <a:spLocks noGrp="1"/>
            </p:cNvSpPr>
            <p:nvPr/>
          </p:nvSpPr>
          <p:spPr>
            <a:xfrm rot="10403732">
              <a:off x="771837" y="826050"/>
              <a:ext cx="672327" cy="364870"/>
            </a:xfrm>
            <a:prstGeom prst="ellipse">
              <a:avLst/>
            </a:prstGeom>
            <a:gradFill>
              <a:gsLst>
                <a:gs pos="0">
                  <a:srgbClr val="9ABDFF">
                    <a:alpha val="5512"/>
                  </a:srgbClr>
                </a:gs>
                <a:gs pos="14286">
                  <a:srgbClr val="9ABDFF">
                    <a:alpha val="5077"/>
                  </a:srgbClr>
                </a:gs>
                <a:gs pos="28571">
                  <a:srgbClr val="9ABDFF">
                    <a:alpha val="3965"/>
                  </a:srgbClr>
                </a:gs>
                <a:gs pos="42857">
                  <a:srgbClr val="9ABDFF">
                    <a:alpha val="2619"/>
                  </a:srgbClr>
                </a:gs>
                <a:gs pos="57143">
                  <a:srgbClr val="9ABDFF">
                    <a:alpha val="1460"/>
                  </a:srgbClr>
                </a:gs>
                <a:gs pos="71429">
                  <a:srgbClr val="9ABDFF">
                    <a:alpha val="686"/>
                  </a:srgbClr>
                </a:gs>
                <a:gs pos="85714">
                  <a:srgbClr val="9ABDFF">
                    <a:alpha val="272"/>
                  </a:srgbClr>
                </a:gs>
                <a:gs pos="100000">
                  <a:srgbClr val="9ABDFF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5" name="Splat 1405"/>
            <p:cNvSpPr>
              <a:spLocks noGrp="1"/>
            </p:cNvSpPr>
            <p:nvPr/>
          </p:nvSpPr>
          <p:spPr>
            <a:xfrm rot="5392734">
              <a:off x="586979" y="927401"/>
              <a:ext cx="721135" cy="399550"/>
            </a:xfrm>
            <a:prstGeom prst="ellipse">
              <a:avLst/>
            </a:prstGeom>
            <a:gradFill>
              <a:gsLst>
                <a:gs pos="0">
                  <a:srgbClr val="699FFF">
                    <a:alpha val="17340"/>
                  </a:srgbClr>
                </a:gs>
                <a:gs pos="14286">
                  <a:srgbClr val="699FFF">
                    <a:alpha val="16057"/>
                  </a:srgbClr>
                </a:gs>
                <a:gs pos="28571">
                  <a:srgbClr val="699FFF">
                    <a:alpha val="12707"/>
                  </a:srgbClr>
                </a:gs>
                <a:gs pos="42857">
                  <a:srgbClr val="699FFF">
                    <a:alpha val="8528"/>
                  </a:srgbClr>
                </a:gs>
                <a:gs pos="57143">
                  <a:srgbClr val="699FFF">
                    <a:alpha val="4819"/>
                  </a:srgbClr>
                </a:gs>
                <a:gs pos="71429">
                  <a:srgbClr val="699FFF">
                    <a:alpha val="2286"/>
                  </a:srgbClr>
                </a:gs>
                <a:gs pos="85714">
                  <a:srgbClr val="699FFF">
                    <a:alpha val="910"/>
                  </a:srgbClr>
                </a:gs>
                <a:gs pos="100000">
                  <a:srgbClr val="699FFF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6" name="Splat 1406"/>
            <p:cNvSpPr>
              <a:spLocks noGrp="1"/>
            </p:cNvSpPr>
            <p:nvPr/>
          </p:nvSpPr>
          <p:spPr>
            <a:xfrm rot="5458141">
              <a:off x="429410" y="782813"/>
              <a:ext cx="620033" cy="567163"/>
            </a:xfrm>
            <a:prstGeom prst="ellipse">
              <a:avLst/>
            </a:prstGeom>
            <a:gradFill>
              <a:gsLst>
                <a:gs pos="0">
                  <a:srgbClr val="669EFF">
                    <a:alpha val="13482"/>
                  </a:srgbClr>
                </a:gs>
                <a:gs pos="14286">
                  <a:srgbClr val="669EFF">
                    <a:alpha val="12462"/>
                  </a:srgbClr>
                </a:gs>
                <a:gs pos="28571">
                  <a:srgbClr val="669EFF">
                    <a:alpha val="9819"/>
                  </a:srgbClr>
                </a:gs>
                <a:gs pos="42857">
                  <a:srgbClr val="669EFF">
                    <a:alpha val="6554"/>
                  </a:srgbClr>
                </a:gs>
                <a:gs pos="57143">
                  <a:srgbClr val="669EFF">
                    <a:alpha val="3686"/>
                  </a:srgbClr>
                </a:gs>
                <a:gs pos="71429">
                  <a:srgbClr val="669EFF">
                    <a:alpha val="1743"/>
                  </a:srgbClr>
                </a:gs>
                <a:gs pos="85714">
                  <a:srgbClr val="669EFF">
                    <a:alpha val="693"/>
                  </a:srgbClr>
                </a:gs>
                <a:gs pos="100000">
                  <a:srgbClr val="669EFF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7" name="Splat 1407"/>
            <p:cNvSpPr>
              <a:spLocks noGrp="1"/>
            </p:cNvSpPr>
            <p:nvPr/>
          </p:nvSpPr>
          <p:spPr>
            <a:xfrm rot="6002039">
              <a:off x="299122" y="911047"/>
              <a:ext cx="639384" cy="340678"/>
            </a:xfrm>
            <a:prstGeom prst="ellipse">
              <a:avLst/>
            </a:prstGeom>
            <a:gradFill>
              <a:gsLst>
                <a:gs pos="0">
                  <a:srgbClr val="7FAEFF">
                    <a:alpha val="12717"/>
                  </a:srgbClr>
                </a:gs>
                <a:gs pos="14286">
                  <a:srgbClr val="7FAEFF">
                    <a:alpha val="11751"/>
                  </a:srgbClr>
                </a:gs>
                <a:gs pos="28571">
                  <a:srgbClr val="7FAEFF">
                    <a:alpha val="9250"/>
                  </a:srgbClr>
                </a:gs>
                <a:gs pos="42857">
                  <a:srgbClr val="7FAEFF">
                    <a:alpha val="6168"/>
                  </a:srgbClr>
                </a:gs>
                <a:gs pos="57143">
                  <a:srgbClr val="7FAEFF">
                    <a:alpha val="3466"/>
                  </a:srgbClr>
                </a:gs>
                <a:gs pos="71429">
                  <a:srgbClr val="7FAEFF">
                    <a:alpha val="1638"/>
                  </a:srgbClr>
                </a:gs>
                <a:gs pos="85714">
                  <a:srgbClr val="7FAEFF">
                    <a:alpha val="651"/>
                  </a:srgbClr>
                </a:gs>
                <a:gs pos="100000">
                  <a:srgbClr val="7FAEFF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8" name="Splat 1408"/>
            <p:cNvSpPr>
              <a:spLocks noGrp="1"/>
            </p:cNvSpPr>
            <p:nvPr/>
          </p:nvSpPr>
          <p:spPr>
            <a:xfrm rot="5725508">
              <a:off x="-405230" y="816106"/>
              <a:ext cx="814209" cy="371053"/>
            </a:xfrm>
            <a:prstGeom prst="ellipse">
              <a:avLst/>
            </a:prstGeom>
            <a:gradFill>
              <a:gsLst>
                <a:gs pos="0">
                  <a:srgbClr val="77AEFF">
                    <a:alpha val="17170"/>
                  </a:srgbClr>
                </a:gs>
                <a:gs pos="14286">
                  <a:srgbClr val="77AEFF">
                    <a:alpha val="15898"/>
                  </a:srgbClr>
                </a:gs>
                <a:gs pos="28571">
                  <a:srgbClr val="77AEFF">
                    <a:alpha val="12579"/>
                  </a:srgbClr>
                </a:gs>
                <a:gs pos="42857">
                  <a:srgbClr val="77AEFF">
                    <a:alpha val="8440"/>
                  </a:srgbClr>
                </a:gs>
                <a:gs pos="57143">
                  <a:srgbClr val="77AEFF">
                    <a:alpha val="4769"/>
                  </a:srgbClr>
                </a:gs>
                <a:gs pos="71429">
                  <a:srgbClr val="77AEFF">
                    <a:alpha val="2261"/>
                  </a:srgbClr>
                </a:gs>
                <a:gs pos="85714">
                  <a:srgbClr val="77AEFF">
                    <a:alpha val="900"/>
                  </a:srgbClr>
                </a:gs>
                <a:gs pos="100000">
                  <a:srgbClr val="77AEFF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9" name="Splat 1409"/>
            <p:cNvSpPr>
              <a:spLocks noGrp="1"/>
            </p:cNvSpPr>
            <p:nvPr/>
          </p:nvSpPr>
          <p:spPr>
            <a:xfrm rot="4165977">
              <a:off x="3203215" y="635589"/>
              <a:ext cx="775946" cy="485853"/>
            </a:xfrm>
            <a:prstGeom prst="ellipse">
              <a:avLst/>
            </a:prstGeom>
            <a:gradFill>
              <a:gsLst>
                <a:gs pos="0">
                  <a:srgbClr val="000000">
                    <a:alpha val="16321"/>
                  </a:srgbClr>
                </a:gs>
                <a:gs pos="14286">
                  <a:srgbClr val="000000">
                    <a:alpha val="15107"/>
                  </a:srgbClr>
                </a:gs>
                <a:gs pos="28571">
                  <a:srgbClr val="000000">
                    <a:alpha val="11941"/>
                  </a:srgbClr>
                </a:gs>
                <a:gs pos="42857">
                  <a:srgbClr val="000000">
                    <a:alpha val="8002"/>
                  </a:srgbClr>
                </a:gs>
                <a:gs pos="57143">
                  <a:srgbClr val="000000">
                    <a:alpha val="4516"/>
                  </a:srgbClr>
                </a:gs>
                <a:gs pos="71429">
                  <a:srgbClr val="000000">
                    <a:alpha val="2140"/>
                  </a:srgbClr>
                </a:gs>
                <a:gs pos="85714">
                  <a:srgbClr val="000000">
                    <a:alpha val="852"/>
                  </a:srgbClr>
                </a:gs>
                <a:gs pos="100000">
                  <a:srgbClr val="0000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0" name="Splat 1410"/>
            <p:cNvSpPr>
              <a:spLocks noGrp="1"/>
            </p:cNvSpPr>
            <p:nvPr/>
          </p:nvSpPr>
          <p:spPr>
            <a:xfrm rot="4640194">
              <a:off x="3009537" y="689189"/>
              <a:ext cx="699364" cy="400156"/>
            </a:xfrm>
            <a:prstGeom prst="ellipse">
              <a:avLst/>
            </a:prstGeom>
            <a:gradFill>
              <a:gsLst>
                <a:gs pos="0">
                  <a:srgbClr val="000000">
                    <a:alpha val="18737"/>
                  </a:srgbClr>
                </a:gs>
                <a:gs pos="14286">
                  <a:srgbClr val="000000">
                    <a:alpha val="17362"/>
                  </a:srgbClr>
                </a:gs>
                <a:gs pos="28571">
                  <a:srgbClr val="000000">
                    <a:alpha val="13763"/>
                  </a:srgbClr>
                </a:gs>
                <a:gs pos="42857">
                  <a:srgbClr val="000000">
                    <a:alpha val="9255"/>
                  </a:srgbClr>
                </a:gs>
                <a:gs pos="57143">
                  <a:srgbClr val="000000">
                    <a:alpha val="5239"/>
                  </a:srgbClr>
                </a:gs>
                <a:gs pos="71429">
                  <a:srgbClr val="000000">
                    <a:alpha val="2488"/>
                  </a:srgbClr>
                </a:gs>
                <a:gs pos="85714">
                  <a:srgbClr val="000000">
                    <a:alpha val="991"/>
                  </a:srgbClr>
                </a:gs>
                <a:gs pos="100000">
                  <a:srgbClr val="000000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1" name="Splat 1411"/>
            <p:cNvSpPr>
              <a:spLocks noGrp="1"/>
            </p:cNvSpPr>
            <p:nvPr/>
          </p:nvSpPr>
          <p:spPr>
            <a:xfrm rot="4458906">
              <a:off x="2748682" y="536934"/>
              <a:ext cx="746030" cy="554786"/>
            </a:xfrm>
            <a:prstGeom prst="ellipse">
              <a:avLst/>
            </a:prstGeom>
            <a:gradFill>
              <a:gsLst>
                <a:gs pos="0">
                  <a:srgbClr val="0000FF">
                    <a:alpha val="2756"/>
                  </a:srgbClr>
                </a:gs>
                <a:gs pos="14286">
                  <a:srgbClr val="0000FF">
                    <a:alpha val="2536"/>
                  </a:srgbClr>
                </a:gs>
                <a:gs pos="28571">
                  <a:srgbClr val="0000FF">
                    <a:alpha val="1974"/>
                  </a:srgbClr>
                </a:gs>
                <a:gs pos="42857">
                  <a:srgbClr val="0000FF">
                    <a:alpha val="1299"/>
                  </a:srgbClr>
                </a:gs>
                <a:gs pos="57143">
                  <a:srgbClr val="0000FF">
                    <a:alpha val="722"/>
                  </a:srgbClr>
                </a:gs>
                <a:gs pos="71429">
                  <a:srgbClr val="0000FF">
                    <a:alpha val="339"/>
                  </a:srgbClr>
                </a:gs>
                <a:gs pos="85714">
                  <a:srgbClr val="0000FF">
                    <a:alpha val="134"/>
                  </a:srgbClr>
                </a:gs>
                <a:gs pos="100000">
                  <a:srgbClr val="0000FF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2" name="Splat 1412"/>
            <p:cNvSpPr>
              <a:spLocks noGrp="1"/>
            </p:cNvSpPr>
            <p:nvPr/>
          </p:nvSpPr>
          <p:spPr>
            <a:xfrm rot="8917658">
              <a:off x="2144907" y="412766"/>
              <a:ext cx="974408" cy="783956"/>
            </a:xfrm>
            <a:prstGeom prst="ellipse">
              <a:avLst/>
            </a:prstGeom>
            <a:gradFill>
              <a:gsLst>
                <a:gs pos="0">
                  <a:srgbClr val="4890FF">
                    <a:alpha val="10176"/>
                  </a:srgbClr>
                </a:gs>
                <a:gs pos="14286">
                  <a:srgbClr val="4890FF">
                    <a:alpha val="9392"/>
                  </a:srgbClr>
                </a:gs>
                <a:gs pos="28571">
                  <a:srgbClr val="4890FF">
                    <a:alpha val="7372"/>
                  </a:srgbClr>
                </a:gs>
                <a:gs pos="42857">
                  <a:srgbClr val="4890FF">
                    <a:alpha val="4899"/>
                  </a:srgbClr>
                </a:gs>
                <a:gs pos="57143">
                  <a:srgbClr val="4890FF">
                    <a:alpha val="2745"/>
                  </a:srgbClr>
                </a:gs>
                <a:gs pos="71429">
                  <a:srgbClr val="4890FF">
                    <a:alpha val="1294"/>
                  </a:srgbClr>
                </a:gs>
                <a:gs pos="85714">
                  <a:srgbClr val="4890FF">
                    <a:alpha val="514"/>
                  </a:srgbClr>
                </a:gs>
                <a:gs pos="100000">
                  <a:srgbClr val="4890FF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3" name="Splat 1413"/>
            <p:cNvSpPr>
              <a:spLocks noGrp="1"/>
            </p:cNvSpPr>
            <p:nvPr/>
          </p:nvSpPr>
          <p:spPr>
            <a:xfrm rot="-10459349">
              <a:off x="2029683" y="578793"/>
              <a:ext cx="657304" cy="577990"/>
            </a:xfrm>
            <a:prstGeom prst="ellipse">
              <a:avLst/>
            </a:prstGeom>
            <a:gradFill>
              <a:gsLst>
                <a:gs pos="0">
                  <a:srgbClr val="0063FF">
                    <a:alpha val="3438"/>
                  </a:srgbClr>
                </a:gs>
                <a:gs pos="14286">
                  <a:srgbClr val="0063FF">
                    <a:alpha val="3164"/>
                  </a:srgbClr>
                </a:gs>
                <a:gs pos="28571">
                  <a:srgbClr val="0063FF">
                    <a:alpha val="2466"/>
                  </a:srgbClr>
                </a:gs>
                <a:gs pos="42857">
                  <a:srgbClr val="0063FF">
                    <a:alpha val="1624"/>
                  </a:srgbClr>
                </a:gs>
                <a:gs pos="57143">
                  <a:srgbClr val="0063FF">
                    <a:alpha val="903"/>
                  </a:srgbClr>
                </a:gs>
                <a:gs pos="71429">
                  <a:srgbClr val="0063FF">
                    <a:alpha val="424"/>
                  </a:srgbClr>
                </a:gs>
                <a:gs pos="85714">
                  <a:srgbClr val="0063FF">
                    <a:alpha val="168"/>
                  </a:srgbClr>
                </a:gs>
                <a:gs pos="100000">
                  <a:srgbClr val="0063FF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4" name="Splat 1414"/>
            <p:cNvSpPr>
              <a:spLocks noGrp="1"/>
            </p:cNvSpPr>
            <p:nvPr/>
          </p:nvSpPr>
          <p:spPr>
            <a:xfrm rot="5910292">
              <a:off x="1942656" y="608296"/>
              <a:ext cx="630769" cy="605678"/>
            </a:xfrm>
            <a:prstGeom prst="ellipse">
              <a:avLst/>
            </a:prstGeom>
            <a:gradFill>
              <a:gsLst>
                <a:gs pos="0">
                  <a:srgbClr val="4E5D89">
                    <a:alpha val="15007"/>
                  </a:srgbClr>
                </a:gs>
                <a:gs pos="14286">
                  <a:srgbClr val="4E5D89">
                    <a:alpha val="13882"/>
                  </a:srgbClr>
                </a:gs>
                <a:gs pos="28571">
                  <a:srgbClr val="4E5D89">
                    <a:alpha val="10956"/>
                  </a:srgbClr>
                </a:gs>
                <a:gs pos="42857">
                  <a:srgbClr val="4E5D89">
                    <a:alpha val="7329"/>
                  </a:srgbClr>
                </a:gs>
                <a:gs pos="57143">
                  <a:srgbClr val="4E5D89">
                    <a:alpha val="4130"/>
                  </a:srgbClr>
                </a:gs>
                <a:gs pos="71429">
                  <a:srgbClr val="4E5D89">
                    <a:alpha val="1955"/>
                  </a:srgbClr>
                </a:gs>
                <a:gs pos="85714">
                  <a:srgbClr val="4E5D89">
                    <a:alpha val="778"/>
                  </a:srgbClr>
                </a:gs>
                <a:gs pos="100000">
                  <a:srgbClr val="4E5D89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5" name="Splat 1415"/>
            <p:cNvSpPr>
              <a:spLocks noGrp="1"/>
            </p:cNvSpPr>
            <p:nvPr/>
          </p:nvSpPr>
          <p:spPr>
            <a:xfrm rot="6500678">
              <a:off x="1838292" y="615195"/>
              <a:ext cx="571106" cy="560444"/>
            </a:xfrm>
            <a:prstGeom prst="ellipse">
              <a:avLst/>
            </a:prstGeom>
            <a:gradFill>
              <a:gsLst>
                <a:gs pos="0">
                  <a:srgbClr val="0072B6">
                    <a:alpha val="1348"/>
                  </a:srgbClr>
                </a:gs>
                <a:gs pos="14286">
                  <a:srgbClr val="0072B6">
                    <a:alpha val="1239"/>
                  </a:srgbClr>
                </a:gs>
                <a:gs pos="28571">
                  <a:srgbClr val="0072B6">
                    <a:alpha val="964"/>
                  </a:srgbClr>
                </a:gs>
                <a:gs pos="42857">
                  <a:srgbClr val="0072B6">
                    <a:alpha val="633"/>
                  </a:srgbClr>
                </a:gs>
                <a:gs pos="57143">
                  <a:srgbClr val="0072B6">
                    <a:alpha val="351"/>
                  </a:srgbClr>
                </a:gs>
                <a:gs pos="71429">
                  <a:srgbClr val="0072B6">
                    <a:alpha val="165"/>
                  </a:srgbClr>
                </a:gs>
                <a:gs pos="85714">
                  <a:srgbClr val="0072B6">
                    <a:alpha val="65"/>
                  </a:srgbClr>
                </a:gs>
                <a:gs pos="100000">
                  <a:srgbClr val="0072B6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6" name="Splat 1416"/>
            <p:cNvSpPr>
              <a:spLocks noGrp="1"/>
            </p:cNvSpPr>
            <p:nvPr/>
          </p:nvSpPr>
          <p:spPr>
            <a:xfrm rot="4139937">
              <a:off x="1581132" y="761306"/>
              <a:ext cx="673372" cy="231547"/>
            </a:xfrm>
            <a:prstGeom prst="ellipse">
              <a:avLst/>
            </a:prstGeom>
            <a:gradFill>
              <a:gsLst>
                <a:gs pos="0">
                  <a:srgbClr val="C00000">
                    <a:alpha val="10639"/>
                  </a:srgbClr>
                </a:gs>
                <a:gs pos="14286">
                  <a:srgbClr val="C00000">
                    <a:alpha val="9822"/>
                  </a:srgbClr>
                </a:gs>
                <a:gs pos="28571">
                  <a:srgbClr val="C00000">
                    <a:alpha val="7714"/>
                  </a:srgbClr>
                </a:gs>
                <a:gs pos="42857">
                  <a:srgbClr val="C00000">
                    <a:alpha val="5129"/>
                  </a:srgbClr>
                </a:gs>
                <a:gs pos="57143">
                  <a:srgbClr val="C00000">
                    <a:alpha val="2875"/>
                  </a:srgbClr>
                </a:gs>
                <a:gs pos="71429">
                  <a:srgbClr val="C00000">
                    <a:alpha val="1356"/>
                  </a:srgbClr>
                </a:gs>
                <a:gs pos="85714">
                  <a:srgbClr val="C00000">
                    <a:alpha val="539"/>
                  </a:srgbClr>
                </a:gs>
                <a:gs pos="100000">
                  <a:srgbClr val="C00000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7" name="Splat 1417"/>
            <p:cNvSpPr>
              <a:spLocks noGrp="1"/>
            </p:cNvSpPr>
            <p:nvPr/>
          </p:nvSpPr>
          <p:spPr>
            <a:xfrm rot="5710266">
              <a:off x="1257939" y="681133"/>
              <a:ext cx="672241" cy="533694"/>
            </a:xfrm>
            <a:prstGeom prst="ellipse">
              <a:avLst/>
            </a:prstGeom>
            <a:gradFill>
              <a:gsLst>
                <a:gs pos="0">
                  <a:srgbClr val="98ABFF">
                    <a:alpha val="18398"/>
                  </a:srgbClr>
                </a:gs>
                <a:gs pos="14286">
                  <a:srgbClr val="98ABFF">
                    <a:alpha val="17045"/>
                  </a:srgbClr>
                </a:gs>
                <a:gs pos="28571">
                  <a:srgbClr val="98ABFF">
                    <a:alpha val="13506"/>
                  </a:srgbClr>
                </a:gs>
                <a:gs pos="42857">
                  <a:srgbClr val="98ABFF">
                    <a:alpha val="9078"/>
                  </a:srgbClr>
                </a:gs>
                <a:gs pos="57143">
                  <a:srgbClr val="98ABFF">
                    <a:alpha val="5137"/>
                  </a:srgbClr>
                </a:gs>
                <a:gs pos="71429">
                  <a:srgbClr val="98ABFF">
                    <a:alpha val="2438"/>
                  </a:srgbClr>
                </a:gs>
                <a:gs pos="85714">
                  <a:srgbClr val="98ABFF">
                    <a:alpha val="971"/>
                  </a:srgbClr>
                </a:gs>
                <a:gs pos="100000">
                  <a:srgbClr val="98ABFF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8" name="Splat 1418"/>
            <p:cNvSpPr>
              <a:spLocks noGrp="1"/>
            </p:cNvSpPr>
            <p:nvPr/>
          </p:nvSpPr>
          <p:spPr>
            <a:xfrm rot="-10043626">
              <a:off x="1081589" y="626123"/>
              <a:ext cx="627804" cy="585147"/>
            </a:xfrm>
            <a:prstGeom prst="ellipse">
              <a:avLst/>
            </a:prstGeom>
            <a:gradFill>
              <a:gsLst>
                <a:gs pos="0">
                  <a:srgbClr val="3F6AB1">
                    <a:alpha val="25641"/>
                  </a:srgbClr>
                </a:gs>
                <a:gs pos="14286">
                  <a:srgbClr val="3F6AB1">
                    <a:alpha val="23837"/>
                  </a:srgbClr>
                </a:gs>
                <a:gs pos="28571">
                  <a:srgbClr val="3F6AB1">
                    <a:alpha val="19057"/>
                  </a:srgbClr>
                </a:gs>
                <a:gs pos="42857">
                  <a:srgbClr val="3F6AB1">
                    <a:alpha val="12949"/>
                  </a:srgbClr>
                </a:gs>
                <a:gs pos="57143">
                  <a:srgbClr val="3F6AB1">
                    <a:alpha val="7396"/>
                  </a:srgbClr>
                </a:gs>
                <a:gs pos="71429">
                  <a:srgbClr val="3F6AB1">
                    <a:alpha val="3533"/>
                  </a:srgbClr>
                </a:gs>
                <a:gs pos="85714">
                  <a:srgbClr val="3F6AB1">
                    <a:alpha val="1412"/>
                  </a:srgbClr>
                </a:gs>
                <a:gs pos="100000">
                  <a:srgbClr val="3F6AB1">
                    <a:alpha val="4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9" name="Splat 1419"/>
            <p:cNvSpPr>
              <a:spLocks noGrp="1"/>
            </p:cNvSpPr>
            <p:nvPr/>
          </p:nvSpPr>
          <p:spPr>
            <a:xfrm rot="-9509155">
              <a:off x="885989" y="595647"/>
              <a:ext cx="636958" cy="609537"/>
            </a:xfrm>
            <a:prstGeom prst="ellipse">
              <a:avLst/>
            </a:prstGeom>
            <a:gradFill>
              <a:gsLst>
                <a:gs pos="0">
                  <a:srgbClr val="F06058">
                    <a:alpha val="5150"/>
                  </a:srgbClr>
                </a:gs>
                <a:gs pos="14286">
                  <a:srgbClr val="F06058">
                    <a:alpha val="4744"/>
                  </a:srgbClr>
                </a:gs>
                <a:gs pos="28571">
                  <a:srgbClr val="F06058">
                    <a:alpha val="3703"/>
                  </a:srgbClr>
                </a:gs>
                <a:gs pos="42857">
                  <a:srgbClr val="F06058">
                    <a:alpha val="2445"/>
                  </a:srgbClr>
                </a:gs>
                <a:gs pos="57143">
                  <a:srgbClr val="F06058">
                    <a:alpha val="1362"/>
                  </a:srgbClr>
                </a:gs>
                <a:gs pos="71429">
                  <a:srgbClr val="F06058">
                    <a:alpha val="640"/>
                  </a:srgbClr>
                </a:gs>
                <a:gs pos="85714">
                  <a:srgbClr val="F06058">
                    <a:alpha val="254"/>
                  </a:srgbClr>
                </a:gs>
                <a:gs pos="100000">
                  <a:srgbClr val="F06058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0" name="Splat 1420"/>
            <p:cNvSpPr>
              <a:spLocks noGrp="1"/>
            </p:cNvSpPr>
            <p:nvPr/>
          </p:nvSpPr>
          <p:spPr>
            <a:xfrm rot="8994495">
              <a:off x="770073" y="701473"/>
              <a:ext cx="596778" cy="485688"/>
            </a:xfrm>
            <a:prstGeom prst="ellipse">
              <a:avLst/>
            </a:prstGeom>
            <a:gradFill>
              <a:gsLst>
                <a:gs pos="0">
                  <a:srgbClr val="4E9CFF">
                    <a:alpha val="15853"/>
                  </a:srgbClr>
                </a:gs>
                <a:gs pos="14286">
                  <a:srgbClr val="4E9CFF">
                    <a:alpha val="14670"/>
                  </a:srgbClr>
                </a:gs>
                <a:gs pos="28571">
                  <a:srgbClr val="4E9CFF">
                    <a:alpha val="11589"/>
                  </a:srgbClr>
                </a:gs>
                <a:gs pos="42857">
                  <a:srgbClr val="4E9CFF">
                    <a:alpha val="7762"/>
                  </a:srgbClr>
                </a:gs>
                <a:gs pos="57143">
                  <a:srgbClr val="4E9CFF">
                    <a:alpha val="4378"/>
                  </a:srgbClr>
                </a:gs>
                <a:gs pos="71429">
                  <a:srgbClr val="4E9CFF">
                    <a:alpha val="2074"/>
                  </a:srgbClr>
                </a:gs>
                <a:gs pos="85714">
                  <a:srgbClr val="4E9CFF">
                    <a:alpha val="825"/>
                  </a:srgbClr>
                </a:gs>
                <a:gs pos="100000">
                  <a:srgbClr val="4E9CFF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1" name="Splat 1421"/>
            <p:cNvSpPr>
              <a:spLocks noGrp="1"/>
            </p:cNvSpPr>
            <p:nvPr/>
          </p:nvSpPr>
          <p:spPr>
            <a:xfrm rot="6401523">
              <a:off x="610346" y="624843"/>
              <a:ext cx="667759" cy="548527"/>
            </a:xfrm>
            <a:prstGeom prst="ellipse">
              <a:avLst/>
            </a:prstGeom>
            <a:gradFill>
              <a:gsLst>
                <a:gs pos="0">
                  <a:srgbClr val="6180B8">
                    <a:alpha val="16976"/>
                  </a:srgbClr>
                </a:gs>
                <a:gs pos="14286">
                  <a:srgbClr val="6180B8">
                    <a:alpha val="15717"/>
                  </a:srgbClr>
                </a:gs>
                <a:gs pos="28571">
                  <a:srgbClr val="6180B8">
                    <a:alpha val="12433"/>
                  </a:srgbClr>
                </a:gs>
                <a:gs pos="42857">
                  <a:srgbClr val="6180B8">
                    <a:alpha val="8340"/>
                  </a:srgbClr>
                </a:gs>
                <a:gs pos="57143">
                  <a:srgbClr val="6180B8">
                    <a:alpha val="4711"/>
                  </a:srgbClr>
                </a:gs>
                <a:gs pos="71429">
                  <a:srgbClr val="6180B8">
                    <a:alpha val="2233"/>
                  </a:srgbClr>
                </a:gs>
                <a:gs pos="85714">
                  <a:srgbClr val="6180B8">
                    <a:alpha val="889"/>
                  </a:srgbClr>
                </a:gs>
                <a:gs pos="100000">
                  <a:srgbClr val="6180B8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2" name="Splat 1422"/>
            <p:cNvSpPr>
              <a:spLocks noGrp="1"/>
            </p:cNvSpPr>
            <p:nvPr/>
          </p:nvSpPr>
          <p:spPr>
            <a:xfrm rot="3852892">
              <a:off x="409133" y="611185"/>
              <a:ext cx="677524" cy="558864"/>
            </a:xfrm>
            <a:prstGeom prst="ellipse">
              <a:avLst/>
            </a:prstGeom>
            <a:gradFill>
              <a:gsLst>
                <a:gs pos="0">
                  <a:srgbClr val="6498ED">
                    <a:alpha val="19773"/>
                  </a:srgbClr>
                </a:gs>
                <a:gs pos="14286">
                  <a:srgbClr val="6498ED">
                    <a:alpha val="18331"/>
                  </a:srgbClr>
                </a:gs>
                <a:gs pos="28571">
                  <a:srgbClr val="6498ED">
                    <a:alpha val="14549"/>
                  </a:srgbClr>
                </a:gs>
                <a:gs pos="42857">
                  <a:srgbClr val="6498ED">
                    <a:alpha val="9799"/>
                  </a:srgbClr>
                </a:gs>
                <a:gs pos="57143">
                  <a:srgbClr val="6498ED">
                    <a:alpha val="5554"/>
                  </a:srgbClr>
                </a:gs>
                <a:gs pos="71429">
                  <a:srgbClr val="6498ED">
                    <a:alpha val="2639"/>
                  </a:srgbClr>
                </a:gs>
                <a:gs pos="85714">
                  <a:srgbClr val="6498ED">
                    <a:alpha val="1052"/>
                  </a:srgbClr>
                </a:gs>
                <a:gs pos="100000">
                  <a:srgbClr val="6498ED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3" name="Splat 1423"/>
            <p:cNvSpPr>
              <a:spLocks noGrp="1"/>
            </p:cNvSpPr>
            <p:nvPr/>
          </p:nvSpPr>
          <p:spPr>
            <a:xfrm rot="5906635">
              <a:off x="257202" y="722218"/>
              <a:ext cx="672098" cy="317597"/>
            </a:xfrm>
            <a:prstGeom prst="ellipse">
              <a:avLst/>
            </a:prstGeom>
            <a:gradFill>
              <a:gsLst>
                <a:gs pos="0">
                  <a:srgbClr val="78A3FF">
                    <a:alpha val="4257"/>
                  </a:srgbClr>
                </a:gs>
                <a:gs pos="14286">
                  <a:srgbClr val="78A3FF">
                    <a:alpha val="3920"/>
                  </a:srgbClr>
                </a:gs>
                <a:gs pos="28571">
                  <a:srgbClr val="78A3FF">
                    <a:alpha val="3057"/>
                  </a:srgbClr>
                </a:gs>
                <a:gs pos="42857">
                  <a:srgbClr val="78A3FF">
                    <a:alpha val="2016"/>
                  </a:srgbClr>
                </a:gs>
                <a:gs pos="57143">
                  <a:srgbClr val="78A3FF">
                    <a:alpha val="1122"/>
                  </a:srgbClr>
                </a:gs>
                <a:gs pos="71429">
                  <a:srgbClr val="78A3FF">
                    <a:alpha val="527"/>
                  </a:srgbClr>
                </a:gs>
                <a:gs pos="85714">
                  <a:srgbClr val="78A3FF">
                    <a:alpha val="209"/>
                  </a:srgbClr>
                </a:gs>
                <a:gs pos="100000">
                  <a:srgbClr val="78A3FF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4" name="Splat 1424"/>
            <p:cNvSpPr>
              <a:spLocks noGrp="1"/>
            </p:cNvSpPr>
            <p:nvPr/>
          </p:nvSpPr>
          <p:spPr>
            <a:xfrm rot="8938304">
              <a:off x="3255717" y="527110"/>
              <a:ext cx="678655" cy="443146"/>
            </a:xfrm>
            <a:prstGeom prst="ellipse">
              <a:avLst/>
            </a:prstGeom>
            <a:gradFill>
              <a:gsLst>
                <a:gs pos="0">
                  <a:srgbClr val="000000">
                    <a:alpha val="10797"/>
                  </a:srgbClr>
                </a:gs>
                <a:gs pos="14286">
                  <a:srgbClr val="000000">
                    <a:alpha val="9969"/>
                  </a:srgbClr>
                </a:gs>
                <a:gs pos="28571">
                  <a:srgbClr val="000000">
                    <a:alpha val="7830"/>
                  </a:srgbClr>
                </a:gs>
                <a:gs pos="42857">
                  <a:srgbClr val="000000">
                    <a:alpha val="5208"/>
                  </a:srgbClr>
                </a:gs>
                <a:gs pos="57143">
                  <a:srgbClr val="000000">
                    <a:alpha val="2920"/>
                  </a:srgbClr>
                </a:gs>
                <a:gs pos="71429">
                  <a:srgbClr val="000000">
                    <a:alpha val="1378"/>
                  </a:srgbClr>
                </a:gs>
                <a:gs pos="85714">
                  <a:srgbClr val="000000">
                    <a:alpha val="547"/>
                  </a:srgbClr>
                </a:gs>
                <a:gs pos="100000">
                  <a:srgbClr val="000000">
                    <a:alpha val="1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5" name="Splat 1425"/>
            <p:cNvSpPr>
              <a:spLocks noGrp="1"/>
            </p:cNvSpPr>
            <p:nvPr/>
          </p:nvSpPr>
          <p:spPr>
            <a:xfrm rot="3458392">
              <a:off x="2479540" y="316101"/>
              <a:ext cx="784810" cy="674041"/>
            </a:xfrm>
            <a:prstGeom prst="ellipse">
              <a:avLst/>
            </a:prstGeom>
            <a:gradFill>
              <a:gsLst>
                <a:gs pos="0">
                  <a:srgbClr val="0000FF">
                    <a:alpha val="2650"/>
                  </a:srgbClr>
                </a:gs>
                <a:gs pos="14286">
                  <a:srgbClr val="0000FF">
                    <a:alpha val="2438"/>
                  </a:srgbClr>
                </a:gs>
                <a:gs pos="28571">
                  <a:srgbClr val="0000FF">
                    <a:alpha val="1898"/>
                  </a:srgbClr>
                </a:gs>
                <a:gs pos="42857">
                  <a:srgbClr val="0000FF">
                    <a:alpha val="1249"/>
                  </a:srgbClr>
                </a:gs>
                <a:gs pos="57143">
                  <a:srgbClr val="0000FF">
                    <a:alpha val="694"/>
                  </a:srgbClr>
                </a:gs>
                <a:gs pos="71429">
                  <a:srgbClr val="0000FF">
                    <a:alpha val="326"/>
                  </a:srgbClr>
                </a:gs>
                <a:gs pos="85714">
                  <a:srgbClr val="0000FF">
                    <a:alpha val="129"/>
                  </a:srgbClr>
                </a:gs>
                <a:gs pos="100000">
                  <a:srgbClr val="0000FF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6" name="Splat 1426"/>
            <p:cNvSpPr>
              <a:spLocks noGrp="1"/>
            </p:cNvSpPr>
            <p:nvPr/>
          </p:nvSpPr>
          <p:spPr>
            <a:xfrm rot="5364324">
              <a:off x="2062652" y="505559"/>
              <a:ext cx="756228" cy="466661"/>
            </a:xfrm>
            <a:prstGeom prst="ellipse">
              <a:avLst/>
            </a:prstGeom>
            <a:gradFill>
              <a:gsLst>
                <a:gs pos="0">
                  <a:srgbClr val="A0A5FF">
                    <a:alpha val="3731"/>
                  </a:srgbClr>
                </a:gs>
                <a:gs pos="14286">
                  <a:srgbClr val="A0A5FF">
                    <a:alpha val="3435"/>
                  </a:srgbClr>
                </a:gs>
                <a:gs pos="28571">
                  <a:srgbClr val="A0A5FF">
                    <a:alpha val="2677"/>
                  </a:srgbClr>
                </a:gs>
                <a:gs pos="42857">
                  <a:srgbClr val="A0A5FF">
                    <a:alpha val="1764"/>
                  </a:srgbClr>
                </a:gs>
                <a:gs pos="57143">
                  <a:srgbClr val="A0A5FF">
                    <a:alpha val="981"/>
                  </a:srgbClr>
                </a:gs>
                <a:gs pos="71429">
                  <a:srgbClr val="A0A5FF">
                    <a:alpha val="461"/>
                  </a:srgbClr>
                </a:gs>
                <a:gs pos="85714">
                  <a:srgbClr val="A0A5FF">
                    <a:alpha val="182"/>
                  </a:srgbClr>
                </a:gs>
                <a:gs pos="100000">
                  <a:srgbClr val="A0A5FF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7" name="Splat 1427"/>
            <p:cNvSpPr>
              <a:spLocks noGrp="1"/>
            </p:cNvSpPr>
            <p:nvPr/>
          </p:nvSpPr>
          <p:spPr>
            <a:xfrm rot="5920311">
              <a:off x="1894183" y="408208"/>
              <a:ext cx="744897" cy="570685"/>
            </a:xfrm>
            <a:prstGeom prst="ellipse">
              <a:avLst/>
            </a:prstGeom>
            <a:gradFill>
              <a:gsLst>
                <a:gs pos="0">
                  <a:srgbClr val="385390">
                    <a:alpha val="18784"/>
                  </a:srgbClr>
                </a:gs>
                <a:gs pos="14286">
                  <a:srgbClr val="385390">
                    <a:alpha val="17406"/>
                  </a:srgbClr>
                </a:gs>
                <a:gs pos="28571">
                  <a:srgbClr val="385390">
                    <a:alpha val="13799"/>
                  </a:srgbClr>
                </a:gs>
                <a:gs pos="42857">
                  <a:srgbClr val="385390">
                    <a:alpha val="9280"/>
                  </a:srgbClr>
                </a:gs>
                <a:gs pos="57143">
                  <a:srgbClr val="385390">
                    <a:alpha val="5254"/>
                  </a:srgbClr>
                </a:gs>
                <a:gs pos="71429">
                  <a:srgbClr val="385390">
                    <a:alpha val="2494"/>
                  </a:srgbClr>
                </a:gs>
                <a:gs pos="85714">
                  <a:srgbClr val="385390">
                    <a:alpha val="994"/>
                  </a:srgbClr>
                </a:gs>
                <a:gs pos="100000">
                  <a:srgbClr val="38539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8" name="Splat 1428"/>
            <p:cNvSpPr>
              <a:spLocks noGrp="1"/>
            </p:cNvSpPr>
            <p:nvPr/>
          </p:nvSpPr>
          <p:spPr>
            <a:xfrm rot="3711978">
              <a:off x="1690169" y="443886"/>
              <a:ext cx="753994" cy="517876"/>
            </a:xfrm>
            <a:prstGeom prst="ellipse">
              <a:avLst/>
            </a:prstGeom>
            <a:gradFill>
              <a:gsLst>
                <a:gs pos="0">
                  <a:srgbClr val="4C6CB6">
                    <a:alpha val="19008"/>
                  </a:srgbClr>
                </a:gs>
                <a:gs pos="14286">
                  <a:srgbClr val="4C6CB6">
                    <a:alpha val="17615"/>
                  </a:srgbClr>
                </a:gs>
                <a:gs pos="28571">
                  <a:srgbClr val="4C6CB6">
                    <a:alpha val="13968"/>
                  </a:srgbClr>
                </a:gs>
                <a:gs pos="42857">
                  <a:srgbClr val="4C6CB6">
                    <a:alpha val="9397"/>
                  </a:srgbClr>
                </a:gs>
                <a:gs pos="57143">
                  <a:srgbClr val="4C6CB6">
                    <a:alpha val="5321"/>
                  </a:srgbClr>
                </a:gs>
                <a:gs pos="71429">
                  <a:srgbClr val="4C6CB6">
                    <a:alpha val="2527"/>
                  </a:srgbClr>
                </a:gs>
                <a:gs pos="85714">
                  <a:srgbClr val="4C6CB6">
                    <a:alpha val="1007"/>
                  </a:srgbClr>
                </a:gs>
                <a:gs pos="100000">
                  <a:srgbClr val="4C6CB6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9" name="Splat 1429"/>
            <p:cNvSpPr>
              <a:spLocks noGrp="1"/>
            </p:cNvSpPr>
            <p:nvPr/>
          </p:nvSpPr>
          <p:spPr>
            <a:xfrm rot="3740699">
              <a:off x="1638572" y="539958"/>
              <a:ext cx="686996" cy="403257"/>
            </a:xfrm>
            <a:prstGeom prst="ellipse">
              <a:avLst/>
            </a:prstGeom>
            <a:gradFill>
              <a:gsLst>
                <a:gs pos="0">
                  <a:srgbClr val="709BF6">
                    <a:alpha val="13411"/>
                  </a:srgbClr>
                </a:gs>
                <a:gs pos="14286">
                  <a:srgbClr val="709BF6">
                    <a:alpha val="12396"/>
                  </a:srgbClr>
                </a:gs>
                <a:gs pos="28571">
                  <a:srgbClr val="709BF6">
                    <a:alpha val="9766"/>
                  </a:srgbClr>
                </a:gs>
                <a:gs pos="42857">
                  <a:srgbClr val="709BF6">
                    <a:alpha val="6518"/>
                  </a:srgbClr>
                </a:gs>
                <a:gs pos="57143">
                  <a:srgbClr val="709BF6">
                    <a:alpha val="3666"/>
                  </a:srgbClr>
                </a:gs>
                <a:gs pos="71429">
                  <a:srgbClr val="709BF6">
                    <a:alpha val="1733"/>
                  </a:srgbClr>
                </a:gs>
                <a:gs pos="85714">
                  <a:srgbClr val="709BF6">
                    <a:alpha val="689"/>
                  </a:srgbClr>
                </a:gs>
                <a:gs pos="100000">
                  <a:srgbClr val="709BF6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0" name="Splat 1430"/>
            <p:cNvSpPr>
              <a:spLocks noGrp="1"/>
            </p:cNvSpPr>
            <p:nvPr/>
          </p:nvSpPr>
          <p:spPr>
            <a:xfrm rot="8051743">
              <a:off x="1348503" y="566382"/>
              <a:ext cx="690380" cy="367479"/>
            </a:xfrm>
            <a:prstGeom prst="ellipse">
              <a:avLst/>
            </a:prstGeom>
            <a:gradFill>
              <a:gsLst>
                <a:gs pos="0">
                  <a:srgbClr val="7592FF">
                    <a:alpha val="21868"/>
                  </a:srgbClr>
                </a:gs>
                <a:gs pos="14286">
                  <a:srgbClr val="7592FF">
                    <a:alpha val="20293"/>
                  </a:srgbClr>
                </a:gs>
                <a:gs pos="28571">
                  <a:srgbClr val="7592FF">
                    <a:alpha val="16147"/>
                  </a:srgbClr>
                </a:gs>
                <a:gs pos="42857">
                  <a:srgbClr val="7592FF">
                    <a:alpha val="10909"/>
                  </a:srgbClr>
                </a:gs>
                <a:gs pos="57143">
                  <a:srgbClr val="7592FF">
                    <a:alpha val="6200"/>
                  </a:srgbClr>
                </a:gs>
                <a:gs pos="71429">
                  <a:srgbClr val="7592FF">
                    <a:alpha val="2952"/>
                  </a:srgbClr>
                </a:gs>
                <a:gs pos="85714">
                  <a:srgbClr val="7592FF">
                    <a:alpha val="1178"/>
                  </a:srgbClr>
                </a:gs>
                <a:gs pos="100000">
                  <a:srgbClr val="7592FF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1" name="Splat 1431"/>
            <p:cNvSpPr>
              <a:spLocks noGrp="1"/>
            </p:cNvSpPr>
            <p:nvPr/>
          </p:nvSpPr>
          <p:spPr>
            <a:xfrm rot="7776130">
              <a:off x="1333589" y="600298"/>
              <a:ext cx="675421" cy="301437"/>
            </a:xfrm>
            <a:prstGeom prst="ellipse">
              <a:avLst/>
            </a:prstGeom>
            <a:gradFill>
              <a:gsLst>
                <a:gs pos="0">
                  <a:srgbClr val="001312">
                    <a:alpha val="24430"/>
                  </a:srgbClr>
                </a:gs>
                <a:gs pos="14286">
                  <a:srgbClr val="001312">
                    <a:alpha val="22698"/>
                  </a:srgbClr>
                </a:gs>
                <a:gs pos="28571">
                  <a:srgbClr val="001312">
                    <a:alpha val="18119"/>
                  </a:srgbClr>
                </a:gs>
                <a:gs pos="42857">
                  <a:srgbClr val="001312">
                    <a:alpha val="12289"/>
                  </a:srgbClr>
                </a:gs>
                <a:gs pos="57143">
                  <a:srgbClr val="001312">
                    <a:alpha val="7008"/>
                  </a:srgbClr>
                </a:gs>
                <a:gs pos="71429">
                  <a:srgbClr val="001312">
                    <a:alpha val="3344"/>
                  </a:srgbClr>
                </a:gs>
                <a:gs pos="85714">
                  <a:srgbClr val="001312">
                    <a:alpha val="1336"/>
                  </a:srgbClr>
                </a:gs>
                <a:gs pos="100000">
                  <a:srgbClr val="001312">
                    <a:alpha val="4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2" name="Splat 1432"/>
            <p:cNvSpPr>
              <a:spLocks noGrp="1"/>
            </p:cNvSpPr>
            <p:nvPr/>
          </p:nvSpPr>
          <p:spPr>
            <a:xfrm rot="-9254621">
              <a:off x="1066221" y="373046"/>
              <a:ext cx="727265" cy="637934"/>
            </a:xfrm>
            <a:prstGeom prst="ellipse">
              <a:avLst/>
            </a:prstGeom>
            <a:gradFill>
              <a:gsLst>
                <a:gs pos="0">
                  <a:srgbClr val="5C76B9">
                    <a:alpha val="24704"/>
                  </a:srgbClr>
                </a:gs>
                <a:gs pos="14286">
                  <a:srgbClr val="5C76B9">
                    <a:alpha val="22956"/>
                  </a:srgbClr>
                </a:gs>
                <a:gs pos="28571">
                  <a:srgbClr val="5C76B9">
                    <a:alpha val="18331"/>
                  </a:srgbClr>
                </a:gs>
                <a:gs pos="42857">
                  <a:srgbClr val="5C76B9">
                    <a:alpha val="12438"/>
                  </a:srgbClr>
                </a:gs>
                <a:gs pos="57143">
                  <a:srgbClr val="5C76B9">
                    <a:alpha val="7095"/>
                  </a:srgbClr>
                </a:gs>
                <a:gs pos="71429">
                  <a:srgbClr val="5C76B9">
                    <a:alpha val="3386"/>
                  </a:srgbClr>
                </a:gs>
                <a:gs pos="85714">
                  <a:srgbClr val="5C76B9">
                    <a:alpha val="1353"/>
                  </a:srgbClr>
                </a:gs>
                <a:gs pos="100000">
                  <a:srgbClr val="5C76B9">
                    <a:alpha val="4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3" name="Splat 1433"/>
            <p:cNvSpPr>
              <a:spLocks noGrp="1"/>
            </p:cNvSpPr>
            <p:nvPr/>
          </p:nvSpPr>
          <p:spPr>
            <a:xfrm rot="-10281319">
              <a:off x="923650" y="469568"/>
              <a:ext cx="598487" cy="563833"/>
            </a:xfrm>
            <a:prstGeom prst="ellipse">
              <a:avLst/>
            </a:prstGeom>
            <a:gradFill>
              <a:gsLst>
                <a:gs pos="0">
                  <a:srgbClr val="5F91F7">
                    <a:alpha val="9640"/>
                  </a:srgbClr>
                </a:gs>
                <a:gs pos="14286">
                  <a:srgbClr val="5F91F7">
                    <a:alpha val="8896"/>
                  </a:srgbClr>
                </a:gs>
                <a:gs pos="28571">
                  <a:srgbClr val="5F91F7">
                    <a:alpha val="6979"/>
                  </a:srgbClr>
                </a:gs>
                <a:gs pos="42857">
                  <a:srgbClr val="5F91F7">
                    <a:alpha val="4634"/>
                  </a:srgbClr>
                </a:gs>
                <a:gs pos="57143">
                  <a:srgbClr val="5F91F7">
                    <a:alpha val="2595"/>
                  </a:srgbClr>
                </a:gs>
                <a:gs pos="71429">
                  <a:srgbClr val="5F91F7">
                    <a:alpha val="1223"/>
                  </a:srgbClr>
                </a:gs>
                <a:gs pos="85714">
                  <a:srgbClr val="5F91F7">
                    <a:alpha val="485"/>
                  </a:srgbClr>
                </a:gs>
                <a:gs pos="100000">
                  <a:srgbClr val="5F91F7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4" name="Splat 1434"/>
            <p:cNvSpPr>
              <a:spLocks noGrp="1"/>
            </p:cNvSpPr>
            <p:nvPr/>
          </p:nvSpPr>
          <p:spPr>
            <a:xfrm rot="-8283127">
              <a:off x="752911" y="470758"/>
              <a:ext cx="642937" cy="560877"/>
            </a:xfrm>
            <a:prstGeom prst="ellipse">
              <a:avLst/>
            </a:prstGeom>
            <a:gradFill>
              <a:gsLst>
                <a:gs pos="0">
                  <a:srgbClr val="5795FF">
                    <a:alpha val="11116"/>
                  </a:srgbClr>
                </a:gs>
                <a:gs pos="14286">
                  <a:srgbClr val="5795FF">
                    <a:alpha val="10265"/>
                  </a:srgbClr>
                </a:gs>
                <a:gs pos="28571">
                  <a:srgbClr val="5795FF">
                    <a:alpha val="8065"/>
                  </a:srgbClr>
                </a:gs>
                <a:gs pos="42857">
                  <a:srgbClr val="5795FF">
                    <a:alpha val="5366"/>
                  </a:srgbClr>
                </a:gs>
                <a:gs pos="57143">
                  <a:srgbClr val="5795FF">
                    <a:alpha val="3010"/>
                  </a:srgbClr>
                </a:gs>
                <a:gs pos="71429">
                  <a:srgbClr val="5795FF">
                    <a:alpha val="1420"/>
                  </a:srgbClr>
                </a:gs>
                <a:gs pos="85714">
                  <a:srgbClr val="5795FF">
                    <a:alpha val="564"/>
                  </a:srgbClr>
                </a:gs>
                <a:gs pos="100000">
                  <a:srgbClr val="5795FF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" name="Splat 1435"/>
            <p:cNvSpPr>
              <a:spLocks noGrp="1"/>
            </p:cNvSpPr>
            <p:nvPr/>
          </p:nvSpPr>
          <p:spPr>
            <a:xfrm rot="6307960">
              <a:off x="579292" y="494983"/>
              <a:ext cx="641748" cy="543335"/>
            </a:xfrm>
            <a:prstGeom prst="ellipse">
              <a:avLst/>
            </a:prstGeom>
            <a:gradFill>
              <a:gsLst>
                <a:gs pos="0">
                  <a:srgbClr val="334D7F">
                    <a:alpha val="28595"/>
                  </a:srgbClr>
                </a:gs>
                <a:gs pos="14286">
                  <a:srgbClr val="334D7F">
                    <a:alpha val="26623"/>
                  </a:srgbClr>
                </a:gs>
                <a:gs pos="28571">
                  <a:srgbClr val="334D7F">
                    <a:alpha val="21365"/>
                  </a:srgbClr>
                </a:gs>
                <a:gs pos="42857">
                  <a:srgbClr val="334D7F">
                    <a:alpha val="14586"/>
                  </a:srgbClr>
                </a:gs>
                <a:gs pos="57143">
                  <a:srgbClr val="334D7F">
                    <a:alpha val="8365"/>
                  </a:srgbClr>
                </a:gs>
                <a:gs pos="71429">
                  <a:srgbClr val="334D7F">
                    <a:alpha val="4007"/>
                  </a:srgbClr>
                </a:gs>
                <a:gs pos="85714">
                  <a:srgbClr val="334D7F">
                    <a:alpha val="1604"/>
                  </a:srgbClr>
                </a:gs>
                <a:gs pos="100000">
                  <a:srgbClr val="334D7F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" name="Splat 1436"/>
            <p:cNvSpPr>
              <a:spLocks noGrp="1"/>
            </p:cNvSpPr>
            <p:nvPr/>
          </p:nvSpPr>
          <p:spPr>
            <a:xfrm rot="4801140">
              <a:off x="425340" y="422116"/>
              <a:ext cx="670415" cy="540892"/>
            </a:xfrm>
            <a:prstGeom prst="ellipse">
              <a:avLst/>
            </a:prstGeom>
            <a:gradFill>
              <a:gsLst>
                <a:gs pos="0">
                  <a:srgbClr val="5A7FC8">
                    <a:alpha val="25732"/>
                  </a:srgbClr>
                </a:gs>
                <a:gs pos="14286">
                  <a:srgbClr val="5A7FC8">
                    <a:alpha val="23923"/>
                  </a:srgbClr>
                </a:gs>
                <a:gs pos="28571">
                  <a:srgbClr val="5A7FC8">
                    <a:alpha val="19128"/>
                  </a:srgbClr>
                </a:gs>
                <a:gs pos="42857">
                  <a:srgbClr val="5A7FC8">
                    <a:alpha val="12999"/>
                  </a:srgbClr>
                </a:gs>
                <a:gs pos="57143">
                  <a:srgbClr val="5A7FC8">
                    <a:alpha val="7426"/>
                  </a:srgbClr>
                </a:gs>
                <a:gs pos="71429">
                  <a:srgbClr val="5A7FC8">
                    <a:alpha val="3547"/>
                  </a:srgbClr>
                </a:gs>
                <a:gs pos="85714">
                  <a:srgbClr val="5A7FC8">
                    <a:alpha val="1418"/>
                  </a:srgbClr>
                </a:gs>
                <a:gs pos="100000">
                  <a:srgbClr val="5A7FC8">
                    <a:alpha val="4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" name="Splat 1437"/>
            <p:cNvSpPr>
              <a:spLocks noGrp="1"/>
            </p:cNvSpPr>
            <p:nvPr/>
          </p:nvSpPr>
          <p:spPr>
            <a:xfrm rot="5469744">
              <a:off x="-360013" y="574419"/>
              <a:ext cx="811035" cy="367709"/>
            </a:xfrm>
            <a:prstGeom prst="ellipse">
              <a:avLst/>
            </a:prstGeom>
            <a:gradFill>
              <a:gsLst>
                <a:gs pos="0">
                  <a:srgbClr val="4487FF">
                    <a:alpha val="8662"/>
                  </a:srgbClr>
                </a:gs>
                <a:gs pos="14286">
                  <a:srgbClr val="4487FF">
                    <a:alpha val="7990"/>
                  </a:srgbClr>
                </a:gs>
                <a:gs pos="28571">
                  <a:srgbClr val="4487FF">
                    <a:alpha val="6261"/>
                  </a:srgbClr>
                </a:gs>
                <a:gs pos="42857">
                  <a:srgbClr val="4487FF">
                    <a:alpha val="4152"/>
                  </a:srgbClr>
                </a:gs>
                <a:gs pos="57143">
                  <a:srgbClr val="4487FF">
                    <a:alpha val="2323"/>
                  </a:srgbClr>
                </a:gs>
                <a:gs pos="71429">
                  <a:srgbClr val="4487FF">
                    <a:alpha val="1094"/>
                  </a:srgbClr>
                </a:gs>
                <a:gs pos="85714">
                  <a:srgbClr val="4487FF">
                    <a:alpha val="434"/>
                  </a:srgbClr>
                </a:gs>
                <a:gs pos="100000">
                  <a:srgbClr val="4487FF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8" name="Splat 1438"/>
            <p:cNvSpPr>
              <a:spLocks noGrp="1"/>
            </p:cNvSpPr>
            <p:nvPr/>
          </p:nvSpPr>
          <p:spPr>
            <a:xfrm rot="9235768">
              <a:off x="3269493" y="273125"/>
              <a:ext cx="744121" cy="603246"/>
            </a:xfrm>
            <a:prstGeom prst="ellipse">
              <a:avLst/>
            </a:prstGeom>
            <a:gradFill>
              <a:gsLst>
                <a:gs pos="0">
                  <a:srgbClr val="000000">
                    <a:alpha val="21100"/>
                  </a:srgbClr>
                </a:gs>
                <a:gs pos="14286">
                  <a:srgbClr val="000000">
                    <a:alpha val="19573"/>
                  </a:srgbClr>
                </a:gs>
                <a:gs pos="28571">
                  <a:srgbClr val="000000">
                    <a:alpha val="15560"/>
                  </a:srgbClr>
                </a:gs>
                <a:gs pos="42857">
                  <a:srgbClr val="000000">
                    <a:alpha val="10500"/>
                  </a:srgbClr>
                </a:gs>
                <a:gs pos="57143">
                  <a:srgbClr val="000000">
                    <a:alpha val="5962"/>
                  </a:srgbClr>
                </a:gs>
                <a:gs pos="71429">
                  <a:srgbClr val="000000">
                    <a:alpha val="2836"/>
                  </a:srgbClr>
                </a:gs>
                <a:gs pos="85714">
                  <a:srgbClr val="000000">
                    <a:alpha val="1131"/>
                  </a:srgbClr>
                </a:gs>
                <a:gs pos="100000">
                  <a:srgbClr val="000000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9" name="Splat 1439"/>
            <p:cNvSpPr>
              <a:spLocks noGrp="1"/>
            </p:cNvSpPr>
            <p:nvPr/>
          </p:nvSpPr>
          <p:spPr>
            <a:xfrm rot="7032102">
              <a:off x="3097451" y="245073"/>
              <a:ext cx="620134" cy="616575"/>
            </a:xfrm>
            <a:prstGeom prst="ellipse">
              <a:avLst/>
            </a:prstGeom>
            <a:gradFill>
              <a:gsLst>
                <a:gs pos="0">
                  <a:srgbClr val="000000">
                    <a:alpha val="21901"/>
                  </a:srgbClr>
                </a:gs>
                <a:gs pos="14286">
                  <a:srgbClr val="000000">
                    <a:alpha val="20324"/>
                  </a:srgbClr>
                </a:gs>
                <a:gs pos="28571">
                  <a:srgbClr val="000000">
                    <a:alpha val="16173"/>
                  </a:srgbClr>
                </a:gs>
                <a:gs pos="42857">
                  <a:srgbClr val="000000">
                    <a:alpha val="10927"/>
                  </a:srgbClr>
                </a:gs>
                <a:gs pos="57143">
                  <a:srgbClr val="000000">
                    <a:alpha val="6210"/>
                  </a:srgbClr>
                </a:gs>
                <a:gs pos="71429">
                  <a:srgbClr val="000000">
                    <a:alpha val="2957"/>
                  </a:srgbClr>
                </a:gs>
                <a:gs pos="85714">
                  <a:srgbClr val="000000">
                    <a:alpha val="1180"/>
                  </a:srgbClr>
                </a:gs>
                <a:gs pos="100000">
                  <a:srgbClr val="000000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0" name="Splat 1440"/>
            <p:cNvSpPr>
              <a:spLocks noGrp="1"/>
            </p:cNvSpPr>
            <p:nvPr/>
          </p:nvSpPr>
          <p:spPr>
            <a:xfrm rot="5484884">
              <a:off x="2792835" y="335336"/>
              <a:ext cx="722859" cy="416762"/>
            </a:xfrm>
            <a:prstGeom prst="ellipse">
              <a:avLst/>
            </a:prstGeom>
            <a:gradFill>
              <a:gsLst>
                <a:gs pos="0">
                  <a:srgbClr val="0000FF">
                    <a:alpha val="1513"/>
                  </a:srgbClr>
                </a:gs>
                <a:gs pos="14286">
                  <a:srgbClr val="0000FF">
                    <a:alpha val="1391"/>
                  </a:srgbClr>
                </a:gs>
                <a:gs pos="28571">
                  <a:srgbClr val="0000FF">
                    <a:alpha val="1082"/>
                  </a:srgbClr>
                </a:gs>
                <a:gs pos="42857">
                  <a:srgbClr val="0000FF">
                    <a:alpha val="711"/>
                  </a:srgbClr>
                </a:gs>
                <a:gs pos="57143">
                  <a:srgbClr val="0000FF">
                    <a:alpha val="395"/>
                  </a:srgbClr>
                </a:gs>
                <a:gs pos="71429">
                  <a:srgbClr val="0000FF">
                    <a:alpha val="185"/>
                  </a:srgbClr>
                </a:gs>
                <a:gs pos="85714">
                  <a:srgbClr val="0000FF">
                    <a:alpha val="73"/>
                  </a:srgbClr>
                </a:gs>
                <a:gs pos="100000">
                  <a:srgbClr val="0000FF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1" name="Splat 1441"/>
            <p:cNvSpPr>
              <a:spLocks noGrp="1"/>
            </p:cNvSpPr>
            <p:nvPr/>
          </p:nvSpPr>
          <p:spPr>
            <a:xfrm rot="10526561">
              <a:off x="2253540" y="284909"/>
              <a:ext cx="754058" cy="549381"/>
            </a:xfrm>
            <a:prstGeom prst="ellipse">
              <a:avLst/>
            </a:prstGeom>
            <a:gradFill>
              <a:gsLst>
                <a:gs pos="0">
                  <a:srgbClr val="0000FF">
                    <a:alpha val="1642"/>
                  </a:srgbClr>
                </a:gs>
                <a:gs pos="14286">
                  <a:srgbClr val="0000FF">
                    <a:alpha val="1510"/>
                  </a:srgbClr>
                </a:gs>
                <a:gs pos="28571">
                  <a:srgbClr val="0000FF">
                    <a:alpha val="1175"/>
                  </a:srgbClr>
                </a:gs>
                <a:gs pos="42857">
                  <a:srgbClr val="0000FF">
                    <a:alpha val="772"/>
                  </a:srgbClr>
                </a:gs>
                <a:gs pos="57143">
                  <a:srgbClr val="0000FF">
                    <a:alpha val="429"/>
                  </a:srgbClr>
                </a:gs>
                <a:gs pos="71429">
                  <a:srgbClr val="0000FF">
                    <a:alpha val="201"/>
                  </a:srgbClr>
                </a:gs>
                <a:gs pos="85714">
                  <a:srgbClr val="0000FF">
                    <a:alpha val="79"/>
                  </a:srgbClr>
                </a:gs>
                <a:gs pos="100000">
                  <a:srgbClr val="0000FF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2" name="Splat 1442"/>
            <p:cNvSpPr>
              <a:spLocks noGrp="1"/>
            </p:cNvSpPr>
            <p:nvPr/>
          </p:nvSpPr>
          <p:spPr>
            <a:xfrm rot="9695594">
              <a:off x="1992301" y="117143"/>
              <a:ext cx="954276" cy="783837"/>
            </a:xfrm>
            <a:prstGeom prst="ellipse">
              <a:avLst/>
            </a:prstGeom>
            <a:gradFill>
              <a:gsLst>
                <a:gs pos="0">
                  <a:srgbClr val="0089FF">
                    <a:alpha val="6730"/>
                  </a:srgbClr>
                </a:gs>
                <a:gs pos="14286">
                  <a:srgbClr val="0089FF">
                    <a:alpha val="6203"/>
                  </a:srgbClr>
                </a:gs>
                <a:gs pos="28571">
                  <a:srgbClr val="0089FF">
                    <a:alpha val="4851"/>
                  </a:srgbClr>
                </a:gs>
                <a:gs pos="42857">
                  <a:srgbClr val="0089FF">
                    <a:alpha val="3209"/>
                  </a:srgbClr>
                </a:gs>
                <a:gs pos="57143">
                  <a:srgbClr val="0089FF">
                    <a:alpha val="1791"/>
                  </a:srgbClr>
                </a:gs>
                <a:gs pos="71429">
                  <a:srgbClr val="0089FF">
                    <a:alpha val="842"/>
                  </a:srgbClr>
                </a:gs>
                <a:gs pos="85714">
                  <a:srgbClr val="0089FF">
                    <a:alpha val="334"/>
                  </a:srgbClr>
                </a:gs>
                <a:gs pos="100000">
                  <a:srgbClr val="0089FF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3" name="Splat 1443"/>
            <p:cNvSpPr>
              <a:spLocks noGrp="1"/>
            </p:cNvSpPr>
            <p:nvPr/>
          </p:nvSpPr>
          <p:spPr>
            <a:xfrm rot="9375757">
              <a:off x="1830908" y="275674"/>
              <a:ext cx="579246" cy="508506"/>
            </a:xfrm>
            <a:prstGeom prst="ellipse">
              <a:avLst/>
            </a:prstGeom>
            <a:gradFill>
              <a:gsLst>
                <a:gs pos="0">
                  <a:srgbClr val="0037A1">
                    <a:alpha val="6689"/>
                  </a:srgbClr>
                </a:gs>
                <a:gs pos="14286">
                  <a:srgbClr val="0037A1">
                    <a:alpha val="6165"/>
                  </a:srgbClr>
                </a:gs>
                <a:gs pos="28571">
                  <a:srgbClr val="0037A1">
                    <a:alpha val="4821"/>
                  </a:srgbClr>
                </a:gs>
                <a:gs pos="42857">
                  <a:srgbClr val="0037A1">
                    <a:alpha val="3189"/>
                  </a:srgbClr>
                </a:gs>
                <a:gs pos="57143">
                  <a:srgbClr val="0037A1">
                    <a:alpha val="1780"/>
                  </a:srgbClr>
                </a:gs>
                <a:gs pos="71429">
                  <a:srgbClr val="0037A1">
                    <a:alpha val="837"/>
                  </a:srgbClr>
                </a:gs>
                <a:gs pos="85714">
                  <a:srgbClr val="0037A1">
                    <a:alpha val="332"/>
                  </a:srgbClr>
                </a:gs>
                <a:gs pos="100000">
                  <a:srgbClr val="0037A1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4" name="Splat 1444"/>
            <p:cNvSpPr>
              <a:spLocks noGrp="1"/>
            </p:cNvSpPr>
            <p:nvPr/>
          </p:nvSpPr>
          <p:spPr>
            <a:xfrm rot="8118316">
              <a:off x="1523081" y="282582"/>
              <a:ext cx="731766" cy="516056"/>
            </a:xfrm>
            <a:prstGeom prst="ellipse">
              <a:avLst/>
            </a:prstGeom>
            <a:gradFill>
              <a:gsLst>
                <a:gs pos="0">
                  <a:srgbClr val="3D59AA">
                    <a:alpha val="8814"/>
                  </a:srgbClr>
                </a:gs>
                <a:gs pos="14286">
                  <a:srgbClr val="3D59AA">
                    <a:alpha val="8131"/>
                  </a:srgbClr>
                </a:gs>
                <a:gs pos="28571">
                  <a:srgbClr val="3D59AA">
                    <a:alpha val="6373"/>
                  </a:srgbClr>
                </a:gs>
                <a:gs pos="42857">
                  <a:srgbClr val="3D59AA">
                    <a:alpha val="4227"/>
                  </a:srgbClr>
                </a:gs>
                <a:gs pos="57143">
                  <a:srgbClr val="3D59AA">
                    <a:alpha val="2365"/>
                  </a:srgbClr>
                </a:gs>
                <a:gs pos="71429">
                  <a:srgbClr val="3D59AA">
                    <a:alpha val="1114"/>
                  </a:srgbClr>
                </a:gs>
                <a:gs pos="85714">
                  <a:srgbClr val="3D59AA">
                    <a:alpha val="442"/>
                  </a:srgbClr>
                </a:gs>
                <a:gs pos="100000">
                  <a:srgbClr val="3D59AA">
                    <a:alpha val="1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5" name="Splat 1445"/>
            <p:cNvSpPr>
              <a:spLocks noGrp="1"/>
            </p:cNvSpPr>
            <p:nvPr/>
          </p:nvSpPr>
          <p:spPr>
            <a:xfrm rot="8275304">
              <a:off x="1339533" y="360980"/>
              <a:ext cx="700120" cy="463479"/>
            </a:xfrm>
            <a:prstGeom prst="ellipse">
              <a:avLst/>
            </a:prstGeom>
            <a:gradFill>
              <a:gsLst>
                <a:gs pos="0">
                  <a:srgbClr val="354A7A">
                    <a:alpha val="25365"/>
                  </a:srgbClr>
                </a:gs>
                <a:gs pos="14286">
                  <a:srgbClr val="354A7A">
                    <a:alpha val="23578"/>
                  </a:srgbClr>
                </a:gs>
                <a:gs pos="28571">
                  <a:srgbClr val="354A7A">
                    <a:alpha val="18843"/>
                  </a:srgbClr>
                </a:gs>
                <a:gs pos="42857">
                  <a:srgbClr val="354A7A">
                    <a:alpha val="12798"/>
                  </a:srgbClr>
                </a:gs>
                <a:gs pos="57143">
                  <a:srgbClr val="354A7A">
                    <a:alpha val="7307"/>
                  </a:srgbClr>
                </a:gs>
                <a:gs pos="71429">
                  <a:srgbClr val="354A7A">
                    <a:alpha val="3490"/>
                  </a:srgbClr>
                </a:gs>
                <a:gs pos="85714">
                  <a:srgbClr val="354A7A">
                    <a:alpha val="1395"/>
                  </a:srgbClr>
                </a:gs>
                <a:gs pos="100000">
                  <a:srgbClr val="354A7A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6" name="Splat 1446"/>
            <p:cNvSpPr>
              <a:spLocks noGrp="1"/>
            </p:cNvSpPr>
            <p:nvPr/>
          </p:nvSpPr>
          <p:spPr>
            <a:xfrm rot="-8118169">
              <a:off x="1189075" y="235072"/>
              <a:ext cx="663529" cy="625761"/>
            </a:xfrm>
            <a:prstGeom prst="ellipse">
              <a:avLst/>
            </a:prstGeom>
            <a:gradFill>
              <a:gsLst>
                <a:gs pos="0">
                  <a:srgbClr val="3F4F81">
                    <a:alpha val="24537"/>
                  </a:srgbClr>
                </a:gs>
                <a:gs pos="14286">
                  <a:srgbClr val="3F4F81">
                    <a:alpha val="22799"/>
                  </a:srgbClr>
                </a:gs>
                <a:gs pos="28571">
                  <a:srgbClr val="3F4F81">
                    <a:alpha val="18202"/>
                  </a:srgbClr>
                </a:gs>
                <a:gs pos="42857">
                  <a:srgbClr val="3F4F81">
                    <a:alpha val="12347"/>
                  </a:srgbClr>
                </a:gs>
                <a:gs pos="57143">
                  <a:srgbClr val="3F4F81">
                    <a:alpha val="7042"/>
                  </a:srgbClr>
                </a:gs>
                <a:gs pos="71429">
                  <a:srgbClr val="3F4F81">
                    <a:alpha val="3360"/>
                  </a:srgbClr>
                </a:gs>
                <a:gs pos="85714">
                  <a:srgbClr val="3F4F81">
                    <a:alpha val="1343"/>
                  </a:srgbClr>
                </a:gs>
                <a:gs pos="100000">
                  <a:srgbClr val="3F4F81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7" name="Splat 1447"/>
            <p:cNvSpPr>
              <a:spLocks noGrp="1"/>
            </p:cNvSpPr>
            <p:nvPr/>
          </p:nvSpPr>
          <p:spPr>
            <a:xfrm rot="4415314">
              <a:off x="1108892" y="341267"/>
              <a:ext cx="626333" cy="549017"/>
            </a:xfrm>
            <a:prstGeom prst="ellipse">
              <a:avLst/>
            </a:prstGeom>
            <a:gradFill>
              <a:gsLst>
                <a:gs pos="0">
                  <a:srgbClr val="001625">
                    <a:alpha val="11789"/>
                  </a:srgbClr>
                </a:gs>
                <a:gs pos="14286">
                  <a:srgbClr val="001625">
                    <a:alpha val="10890"/>
                  </a:srgbClr>
                </a:gs>
                <a:gs pos="28571">
                  <a:srgbClr val="001625">
                    <a:alpha val="8563"/>
                  </a:srgbClr>
                </a:gs>
                <a:gs pos="42857">
                  <a:srgbClr val="001625">
                    <a:alpha val="5703"/>
                  </a:srgbClr>
                </a:gs>
                <a:gs pos="57143">
                  <a:srgbClr val="001625">
                    <a:alpha val="3201"/>
                  </a:srgbClr>
                </a:gs>
                <a:gs pos="71429">
                  <a:srgbClr val="001625">
                    <a:alpha val="1511"/>
                  </a:srgbClr>
                </a:gs>
                <a:gs pos="85714">
                  <a:srgbClr val="001625">
                    <a:alpha val="600"/>
                  </a:srgbClr>
                </a:gs>
                <a:gs pos="100000">
                  <a:srgbClr val="001625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8" name="Splat 1448"/>
            <p:cNvSpPr>
              <a:spLocks noGrp="1"/>
            </p:cNvSpPr>
            <p:nvPr/>
          </p:nvSpPr>
          <p:spPr>
            <a:xfrm rot="-9540785">
              <a:off x="872195" y="264539"/>
              <a:ext cx="680176" cy="599882"/>
            </a:xfrm>
            <a:prstGeom prst="ellipse">
              <a:avLst/>
            </a:prstGeom>
            <a:gradFill>
              <a:gsLst>
                <a:gs pos="0">
                  <a:srgbClr val="394F7F">
                    <a:alpha val="24038"/>
                  </a:srgbClr>
                </a:gs>
                <a:gs pos="14286">
                  <a:srgbClr val="394F7F">
                    <a:alpha val="22330"/>
                  </a:srgbClr>
                </a:gs>
                <a:gs pos="28571">
                  <a:srgbClr val="394F7F">
                    <a:alpha val="17816"/>
                  </a:srgbClr>
                </a:gs>
                <a:gs pos="42857">
                  <a:srgbClr val="394F7F">
                    <a:alpha val="12076"/>
                  </a:srgbClr>
                </a:gs>
                <a:gs pos="57143">
                  <a:srgbClr val="394F7F">
                    <a:alpha val="6883"/>
                  </a:srgbClr>
                </a:gs>
                <a:gs pos="71429">
                  <a:srgbClr val="394F7F">
                    <a:alpha val="3283"/>
                  </a:srgbClr>
                </a:gs>
                <a:gs pos="85714">
                  <a:srgbClr val="394F7F">
                    <a:alpha val="1311"/>
                  </a:srgbClr>
                </a:gs>
                <a:gs pos="100000">
                  <a:srgbClr val="394F7F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9" name="Splat 1449"/>
            <p:cNvSpPr>
              <a:spLocks noGrp="1"/>
            </p:cNvSpPr>
            <p:nvPr/>
          </p:nvSpPr>
          <p:spPr>
            <a:xfrm rot="9785500">
              <a:off x="720083" y="344118"/>
              <a:ext cx="678768" cy="494060"/>
            </a:xfrm>
            <a:prstGeom prst="ellipse">
              <a:avLst/>
            </a:prstGeom>
            <a:gradFill>
              <a:gsLst>
                <a:gs pos="0">
                  <a:srgbClr val="535F93">
                    <a:alpha val="13551"/>
                  </a:srgbClr>
                </a:gs>
                <a:gs pos="14286">
                  <a:srgbClr val="535F93">
                    <a:alpha val="12526"/>
                  </a:srgbClr>
                </a:gs>
                <a:gs pos="28571">
                  <a:srgbClr val="535F93">
                    <a:alpha val="9870"/>
                  </a:srgbClr>
                </a:gs>
                <a:gs pos="42857">
                  <a:srgbClr val="535F93">
                    <a:alpha val="6589"/>
                  </a:srgbClr>
                </a:gs>
                <a:gs pos="57143">
                  <a:srgbClr val="535F93">
                    <a:alpha val="3706"/>
                  </a:srgbClr>
                </a:gs>
                <a:gs pos="71429">
                  <a:srgbClr val="535F93">
                    <a:alpha val="1752"/>
                  </a:srgbClr>
                </a:gs>
                <a:gs pos="85714">
                  <a:srgbClr val="535F93">
                    <a:alpha val="697"/>
                  </a:srgbClr>
                </a:gs>
                <a:gs pos="100000">
                  <a:srgbClr val="535F93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0" name="Splat 1450"/>
            <p:cNvSpPr>
              <a:spLocks noGrp="1"/>
            </p:cNvSpPr>
            <p:nvPr/>
          </p:nvSpPr>
          <p:spPr>
            <a:xfrm rot="5386447">
              <a:off x="588547" y="246599"/>
              <a:ext cx="692207" cy="558863"/>
            </a:xfrm>
            <a:prstGeom prst="ellipse">
              <a:avLst/>
            </a:prstGeom>
            <a:gradFill>
              <a:gsLst>
                <a:gs pos="0">
                  <a:srgbClr val="38578D">
                    <a:alpha val="17733"/>
                  </a:srgbClr>
                </a:gs>
                <a:gs pos="14286">
                  <a:srgbClr val="38578D">
                    <a:alpha val="16424"/>
                  </a:srgbClr>
                </a:gs>
                <a:gs pos="28571">
                  <a:srgbClr val="38578D">
                    <a:alpha val="13004"/>
                  </a:srgbClr>
                </a:gs>
                <a:gs pos="42857">
                  <a:srgbClr val="38578D">
                    <a:alpha val="8732"/>
                  </a:srgbClr>
                </a:gs>
                <a:gs pos="57143">
                  <a:srgbClr val="38578D">
                    <a:alpha val="4937"/>
                  </a:srgbClr>
                </a:gs>
                <a:gs pos="71429">
                  <a:srgbClr val="38578D">
                    <a:alpha val="2342"/>
                  </a:srgbClr>
                </a:gs>
                <a:gs pos="85714">
                  <a:srgbClr val="38578D">
                    <a:alpha val="933"/>
                  </a:srgbClr>
                </a:gs>
                <a:gs pos="100000">
                  <a:srgbClr val="38578D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1" name="Splat 1451"/>
            <p:cNvSpPr>
              <a:spLocks noGrp="1"/>
            </p:cNvSpPr>
            <p:nvPr/>
          </p:nvSpPr>
          <p:spPr>
            <a:xfrm rot="3932438">
              <a:off x="428490" y="308608"/>
              <a:ext cx="665967" cy="534716"/>
            </a:xfrm>
            <a:prstGeom prst="ellipse">
              <a:avLst/>
            </a:prstGeom>
            <a:gradFill>
              <a:gsLst>
                <a:gs pos="0">
                  <a:srgbClr val="60629A">
                    <a:alpha val="3964"/>
                  </a:srgbClr>
                </a:gs>
                <a:gs pos="14286">
                  <a:srgbClr val="60629A">
                    <a:alpha val="3650"/>
                  </a:srgbClr>
                </a:gs>
                <a:gs pos="28571">
                  <a:srgbClr val="60629A">
                    <a:alpha val="2845"/>
                  </a:srgbClr>
                </a:gs>
                <a:gs pos="42857">
                  <a:srgbClr val="60629A">
                    <a:alpha val="1876"/>
                  </a:srgbClr>
                </a:gs>
                <a:gs pos="57143">
                  <a:srgbClr val="60629A">
                    <a:alpha val="1044"/>
                  </a:srgbClr>
                </a:gs>
                <a:gs pos="71429">
                  <a:srgbClr val="60629A">
                    <a:alpha val="490"/>
                  </a:srgbClr>
                </a:gs>
                <a:gs pos="85714">
                  <a:srgbClr val="60629A">
                    <a:alpha val="194"/>
                  </a:srgbClr>
                </a:gs>
                <a:gs pos="100000">
                  <a:srgbClr val="60629A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2" name="Splat 1452"/>
            <p:cNvSpPr>
              <a:spLocks noGrp="1"/>
            </p:cNvSpPr>
            <p:nvPr/>
          </p:nvSpPr>
          <p:spPr>
            <a:xfrm rot="6096817">
              <a:off x="255969" y="427022"/>
              <a:ext cx="722512" cy="301473"/>
            </a:xfrm>
            <a:prstGeom prst="ellipse">
              <a:avLst/>
            </a:prstGeom>
            <a:gradFill>
              <a:gsLst>
                <a:gs pos="0">
                  <a:srgbClr val="9EACFF">
                    <a:alpha val="4470"/>
                  </a:srgbClr>
                </a:gs>
                <a:gs pos="14286">
                  <a:srgbClr val="9EACFF">
                    <a:alpha val="4116"/>
                  </a:srgbClr>
                </a:gs>
                <a:gs pos="28571">
                  <a:srgbClr val="9EACFF">
                    <a:alpha val="3211"/>
                  </a:srgbClr>
                </a:gs>
                <a:gs pos="42857">
                  <a:srgbClr val="9EACFF">
                    <a:alpha val="2118"/>
                  </a:srgbClr>
                </a:gs>
                <a:gs pos="57143">
                  <a:srgbClr val="9EACFF">
                    <a:alpha val="1179"/>
                  </a:srgbClr>
                </a:gs>
                <a:gs pos="71429">
                  <a:srgbClr val="9EACFF">
                    <a:alpha val="554"/>
                  </a:srgbClr>
                </a:gs>
                <a:gs pos="85714">
                  <a:srgbClr val="9EACFF">
                    <a:alpha val="219"/>
                  </a:srgbClr>
                </a:gs>
                <a:gs pos="100000">
                  <a:srgbClr val="9EACFF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3" name="Splat 1453"/>
            <p:cNvSpPr>
              <a:spLocks noGrp="1"/>
            </p:cNvSpPr>
            <p:nvPr/>
          </p:nvSpPr>
          <p:spPr>
            <a:xfrm rot="5094737">
              <a:off x="-384015" y="283938"/>
              <a:ext cx="857398" cy="437614"/>
            </a:xfrm>
            <a:prstGeom prst="ellipse">
              <a:avLst/>
            </a:prstGeom>
            <a:gradFill>
              <a:gsLst>
                <a:gs pos="0">
                  <a:srgbClr val="0070FF">
                    <a:alpha val="6191"/>
                  </a:srgbClr>
                </a:gs>
                <a:gs pos="14286">
                  <a:srgbClr val="0070FF">
                    <a:alpha val="5705"/>
                  </a:srgbClr>
                </a:gs>
                <a:gs pos="28571">
                  <a:srgbClr val="0070FF">
                    <a:alpha val="4459"/>
                  </a:srgbClr>
                </a:gs>
                <a:gs pos="42857">
                  <a:srgbClr val="0070FF">
                    <a:alpha val="2947"/>
                  </a:srgbClr>
                </a:gs>
                <a:gs pos="57143">
                  <a:srgbClr val="0070FF">
                    <a:alpha val="1644"/>
                  </a:srgbClr>
                </a:gs>
                <a:gs pos="71429">
                  <a:srgbClr val="0070FF">
                    <a:alpha val="773"/>
                  </a:srgbClr>
                </a:gs>
                <a:gs pos="85714">
                  <a:srgbClr val="0070FF">
                    <a:alpha val="306"/>
                  </a:srgbClr>
                </a:gs>
                <a:gs pos="100000">
                  <a:srgbClr val="0070FF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4" name="Splat 1454"/>
            <p:cNvSpPr>
              <a:spLocks noGrp="1"/>
            </p:cNvSpPr>
            <p:nvPr/>
          </p:nvSpPr>
          <p:spPr>
            <a:xfrm rot="10320223">
              <a:off x="3269494" y="92108"/>
              <a:ext cx="709464" cy="616908"/>
            </a:xfrm>
            <a:prstGeom prst="ellipse">
              <a:avLst/>
            </a:prstGeom>
            <a:gradFill>
              <a:gsLst>
                <a:gs pos="0">
                  <a:srgbClr val="000000">
                    <a:alpha val="14024"/>
                  </a:srgbClr>
                </a:gs>
                <a:gs pos="14286">
                  <a:srgbClr val="000000">
                    <a:alpha val="12967"/>
                  </a:srgbClr>
                </a:gs>
                <a:gs pos="28571">
                  <a:srgbClr val="000000">
                    <a:alpha val="10222"/>
                  </a:srgbClr>
                </a:gs>
                <a:gs pos="42857">
                  <a:srgbClr val="000000">
                    <a:alpha val="6829"/>
                  </a:srgbClr>
                </a:gs>
                <a:gs pos="57143">
                  <a:srgbClr val="000000">
                    <a:alpha val="3843"/>
                  </a:srgbClr>
                </a:gs>
                <a:gs pos="71429">
                  <a:srgbClr val="000000">
                    <a:alpha val="1818"/>
                  </a:srgbClr>
                </a:gs>
                <a:gs pos="85714">
                  <a:srgbClr val="000000">
                    <a:alpha val="723"/>
                  </a:srgbClr>
                </a:gs>
                <a:gs pos="100000">
                  <a:srgbClr val="000000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5" name="Splat 1455"/>
            <p:cNvSpPr>
              <a:spLocks noGrp="1"/>
            </p:cNvSpPr>
            <p:nvPr/>
          </p:nvSpPr>
          <p:spPr>
            <a:xfrm rot="10548688">
              <a:off x="3079959" y="159612"/>
              <a:ext cx="599440" cy="471186"/>
            </a:xfrm>
            <a:prstGeom prst="ellipse">
              <a:avLst/>
            </a:prstGeom>
            <a:gradFill>
              <a:gsLst>
                <a:gs pos="0">
                  <a:srgbClr val="000000">
                    <a:alpha val="13474"/>
                  </a:srgbClr>
                </a:gs>
                <a:gs pos="14286">
                  <a:srgbClr val="000000">
                    <a:alpha val="12455"/>
                  </a:srgbClr>
                </a:gs>
                <a:gs pos="28571">
                  <a:srgbClr val="000000">
                    <a:alpha val="9813"/>
                  </a:srgbClr>
                </a:gs>
                <a:gs pos="42857">
                  <a:srgbClr val="000000">
                    <a:alpha val="6550"/>
                  </a:srgbClr>
                </a:gs>
                <a:gs pos="57143">
                  <a:srgbClr val="000000">
                    <a:alpha val="3684"/>
                  </a:srgbClr>
                </a:gs>
                <a:gs pos="71429">
                  <a:srgbClr val="000000">
                    <a:alpha val="1742"/>
                  </a:srgbClr>
                </a:gs>
                <a:gs pos="85714">
                  <a:srgbClr val="000000">
                    <a:alpha val="692"/>
                  </a:srgbClr>
                </a:gs>
                <a:gs pos="100000">
                  <a:srgbClr val="000000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6" name="Splat 1456"/>
            <p:cNvSpPr>
              <a:spLocks noGrp="1"/>
            </p:cNvSpPr>
            <p:nvPr/>
          </p:nvSpPr>
          <p:spPr>
            <a:xfrm rot="5166410">
              <a:off x="2759324" y="142378"/>
              <a:ext cx="706956" cy="515238"/>
            </a:xfrm>
            <a:prstGeom prst="ellipse">
              <a:avLst/>
            </a:prstGeom>
            <a:gradFill>
              <a:gsLst>
                <a:gs pos="0">
                  <a:srgbClr val="000000">
                    <a:alpha val="10394"/>
                  </a:srgbClr>
                </a:gs>
                <a:gs pos="14286">
                  <a:srgbClr val="000000">
                    <a:alpha val="9595"/>
                  </a:srgbClr>
                </a:gs>
                <a:gs pos="28571">
                  <a:srgbClr val="000000">
                    <a:alpha val="7533"/>
                  </a:srgbClr>
                </a:gs>
                <a:gs pos="42857">
                  <a:srgbClr val="000000">
                    <a:alpha val="5007"/>
                  </a:srgbClr>
                </a:gs>
                <a:gs pos="57143">
                  <a:srgbClr val="000000">
                    <a:alpha val="2806"/>
                  </a:srgbClr>
                </a:gs>
                <a:gs pos="71429">
                  <a:srgbClr val="000000">
                    <a:alpha val="1324"/>
                  </a:srgbClr>
                </a:gs>
                <a:gs pos="85714">
                  <a:srgbClr val="000000">
                    <a:alpha val="525"/>
                  </a:srgbClr>
                </a:gs>
                <a:gs pos="100000">
                  <a:srgbClr val="000000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7" name="Splat 1457"/>
            <p:cNvSpPr>
              <a:spLocks noGrp="1"/>
            </p:cNvSpPr>
            <p:nvPr/>
          </p:nvSpPr>
          <p:spPr>
            <a:xfrm rot="6388452">
              <a:off x="2585176" y="-49640"/>
              <a:ext cx="931211" cy="733696"/>
            </a:xfrm>
            <a:prstGeom prst="ellipse">
              <a:avLst/>
            </a:prstGeom>
            <a:gradFill>
              <a:gsLst>
                <a:gs pos="0">
                  <a:srgbClr val="0000FF">
                    <a:alpha val="4314"/>
                  </a:srgbClr>
                </a:gs>
                <a:gs pos="14286">
                  <a:srgbClr val="0000FF">
                    <a:alpha val="3972"/>
                  </a:srgbClr>
                </a:gs>
                <a:gs pos="28571">
                  <a:srgbClr val="0000FF">
                    <a:alpha val="3098"/>
                  </a:srgbClr>
                </a:gs>
                <a:gs pos="42857">
                  <a:srgbClr val="0000FF">
                    <a:alpha val="2043"/>
                  </a:srgbClr>
                </a:gs>
                <a:gs pos="57143">
                  <a:srgbClr val="0000FF">
                    <a:alpha val="1137"/>
                  </a:srgbClr>
                </a:gs>
                <a:gs pos="71429">
                  <a:srgbClr val="0000FF">
                    <a:alpha val="534"/>
                  </a:srgbClr>
                </a:gs>
                <a:gs pos="85714">
                  <a:srgbClr val="0000FF">
                    <a:alpha val="211"/>
                  </a:srgbClr>
                </a:gs>
                <a:gs pos="100000">
                  <a:srgbClr val="0000FF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8" name="Splat 1458"/>
            <p:cNvSpPr>
              <a:spLocks noGrp="1"/>
            </p:cNvSpPr>
            <p:nvPr/>
          </p:nvSpPr>
          <p:spPr>
            <a:xfrm rot="6195866">
              <a:off x="1807741" y="-18140"/>
              <a:ext cx="870742" cy="749590"/>
            </a:xfrm>
            <a:prstGeom prst="ellipse">
              <a:avLst/>
            </a:prstGeom>
            <a:gradFill>
              <a:gsLst>
                <a:gs pos="0">
                  <a:srgbClr val="0056E2">
                    <a:alpha val="6202"/>
                  </a:srgbClr>
                </a:gs>
                <a:gs pos="14286">
                  <a:srgbClr val="0056E2">
                    <a:alpha val="5715"/>
                  </a:srgbClr>
                </a:gs>
                <a:gs pos="28571">
                  <a:srgbClr val="0056E2">
                    <a:alpha val="4466"/>
                  </a:srgbClr>
                </a:gs>
                <a:gs pos="42857">
                  <a:srgbClr val="0056E2">
                    <a:alpha val="2953"/>
                  </a:srgbClr>
                </a:gs>
                <a:gs pos="57143">
                  <a:srgbClr val="0056E2">
                    <a:alpha val="1647"/>
                  </a:srgbClr>
                </a:gs>
                <a:gs pos="71429">
                  <a:srgbClr val="0056E2">
                    <a:alpha val="774"/>
                  </a:srgbClr>
                </a:gs>
                <a:gs pos="85714">
                  <a:srgbClr val="0056E2">
                    <a:alpha val="307"/>
                  </a:srgbClr>
                </a:gs>
                <a:gs pos="100000">
                  <a:srgbClr val="0056E2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9" name="Splat 1459"/>
            <p:cNvSpPr>
              <a:spLocks noGrp="1"/>
            </p:cNvSpPr>
            <p:nvPr/>
          </p:nvSpPr>
          <p:spPr>
            <a:xfrm rot="9739858">
              <a:off x="1815294" y="62973"/>
              <a:ext cx="588227" cy="584172"/>
            </a:xfrm>
            <a:prstGeom prst="ellipse">
              <a:avLst/>
            </a:prstGeom>
            <a:gradFill>
              <a:gsLst>
                <a:gs pos="0">
                  <a:srgbClr val="0000E4">
                    <a:alpha val="1773"/>
                  </a:srgbClr>
                </a:gs>
                <a:gs pos="14286">
                  <a:srgbClr val="0000E4">
                    <a:alpha val="1631"/>
                  </a:srgbClr>
                </a:gs>
                <a:gs pos="28571">
                  <a:srgbClr val="0000E4">
                    <a:alpha val="1268"/>
                  </a:srgbClr>
                </a:gs>
                <a:gs pos="42857">
                  <a:srgbClr val="0000E4">
                    <a:alpha val="834"/>
                  </a:srgbClr>
                </a:gs>
                <a:gs pos="57143">
                  <a:srgbClr val="0000E4">
                    <a:alpha val="463"/>
                  </a:srgbClr>
                </a:gs>
                <a:gs pos="71429">
                  <a:srgbClr val="0000E4">
                    <a:alpha val="217"/>
                  </a:srgbClr>
                </a:gs>
                <a:gs pos="85714">
                  <a:srgbClr val="0000E4">
                    <a:alpha val="86"/>
                  </a:srgbClr>
                </a:gs>
                <a:gs pos="100000">
                  <a:srgbClr val="0000E4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0" name="Splat 1460"/>
            <p:cNvSpPr>
              <a:spLocks noGrp="1"/>
            </p:cNvSpPr>
            <p:nvPr/>
          </p:nvSpPr>
          <p:spPr>
            <a:xfrm rot="6352716">
              <a:off x="1511383" y="-99355"/>
              <a:ext cx="891815" cy="789805"/>
            </a:xfrm>
            <a:prstGeom prst="ellipse">
              <a:avLst/>
            </a:prstGeom>
            <a:gradFill>
              <a:gsLst>
                <a:gs pos="0">
                  <a:srgbClr val="006BFF">
                    <a:alpha val="5802"/>
                  </a:srgbClr>
                </a:gs>
                <a:gs pos="14286">
                  <a:srgbClr val="006BFF">
                    <a:alpha val="5346"/>
                  </a:srgbClr>
                </a:gs>
                <a:gs pos="28571">
                  <a:srgbClr val="006BFF">
                    <a:alpha val="4176"/>
                  </a:srgbClr>
                </a:gs>
                <a:gs pos="42857">
                  <a:srgbClr val="006BFF">
                    <a:alpha val="2759"/>
                  </a:srgbClr>
                </a:gs>
                <a:gs pos="57143">
                  <a:srgbClr val="006BFF">
                    <a:alpha val="1538"/>
                  </a:srgbClr>
                </a:gs>
                <a:gs pos="71429">
                  <a:srgbClr val="006BFF">
                    <a:alpha val="723"/>
                  </a:srgbClr>
                </a:gs>
                <a:gs pos="85714">
                  <a:srgbClr val="006BFF">
                    <a:alpha val="287"/>
                  </a:srgbClr>
                </a:gs>
                <a:gs pos="100000">
                  <a:srgbClr val="006BFF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1" name="Splat 1461"/>
            <p:cNvSpPr>
              <a:spLocks noGrp="1"/>
            </p:cNvSpPr>
            <p:nvPr/>
          </p:nvSpPr>
          <p:spPr>
            <a:xfrm rot="9608733">
              <a:off x="1322339" y="52303"/>
              <a:ext cx="819687" cy="703575"/>
            </a:xfrm>
            <a:prstGeom prst="ellipse">
              <a:avLst/>
            </a:prstGeom>
            <a:gradFill>
              <a:gsLst>
                <a:gs pos="0">
                  <a:srgbClr val="3F5081">
                    <a:alpha val="17874"/>
                  </a:srgbClr>
                </a:gs>
                <a:gs pos="14286">
                  <a:srgbClr val="3F5081">
                    <a:alpha val="16555"/>
                  </a:srgbClr>
                </a:gs>
                <a:gs pos="28571">
                  <a:srgbClr val="3F5081">
                    <a:alpha val="13110"/>
                  </a:srgbClr>
                </a:gs>
                <a:gs pos="42857">
                  <a:srgbClr val="3F5081">
                    <a:alpha val="8805"/>
                  </a:srgbClr>
                </a:gs>
                <a:gs pos="57143">
                  <a:srgbClr val="3F5081">
                    <a:alpha val="4979"/>
                  </a:srgbClr>
                </a:gs>
                <a:gs pos="71429">
                  <a:srgbClr val="3F5081">
                    <a:alpha val="2362"/>
                  </a:srgbClr>
                </a:gs>
                <a:gs pos="85714">
                  <a:srgbClr val="3F5081">
                    <a:alpha val="941"/>
                  </a:srgbClr>
                </a:gs>
                <a:gs pos="100000">
                  <a:srgbClr val="3F5081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2" name="Splat 1462"/>
            <p:cNvSpPr>
              <a:spLocks noGrp="1"/>
            </p:cNvSpPr>
            <p:nvPr/>
          </p:nvSpPr>
          <p:spPr>
            <a:xfrm rot="10697433">
              <a:off x="1243907" y="161729"/>
              <a:ext cx="707848" cy="551596"/>
            </a:xfrm>
            <a:prstGeom prst="ellipse">
              <a:avLst/>
            </a:prstGeom>
            <a:gradFill>
              <a:gsLst>
                <a:gs pos="0">
                  <a:srgbClr val="004C80">
                    <a:alpha val="4595"/>
                  </a:srgbClr>
                </a:gs>
                <a:gs pos="14286">
                  <a:srgbClr val="004C80">
                    <a:alpha val="4231"/>
                  </a:srgbClr>
                </a:gs>
                <a:gs pos="28571">
                  <a:srgbClr val="004C80">
                    <a:alpha val="3301"/>
                  </a:srgbClr>
                </a:gs>
                <a:gs pos="42857">
                  <a:srgbClr val="004C80">
                    <a:alpha val="2178"/>
                  </a:srgbClr>
                </a:gs>
                <a:gs pos="57143">
                  <a:srgbClr val="004C80">
                    <a:alpha val="1213"/>
                  </a:srgbClr>
                </a:gs>
                <a:gs pos="71429">
                  <a:srgbClr val="004C80">
                    <a:alpha val="569"/>
                  </a:srgbClr>
                </a:gs>
                <a:gs pos="85714">
                  <a:srgbClr val="004C80">
                    <a:alpha val="226"/>
                  </a:srgbClr>
                </a:gs>
                <a:gs pos="100000">
                  <a:srgbClr val="004C80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3" name="Splat 1463"/>
            <p:cNvSpPr>
              <a:spLocks noGrp="1"/>
            </p:cNvSpPr>
            <p:nvPr/>
          </p:nvSpPr>
          <p:spPr>
            <a:xfrm rot="4726471">
              <a:off x="965502" y="71266"/>
              <a:ext cx="802676" cy="621102"/>
            </a:xfrm>
            <a:prstGeom prst="ellipse">
              <a:avLst/>
            </a:prstGeom>
            <a:gradFill>
              <a:gsLst>
                <a:gs pos="0">
                  <a:srgbClr val="4563AF">
                    <a:alpha val="11534"/>
                  </a:srgbClr>
                </a:gs>
                <a:gs pos="14286">
                  <a:srgbClr val="4563AF">
                    <a:alpha val="10653"/>
                  </a:srgbClr>
                </a:gs>
                <a:gs pos="28571">
                  <a:srgbClr val="4563AF">
                    <a:alpha val="8375"/>
                  </a:srgbClr>
                </a:gs>
                <a:gs pos="42857">
                  <a:srgbClr val="4563AF">
                    <a:alpha val="5575"/>
                  </a:srgbClr>
                </a:gs>
                <a:gs pos="57143">
                  <a:srgbClr val="4563AF">
                    <a:alpha val="3129"/>
                  </a:srgbClr>
                </a:gs>
                <a:gs pos="71429">
                  <a:srgbClr val="4563AF">
                    <a:alpha val="1477"/>
                  </a:srgbClr>
                </a:gs>
                <a:gs pos="85714">
                  <a:srgbClr val="4563AF">
                    <a:alpha val="587"/>
                  </a:srgbClr>
                </a:gs>
                <a:gs pos="100000">
                  <a:srgbClr val="4563AF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4" name="Splat 1464"/>
            <p:cNvSpPr>
              <a:spLocks noGrp="1"/>
            </p:cNvSpPr>
            <p:nvPr/>
          </p:nvSpPr>
          <p:spPr>
            <a:xfrm rot="-9254525">
              <a:off x="899720" y="193301"/>
              <a:ext cx="735150" cy="491741"/>
            </a:xfrm>
            <a:prstGeom prst="ellipse">
              <a:avLst/>
            </a:prstGeom>
            <a:gradFill>
              <a:gsLst>
                <a:gs pos="0">
                  <a:srgbClr val="4D5288">
                    <a:alpha val="6821"/>
                  </a:srgbClr>
                </a:gs>
                <a:gs pos="14286">
                  <a:srgbClr val="4D5288">
                    <a:alpha val="6287"/>
                  </a:srgbClr>
                </a:gs>
                <a:gs pos="28571">
                  <a:srgbClr val="4D5288">
                    <a:alpha val="4917"/>
                  </a:srgbClr>
                </a:gs>
                <a:gs pos="42857">
                  <a:srgbClr val="4D5288">
                    <a:alpha val="3253"/>
                  </a:srgbClr>
                </a:gs>
                <a:gs pos="57143">
                  <a:srgbClr val="4D5288">
                    <a:alpha val="1816"/>
                  </a:srgbClr>
                </a:gs>
                <a:gs pos="71429">
                  <a:srgbClr val="4D5288">
                    <a:alpha val="854"/>
                  </a:srgbClr>
                </a:gs>
                <a:gs pos="85714">
                  <a:srgbClr val="4D5288">
                    <a:alpha val="339"/>
                  </a:srgbClr>
                </a:gs>
                <a:gs pos="100000">
                  <a:srgbClr val="4D5288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5" name="Splat 1465"/>
            <p:cNvSpPr>
              <a:spLocks noGrp="1"/>
            </p:cNvSpPr>
            <p:nvPr/>
          </p:nvSpPr>
          <p:spPr>
            <a:xfrm rot="5865857">
              <a:off x="676257" y="-72824"/>
              <a:ext cx="856305" cy="765648"/>
            </a:xfrm>
            <a:prstGeom prst="ellipse">
              <a:avLst/>
            </a:prstGeom>
            <a:gradFill>
              <a:gsLst>
                <a:gs pos="0">
                  <a:srgbClr val="2E4D85">
                    <a:alpha val="31593"/>
                  </a:srgbClr>
                </a:gs>
                <a:gs pos="14286">
                  <a:srgbClr val="2E4D85">
                    <a:alpha val="29459"/>
                  </a:srgbClr>
                </a:gs>
                <a:gs pos="28571">
                  <a:srgbClr val="2E4D85">
                    <a:alpha val="23735"/>
                  </a:srgbClr>
                </a:gs>
                <a:gs pos="42857">
                  <a:srgbClr val="2E4D85">
                    <a:alpha val="16283"/>
                  </a:srgbClr>
                </a:gs>
                <a:gs pos="57143">
                  <a:srgbClr val="2E4D85">
                    <a:alpha val="9379"/>
                  </a:srgbClr>
                </a:gs>
                <a:gs pos="71429">
                  <a:srgbClr val="2E4D85">
                    <a:alpha val="4505"/>
                  </a:srgbClr>
                </a:gs>
                <a:gs pos="85714">
                  <a:srgbClr val="2E4D85">
                    <a:alpha val="1806"/>
                  </a:srgbClr>
                </a:gs>
                <a:gs pos="100000">
                  <a:srgbClr val="2E4D85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6" name="Splat 1466"/>
            <p:cNvSpPr>
              <a:spLocks noGrp="1"/>
            </p:cNvSpPr>
            <p:nvPr/>
          </p:nvSpPr>
          <p:spPr>
            <a:xfrm rot="6885638">
              <a:off x="607934" y="87885"/>
              <a:ext cx="715626" cy="659816"/>
            </a:xfrm>
            <a:prstGeom prst="ellipse">
              <a:avLst/>
            </a:prstGeom>
            <a:gradFill>
              <a:gsLst>
                <a:gs pos="0">
                  <a:srgbClr val="34416F">
                    <a:alpha val="13126"/>
                  </a:srgbClr>
                </a:gs>
                <a:gs pos="14286">
                  <a:srgbClr val="34416F">
                    <a:alpha val="12131"/>
                  </a:srgbClr>
                </a:gs>
                <a:gs pos="28571">
                  <a:srgbClr val="34416F">
                    <a:alpha val="9554"/>
                  </a:srgbClr>
                </a:gs>
                <a:gs pos="42857">
                  <a:srgbClr val="34416F">
                    <a:alpha val="6374"/>
                  </a:srgbClr>
                </a:gs>
                <a:gs pos="57143">
                  <a:srgbClr val="34416F">
                    <a:alpha val="3584"/>
                  </a:srgbClr>
                </a:gs>
                <a:gs pos="71429">
                  <a:srgbClr val="34416F">
                    <a:alpha val="1694"/>
                  </a:srgbClr>
                </a:gs>
                <a:gs pos="85714">
                  <a:srgbClr val="34416F">
                    <a:alpha val="673"/>
                  </a:srgbClr>
                </a:gs>
                <a:gs pos="100000">
                  <a:srgbClr val="34416F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7" name="Splat 1467"/>
            <p:cNvSpPr>
              <a:spLocks noGrp="1"/>
            </p:cNvSpPr>
            <p:nvPr/>
          </p:nvSpPr>
          <p:spPr>
            <a:xfrm rot="5500093">
              <a:off x="338789" y="101650"/>
              <a:ext cx="820431" cy="610451"/>
            </a:xfrm>
            <a:prstGeom prst="ellipse">
              <a:avLst/>
            </a:prstGeom>
            <a:gradFill>
              <a:gsLst>
                <a:gs pos="0">
                  <a:srgbClr val="3B66BD">
                    <a:alpha val="13892"/>
                  </a:srgbClr>
                </a:gs>
                <a:gs pos="14286">
                  <a:srgbClr val="3B66BD">
                    <a:alpha val="12844"/>
                  </a:srgbClr>
                </a:gs>
                <a:gs pos="28571">
                  <a:srgbClr val="3B66BD">
                    <a:alpha val="10124"/>
                  </a:srgbClr>
                </a:gs>
                <a:gs pos="42857">
                  <a:srgbClr val="3B66BD">
                    <a:alpha val="6762"/>
                  </a:srgbClr>
                </a:gs>
                <a:gs pos="57143">
                  <a:srgbClr val="3B66BD">
                    <a:alpha val="3805"/>
                  </a:srgbClr>
                </a:gs>
                <a:gs pos="71429">
                  <a:srgbClr val="3B66BD">
                    <a:alpha val="1799"/>
                  </a:srgbClr>
                </a:gs>
                <a:gs pos="85714">
                  <a:srgbClr val="3B66BD">
                    <a:alpha val="715"/>
                  </a:srgbClr>
                </a:gs>
                <a:gs pos="100000">
                  <a:srgbClr val="3B66BD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8" name="Splat 1468"/>
            <p:cNvSpPr>
              <a:spLocks noGrp="1"/>
            </p:cNvSpPr>
            <p:nvPr/>
          </p:nvSpPr>
          <p:spPr>
            <a:xfrm rot="4242095">
              <a:off x="3243212" y="-47644"/>
              <a:ext cx="809726" cy="5753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9" name="Splat 1469"/>
            <p:cNvSpPr>
              <a:spLocks noGrp="1"/>
            </p:cNvSpPr>
            <p:nvPr/>
          </p:nvSpPr>
          <p:spPr>
            <a:xfrm rot="4905127">
              <a:off x="3093000" y="-27887"/>
              <a:ext cx="656254" cy="522253"/>
            </a:xfrm>
            <a:prstGeom prst="ellipse">
              <a:avLst/>
            </a:prstGeom>
            <a:gradFill>
              <a:gsLst>
                <a:gs pos="0">
                  <a:srgbClr val="000000">
                    <a:alpha val="26915"/>
                  </a:srgbClr>
                </a:gs>
                <a:gs pos="14286">
                  <a:srgbClr val="000000">
                    <a:alpha val="25038"/>
                  </a:srgbClr>
                </a:gs>
                <a:gs pos="28571">
                  <a:srgbClr val="000000">
                    <a:alpha val="20050"/>
                  </a:srgbClr>
                </a:gs>
                <a:gs pos="42857">
                  <a:srgbClr val="000000">
                    <a:alpha val="13651"/>
                  </a:srgbClr>
                </a:gs>
                <a:gs pos="57143">
                  <a:srgbClr val="000000">
                    <a:alpha val="7811"/>
                  </a:srgbClr>
                </a:gs>
                <a:gs pos="71429">
                  <a:srgbClr val="000000">
                    <a:alpha val="3735"/>
                  </a:srgbClr>
                </a:gs>
                <a:gs pos="85714">
                  <a:srgbClr val="000000">
                    <a:alpha val="1494"/>
                  </a:srgbClr>
                </a:gs>
                <a:gs pos="100000">
                  <a:srgbClr val="000000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0" name="Splat 1470"/>
            <p:cNvSpPr>
              <a:spLocks noGrp="1"/>
            </p:cNvSpPr>
            <p:nvPr/>
          </p:nvSpPr>
          <p:spPr>
            <a:xfrm rot="9763987">
              <a:off x="2930347" y="3438"/>
              <a:ext cx="600343" cy="506567"/>
            </a:xfrm>
            <a:prstGeom prst="ellipse">
              <a:avLst/>
            </a:prstGeom>
            <a:gradFill>
              <a:gsLst>
                <a:gs pos="0">
                  <a:srgbClr val="000000">
                    <a:alpha val="17207"/>
                  </a:srgbClr>
                </a:gs>
                <a:gs pos="14286">
                  <a:srgbClr val="000000">
                    <a:alpha val="15933"/>
                  </a:srgbClr>
                </a:gs>
                <a:gs pos="28571">
                  <a:srgbClr val="000000">
                    <a:alpha val="12607"/>
                  </a:srgbClr>
                </a:gs>
                <a:gs pos="42857">
                  <a:srgbClr val="000000">
                    <a:alpha val="8460"/>
                  </a:srgbClr>
                </a:gs>
                <a:gs pos="57143">
                  <a:srgbClr val="000000">
                    <a:alpha val="4780"/>
                  </a:srgbClr>
                </a:gs>
                <a:gs pos="71429">
                  <a:srgbClr val="000000">
                    <a:alpha val="2267"/>
                  </a:srgbClr>
                </a:gs>
                <a:gs pos="85714">
                  <a:srgbClr val="000000">
                    <a:alpha val="902"/>
                  </a:srgbClr>
                </a:gs>
                <a:gs pos="100000">
                  <a:srgbClr val="000000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1" name="Splat 1471"/>
            <p:cNvSpPr>
              <a:spLocks noGrp="1"/>
            </p:cNvSpPr>
            <p:nvPr/>
          </p:nvSpPr>
          <p:spPr>
            <a:xfrm rot="-8615533">
              <a:off x="2610345" y="-51814"/>
              <a:ext cx="617258" cy="578292"/>
            </a:xfrm>
            <a:prstGeom prst="ellipse">
              <a:avLst/>
            </a:prstGeom>
            <a:gradFill>
              <a:gsLst>
                <a:gs pos="0">
                  <a:srgbClr val="000000">
                    <a:alpha val="12473"/>
                  </a:srgbClr>
                </a:gs>
                <a:gs pos="14286">
                  <a:srgbClr val="000000">
                    <a:alpha val="11525"/>
                  </a:srgbClr>
                </a:gs>
                <a:gs pos="28571">
                  <a:srgbClr val="000000">
                    <a:alpha val="9069"/>
                  </a:srgbClr>
                </a:gs>
                <a:gs pos="42857">
                  <a:srgbClr val="000000">
                    <a:alpha val="6046"/>
                  </a:srgbClr>
                </a:gs>
                <a:gs pos="57143">
                  <a:srgbClr val="000000">
                    <a:alpha val="3396"/>
                  </a:srgbClr>
                </a:gs>
                <a:gs pos="71429">
                  <a:srgbClr val="000000">
                    <a:alpha val="1604"/>
                  </a:srgbClr>
                </a:gs>
                <a:gs pos="85714">
                  <a:srgbClr val="000000">
                    <a:alpha val="638"/>
                  </a:srgbClr>
                </a:gs>
                <a:gs pos="100000">
                  <a:srgbClr val="00000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2" name="Splat 1472"/>
            <p:cNvSpPr>
              <a:spLocks noGrp="1"/>
            </p:cNvSpPr>
            <p:nvPr/>
          </p:nvSpPr>
          <p:spPr>
            <a:xfrm rot="6924680">
              <a:off x="2343879" y="-110624"/>
              <a:ext cx="938088" cy="661931"/>
            </a:xfrm>
            <a:prstGeom prst="ellipse">
              <a:avLst/>
            </a:prstGeom>
            <a:gradFill>
              <a:gsLst>
                <a:gs pos="0">
                  <a:srgbClr val="0000FF">
                    <a:alpha val="4062"/>
                  </a:srgbClr>
                </a:gs>
                <a:gs pos="14286">
                  <a:srgbClr val="0000FF">
                    <a:alpha val="3739"/>
                  </a:srgbClr>
                </a:gs>
                <a:gs pos="28571">
                  <a:srgbClr val="0000FF">
                    <a:alpha val="2916"/>
                  </a:srgbClr>
                </a:gs>
                <a:gs pos="42857">
                  <a:srgbClr val="0000FF">
                    <a:alpha val="1922"/>
                  </a:srgbClr>
                </a:gs>
                <a:gs pos="57143">
                  <a:srgbClr val="0000FF">
                    <a:alpha val="1070"/>
                  </a:srgbClr>
                </a:gs>
                <a:gs pos="71429">
                  <a:srgbClr val="0000FF">
                    <a:alpha val="502"/>
                  </a:srgbClr>
                </a:gs>
                <a:gs pos="85714">
                  <a:srgbClr val="0000FF">
                    <a:alpha val="199"/>
                  </a:srgbClr>
                </a:gs>
                <a:gs pos="100000">
                  <a:srgbClr val="0000FF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3" name="Splat 1473"/>
            <p:cNvSpPr>
              <a:spLocks noGrp="1"/>
            </p:cNvSpPr>
            <p:nvPr/>
          </p:nvSpPr>
          <p:spPr>
            <a:xfrm rot="7880225">
              <a:off x="2148884" y="-165775"/>
              <a:ext cx="905692" cy="640152"/>
            </a:xfrm>
            <a:prstGeom prst="ellipse">
              <a:avLst/>
            </a:prstGeom>
            <a:gradFill>
              <a:gsLst>
                <a:gs pos="0">
                  <a:srgbClr val="0000A7">
                    <a:alpha val="5609"/>
                  </a:srgbClr>
                </a:gs>
                <a:gs pos="14286">
                  <a:srgbClr val="0000A7">
                    <a:alpha val="5167"/>
                  </a:srgbClr>
                </a:gs>
                <a:gs pos="28571">
                  <a:srgbClr val="0000A7">
                    <a:alpha val="4036"/>
                  </a:srgbClr>
                </a:gs>
                <a:gs pos="42857">
                  <a:srgbClr val="0000A7">
                    <a:alpha val="2666"/>
                  </a:srgbClr>
                </a:gs>
                <a:gs pos="57143">
                  <a:srgbClr val="0000A7">
                    <a:alpha val="1486"/>
                  </a:srgbClr>
                </a:gs>
                <a:gs pos="71429">
                  <a:srgbClr val="0000A7">
                    <a:alpha val="698"/>
                  </a:srgbClr>
                </a:gs>
                <a:gs pos="85714">
                  <a:srgbClr val="0000A7">
                    <a:alpha val="277"/>
                  </a:srgbClr>
                </a:gs>
                <a:gs pos="100000">
                  <a:srgbClr val="0000A7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4" name="Splat 1474"/>
            <p:cNvSpPr>
              <a:spLocks noGrp="1"/>
            </p:cNvSpPr>
            <p:nvPr/>
          </p:nvSpPr>
          <p:spPr>
            <a:xfrm rot="-10789311">
              <a:off x="1420720" y="-41397"/>
              <a:ext cx="624290" cy="591386"/>
            </a:xfrm>
            <a:prstGeom prst="ellipse">
              <a:avLst/>
            </a:prstGeom>
            <a:gradFill>
              <a:gsLst>
                <a:gs pos="0">
                  <a:srgbClr val="0000C1">
                    <a:alpha val="2093"/>
                  </a:srgbClr>
                </a:gs>
                <a:gs pos="14286">
                  <a:srgbClr val="0000C1">
                    <a:alpha val="1925"/>
                  </a:srgbClr>
                </a:gs>
                <a:gs pos="28571">
                  <a:srgbClr val="0000C1">
                    <a:alpha val="1498"/>
                  </a:srgbClr>
                </a:gs>
                <a:gs pos="42857">
                  <a:srgbClr val="0000C1">
                    <a:alpha val="985"/>
                  </a:srgbClr>
                </a:gs>
                <a:gs pos="57143">
                  <a:srgbClr val="0000C1">
                    <a:alpha val="547"/>
                  </a:srgbClr>
                </a:gs>
                <a:gs pos="71429">
                  <a:srgbClr val="0000C1">
                    <a:alpha val="256"/>
                  </a:srgbClr>
                </a:gs>
                <a:gs pos="85714">
                  <a:srgbClr val="0000C1">
                    <a:alpha val="102"/>
                  </a:srgbClr>
                </a:gs>
                <a:gs pos="100000">
                  <a:srgbClr val="0000C1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5" name="Splat 1475"/>
            <p:cNvSpPr>
              <a:spLocks noGrp="1"/>
            </p:cNvSpPr>
            <p:nvPr/>
          </p:nvSpPr>
          <p:spPr>
            <a:xfrm rot="-9285207">
              <a:off x="1082435" y="-169290"/>
              <a:ext cx="840602" cy="735836"/>
            </a:xfrm>
            <a:prstGeom prst="ellipse">
              <a:avLst/>
            </a:prstGeom>
            <a:gradFill>
              <a:gsLst>
                <a:gs pos="0">
                  <a:srgbClr val="0085FF">
                    <a:alpha val="4962"/>
                  </a:srgbClr>
                </a:gs>
                <a:gs pos="14286">
                  <a:srgbClr val="0085FF">
                    <a:alpha val="4570"/>
                  </a:srgbClr>
                </a:gs>
                <a:gs pos="28571">
                  <a:srgbClr val="0085FF">
                    <a:alpha val="3567"/>
                  </a:srgbClr>
                </a:gs>
                <a:gs pos="42857">
                  <a:srgbClr val="0085FF">
                    <a:alpha val="2354"/>
                  </a:srgbClr>
                </a:gs>
                <a:gs pos="57143">
                  <a:srgbClr val="0085FF">
                    <a:alpha val="1311"/>
                  </a:srgbClr>
                </a:gs>
                <a:gs pos="71429">
                  <a:srgbClr val="0085FF">
                    <a:alpha val="616"/>
                  </a:srgbClr>
                </a:gs>
                <a:gs pos="85714">
                  <a:srgbClr val="0085FF">
                    <a:alpha val="244"/>
                  </a:srgbClr>
                </a:gs>
                <a:gs pos="100000">
                  <a:srgbClr val="0085FF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6" name="Splat 1476"/>
            <p:cNvSpPr>
              <a:spLocks noGrp="1"/>
            </p:cNvSpPr>
            <p:nvPr/>
          </p:nvSpPr>
          <p:spPr>
            <a:xfrm rot="-10350613">
              <a:off x="779339" y="-10086"/>
              <a:ext cx="625061" cy="557642"/>
            </a:xfrm>
            <a:prstGeom prst="ellipse">
              <a:avLst/>
            </a:prstGeom>
            <a:gradFill>
              <a:gsLst>
                <a:gs pos="0">
                  <a:srgbClr val="000000">
                    <a:alpha val="7967"/>
                  </a:srgbClr>
                </a:gs>
                <a:gs pos="14286">
                  <a:srgbClr val="000000">
                    <a:alpha val="7347"/>
                  </a:srgbClr>
                </a:gs>
                <a:gs pos="28571">
                  <a:srgbClr val="000000">
                    <a:alpha val="5753"/>
                  </a:srgbClr>
                </a:gs>
                <a:gs pos="42857">
                  <a:srgbClr val="000000">
                    <a:alpha val="3812"/>
                  </a:srgbClr>
                </a:gs>
                <a:gs pos="57143">
                  <a:srgbClr val="000000">
                    <a:alpha val="2130"/>
                  </a:srgbClr>
                </a:gs>
                <a:gs pos="71429">
                  <a:srgbClr val="000000">
                    <a:alpha val="1003"/>
                  </a:srgbClr>
                </a:gs>
                <a:gs pos="85714">
                  <a:srgbClr val="000000">
                    <a:alpha val="398"/>
                  </a:srgbClr>
                </a:gs>
                <a:gs pos="100000">
                  <a:srgbClr val="000000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7" name="Splat 1477"/>
            <p:cNvSpPr>
              <a:spLocks noGrp="1"/>
            </p:cNvSpPr>
            <p:nvPr/>
          </p:nvSpPr>
          <p:spPr>
            <a:xfrm rot="9979333">
              <a:off x="522123" y="-119944"/>
              <a:ext cx="676200" cy="594443"/>
            </a:xfrm>
            <a:prstGeom prst="ellipse">
              <a:avLst/>
            </a:prstGeom>
            <a:gradFill>
              <a:gsLst>
                <a:gs pos="0">
                  <a:srgbClr val="0000FF">
                    <a:alpha val="4535"/>
                  </a:srgbClr>
                </a:gs>
                <a:gs pos="14286">
                  <a:srgbClr val="0000FF">
                    <a:alpha val="4176"/>
                  </a:srgbClr>
                </a:gs>
                <a:gs pos="28571">
                  <a:srgbClr val="0000FF">
                    <a:alpha val="3258"/>
                  </a:srgbClr>
                </a:gs>
                <a:gs pos="42857">
                  <a:srgbClr val="0000FF">
                    <a:alpha val="2149"/>
                  </a:srgbClr>
                </a:gs>
                <a:gs pos="57143">
                  <a:srgbClr val="0000FF">
                    <a:alpha val="1197"/>
                  </a:srgbClr>
                </a:gs>
                <a:gs pos="71429">
                  <a:srgbClr val="0000FF">
                    <a:alpha val="562"/>
                  </a:srgbClr>
                </a:gs>
                <a:gs pos="85714">
                  <a:srgbClr val="0000FF">
                    <a:alpha val="223"/>
                  </a:srgbClr>
                </a:gs>
                <a:gs pos="100000">
                  <a:srgbClr val="0000FF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8" name="Splat 1478"/>
            <p:cNvSpPr>
              <a:spLocks noGrp="1"/>
            </p:cNvSpPr>
            <p:nvPr/>
          </p:nvSpPr>
          <p:spPr>
            <a:xfrm rot="2869280">
              <a:off x="3226296" y="-232716"/>
              <a:ext cx="821573" cy="4952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9" name="Splat 1479"/>
            <p:cNvSpPr>
              <a:spLocks noGrp="1"/>
            </p:cNvSpPr>
            <p:nvPr/>
          </p:nvSpPr>
          <p:spPr>
            <a:xfrm rot="-9886906">
              <a:off x="2981635" y="-352952"/>
              <a:ext cx="847448" cy="7298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0" name="Splat 1480"/>
            <p:cNvSpPr>
              <a:spLocks noGrp="1"/>
            </p:cNvSpPr>
            <p:nvPr/>
          </p:nvSpPr>
          <p:spPr>
            <a:xfrm rot="6088568">
              <a:off x="2959252" y="-234190"/>
              <a:ext cx="658349" cy="4754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1" name="Splat 1481"/>
            <p:cNvSpPr>
              <a:spLocks noGrp="1"/>
            </p:cNvSpPr>
            <p:nvPr/>
          </p:nvSpPr>
          <p:spPr>
            <a:xfrm rot="6518510">
              <a:off x="2715056" y="-220613"/>
              <a:ext cx="767577" cy="605880"/>
            </a:xfrm>
            <a:prstGeom prst="ellipse">
              <a:avLst/>
            </a:prstGeom>
            <a:gradFill>
              <a:gsLst>
                <a:gs pos="0">
                  <a:srgbClr val="000000">
                    <a:alpha val="19555"/>
                  </a:srgbClr>
                </a:gs>
                <a:gs pos="14286">
                  <a:srgbClr val="000000">
                    <a:alpha val="18126"/>
                  </a:srgbClr>
                </a:gs>
                <a:gs pos="28571">
                  <a:srgbClr val="000000">
                    <a:alpha val="14383"/>
                  </a:srgbClr>
                </a:gs>
                <a:gs pos="42857">
                  <a:srgbClr val="000000">
                    <a:alpha val="9684"/>
                  </a:srgbClr>
                </a:gs>
                <a:gs pos="57143">
                  <a:srgbClr val="000000">
                    <a:alpha val="5487"/>
                  </a:srgbClr>
                </a:gs>
                <a:gs pos="71429">
                  <a:srgbClr val="000000">
                    <a:alpha val="2607"/>
                  </a:srgbClr>
                </a:gs>
                <a:gs pos="85714">
                  <a:srgbClr val="000000">
                    <a:alpha val="1039"/>
                  </a:srgbClr>
                </a:gs>
                <a:gs pos="100000">
                  <a:srgbClr val="000000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2" name="Splat 1482"/>
            <p:cNvSpPr>
              <a:spLocks noGrp="1"/>
            </p:cNvSpPr>
            <p:nvPr/>
          </p:nvSpPr>
          <p:spPr>
            <a:xfrm rot="10223038">
              <a:off x="2524569" y="-293099"/>
              <a:ext cx="789120" cy="586197"/>
            </a:xfrm>
            <a:prstGeom prst="ellipse">
              <a:avLst/>
            </a:prstGeom>
            <a:gradFill>
              <a:gsLst>
                <a:gs pos="0">
                  <a:srgbClr val="000000">
                    <a:alpha val="23251"/>
                  </a:srgbClr>
                </a:gs>
                <a:gs pos="14286">
                  <a:srgbClr val="000000">
                    <a:alpha val="21591"/>
                  </a:srgbClr>
                </a:gs>
                <a:gs pos="28571">
                  <a:srgbClr val="000000">
                    <a:alpha val="17209"/>
                  </a:srgbClr>
                </a:gs>
                <a:gs pos="42857">
                  <a:srgbClr val="000000">
                    <a:alpha val="11651"/>
                  </a:srgbClr>
                </a:gs>
                <a:gs pos="57143">
                  <a:srgbClr val="000000">
                    <a:alpha val="6634"/>
                  </a:srgbClr>
                </a:gs>
                <a:gs pos="71429">
                  <a:srgbClr val="000000">
                    <a:alpha val="3162"/>
                  </a:srgbClr>
                </a:gs>
                <a:gs pos="85714">
                  <a:srgbClr val="000000">
                    <a:alpha val="1262"/>
                  </a:srgbClr>
                </a:gs>
                <a:gs pos="100000">
                  <a:srgbClr val="000000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3" name="Splat 1483"/>
            <p:cNvSpPr>
              <a:spLocks noGrp="1"/>
            </p:cNvSpPr>
            <p:nvPr/>
          </p:nvSpPr>
          <p:spPr>
            <a:xfrm rot="5763043">
              <a:off x="2350457" y="-185566"/>
              <a:ext cx="751869" cy="553425"/>
            </a:xfrm>
            <a:prstGeom prst="ellipse">
              <a:avLst/>
            </a:prstGeom>
            <a:gradFill>
              <a:gsLst>
                <a:gs pos="0">
                  <a:srgbClr val="000000">
                    <a:alpha val="9864"/>
                  </a:srgbClr>
                </a:gs>
                <a:gs pos="14286">
                  <a:srgbClr val="000000">
                    <a:alpha val="9104"/>
                  </a:srgbClr>
                </a:gs>
                <a:gs pos="28571">
                  <a:srgbClr val="000000">
                    <a:alpha val="7144"/>
                  </a:srgbClr>
                </a:gs>
                <a:gs pos="42857">
                  <a:srgbClr val="000000">
                    <a:alpha val="4745"/>
                  </a:srgbClr>
                </a:gs>
                <a:gs pos="57143">
                  <a:srgbClr val="000000">
                    <a:alpha val="2658"/>
                  </a:srgbClr>
                </a:gs>
                <a:gs pos="71429">
                  <a:srgbClr val="000000">
                    <a:alpha val="1253"/>
                  </a:srgbClr>
                </a:gs>
                <a:gs pos="85714">
                  <a:srgbClr val="000000">
                    <a:alpha val="497"/>
                  </a:srgbClr>
                </a:gs>
                <a:gs pos="100000">
                  <a:srgbClr val="0000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4" name="Splat 1484"/>
            <p:cNvSpPr>
              <a:spLocks noGrp="1"/>
            </p:cNvSpPr>
            <p:nvPr/>
          </p:nvSpPr>
          <p:spPr>
            <a:xfrm rot="7360354">
              <a:off x="2249416" y="-213903"/>
              <a:ext cx="676660" cy="547618"/>
            </a:xfrm>
            <a:prstGeom prst="ellipse">
              <a:avLst/>
            </a:prstGeom>
            <a:gradFill>
              <a:gsLst>
                <a:gs pos="0">
                  <a:srgbClr val="000000">
                    <a:alpha val="6295"/>
                  </a:srgbClr>
                </a:gs>
                <a:gs pos="14286">
                  <a:srgbClr val="000000">
                    <a:alpha val="5801"/>
                  </a:srgbClr>
                </a:gs>
                <a:gs pos="28571">
                  <a:srgbClr val="000000">
                    <a:alpha val="4534"/>
                  </a:srgbClr>
                </a:gs>
                <a:gs pos="42857">
                  <a:srgbClr val="000000">
                    <a:alpha val="2998"/>
                  </a:srgbClr>
                </a:gs>
                <a:gs pos="57143">
                  <a:srgbClr val="000000">
                    <a:alpha val="1672"/>
                  </a:srgbClr>
                </a:gs>
                <a:gs pos="71429">
                  <a:srgbClr val="000000">
                    <a:alpha val="786"/>
                  </a:srgbClr>
                </a:gs>
                <a:gs pos="85714">
                  <a:srgbClr val="000000">
                    <a:alpha val="312"/>
                  </a:srgbClr>
                </a:gs>
                <a:gs pos="100000">
                  <a:srgbClr val="000000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5" name="Splat 1485"/>
            <p:cNvSpPr>
              <a:spLocks noGrp="1"/>
            </p:cNvSpPr>
            <p:nvPr/>
          </p:nvSpPr>
          <p:spPr>
            <a:xfrm rot="8875466">
              <a:off x="1951415" y="-248036"/>
              <a:ext cx="827114" cy="628080"/>
            </a:xfrm>
            <a:prstGeom prst="ellipse">
              <a:avLst/>
            </a:prstGeom>
            <a:gradFill>
              <a:gsLst>
                <a:gs pos="0">
                  <a:srgbClr val="00004E">
                    <a:alpha val="11287"/>
                  </a:srgbClr>
                </a:gs>
                <a:gs pos="14286">
                  <a:srgbClr val="00004E">
                    <a:alpha val="10423"/>
                  </a:srgbClr>
                </a:gs>
                <a:gs pos="28571">
                  <a:srgbClr val="00004E">
                    <a:alpha val="8192"/>
                  </a:srgbClr>
                </a:gs>
                <a:gs pos="42857">
                  <a:srgbClr val="00004E">
                    <a:alpha val="5452"/>
                  </a:srgbClr>
                </a:gs>
                <a:gs pos="57143">
                  <a:srgbClr val="00004E">
                    <a:alpha val="3059"/>
                  </a:srgbClr>
                </a:gs>
                <a:gs pos="71429">
                  <a:srgbClr val="00004E">
                    <a:alpha val="1444"/>
                  </a:srgbClr>
                </a:gs>
                <a:gs pos="85714">
                  <a:srgbClr val="00004E">
                    <a:alpha val="573"/>
                  </a:srgbClr>
                </a:gs>
                <a:gs pos="100000">
                  <a:srgbClr val="00004E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6" name="Splat 1486"/>
            <p:cNvSpPr>
              <a:spLocks noGrp="1"/>
            </p:cNvSpPr>
            <p:nvPr/>
          </p:nvSpPr>
          <p:spPr>
            <a:xfrm rot="10637974">
              <a:off x="1706388" y="-185398"/>
              <a:ext cx="817061" cy="370797"/>
            </a:xfrm>
            <a:prstGeom prst="ellipse">
              <a:avLst/>
            </a:prstGeom>
            <a:gradFill>
              <a:gsLst>
                <a:gs pos="0">
                  <a:srgbClr val="000032">
                    <a:alpha val="12997"/>
                  </a:srgbClr>
                </a:gs>
                <a:gs pos="14286">
                  <a:srgbClr val="000032">
                    <a:alpha val="12011"/>
                  </a:srgbClr>
                </a:gs>
                <a:gs pos="28571">
                  <a:srgbClr val="000032">
                    <a:alpha val="9458"/>
                  </a:srgbClr>
                </a:gs>
                <a:gs pos="42857">
                  <a:srgbClr val="000032">
                    <a:alpha val="6309"/>
                  </a:srgbClr>
                </a:gs>
                <a:gs pos="57143">
                  <a:srgbClr val="000032">
                    <a:alpha val="3547"/>
                  </a:srgbClr>
                </a:gs>
                <a:gs pos="71429">
                  <a:srgbClr val="000032">
                    <a:alpha val="1676"/>
                  </a:srgbClr>
                </a:gs>
                <a:gs pos="85714">
                  <a:srgbClr val="000032">
                    <a:alpha val="666"/>
                  </a:srgbClr>
                </a:gs>
                <a:gs pos="100000">
                  <a:srgbClr val="000032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7" name="Splat 1487"/>
            <p:cNvSpPr>
              <a:spLocks noGrp="1"/>
            </p:cNvSpPr>
            <p:nvPr/>
          </p:nvSpPr>
          <p:spPr>
            <a:xfrm rot="-8316389">
              <a:off x="1563580" y="-208564"/>
              <a:ext cx="661484" cy="584712"/>
            </a:xfrm>
            <a:prstGeom prst="ellipse">
              <a:avLst/>
            </a:prstGeom>
            <a:gradFill>
              <a:gsLst>
                <a:gs pos="0">
                  <a:srgbClr val="000049">
                    <a:alpha val="8754"/>
                  </a:srgbClr>
                </a:gs>
                <a:gs pos="14286">
                  <a:srgbClr val="000049">
                    <a:alpha val="8076"/>
                  </a:srgbClr>
                </a:gs>
                <a:gs pos="28571">
                  <a:srgbClr val="000049">
                    <a:alpha val="6329"/>
                  </a:srgbClr>
                </a:gs>
                <a:gs pos="42857">
                  <a:srgbClr val="000049">
                    <a:alpha val="4198"/>
                  </a:srgbClr>
                </a:gs>
                <a:gs pos="57143">
                  <a:srgbClr val="000049">
                    <a:alpha val="2348"/>
                  </a:srgbClr>
                </a:gs>
                <a:gs pos="71429">
                  <a:srgbClr val="000049">
                    <a:alpha val="1106"/>
                  </a:srgbClr>
                </a:gs>
                <a:gs pos="85714">
                  <a:srgbClr val="000049">
                    <a:alpha val="439"/>
                  </a:srgbClr>
                </a:gs>
                <a:gs pos="100000">
                  <a:srgbClr val="000049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8" name="Splat 1488"/>
            <p:cNvSpPr>
              <a:spLocks noGrp="1"/>
            </p:cNvSpPr>
            <p:nvPr/>
          </p:nvSpPr>
          <p:spPr>
            <a:xfrm rot="3617121">
              <a:off x="1258097" y="-241795"/>
              <a:ext cx="639961" cy="551330"/>
            </a:xfrm>
            <a:prstGeom prst="ellipse">
              <a:avLst/>
            </a:prstGeom>
            <a:gradFill>
              <a:gsLst>
                <a:gs pos="0">
                  <a:srgbClr val="000069">
                    <a:alpha val="5937"/>
                  </a:srgbClr>
                </a:gs>
                <a:gs pos="14286">
                  <a:srgbClr val="000069">
                    <a:alpha val="5470"/>
                  </a:srgbClr>
                </a:gs>
                <a:gs pos="28571">
                  <a:srgbClr val="000069">
                    <a:alpha val="4274"/>
                  </a:srgbClr>
                </a:gs>
                <a:gs pos="42857">
                  <a:srgbClr val="000069">
                    <a:alpha val="2824"/>
                  </a:srgbClr>
                </a:gs>
                <a:gs pos="57143">
                  <a:srgbClr val="000069">
                    <a:alpha val="1575"/>
                  </a:srgbClr>
                </a:gs>
                <a:gs pos="71429">
                  <a:srgbClr val="000069">
                    <a:alpha val="740"/>
                  </a:srgbClr>
                </a:gs>
                <a:gs pos="85714">
                  <a:srgbClr val="000069">
                    <a:alpha val="293"/>
                  </a:srgbClr>
                </a:gs>
                <a:gs pos="100000">
                  <a:srgbClr val="000069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9" name="Splat 1489"/>
            <p:cNvSpPr>
              <a:spLocks noGrp="1"/>
            </p:cNvSpPr>
            <p:nvPr/>
          </p:nvSpPr>
          <p:spPr>
            <a:xfrm rot="8847430">
              <a:off x="792536" y="-281683"/>
              <a:ext cx="663634" cy="624339"/>
            </a:xfrm>
            <a:prstGeom prst="ellipse">
              <a:avLst/>
            </a:prstGeom>
            <a:gradFill>
              <a:gsLst>
                <a:gs pos="0">
                  <a:srgbClr val="000063">
                    <a:alpha val="9018"/>
                  </a:srgbClr>
                </a:gs>
                <a:gs pos="14286">
                  <a:srgbClr val="000063">
                    <a:alpha val="8319"/>
                  </a:srgbClr>
                </a:gs>
                <a:gs pos="28571">
                  <a:srgbClr val="000063">
                    <a:alpha val="6522"/>
                  </a:srgbClr>
                </a:gs>
                <a:gs pos="42857">
                  <a:srgbClr val="000063">
                    <a:alpha val="4327"/>
                  </a:srgbClr>
                </a:gs>
                <a:gs pos="57143">
                  <a:srgbClr val="000063">
                    <a:alpha val="2421"/>
                  </a:srgbClr>
                </a:gs>
                <a:gs pos="71429">
                  <a:srgbClr val="000063">
                    <a:alpha val="1141"/>
                  </a:srgbClr>
                </a:gs>
                <a:gs pos="85714">
                  <a:srgbClr val="000063">
                    <a:alpha val="453"/>
                  </a:srgbClr>
                </a:gs>
                <a:gs pos="100000">
                  <a:srgbClr val="000063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0" name="Splat 1490"/>
            <p:cNvSpPr>
              <a:spLocks noGrp="1"/>
            </p:cNvSpPr>
            <p:nvPr/>
          </p:nvSpPr>
          <p:spPr>
            <a:xfrm rot="-8230393">
              <a:off x="290594" y="-180911"/>
              <a:ext cx="631471" cy="548019"/>
            </a:xfrm>
            <a:prstGeom prst="ellipse">
              <a:avLst/>
            </a:prstGeom>
            <a:gradFill>
              <a:gsLst>
                <a:gs pos="0">
                  <a:srgbClr val="0000FF">
                    <a:alpha val="1534"/>
                  </a:srgbClr>
                </a:gs>
                <a:gs pos="14286">
                  <a:srgbClr val="0000FF">
                    <a:alpha val="1411"/>
                  </a:srgbClr>
                </a:gs>
                <a:gs pos="28571">
                  <a:srgbClr val="0000FF">
                    <a:alpha val="1097"/>
                  </a:srgbClr>
                </a:gs>
                <a:gs pos="42857">
                  <a:srgbClr val="0000FF">
                    <a:alpha val="721"/>
                  </a:srgbClr>
                </a:gs>
                <a:gs pos="57143">
                  <a:srgbClr val="0000FF">
                    <a:alpha val="400"/>
                  </a:srgbClr>
                </a:gs>
                <a:gs pos="71429">
                  <a:srgbClr val="0000FF">
                    <a:alpha val="187"/>
                  </a:srgbClr>
                </a:gs>
                <a:gs pos="85714">
                  <a:srgbClr val="0000FF">
                    <a:alpha val="74"/>
                  </a:srgbClr>
                </a:gs>
                <a:gs pos="100000">
                  <a:srgbClr val="0000FF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1" name="Splat 1491"/>
            <p:cNvSpPr>
              <a:spLocks noGrp="1"/>
            </p:cNvSpPr>
            <p:nvPr/>
          </p:nvSpPr>
          <p:spPr>
            <a:xfrm rot="4929931">
              <a:off x="-26458" y="-177719"/>
              <a:ext cx="833987" cy="4644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2" name="Splat 1492"/>
            <p:cNvSpPr>
              <a:spLocks noGrp="1"/>
            </p:cNvSpPr>
            <p:nvPr/>
          </p:nvSpPr>
          <p:spPr>
            <a:xfrm rot="9553967">
              <a:off x="-168403" y="-209693"/>
              <a:ext cx="856942" cy="432514"/>
            </a:xfrm>
            <a:prstGeom prst="ellipse">
              <a:avLst/>
            </a:prstGeom>
            <a:gradFill>
              <a:gsLst>
                <a:gs pos="0">
                  <a:srgbClr val="000000">
                    <a:alpha val="17379"/>
                  </a:srgbClr>
                </a:gs>
                <a:gs pos="14286">
                  <a:srgbClr val="000000">
                    <a:alpha val="16093"/>
                  </a:srgbClr>
                </a:gs>
                <a:gs pos="28571">
                  <a:srgbClr val="000000">
                    <a:alpha val="12736"/>
                  </a:srgbClr>
                </a:gs>
                <a:gs pos="42857">
                  <a:srgbClr val="000000">
                    <a:alpha val="8548"/>
                  </a:srgbClr>
                </a:gs>
                <a:gs pos="57143">
                  <a:srgbClr val="000000">
                    <a:alpha val="4831"/>
                  </a:srgbClr>
                </a:gs>
                <a:gs pos="71429">
                  <a:srgbClr val="000000">
                    <a:alpha val="2291"/>
                  </a:srgbClr>
                </a:gs>
                <a:gs pos="85714">
                  <a:srgbClr val="000000">
                    <a:alpha val="912"/>
                  </a:srgbClr>
                </a:gs>
                <a:gs pos="100000">
                  <a:srgbClr val="000000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2026-08-03T08:02:34Z</dcterms:created>
  <dcterms:modified xsi:type="dcterms:W3CDTF">2026-08-03T08:02:34Z</dcterms:modified>
</cp:coreProperties>
</file>