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020001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147894">
              <a:off x="3154355" y="482508"/>
              <a:ext cx="36070" cy="9017"/>
            </a:xfrm>
            <a:prstGeom prst="ellipse">
              <a:avLst/>
            </a:prstGeom>
            <a:gradFill>
              <a:gsLst>
                <a:gs pos="0">
                  <a:srgbClr val="BE5F58">
                    <a:alpha val="22614"/>
                  </a:srgbClr>
                </a:gs>
                <a:gs pos="14286">
                  <a:srgbClr val="BE5F58">
                    <a:alpha val="20992"/>
                  </a:srgbClr>
                </a:gs>
                <a:gs pos="28571">
                  <a:srgbClr val="BE5F58">
                    <a:alpha val="16719"/>
                  </a:srgbClr>
                </a:gs>
                <a:gs pos="42857">
                  <a:srgbClr val="BE5F58">
                    <a:alpha val="11308"/>
                  </a:srgbClr>
                </a:gs>
                <a:gs pos="57143">
                  <a:srgbClr val="BE5F58">
                    <a:alpha val="6433"/>
                  </a:srgbClr>
                </a:gs>
                <a:gs pos="71429">
                  <a:srgbClr val="BE5F58">
                    <a:alpha val="3065"/>
                  </a:srgbClr>
                </a:gs>
                <a:gs pos="85714">
                  <a:srgbClr val="BE5F58">
                    <a:alpha val="1223"/>
                  </a:srgbClr>
                </a:gs>
                <a:gs pos="100000">
                  <a:srgbClr val="BE5F58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3550987">
              <a:off x="332522" y="2845971"/>
              <a:ext cx="35432" cy="8858"/>
            </a:xfrm>
            <a:prstGeom prst="ellipse">
              <a:avLst/>
            </a:prstGeom>
            <a:gradFill>
              <a:gsLst>
                <a:gs pos="0">
                  <a:srgbClr val="E0494B">
                    <a:alpha val="22723"/>
                  </a:srgbClr>
                </a:gs>
                <a:gs pos="14286">
                  <a:srgbClr val="E0494B">
                    <a:alpha val="21095"/>
                  </a:srgbClr>
                </a:gs>
                <a:gs pos="28571">
                  <a:srgbClr val="E0494B">
                    <a:alpha val="16803"/>
                  </a:srgbClr>
                </a:gs>
                <a:gs pos="42857">
                  <a:srgbClr val="E0494B">
                    <a:alpha val="11367"/>
                  </a:srgbClr>
                </a:gs>
                <a:gs pos="57143">
                  <a:srgbClr val="E0494B">
                    <a:alpha val="6467"/>
                  </a:srgbClr>
                </a:gs>
                <a:gs pos="71429">
                  <a:srgbClr val="E0494B">
                    <a:alpha val="3081"/>
                  </a:srgbClr>
                </a:gs>
                <a:gs pos="85714">
                  <a:srgbClr val="E0494B">
                    <a:alpha val="1230"/>
                  </a:srgbClr>
                </a:gs>
                <a:gs pos="100000">
                  <a:srgbClr val="E0494B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6440834">
              <a:off x="3140435" y="490489"/>
              <a:ext cx="42412" cy="10603"/>
            </a:xfrm>
            <a:prstGeom prst="ellipse">
              <a:avLst/>
            </a:prstGeom>
            <a:gradFill>
              <a:gsLst>
                <a:gs pos="0">
                  <a:srgbClr val="C95E56">
                    <a:alpha val="21519"/>
                  </a:srgbClr>
                </a:gs>
                <a:gs pos="14286">
                  <a:srgbClr val="C95E56">
                    <a:alpha val="19965"/>
                  </a:srgbClr>
                </a:gs>
                <a:gs pos="28571">
                  <a:srgbClr val="C95E56">
                    <a:alpha val="15880"/>
                  </a:srgbClr>
                </a:gs>
                <a:gs pos="42857">
                  <a:srgbClr val="C95E56">
                    <a:alpha val="10723"/>
                  </a:srgbClr>
                </a:gs>
                <a:gs pos="57143">
                  <a:srgbClr val="C95E56">
                    <a:alpha val="6091"/>
                  </a:srgbClr>
                </a:gs>
                <a:gs pos="71429">
                  <a:srgbClr val="C95E56">
                    <a:alpha val="2899"/>
                  </a:srgbClr>
                </a:gs>
                <a:gs pos="85714">
                  <a:srgbClr val="C95E56">
                    <a:alpha val="1157"/>
                  </a:srgbClr>
                </a:gs>
                <a:gs pos="100000">
                  <a:srgbClr val="C95E56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10191619">
              <a:off x="2947905" y="2717220"/>
              <a:ext cx="530110" cy="522852"/>
            </a:xfrm>
            <a:prstGeom prst="ellipse">
              <a:avLst/>
            </a:prstGeom>
            <a:gradFill>
              <a:gsLst>
                <a:gs pos="0">
                  <a:srgbClr val="000000">
                    <a:alpha val="12668"/>
                  </a:srgbClr>
                </a:gs>
                <a:gs pos="14286">
                  <a:srgbClr val="000000">
                    <a:alpha val="11706"/>
                  </a:srgbClr>
                </a:gs>
                <a:gs pos="28571">
                  <a:srgbClr val="000000">
                    <a:alpha val="9214"/>
                  </a:srgbClr>
                </a:gs>
                <a:gs pos="42857">
                  <a:srgbClr val="000000">
                    <a:alpha val="6144"/>
                  </a:srgbClr>
                </a:gs>
                <a:gs pos="57143">
                  <a:srgbClr val="000000">
                    <a:alpha val="3452"/>
                  </a:srgbClr>
                </a:gs>
                <a:gs pos="71429">
                  <a:srgbClr val="000000">
                    <a:alpha val="1631"/>
                  </a:srgbClr>
                </a:gs>
                <a:gs pos="85714">
                  <a:srgbClr val="000000">
                    <a:alpha val="648"/>
                  </a:srgbClr>
                </a:gs>
                <a:gs pos="100000">
                  <a:srgbClr val="00000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4914150">
              <a:off x="3132850" y="647332"/>
              <a:ext cx="514141" cy="507051"/>
            </a:xfrm>
            <a:prstGeom prst="ellipse">
              <a:avLst/>
            </a:prstGeom>
            <a:gradFill>
              <a:gsLst>
                <a:gs pos="0">
                  <a:srgbClr val="000000">
                    <a:alpha val="5254"/>
                  </a:srgbClr>
                </a:gs>
                <a:gs pos="14286">
                  <a:srgbClr val="000000">
                    <a:alpha val="4840"/>
                  </a:srgbClr>
                </a:gs>
                <a:gs pos="28571">
                  <a:srgbClr val="000000">
                    <a:alpha val="3779"/>
                  </a:srgbClr>
                </a:gs>
                <a:gs pos="42857">
                  <a:srgbClr val="000000">
                    <a:alpha val="2495"/>
                  </a:srgbClr>
                </a:gs>
                <a:gs pos="57143">
                  <a:srgbClr val="000000">
                    <a:alpha val="1390"/>
                  </a:srgbClr>
                </a:gs>
                <a:gs pos="71429">
                  <a:srgbClr val="000000">
                    <a:alpha val="653"/>
                  </a:srgbClr>
                </a:gs>
                <a:gs pos="85714">
                  <a:srgbClr val="000000">
                    <a:alpha val="259"/>
                  </a:srgbClr>
                </a:gs>
                <a:gs pos="100000">
                  <a:srgbClr val="0000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10223729">
              <a:off x="2954502" y="2708878"/>
              <a:ext cx="532585" cy="525374"/>
            </a:xfrm>
            <a:prstGeom prst="ellipse">
              <a:avLst/>
            </a:prstGeom>
            <a:gradFill>
              <a:gsLst>
                <a:gs pos="0">
                  <a:srgbClr val="000000">
                    <a:alpha val="12998"/>
                  </a:srgbClr>
                </a:gs>
                <a:gs pos="14286">
                  <a:srgbClr val="000000">
                    <a:alpha val="12013"/>
                  </a:srgbClr>
                </a:gs>
                <a:gs pos="28571">
                  <a:srgbClr val="000000">
                    <a:alpha val="9459"/>
                  </a:srgbClr>
                </a:gs>
                <a:gs pos="42857">
                  <a:srgbClr val="000000">
                    <a:alpha val="6310"/>
                  </a:srgbClr>
                </a:gs>
                <a:gs pos="57143">
                  <a:srgbClr val="000000">
                    <a:alpha val="3547"/>
                  </a:srgbClr>
                </a:gs>
                <a:gs pos="71429">
                  <a:srgbClr val="000000">
                    <a:alpha val="1676"/>
                  </a:srgbClr>
                </a:gs>
                <a:gs pos="85714">
                  <a:srgbClr val="000000">
                    <a:alpha val="666"/>
                  </a:srgbClr>
                </a:gs>
                <a:gs pos="100000">
                  <a:srgbClr val="000000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9653347">
              <a:off x="3310738" y="1905512"/>
              <a:ext cx="635419" cy="600739"/>
            </a:xfrm>
            <a:prstGeom prst="ellipse">
              <a:avLst/>
            </a:prstGeom>
            <a:gradFill>
              <a:gsLst>
                <a:gs pos="0">
                  <a:srgbClr val="000011">
                    <a:alpha val="13300"/>
                  </a:srgbClr>
                </a:gs>
                <a:gs pos="14286">
                  <a:srgbClr val="000011">
                    <a:alpha val="12293"/>
                  </a:srgbClr>
                </a:gs>
                <a:gs pos="28571">
                  <a:srgbClr val="000011">
                    <a:alpha val="9683"/>
                  </a:srgbClr>
                </a:gs>
                <a:gs pos="42857">
                  <a:srgbClr val="000011">
                    <a:alpha val="6462"/>
                  </a:srgbClr>
                </a:gs>
                <a:gs pos="57143">
                  <a:srgbClr val="000011">
                    <a:alpha val="3634"/>
                  </a:srgbClr>
                </a:gs>
                <a:gs pos="71429">
                  <a:srgbClr val="000011">
                    <a:alpha val="1718"/>
                  </a:srgbClr>
                </a:gs>
                <a:gs pos="85714">
                  <a:srgbClr val="000011">
                    <a:alpha val="683"/>
                  </a:srgbClr>
                </a:gs>
                <a:gs pos="100000">
                  <a:srgbClr val="000011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6962444">
              <a:off x="-141790" y="909402"/>
              <a:ext cx="514434" cy="465147"/>
            </a:xfrm>
            <a:prstGeom prst="ellipse">
              <a:avLst/>
            </a:prstGeom>
            <a:gradFill>
              <a:gsLst>
                <a:gs pos="0">
                  <a:srgbClr val="000000">
                    <a:alpha val="13201"/>
                  </a:srgbClr>
                </a:gs>
                <a:gs pos="14286">
                  <a:srgbClr val="000000">
                    <a:alpha val="12201"/>
                  </a:srgbClr>
                </a:gs>
                <a:gs pos="28571">
                  <a:srgbClr val="000000">
                    <a:alpha val="9610"/>
                  </a:srgbClr>
                </a:gs>
                <a:gs pos="42857">
                  <a:srgbClr val="000000">
                    <a:alpha val="6412"/>
                  </a:srgbClr>
                </a:gs>
                <a:gs pos="57143">
                  <a:srgbClr val="000000">
                    <a:alpha val="3605"/>
                  </a:srgbClr>
                </a:gs>
                <a:gs pos="71429">
                  <a:srgbClr val="000000">
                    <a:alpha val="1704"/>
                  </a:srgbClr>
                </a:gs>
                <a:gs pos="85714">
                  <a:srgbClr val="000000">
                    <a:alpha val="677"/>
                  </a:srgbClr>
                </a:gs>
                <a:gs pos="100000">
                  <a:srgbClr val="00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-10031224">
              <a:off x="509986" y="3054137"/>
              <a:ext cx="560718" cy="546988"/>
            </a:xfrm>
            <a:prstGeom prst="ellipse">
              <a:avLst/>
            </a:prstGeom>
            <a:gradFill>
              <a:gsLst>
                <a:gs pos="0">
                  <a:srgbClr val="000000">
                    <a:alpha val="6485"/>
                  </a:srgbClr>
                </a:gs>
                <a:gs pos="14286">
                  <a:srgbClr val="000000">
                    <a:alpha val="5977"/>
                  </a:srgbClr>
                </a:gs>
                <a:gs pos="28571">
                  <a:srgbClr val="000000">
                    <a:alpha val="4672"/>
                  </a:srgbClr>
                </a:gs>
                <a:gs pos="42857">
                  <a:srgbClr val="000000">
                    <a:alpha val="3090"/>
                  </a:srgbClr>
                </a:gs>
                <a:gs pos="57143">
                  <a:srgbClr val="000000">
                    <a:alpha val="1724"/>
                  </a:srgbClr>
                </a:gs>
                <a:gs pos="71429">
                  <a:srgbClr val="000000">
                    <a:alpha val="811"/>
                  </a:srgbClr>
                </a:gs>
                <a:gs pos="85714">
                  <a:srgbClr val="000000">
                    <a:alpha val="321"/>
                  </a:srgbClr>
                </a:gs>
                <a:gs pos="100000">
                  <a:srgbClr val="000000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5391094">
              <a:off x="-101235" y="1826770"/>
              <a:ext cx="264556" cy="31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5873232">
              <a:off x="3317428" y="2020018"/>
              <a:ext cx="567632" cy="554670"/>
            </a:xfrm>
            <a:prstGeom prst="ellipse">
              <a:avLst/>
            </a:prstGeom>
            <a:gradFill>
              <a:gsLst>
                <a:gs pos="0">
                  <a:srgbClr val="000000">
                    <a:alpha val="27140"/>
                  </a:srgbClr>
                </a:gs>
                <a:gs pos="14286">
                  <a:srgbClr val="000000">
                    <a:alpha val="25250"/>
                  </a:srgbClr>
                </a:gs>
                <a:gs pos="28571">
                  <a:srgbClr val="000000">
                    <a:alpha val="20225"/>
                  </a:srgbClr>
                </a:gs>
                <a:gs pos="42857">
                  <a:srgbClr val="000000">
                    <a:alpha val="13775"/>
                  </a:srgbClr>
                </a:gs>
                <a:gs pos="57143">
                  <a:srgbClr val="000000">
                    <a:alpha val="7884"/>
                  </a:srgbClr>
                </a:gs>
                <a:gs pos="71429">
                  <a:srgbClr val="000000">
                    <a:alpha val="3771"/>
                  </a:srgbClr>
                </a:gs>
                <a:gs pos="85714">
                  <a:srgbClr val="000000">
                    <a:alpha val="1509"/>
                  </a:srgbClr>
                </a:gs>
                <a:gs pos="100000">
                  <a:srgbClr val="000000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-10313851">
              <a:off x="2146470" y="-188894"/>
              <a:ext cx="532580" cy="515659"/>
            </a:xfrm>
            <a:prstGeom prst="ellipse">
              <a:avLst/>
            </a:prstGeom>
            <a:gradFill>
              <a:gsLst>
                <a:gs pos="0">
                  <a:srgbClr val="000000">
                    <a:alpha val="7390"/>
                  </a:srgbClr>
                </a:gs>
                <a:gs pos="14286">
                  <a:srgbClr val="000000">
                    <a:alpha val="6813"/>
                  </a:srgbClr>
                </a:gs>
                <a:gs pos="28571">
                  <a:srgbClr val="000000">
                    <a:alpha val="5331"/>
                  </a:srgbClr>
                </a:gs>
                <a:gs pos="42857">
                  <a:srgbClr val="000000">
                    <a:alpha val="3530"/>
                  </a:srgbClr>
                </a:gs>
                <a:gs pos="57143">
                  <a:srgbClr val="000000">
                    <a:alpha val="1972"/>
                  </a:srgbClr>
                </a:gs>
                <a:gs pos="71429">
                  <a:srgbClr val="000000">
                    <a:alpha val="928"/>
                  </a:srgbClr>
                </a:gs>
                <a:gs pos="85714">
                  <a:srgbClr val="000000">
                    <a:alpha val="368"/>
                  </a:srgbClr>
                </a:gs>
                <a:gs pos="100000">
                  <a:srgbClr val="00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5337370">
              <a:off x="145574" y="2720769"/>
              <a:ext cx="527296" cy="525680"/>
            </a:xfrm>
            <a:prstGeom prst="ellipse">
              <a:avLst/>
            </a:prstGeom>
            <a:gradFill>
              <a:gsLst>
                <a:gs pos="0">
                  <a:srgbClr val="000000">
                    <a:alpha val="1217"/>
                  </a:srgbClr>
                </a:gs>
                <a:gs pos="14286">
                  <a:srgbClr val="000000">
                    <a:alpha val="1119"/>
                  </a:srgbClr>
                </a:gs>
                <a:gs pos="28571">
                  <a:srgbClr val="000000">
                    <a:alpha val="870"/>
                  </a:srgbClr>
                </a:gs>
                <a:gs pos="42857">
                  <a:srgbClr val="000000">
                    <a:alpha val="571"/>
                  </a:srgbClr>
                </a:gs>
                <a:gs pos="57143">
                  <a:srgbClr val="000000">
                    <a:alpha val="317"/>
                  </a:srgbClr>
                </a:gs>
                <a:gs pos="71429">
                  <a:srgbClr val="000000">
                    <a:alpha val="149"/>
                  </a:srgbClr>
                </a:gs>
                <a:gs pos="85714">
                  <a:srgbClr val="000000">
                    <a:alpha val="59"/>
                  </a:srgbClr>
                </a:gs>
                <a:gs pos="100000">
                  <a:srgbClr val="000000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5816371">
              <a:off x="2840446" y="2852316"/>
              <a:ext cx="530549" cy="524425"/>
            </a:xfrm>
            <a:prstGeom prst="ellipse">
              <a:avLst/>
            </a:prstGeom>
            <a:gradFill>
              <a:gsLst>
                <a:gs pos="0">
                  <a:srgbClr val="000000">
                    <a:alpha val="1354"/>
                  </a:srgbClr>
                </a:gs>
                <a:gs pos="14286">
                  <a:srgbClr val="000000">
                    <a:alpha val="1245"/>
                  </a:srgbClr>
                </a:gs>
                <a:gs pos="28571">
                  <a:srgbClr val="000000">
                    <a:alpha val="968"/>
                  </a:srgbClr>
                </a:gs>
                <a:gs pos="42857">
                  <a:srgbClr val="000000">
                    <a:alpha val="636"/>
                  </a:srgbClr>
                </a:gs>
                <a:gs pos="57143">
                  <a:srgbClr val="000000">
                    <a:alpha val="353"/>
                  </a:srgbClr>
                </a:gs>
                <a:gs pos="71429">
                  <a:srgbClr val="000000">
                    <a:alpha val="165"/>
                  </a:srgbClr>
                </a:gs>
                <a:gs pos="85714">
                  <a:srgbClr val="000000">
                    <a:alpha val="65"/>
                  </a:srgbClr>
                </a:gs>
                <a:gs pos="100000">
                  <a:srgbClr val="000000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-9999252">
              <a:off x="586408" y="3107584"/>
              <a:ext cx="507322" cy="493784"/>
            </a:xfrm>
            <a:prstGeom prst="ellipse">
              <a:avLst/>
            </a:prstGeom>
            <a:gradFill>
              <a:gsLst>
                <a:gs pos="0">
                  <a:srgbClr val="000000">
                    <a:alpha val="7506"/>
                  </a:srgbClr>
                </a:gs>
                <a:gs pos="14286">
                  <a:srgbClr val="000000">
                    <a:alpha val="6920"/>
                  </a:srgbClr>
                </a:gs>
                <a:gs pos="28571">
                  <a:srgbClr val="000000">
                    <a:alpha val="5416"/>
                  </a:srgbClr>
                </a:gs>
                <a:gs pos="42857">
                  <a:srgbClr val="000000">
                    <a:alpha val="3586"/>
                  </a:srgbClr>
                </a:gs>
                <a:gs pos="57143">
                  <a:srgbClr val="000000">
                    <a:alpha val="2003"/>
                  </a:srgbClr>
                </a:gs>
                <a:gs pos="71429">
                  <a:srgbClr val="000000">
                    <a:alpha val="943"/>
                  </a:srgbClr>
                </a:gs>
                <a:gs pos="85714">
                  <a:srgbClr val="000000">
                    <a:alpha val="374"/>
                  </a:srgbClr>
                </a:gs>
                <a:gs pos="100000">
                  <a:srgbClr val="0000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10439720">
              <a:off x="3289311" y="2160602"/>
              <a:ext cx="527550" cy="518326"/>
            </a:xfrm>
            <a:prstGeom prst="ellipse">
              <a:avLst/>
            </a:prstGeom>
            <a:gradFill>
              <a:gsLst>
                <a:gs pos="0">
                  <a:srgbClr val="000000">
                    <a:alpha val="3031"/>
                  </a:srgbClr>
                </a:gs>
                <a:gs pos="14286">
                  <a:srgbClr val="000000">
                    <a:alpha val="2789"/>
                  </a:srgbClr>
                </a:gs>
                <a:gs pos="28571">
                  <a:srgbClr val="000000">
                    <a:alpha val="2173"/>
                  </a:srgbClr>
                </a:gs>
                <a:gs pos="42857">
                  <a:srgbClr val="000000">
                    <a:alpha val="1430"/>
                  </a:srgbClr>
                </a:gs>
                <a:gs pos="57143">
                  <a:srgbClr val="000000">
                    <a:alpha val="795"/>
                  </a:srgbClr>
                </a:gs>
                <a:gs pos="71429">
                  <a:srgbClr val="000000">
                    <a:alpha val="373"/>
                  </a:srgbClr>
                </a:gs>
                <a:gs pos="85714">
                  <a:srgbClr val="000000">
                    <a:alpha val="148"/>
                  </a:srgbClr>
                </a:gs>
                <a:gs pos="100000">
                  <a:srgbClr val="00000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6708630">
              <a:off x="2772542" y="2927417"/>
              <a:ext cx="543145" cy="522914"/>
            </a:xfrm>
            <a:prstGeom prst="ellipse">
              <a:avLst/>
            </a:prstGeom>
            <a:gradFill>
              <a:gsLst>
                <a:gs pos="0">
                  <a:srgbClr val="000000">
                    <a:alpha val="17273"/>
                  </a:srgbClr>
                </a:gs>
                <a:gs pos="14286">
                  <a:srgbClr val="000000">
                    <a:alpha val="15995"/>
                  </a:srgbClr>
                </a:gs>
                <a:gs pos="28571">
                  <a:srgbClr val="000000">
                    <a:alpha val="12657"/>
                  </a:srgbClr>
                </a:gs>
                <a:gs pos="42857">
                  <a:srgbClr val="000000">
                    <a:alpha val="8494"/>
                  </a:srgbClr>
                </a:gs>
                <a:gs pos="57143">
                  <a:srgbClr val="000000">
                    <a:alpha val="4799"/>
                  </a:srgbClr>
                </a:gs>
                <a:gs pos="71429">
                  <a:srgbClr val="000000">
                    <a:alpha val="2276"/>
                  </a:srgbClr>
                </a:gs>
                <a:gs pos="85714">
                  <a:srgbClr val="000000">
                    <a:alpha val="906"/>
                  </a:srgbClr>
                </a:gs>
                <a:gs pos="100000">
                  <a:srgbClr val="0000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4882803">
              <a:off x="3080032" y="566630"/>
              <a:ext cx="500119" cy="493552"/>
            </a:xfrm>
            <a:prstGeom prst="ellipse">
              <a:avLst/>
            </a:prstGeom>
            <a:gradFill>
              <a:gsLst>
                <a:gs pos="0">
                  <a:srgbClr val="000000">
                    <a:alpha val="10145"/>
                  </a:srgbClr>
                </a:gs>
                <a:gs pos="14286">
                  <a:srgbClr val="000000">
                    <a:alpha val="9365"/>
                  </a:srgbClr>
                </a:gs>
                <a:gs pos="28571">
                  <a:srgbClr val="000000">
                    <a:alpha val="7350"/>
                  </a:srgbClr>
                </a:gs>
                <a:gs pos="42857">
                  <a:srgbClr val="000000">
                    <a:alpha val="4884"/>
                  </a:srgbClr>
                </a:gs>
                <a:gs pos="57143">
                  <a:srgbClr val="000000">
                    <a:alpha val="2737"/>
                  </a:srgbClr>
                </a:gs>
                <a:gs pos="71429">
                  <a:srgbClr val="000000">
                    <a:alpha val="1290"/>
                  </a:srgbClr>
                </a:gs>
                <a:gs pos="85714">
                  <a:srgbClr val="000000">
                    <a:alpha val="512"/>
                  </a:srgbClr>
                </a:gs>
                <a:gs pos="100000">
                  <a:srgbClr val="000000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5950910">
              <a:off x="3073549" y="2595821"/>
              <a:ext cx="541191" cy="531793"/>
            </a:xfrm>
            <a:prstGeom prst="ellipse">
              <a:avLst/>
            </a:prstGeom>
            <a:gradFill>
              <a:gsLst>
                <a:gs pos="0">
                  <a:srgbClr val="000000">
                    <a:alpha val="7980"/>
                  </a:srgbClr>
                </a:gs>
                <a:gs pos="14286">
                  <a:srgbClr val="000000">
                    <a:alpha val="7359"/>
                  </a:srgbClr>
                </a:gs>
                <a:gs pos="28571">
                  <a:srgbClr val="000000">
                    <a:alpha val="5763"/>
                  </a:srgbClr>
                </a:gs>
                <a:gs pos="42857">
                  <a:srgbClr val="000000">
                    <a:alpha val="3818"/>
                  </a:srgbClr>
                </a:gs>
                <a:gs pos="57143">
                  <a:srgbClr val="000000">
                    <a:alpha val="2134"/>
                  </a:srgbClr>
                </a:gs>
                <a:gs pos="71429">
                  <a:srgbClr val="000000">
                    <a:alpha val="1005"/>
                  </a:srgbClr>
                </a:gs>
                <a:gs pos="85714">
                  <a:srgbClr val="000000">
                    <a:alpha val="398"/>
                  </a:srgbClr>
                </a:gs>
                <a:gs pos="100000">
                  <a:srgbClr val="00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-10648704">
              <a:off x="2101412" y="-204470"/>
              <a:ext cx="525103" cy="516308"/>
            </a:xfrm>
            <a:prstGeom prst="ellipse">
              <a:avLst/>
            </a:prstGeom>
            <a:gradFill>
              <a:gsLst>
                <a:gs pos="0">
                  <a:srgbClr val="000000">
                    <a:alpha val="3673"/>
                  </a:srgbClr>
                </a:gs>
                <a:gs pos="14286">
                  <a:srgbClr val="000000">
                    <a:alpha val="3381"/>
                  </a:srgbClr>
                </a:gs>
                <a:gs pos="28571">
                  <a:srgbClr val="000000">
                    <a:alpha val="2635"/>
                  </a:srgbClr>
                </a:gs>
                <a:gs pos="42857">
                  <a:srgbClr val="000000">
                    <a:alpha val="1736"/>
                  </a:srgbClr>
                </a:gs>
                <a:gs pos="57143">
                  <a:srgbClr val="000000">
                    <a:alpha val="966"/>
                  </a:srgbClr>
                </a:gs>
                <a:gs pos="71429">
                  <a:srgbClr val="000000">
                    <a:alpha val="453"/>
                  </a:srgbClr>
                </a:gs>
                <a:gs pos="85714">
                  <a:srgbClr val="000000">
                    <a:alpha val="179"/>
                  </a:srgbClr>
                </a:gs>
                <a:gs pos="100000">
                  <a:srgbClr val="000000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9059459">
              <a:off x="3282592" y="2126262"/>
              <a:ext cx="573265" cy="504070"/>
            </a:xfrm>
            <a:prstGeom prst="ellipse">
              <a:avLst/>
            </a:prstGeom>
            <a:gradFill>
              <a:gsLst>
                <a:gs pos="0">
                  <a:srgbClr val="000000">
                    <a:alpha val="32423"/>
                  </a:srgbClr>
                </a:gs>
                <a:gs pos="14286">
                  <a:srgbClr val="000000">
                    <a:alpha val="30246"/>
                  </a:srgbClr>
                </a:gs>
                <a:gs pos="28571">
                  <a:srgbClr val="000000">
                    <a:alpha val="24397"/>
                  </a:srgbClr>
                </a:gs>
                <a:gs pos="42857">
                  <a:srgbClr val="000000">
                    <a:alpha val="16760"/>
                  </a:srgbClr>
                </a:gs>
                <a:gs pos="57143">
                  <a:srgbClr val="000000">
                    <a:alpha val="9665"/>
                  </a:srgbClr>
                </a:gs>
                <a:gs pos="71429">
                  <a:srgbClr val="000000">
                    <a:alpha val="4647"/>
                  </a:srgbClr>
                </a:gs>
                <a:gs pos="85714">
                  <a:srgbClr val="000000">
                    <a:alpha val="1864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5614026">
              <a:off x="2914379" y="2749662"/>
              <a:ext cx="557373" cy="555017"/>
            </a:xfrm>
            <a:prstGeom prst="ellipse">
              <a:avLst/>
            </a:prstGeom>
            <a:gradFill>
              <a:gsLst>
                <a:gs pos="0">
                  <a:srgbClr val="000000">
                    <a:alpha val="6597"/>
                  </a:srgbClr>
                </a:gs>
                <a:gs pos="14286">
                  <a:srgbClr val="000000">
                    <a:alpha val="6080"/>
                  </a:srgbClr>
                </a:gs>
                <a:gs pos="28571">
                  <a:srgbClr val="000000">
                    <a:alpha val="4753"/>
                  </a:srgbClr>
                </a:gs>
                <a:gs pos="42857">
                  <a:srgbClr val="000000">
                    <a:alpha val="3144"/>
                  </a:srgbClr>
                </a:gs>
                <a:gs pos="57143">
                  <a:srgbClr val="000000">
                    <a:alpha val="1754"/>
                  </a:srgbClr>
                </a:gs>
                <a:gs pos="71429">
                  <a:srgbClr val="000000">
                    <a:alpha val="825"/>
                  </a:srgbClr>
                </a:gs>
                <a:gs pos="85714">
                  <a:srgbClr val="000000">
                    <a:alpha val="327"/>
                  </a:srgbClr>
                </a:gs>
                <a:gs pos="100000">
                  <a:srgbClr val="000000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-10301976">
              <a:off x="2113464" y="-184739"/>
              <a:ext cx="522692" cy="503233"/>
            </a:xfrm>
            <a:prstGeom prst="ellipse">
              <a:avLst/>
            </a:prstGeom>
            <a:gradFill>
              <a:gsLst>
                <a:gs pos="0">
                  <a:srgbClr val="000000">
                    <a:alpha val="6675"/>
                  </a:srgbClr>
                </a:gs>
                <a:gs pos="14286">
                  <a:srgbClr val="000000">
                    <a:alpha val="6152"/>
                  </a:srgbClr>
                </a:gs>
                <a:gs pos="28571">
                  <a:srgbClr val="000000">
                    <a:alpha val="4810"/>
                  </a:srgbClr>
                </a:gs>
                <a:gs pos="42857">
                  <a:srgbClr val="000000">
                    <a:alpha val="3182"/>
                  </a:srgbClr>
                </a:gs>
                <a:gs pos="57143">
                  <a:srgbClr val="000000">
                    <a:alpha val="1776"/>
                  </a:srgbClr>
                </a:gs>
                <a:gs pos="71429">
                  <a:srgbClr val="000000">
                    <a:alpha val="835"/>
                  </a:srgbClr>
                </a:gs>
                <a:gs pos="85714">
                  <a:srgbClr val="000000">
                    <a:alpha val="331"/>
                  </a:srgbClr>
                </a:gs>
                <a:gs pos="100000">
                  <a:srgbClr val="0000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-10660677">
              <a:off x="633891" y="3149845"/>
              <a:ext cx="581907" cy="579541"/>
            </a:xfrm>
            <a:prstGeom prst="ellipse">
              <a:avLst/>
            </a:prstGeom>
            <a:gradFill>
              <a:gsLst>
                <a:gs pos="0">
                  <a:srgbClr val="000000">
                    <a:alpha val="2199"/>
                  </a:srgbClr>
                </a:gs>
                <a:gs pos="14286">
                  <a:srgbClr val="000000">
                    <a:alpha val="2023"/>
                  </a:srgbClr>
                </a:gs>
                <a:gs pos="28571">
                  <a:srgbClr val="000000">
                    <a:alpha val="1574"/>
                  </a:srgbClr>
                </a:gs>
                <a:gs pos="42857">
                  <a:srgbClr val="000000">
                    <a:alpha val="1035"/>
                  </a:srgbClr>
                </a:gs>
                <a:gs pos="57143">
                  <a:srgbClr val="000000">
                    <a:alpha val="575"/>
                  </a:srgbClr>
                </a:gs>
                <a:gs pos="71429">
                  <a:srgbClr val="000000">
                    <a:alpha val="270"/>
                  </a:srgbClr>
                </a:gs>
                <a:gs pos="85714">
                  <a:srgbClr val="000000">
                    <a:alpha val="107"/>
                  </a:srgbClr>
                </a:gs>
                <a:gs pos="100000">
                  <a:srgbClr val="000000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-10728540">
              <a:off x="173164" y="2730745"/>
              <a:ext cx="525186" cy="524808"/>
            </a:xfrm>
            <a:prstGeom prst="ellipse">
              <a:avLst/>
            </a:prstGeom>
            <a:gradFill>
              <a:gsLst>
                <a:gs pos="0">
                  <a:srgbClr val="000000">
                    <a:alpha val="6924"/>
                  </a:srgbClr>
                </a:gs>
                <a:gs pos="14286">
                  <a:srgbClr val="000000">
                    <a:alpha val="6382"/>
                  </a:srgbClr>
                </a:gs>
                <a:gs pos="28571">
                  <a:srgbClr val="000000">
                    <a:alpha val="4992"/>
                  </a:srgbClr>
                </a:gs>
                <a:gs pos="42857">
                  <a:srgbClr val="000000">
                    <a:alpha val="3303"/>
                  </a:srgbClr>
                </a:gs>
                <a:gs pos="57143">
                  <a:srgbClr val="000000">
                    <a:alpha val="1844"/>
                  </a:srgbClr>
                </a:gs>
                <a:gs pos="71429">
                  <a:srgbClr val="000000">
                    <a:alpha val="867"/>
                  </a:srgbClr>
                </a:gs>
                <a:gs pos="85714">
                  <a:srgbClr val="000000">
                    <a:alpha val="344"/>
                  </a:srgbClr>
                </a:gs>
                <a:gs pos="100000">
                  <a:srgbClr val="000000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3113089">
              <a:off x="213818" y="2898514"/>
              <a:ext cx="397399" cy="45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7203532">
              <a:off x="62521" y="854433"/>
              <a:ext cx="487575" cy="61285"/>
            </a:xfrm>
            <a:prstGeom prst="ellipse">
              <a:avLst/>
            </a:prstGeom>
            <a:gradFill>
              <a:gsLst>
                <a:gs pos="0">
                  <a:srgbClr val="FFFFCB">
                    <a:alpha val="32968"/>
                  </a:srgbClr>
                </a:gs>
                <a:gs pos="14286">
                  <a:srgbClr val="FFFFCB">
                    <a:alpha val="30764"/>
                  </a:srgbClr>
                </a:gs>
                <a:gs pos="28571">
                  <a:srgbClr val="FFFFCB">
                    <a:alpha val="24833"/>
                  </a:srgbClr>
                </a:gs>
                <a:gs pos="42857">
                  <a:srgbClr val="FFFFCB">
                    <a:alpha val="17075"/>
                  </a:srgbClr>
                </a:gs>
                <a:gs pos="57143">
                  <a:srgbClr val="FFFFCB">
                    <a:alpha val="9855"/>
                  </a:srgbClr>
                </a:gs>
                <a:gs pos="71429">
                  <a:srgbClr val="FFFFCB">
                    <a:alpha val="4740"/>
                  </a:srgbClr>
                </a:gs>
                <a:gs pos="85714">
                  <a:srgbClr val="FFFFCB">
                    <a:alpha val="1902"/>
                  </a:srgbClr>
                </a:gs>
                <a:gs pos="100000">
                  <a:srgbClr val="FFFF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7968424">
              <a:off x="275409" y="582985"/>
              <a:ext cx="463505" cy="563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6041259">
              <a:off x="-169293" y="976991"/>
              <a:ext cx="507460" cy="485517"/>
            </a:xfrm>
            <a:prstGeom prst="ellipse">
              <a:avLst/>
            </a:prstGeom>
            <a:gradFill>
              <a:gsLst>
                <a:gs pos="0">
                  <a:srgbClr val="000000">
                    <a:alpha val="8541"/>
                  </a:srgbClr>
                </a:gs>
                <a:gs pos="14286">
                  <a:srgbClr val="000000">
                    <a:alpha val="7878"/>
                  </a:srgbClr>
                </a:gs>
                <a:gs pos="28571">
                  <a:srgbClr val="000000">
                    <a:alpha val="6173"/>
                  </a:srgbClr>
                </a:gs>
                <a:gs pos="42857">
                  <a:srgbClr val="000000">
                    <a:alpha val="4093"/>
                  </a:srgbClr>
                </a:gs>
                <a:gs pos="57143">
                  <a:srgbClr val="000000">
                    <a:alpha val="2289"/>
                  </a:srgbClr>
                </a:gs>
                <a:gs pos="71429">
                  <a:srgbClr val="000000">
                    <a:alpha val="1078"/>
                  </a:srgbClr>
                </a:gs>
                <a:gs pos="85714">
                  <a:srgbClr val="000000">
                    <a:alpha val="428"/>
                  </a:srgbClr>
                </a:gs>
                <a:gs pos="100000">
                  <a:srgbClr val="0000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5400000">
              <a:off x="539747" y="1655811"/>
              <a:ext cx="57827" cy="57827"/>
            </a:xfrm>
            <a:prstGeom prst="ellipse">
              <a:avLst/>
            </a:prstGeom>
            <a:gradFill>
              <a:gsLst>
                <a:gs pos="0">
                  <a:srgbClr val="FFE2AF">
                    <a:alpha val="14424"/>
                  </a:srgbClr>
                </a:gs>
                <a:gs pos="14286">
                  <a:srgbClr val="FFE2AF">
                    <a:alpha val="13339"/>
                  </a:srgbClr>
                </a:gs>
                <a:gs pos="28571">
                  <a:srgbClr val="FFE2AF">
                    <a:alpha val="10521"/>
                  </a:srgbClr>
                </a:gs>
                <a:gs pos="42857">
                  <a:srgbClr val="FFE2AF">
                    <a:alpha val="7032"/>
                  </a:srgbClr>
                </a:gs>
                <a:gs pos="57143">
                  <a:srgbClr val="FFE2AF">
                    <a:alpha val="3960"/>
                  </a:srgbClr>
                </a:gs>
                <a:gs pos="71429">
                  <a:srgbClr val="FFE2AF">
                    <a:alpha val="1873"/>
                  </a:srgbClr>
                </a:gs>
                <a:gs pos="85714">
                  <a:srgbClr val="FFE2AF">
                    <a:alpha val="745"/>
                  </a:srgbClr>
                </a:gs>
                <a:gs pos="100000">
                  <a:srgbClr val="FFE2AF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8300120">
              <a:off x="2878768" y="3150590"/>
              <a:ext cx="256530" cy="2625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5973765">
              <a:off x="301622" y="1559889"/>
              <a:ext cx="629399" cy="3292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4556678">
              <a:off x="86622" y="2374680"/>
              <a:ext cx="52443" cy="13111"/>
            </a:xfrm>
            <a:prstGeom prst="ellipse">
              <a:avLst/>
            </a:prstGeom>
            <a:gradFill>
              <a:gsLst>
                <a:gs pos="0">
                  <a:srgbClr val="AB4438">
                    <a:alpha val="19755"/>
                  </a:srgbClr>
                </a:gs>
                <a:gs pos="14286">
                  <a:srgbClr val="AB4438">
                    <a:alpha val="18314"/>
                  </a:srgbClr>
                </a:gs>
                <a:gs pos="28571">
                  <a:srgbClr val="AB4438">
                    <a:alpha val="14535"/>
                  </a:srgbClr>
                </a:gs>
                <a:gs pos="42857">
                  <a:srgbClr val="AB4438">
                    <a:alpha val="9789"/>
                  </a:srgbClr>
                </a:gs>
                <a:gs pos="57143">
                  <a:srgbClr val="AB4438">
                    <a:alpha val="5549"/>
                  </a:srgbClr>
                </a:gs>
                <a:gs pos="71429">
                  <a:srgbClr val="AB4438">
                    <a:alpha val="2637"/>
                  </a:srgbClr>
                </a:gs>
                <a:gs pos="85714">
                  <a:srgbClr val="AB4438">
                    <a:alpha val="1051"/>
                  </a:srgbClr>
                </a:gs>
                <a:gs pos="100000">
                  <a:srgbClr val="AB4438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-10076442">
              <a:off x="2831695" y="272631"/>
              <a:ext cx="331886" cy="178684"/>
            </a:xfrm>
            <a:prstGeom prst="ellipse">
              <a:avLst/>
            </a:prstGeom>
            <a:gradFill>
              <a:gsLst>
                <a:gs pos="0">
                  <a:srgbClr val="000034">
                    <a:alpha val="16903"/>
                  </a:srgbClr>
                </a:gs>
                <a:gs pos="14286">
                  <a:srgbClr val="000034">
                    <a:alpha val="15649"/>
                  </a:srgbClr>
                </a:gs>
                <a:gs pos="28571">
                  <a:srgbClr val="000034">
                    <a:alpha val="12378"/>
                  </a:srgbClr>
                </a:gs>
                <a:gs pos="42857">
                  <a:srgbClr val="000034">
                    <a:alpha val="8302"/>
                  </a:srgbClr>
                </a:gs>
                <a:gs pos="57143">
                  <a:srgbClr val="000034">
                    <a:alpha val="4689"/>
                  </a:srgbClr>
                </a:gs>
                <a:gs pos="71429">
                  <a:srgbClr val="000034">
                    <a:alpha val="2223"/>
                  </a:srgbClr>
                </a:gs>
                <a:gs pos="85714">
                  <a:srgbClr val="000034">
                    <a:alpha val="885"/>
                  </a:srgbClr>
                </a:gs>
                <a:gs pos="100000">
                  <a:srgbClr val="000034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5724517">
              <a:off x="3371786" y="1780044"/>
              <a:ext cx="552579" cy="451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5635517">
              <a:off x="3096637" y="2599827"/>
              <a:ext cx="529814" cy="524756"/>
            </a:xfrm>
            <a:prstGeom prst="ellipse">
              <a:avLst/>
            </a:prstGeom>
            <a:gradFill>
              <a:gsLst>
                <a:gs pos="0">
                  <a:srgbClr val="000000">
                    <a:alpha val="3151"/>
                  </a:srgbClr>
                </a:gs>
                <a:gs pos="14286">
                  <a:srgbClr val="000000">
                    <a:alpha val="2900"/>
                  </a:srgbClr>
                </a:gs>
                <a:gs pos="28571">
                  <a:srgbClr val="000000">
                    <a:alpha val="2259"/>
                  </a:srgbClr>
                </a:gs>
                <a:gs pos="42857">
                  <a:srgbClr val="000000">
                    <a:alpha val="1488"/>
                  </a:srgbClr>
                </a:gs>
                <a:gs pos="57143">
                  <a:srgbClr val="000000">
                    <a:alpha val="827"/>
                  </a:srgbClr>
                </a:gs>
                <a:gs pos="71429">
                  <a:srgbClr val="000000">
                    <a:alpha val="388"/>
                  </a:srgbClr>
                </a:gs>
                <a:gs pos="85714">
                  <a:srgbClr val="000000">
                    <a:alpha val="154"/>
                  </a:srgbClr>
                </a:gs>
                <a:gs pos="100000">
                  <a:srgbClr val="000000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8008484">
              <a:off x="3039030" y="478549"/>
              <a:ext cx="182271" cy="734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-9041614">
              <a:off x="753643" y="3324808"/>
              <a:ext cx="442051" cy="94799"/>
            </a:xfrm>
            <a:prstGeom prst="ellipse">
              <a:avLst/>
            </a:prstGeom>
            <a:gradFill>
              <a:gsLst>
                <a:gs pos="0">
                  <a:srgbClr val="FF77FF">
                    <a:alpha val="32968"/>
                  </a:srgbClr>
                </a:gs>
                <a:gs pos="14286">
                  <a:srgbClr val="FF77FF">
                    <a:alpha val="30764"/>
                  </a:srgbClr>
                </a:gs>
                <a:gs pos="28571">
                  <a:srgbClr val="FF77FF">
                    <a:alpha val="24833"/>
                  </a:srgbClr>
                </a:gs>
                <a:gs pos="42857">
                  <a:srgbClr val="FF77FF">
                    <a:alpha val="17075"/>
                  </a:srgbClr>
                </a:gs>
                <a:gs pos="57143">
                  <a:srgbClr val="FF77FF">
                    <a:alpha val="9855"/>
                  </a:srgbClr>
                </a:gs>
                <a:gs pos="71429">
                  <a:srgbClr val="FF77FF">
                    <a:alpha val="4740"/>
                  </a:srgbClr>
                </a:gs>
                <a:gs pos="85714">
                  <a:srgbClr val="FF77FF">
                    <a:alpha val="1902"/>
                  </a:srgbClr>
                </a:gs>
                <a:gs pos="100000">
                  <a:srgbClr val="FF7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-9098290">
              <a:off x="723908" y="3355929"/>
              <a:ext cx="454215" cy="480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4529593">
              <a:off x="92664" y="2363365"/>
              <a:ext cx="43594" cy="10898"/>
            </a:xfrm>
            <a:prstGeom prst="ellipse">
              <a:avLst/>
            </a:prstGeom>
            <a:gradFill>
              <a:gsLst>
                <a:gs pos="0">
                  <a:srgbClr val="C65446">
                    <a:alpha val="21313"/>
                  </a:srgbClr>
                </a:gs>
                <a:gs pos="14286">
                  <a:srgbClr val="C65446">
                    <a:alpha val="19772"/>
                  </a:srgbClr>
                </a:gs>
                <a:gs pos="28571">
                  <a:srgbClr val="C65446">
                    <a:alpha val="15722"/>
                  </a:srgbClr>
                </a:gs>
                <a:gs pos="42857">
                  <a:srgbClr val="C65446">
                    <a:alpha val="10613"/>
                  </a:srgbClr>
                </a:gs>
                <a:gs pos="57143">
                  <a:srgbClr val="C65446">
                    <a:alpha val="6028"/>
                  </a:srgbClr>
                </a:gs>
                <a:gs pos="71429">
                  <a:srgbClr val="C65446">
                    <a:alpha val="2868"/>
                  </a:srgbClr>
                </a:gs>
                <a:gs pos="85714">
                  <a:srgbClr val="C65446">
                    <a:alpha val="1144"/>
                  </a:srgbClr>
                </a:gs>
                <a:gs pos="100000">
                  <a:srgbClr val="C65446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4639072">
              <a:off x="400884" y="2991932"/>
              <a:ext cx="484307" cy="474918"/>
            </a:xfrm>
            <a:prstGeom prst="ellipse">
              <a:avLst/>
            </a:prstGeom>
            <a:gradFill>
              <a:gsLst>
                <a:gs pos="0">
                  <a:srgbClr val="000000">
                    <a:alpha val="18601"/>
                  </a:srgbClr>
                </a:gs>
                <a:gs pos="14286">
                  <a:srgbClr val="000000">
                    <a:alpha val="17234"/>
                  </a:srgbClr>
                </a:gs>
                <a:gs pos="28571">
                  <a:srgbClr val="000000">
                    <a:alpha val="13659"/>
                  </a:srgbClr>
                </a:gs>
                <a:gs pos="42857">
                  <a:srgbClr val="000000">
                    <a:alpha val="9184"/>
                  </a:srgbClr>
                </a:gs>
                <a:gs pos="57143">
                  <a:srgbClr val="000000">
                    <a:alpha val="5198"/>
                  </a:srgbClr>
                </a:gs>
                <a:gs pos="71429">
                  <a:srgbClr val="000000">
                    <a:alpha val="2468"/>
                  </a:srgbClr>
                </a:gs>
                <a:gs pos="85714">
                  <a:srgbClr val="000000">
                    <a:alpha val="983"/>
                  </a:srgbClr>
                </a:gs>
                <a:gs pos="100000">
                  <a:srgbClr val="000000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5165232">
              <a:off x="-245273" y="1920719"/>
              <a:ext cx="613882" cy="9043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-9165892">
              <a:off x="264252" y="2919629"/>
              <a:ext cx="570070" cy="433098"/>
            </a:xfrm>
            <a:prstGeom prst="ellipse">
              <a:avLst/>
            </a:prstGeom>
            <a:gradFill>
              <a:gsLst>
                <a:gs pos="0">
                  <a:srgbClr val="000000">
                    <a:alpha val="4710"/>
                  </a:srgbClr>
                </a:gs>
                <a:gs pos="14286">
                  <a:srgbClr val="000000">
                    <a:alpha val="4338"/>
                  </a:srgbClr>
                </a:gs>
                <a:gs pos="28571">
                  <a:srgbClr val="000000">
                    <a:alpha val="3385"/>
                  </a:srgbClr>
                </a:gs>
                <a:gs pos="42857">
                  <a:srgbClr val="000000">
                    <a:alpha val="2233"/>
                  </a:srgbClr>
                </a:gs>
                <a:gs pos="57143">
                  <a:srgbClr val="000000">
                    <a:alpha val="1244"/>
                  </a:srgbClr>
                </a:gs>
                <a:gs pos="71429">
                  <a:srgbClr val="000000">
                    <a:alpha val="584"/>
                  </a:srgbClr>
                </a:gs>
                <a:gs pos="85714">
                  <a:srgbClr val="000000">
                    <a:alpha val="231"/>
                  </a:srgbClr>
                </a:gs>
                <a:gs pos="100000">
                  <a:srgbClr val="0000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7722833">
              <a:off x="3116797" y="3029093"/>
              <a:ext cx="52167" cy="13042"/>
            </a:xfrm>
            <a:prstGeom prst="ellipse">
              <a:avLst/>
            </a:prstGeom>
            <a:gradFill>
              <a:gsLst>
                <a:gs pos="0">
                  <a:srgbClr val="B3361F">
                    <a:alpha val="19804"/>
                  </a:srgbClr>
                </a:gs>
                <a:gs pos="14286">
                  <a:srgbClr val="B3361F">
                    <a:alpha val="18360"/>
                  </a:srgbClr>
                </a:gs>
                <a:gs pos="28571">
                  <a:srgbClr val="B3361F">
                    <a:alpha val="14572"/>
                  </a:srgbClr>
                </a:gs>
                <a:gs pos="42857">
                  <a:srgbClr val="B3361F">
                    <a:alpha val="9815"/>
                  </a:srgbClr>
                </a:gs>
                <a:gs pos="57143">
                  <a:srgbClr val="B3361F">
                    <a:alpha val="5564"/>
                  </a:srgbClr>
                </a:gs>
                <a:gs pos="71429">
                  <a:srgbClr val="B3361F">
                    <a:alpha val="2644"/>
                  </a:srgbClr>
                </a:gs>
                <a:gs pos="85714">
                  <a:srgbClr val="B3361F">
                    <a:alpha val="1054"/>
                  </a:srgbClr>
                </a:gs>
                <a:gs pos="100000">
                  <a:srgbClr val="B3361F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5475094">
              <a:off x="-232948" y="1728177"/>
              <a:ext cx="557747" cy="6861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-9358778">
              <a:off x="910478" y="3375315"/>
              <a:ext cx="43128" cy="10782"/>
            </a:xfrm>
            <a:prstGeom prst="ellipse">
              <a:avLst/>
            </a:prstGeom>
            <a:gradFill>
              <a:gsLst>
                <a:gs pos="0">
                  <a:srgbClr val="CF432A">
                    <a:alpha val="21394"/>
                  </a:srgbClr>
                </a:gs>
                <a:gs pos="14286">
                  <a:srgbClr val="CF432A">
                    <a:alpha val="19849"/>
                  </a:srgbClr>
                </a:gs>
                <a:gs pos="28571">
                  <a:srgbClr val="CF432A">
                    <a:alpha val="15784"/>
                  </a:srgbClr>
                </a:gs>
                <a:gs pos="42857">
                  <a:srgbClr val="CF432A">
                    <a:alpha val="10656"/>
                  </a:srgbClr>
                </a:gs>
                <a:gs pos="57143">
                  <a:srgbClr val="CF432A">
                    <a:alpha val="6053"/>
                  </a:srgbClr>
                </a:gs>
                <a:gs pos="71429">
                  <a:srgbClr val="CF432A">
                    <a:alpha val="2880"/>
                  </a:srgbClr>
                </a:gs>
                <a:gs pos="85714">
                  <a:srgbClr val="CF432A">
                    <a:alpha val="1149"/>
                  </a:srgbClr>
                </a:gs>
                <a:gs pos="100000">
                  <a:srgbClr val="CF432A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-8358939">
              <a:off x="2942058" y="350897"/>
              <a:ext cx="213799" cy="642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8975325">
              <a:off x="2834856" y="3279089"/>
              <a:ext cx="58254" cy="14563"/>
            </a:xfrm>
            <a:prstGeom prst="ellipse">
              <a:avLst/>
            </a:prstGeom>
            <a:gradFill>
              <a:gsLst>
                <a:gs pos="0">
                  <a:srgbClr val="912E24">
                    <a:alpha val="18715"/>
                  </a:srgbClr>
                </a:gs>
                <a:gs pos="14286">
                  <a:srgbClr val="912E24">
                    <a:alpha val="17342"/>
                  </a:srgbClr>
                </a:gs>
                <a:gs pos="28571">
                  <a:srgbClr val="912E24">
                    <a:alpha val="13746"/>
                  </a:srgbClr>
                </a:gs>
                <a:gs pos="42857">
                  <a:srgbClr val="912E24">
                    <a:alpha val="9244"/>
                  </a:srgbClr>
                </a:gs>
                <a:gs pos="57143">
                  <a:srgbClr val="912E24">
                    <a:alpha val="5233"/>
                  </a:srgbClr>
                </a:gs>
                <a:gs pos="71429">
                  <a:srgbClr val="912E24">
                    <a:alpha val="2484"/>
                  </a:srgbClr>
                </a:gs>
                <a:gs pos="85714">
                  <a:srgbClr val="912E24">
                    <a:alpha val="990"/>
                  </a:srgbClr>
                </a:gs>
                <a:gs pos="100000">
                  <a:srgbClr val="912E24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3617770">
              <a:off x="320067" y="2834740"/>
              <a:ext cx="40245" cy="10061"/>
            </a:xfrm>
            <a:prstGeom prst="ellipse">
              <a:avLst/>
            </a:prstGeom>
            <a:gradFill>
              <a:gsLst>
                <a:gs pos="0">
                  <a:srgbClr val="D24E47">
                    <a:alpha val="21894"/>
                  </a:srgbClr>
                </a:gs>
                <a:gs pos="14286">
                  <a:srgbClr val="D24E47">
                    <a:alpha val="20318"/>
                  </a:srgbClr>
                </a:gs>
                <a:gs pos="28571">
                  <a:srgbClr val="D24E47">
                    <a:alpha val="16167"/>
                  </a:srgbClr>
                </a:gs>
                <a:gs pos="42857">
                  <a:srgbClr val="D24E47">
                    <a:alpha val="10923"/>
                  </a:srgbClr>
                </a:gs>
                <a:gs pos="57143">
                  <a:srgbClr val="D24E47">
                    <a:alpha val="6208"/>
                  </a:srgbClr>
                </a:gs>
                <a:gs pos="71429">
                  <a:srgbClr val="D24E47">
                    <a:alpha val="2956"/>
                  </a:srgbClr>
                </a:gs>
                <a:gs pos="85714">
                  <a:srgbClr val="D24E47">
                    <a:alpha val="1179"/>
                  </a:srgbClr>
                </a:gs>
                <a:gs pos="100000">
                  <a:srgbClr val="D24E47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7271844">
              <a:off x="3245848" y="2869686"/>
              <a:ext cx="55100" cy="13775"/>
            </a:xfrm>
            <a:prstGeom prst="ellipse">
              <a:avLst/>
            </a:prstGeom>
            <a:gradFill>
              <a:gsLst>
                <a:gs pos="0">
                  <a:srgbClr val="A63B33">
                    <a:alpha val="19281"/>
                  </a:srgbClr>
                </a:gs>
                <a:gs pos="14286">
                  <a:srgbClr val="A63B33">
                    <a:alpha val="17871"/>
                  </a:srgbClr>
                </a:gs>
                <a:gs pos="28571">
                  <a:srgbClr val="A63B33">
                    <a:alpha val="14175"/>
                  </a:srgbClr>
                </a:gs>
                <a:gs pos="42857">
                  <a:srgbClr val="A63B33">
                    <a:alpha val="9540"/>
                  </a:srgbClr>
                </a:gs>
                <a:gs pos="57143">
                  <a:srgbClr val="A63B33">
                    <a:alpha val="5404"/>
                  </a:srgbClr>
                </a:gs>
                <a:gs pos="71429">
                  <a:srgbClr val="A63B33">
                    <a:alpha val="2567"/>
                  </a:srgbClr>
                </a:gs>
                <a:gs pos="85714">
                  <a:srgbClr val="A63B33">
                    <a:alpha val="1023"/>
                  </a:srgbClr>
                </a:gs>
                <a:gs pos="100000">
                  <a:srgbClr val="A63B33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-8465476">
              <a:off x="423159" y="3192358"/>
              <a:ext cx="578940" cy="5125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7848627">
              <a:off x="3116513" y="510104"/>
              <a:ext cx="47966" cy="11992"/>
            </a:xfrm>
            <a:prstGeom prst="ellipse">
              <a:avLst/>
            </a:prstGeom>
            <a:gradFill>
              <a:gsLst>
                <a:gs pos="0">
                  <a:srgbClr val="D05D59">
                    <a:alpha val="20547"/>
                  </a:srgbClr>
                </a:gs>
                <a:gs pos="14286">
                  <a:srgbClr val="D05D59">
                    <a:alpha val="19055"/>
                  </a:srgbClr>
                </a:gs>
                <a:gs pos="28571">
                  <a:srgbClr val="D05D59">
                    <a:alpha val="15138"/>
                  </a:srgbClr>
                </a:gs>
                <a:gs pos="42857">
                  <a:srgbClr val="D05D59">
                    <a:alpha val="10207"/>
                  </a:srgbClr>
                </a:gs>
                <a:gs pos="57143">
                  <a:srgbClr val="D05D59">
                    <a:alpha val="5791"/>
                  </a:srgbClr>
                </a:gs>
                <a:gs pos="71429">
                  <a:srgbClr val="D05D59">
                    <a:alpha val="2754"/>
                  </a:srgbClr>
                </a:gs>
                <a:gs pos="85714">
                  <a:srgbClr val="D05D59">
                    <a:alpha val="1098"/>
                  </a:srgbClr>
                </a:gs>
                <a:gs pos="100000">
                  <a:srgbClr val="D05D59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5878145">
              <a:off x="25087" y="1544172"/>
              <a:ext cx="50612" cy="12653"/>
            </a:xfrm>
            <a:prstGeom prst="ellipse">
              <a:avLst/>
            </a:prstGeom>
            <a:gradFill>
              <a:gsLst>
                <a:gs pos="0">
                  <a:srgbClr val="BF4F3A">
                    <a:alpha val="20080"/>
                  </a:srgbClr>
                </a:gs>
                <a:gs pos="14286">
                  <a:srgbClr val="BF4F3A">
                    <a:alpha val="18618"/>
                  </a:srgbClr>
                </a:gs>
                <a:gs pos="28571">
                  <a:srgbClr val="BF4F3A">
                    <a:alpha val="14782"/>
                  </a:srgbClr>
                </a:gs>
                <a:gs pos="42857">
                  <a:srgbClr val="BF4F3A">
                    <a:alpha val="9960"/>
                  </a:srgbClr>
                </a:gs>
                <a:gs pos="57143">
                  <a:srgbClr val="BF4F3A">
                    <a:alpha val="5648"/>
                  </a:srgbClr>
                </a:gs>
                <a:gs pos="71429">
                  <a:srgbClr val="BF4F3A">
                    <a:alpha val="2685"/>
                  </a:srgbClr>
                </a:gs>
                <a:gs pos="85714">
                  <a:srgbClr val="BF4F3A">
                    <a:alpha val="1070"/>
                  </a:srgbClr>
                </a:gs>
                <a:gs pos="100000">
                  <a:srgbClr val="BF4F3A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8681984">
              <a:off x="680741" y="402221"/>
              <a:ext cx="49844" cy="12461"/>
            </a:xfrm>
            <a:prstGeom prst="ellipse">
              <a:avLst/>
            </a:prstGeom>
            <a:gradFill>
              <a:gsLst>
                <a:gs pos="0">
                  <a:srgbClr val="BA4144">
                    <a:alpha val="20216"/>
                  </a:srgbClr>
                </a:gs>
                <a:gs pos="14286">
                  <a:srgbClr val="BA4144">
                    <a:alpha val="18745"/>
                  </a:srgbClr>
                </a:gs>
                <a:gs pos="28571">
                  <a:srgbClr val="BA4144">
                    <a:alpha val="14885"/>
                  </a:srgbClr>
                </a:gs>
                <a:gs pos="42857">
                  <a:srgbClr val="BA4144">
                    <a:alpha val="10032"/>
                  </a:srgbClr>
                </a:gs>
                <a:gs pos="57143">
                  <a:srgbClr val="BA4144">
                    <a:alpha val="5690"/>
                  </a:srgbClr>
                </a:gs>
                <a:gs pos="71429">
                  <a:srgbClr val="BA4144">
                    <a:alpha val="2705"/>
                  </a:srgbClr>
                </a:gs>
                <a:gs pos="85714">
                  <a:srgbClr val="BA4144">
                    <a:alpha val="1078"/>
                  </a:srgbClr>
                </a:gs>
                <a:gs pos="100000">
                  <a:srgbClr val="BA4144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7164118">
              <a:off x="15829" y="933492"/>
              <a:ext cx="479957" cy="298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6202975">
              <a:off x="79000" y="1296526"/>
              <a:ext cx="50869" cy="12717"/>
            </a:xfrm>
            <a:prstGeom prst="ellipse">
              <a:avLst/>
            </a:prstGeom>
            <a:gradFill>
              <a:gsLst>
                <a:gs pos="0">
                  <a:srgbClr val="C0664F">
                    <a:alpha val="20034"/>
                  </a:srgbClr>
                </a:gs>
                <a:gs pos="14286">
                  <a:srgbClr val="C0664F">
                    <a:alpha val="18575"/>
                  </a:srgbClr>
                </a:gs>
                <a:gs pos="28571">
                  <a:srgbClr val="C0664F">
                    <a:alpha val="14747"/>
                  </a:srgbClr>
                </a:gs>
                <a:gs pos="42857">
                  <a:srgbClr val="C0664F">
                    <a:alpha val="9936"/>
                  </a:srgbClr>
                </a:gs>
                <a:gs pos="57143">
                  <a:srgbClr val="C0664F">
                    <a:alpha val="5634"/>
                  </a:srgbClr>
                </a:gs>
                <a:gs pos="71429">
                  <a:srgbClr val="C0664F">
                    <a:alpha val="2678"/>
                  </a:srgbClr>
                </a:gs>
                <a:gs pos="85714">
                  <a:srgbClr val="C0664F">
                    <a:alpha val="1068"/>
                  </a:srgbClr>
                </a:gs>
                <a:gs pos="100000">
                  <a:srgbClr val="C0664F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4853755">
              <a:off x="-86117" y="2063995"/>
              <a:ext cx="274642" cy="3709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6400354">
              <a:off x="3164670" y="2516862"/>
              <a:ext cx="480436" cy="463490"/>
            </a:xfrm>
            <a:prstGeom prst="ellipse">
              <a:avLst/>
            </a:prstGeom>
            <a:gradFill>
              <a:gsLst>
                <a:gs pos="0">
                  <a:srgbClr val="000000">
                    <a:alpha val="11306"/>
                  </a:srgbClr>
                </a:gs>
                <a:gs pos="14286">
                  <a:srgbClr val="000000">
                    <a:alpha val="10441"/>
                  </a:srgbClr>
                </a:gs>
                <a:gs pos="28571">
                  <a:srgbClr val="000000">
                    <a:alpha val="8206"/>
                  </a:srgbClr>
                </a:gs>
                <a:gs pos="42857">
                  <a:srgbClr val="000000">
                    <a:alpha val="5461"/>
                  </a:srgbClr>
                </a:gs>
                <a:gs pos="57143">
                  <a:srgbClr val="000000">
                    <a:alpha val="3064"/>
                  </a:srgbClr>
                </a:gs>
                <a:gs pos="71429">
                  <a:srgbClr val="000000">
                    <a:alpha val="1446"/>
                  </a:srgbClr>
                </a:gs>
                <a:gs pos="85714">
                  <a:srgbClr val="000000">
                    <a:alpha val="574"/>
                  </a:srgbClr>
                </a:gs>
                <a:gs pos="100000">
                  <a:srgbClr val="000000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8722132">
              <a:off x="2627744" y="3255234"/>
              <a:ext cx="427050" cy="56364"/>
            </a:xfrm>
            <a:prstGeom prst="ellipse">
              <a:avLst/>
            </a:prstGeom>
            <a:gradFill>
              <a:gsLst>
                <a:gs pos="0">
                  <a:srgbClr val="FFFFE2">
                    <a:alpha val="32968"/>
                  </a:srgbClr>
                </a:gs>
                <a:gs pos="14286">
                  <a:srgbClr val="FFFFE2">
                    <a:alpha val="30764"/>
                  </a:srgbClr>
                </a:gs>
                <a:gs pos="28571">
                  <a:srgbClr val="FFFFE2">
                    <a:alpha val="24833"/>
                  </a:srgbClr>
                </a:gs>
                <a:gs pos="42857">
                  <a:srgbClr val="FFFFE2">
                    <a:alpha val="17075"/>
                  </a:srgbClr>
                </a:gs>
                <a:gs pos="57143">
                  <a:srgbClr val="FFFFE2">
                    <a:alpha val="9855"/>
                  </a:srgbClr>
                </a:gs>
                <a:gs pos="71429">
                  <a:srgbClr val="FFFFE2">
                    <a:alpha val="4740"/>
                  </a:srgbClr>
                </a:gs>
                <a:gs pos="85714">
                  <a:srgbClr val="FFFFE2">
                    <a:alpha val="1902"/>
                  </a:srgbClr>
                </a:gs>
                <a:gs pos="100000">
                  <a:srgbClr val="FFFF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3106318">
              <a:off x="2951497" y="672033"/>
              <a:ext cx="521557" cy="344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-9063063">
              <a:off x="2791984" y="318142"/>
              <a:ext cx="50937" cy="12734"/>
            </a:xfrm>
            <a:prstGeom prst="ellipse">
              <a:avLst/>
            </a:prstGeom>
            <a:gradFill>
              <a:gsLst>
                <a:gs pos="0">
                  <a:srgbClr val="BC633A">
                    <a:alpha val="20022"/>
                  </a:srgbClr>
                </a:gs>
                <a:gs pos="14286">
                  <a:srgbClr val="BC633A">
                    <a:alpha val="18564"/>
                  </a:srgbClr>
                </a:gs>
                <a:gs pos="28571">
                  <a:srgbClr val="BC633A">
                    <a:alpha val="14738"/>
                  </a:srgbClr>
                </a:gs>
                <a:gs pos="42857">
                  <a:srgbClr val="BC633A">
                    <a:alpha val="9930"/>
                  </a:srgbClr>
                </a:gs>
                <a:gs pos="57143">
                  <a:srgbClr val="BC633A">
                    <a:alpha val="5630"/>
                  </a:srgbClr>
                </a:gs>
                <a:gs pos="71429">
                  <a:srgbClr val="BC633A">
                    <a:alpha val="2676"/>
                  </a:srgbClr>
                </a:gs>
                <a:gs pos="85714">
                  <a:srgbClr val="BC633A">
                    <a:alpha val="1067"/>
                  </a:srgbClr>
                </a:gs>
                <a:gs pos="100000">
                  <a:srgbClr val="BC633A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-8742051">
              <a:off x="2851696" y="356366"/>
              <a:ext cx="54844" cy="13711"/>
            </a:xfrm>
            <a:prstGeom prst="ellipse">
              <a:avLst/>
            </a:prstGeom>
            <a:gradFill>
              <a:gsLst>
                <a:gs pos="0">
                  <a:srgbClr val="AE4B41">
                    <a:alpha val="19327"/>
                  </a:srgbClr>
                </a:gs>
                <a:gs pos="14286">
                  <a:srgbClr val="AE4B41">
                    <a:alpha val="17913"/>
                  </a:srgbClr>
                </a:gs>
                <a:gs pos="28571">
                  <a:srgbClr val="AE4B41">
                    <a:alpha val="14210"/>
                  </a:srgbClr>
                </a:gs>
                <a:gs pos="42857">
                  <a:srgbClr val="AE4B41">
                    <a:alpha val="9564"/>
                  </a:srgbClr>
                </a:gs>
                <a:gs pos="57143">
                  <a:srgbClr val="AE4B41">
                    <a:alpha val="5418"/>
                  </a:srgbClr>
                </a:gs>
                <a:gs pos="71429">
                  <a:srgbClr val="AE4B41">
                    <a:alpha val="2574"/>
                  </a:srgbClr>
                </a:gs>
                <a:gs pos="85714">
                  <a:srgbClr val="AE4B41">
                    <a:alpha val="1026"/>
                  </a:srgbClr>
                </a:gs>
                <a:gs pos="100000">
                  <a:srgbClr val="AE4B41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9491819">
              <a:off x="2611763" y="3411483"/>
              <a:ext cx="50052" cy="12513"/>
            </a:xfrm>
            <a:prstGeom prst="ellipse">
              <a:avLst/>
            </a:prstGeom>
            <a:gradFill>
              <a:gsLst>
                <a:gs pos="0">
                  <a:srgbClr val="BF543C">
                    <a:alpha val="20179"/>
                  </a:srgbClr>
                </a:gs>
                <a:gs pos="14286">
                  <a:srgbClr val="BF543C">
                    <a:alpha val="18710"/>
                  </a:srgbClr>
                </a:gs>
                <a:gs pos="28571">
                  <a:srgbClr val="BF543C">
                    <a:alpha val="14857"/>
                  </a:srgbClr>
                </a:gs>
                <a:gs pos="42857">
                  <a:srgbClr val="BF543C">
                    <a:alpha val="10013"/>
                  </a:srgbClr>
                </a:gs>
                <a:gs pos="57143">
                  <a:srgbClr val="BF543C">
                    <a:alpha val="5678"/>
                  </a:srgbClr>
                </a:gs>
                <a:gs pos="71429">
                  <a:srgbClr val="BF543C">
                    <a:alpha val="2699"/>
                  </a:srgbClr>
                </a:gs>
                <a:gs pos="85714">
                  <a:srgbClr val="BF543C">
                    <a:alpha val="1076"/>
                  </a:srgbClr>
                </a:gs>
                <a:gs pos="100000">
                  <a:srgbClr val="BF543C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8687095">
              <a:off x="1007131" y="-148728"/>
              <a:ext cx="648404" cy="4036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6701864">
              <a:off x="3392508" y="2631120"/>
              <a:ext cx="51872" cy="12968"/>
            </a:xfrm>
            <a:prstGeom prst="ellipse">
              <a:avLst/>
            </a:prstGeom>
            <a:gradFill>
              <a:gsLst>
                <a:gs pos="0">
                  <a:srgbClr val="B93635">
                    <a:alpha val="19857"/>
                  </a:srgbClr>
                </a:gs>
                <a:gs pos="14286">
                  <a:srgbClr val="B93635">
                    <a:alpha val="18409"/>
                  </a:srgbClr>
                </a:gs>
                <a:gs pos="28571">
                  <a:srgbClr val="B93635">
                    <a:alpha val="14612"/>
                  </a:srgbClr>
                </a:gs>
                <a:gs pos="42857">
                  <a:srgbClr val="B93635">
                    <a:alpha val="9843"/>
                  </a:srgbClr>
                </a:gs>
                <a:gs pos="57143">
                  <a:srgbClr val="B93635">
                    <a:alpha val="5580"/>
                  </a:srgbClr>
                </a:gs>
                <a:gs pos="71429">
                  <a:srgbClr val="B93635">
                    <a:alpha val="2652"/>
                  </a:srgbClr>
                </a:gs>
                <a:gs pos="85714">
                  <a:srgbClr val="B93635">
                    <a:alpha val="1057"/>
                  </a:srgbClr>
                </a:gs>
                <a:gs pos="100000">
                  <a:srgbClr val="B93635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3751849">
              <a:off x="288940" y="2783083"/>
              <a:ext cx="45805" cy="11451"/>
            </a:xfrm>
            <a:prstGeom prst="ellipse">
              <a:avLst/>
            </a:prstGeom>
            <a:gradFill>
              <a:gsLst>
                <a:gs pos="0">
                  <a:srgbClr val="D24840">
                    <a:alpha val="20926"/>
                  </a:srgbClr>
                </a:gs>
                <a:gs pos="14286">
                  <a:srgbClr val="D24840">
                    <a:alpha val="19410"/>
                  </a:srgbClr>
                </a:gs>
                <a:gs pos="28571">
                  <a:srgbClr val="D24840">
                    <a:alpha val="15427"/>
                  </a:srgbClr>
                </a:gs>
                <a:gs pos="42857">
                  <a:srgbClr val="D24840">
                    <a:alpha val="10408"/>
                  </a:srgbClr>
                </a:gs>
                <a:gs pos="57143">
                  <a:srgbClr val="D24840">
                    <a:alpha val="5908"/>
                  </a:srgbClr>
                </a:gs>
                <a:gs pos="71429">
                  <a:srgbClr val="D24840">
                    <a:alpha val="2810"/>
                  </a:srgbClr>
                </a:gs>
                <a:gs pos="85714">
                  <a:srgbClr val="D24840">
                    <a:alpha val="1121"/>
                  </a:srgbClr>
                </a:gs>
                <a:gs pos="100000">
                  <a:srgbClr val="D24840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4922152">
              <a:off x="52452" y="2223336"/>
              <a:ext cx="46169" cy="11542"/>
            </a:xfrm>
            <a:prstGeom prst="ellipse">
              <a:avLst/>
            </a:prstGeom>
            <a:gradFill>
              <a:gsLst>
                <a:gs pos="0">
                  <a:srgbClr val="C81A41">
                    <a:alpha val="20863"/>
                  </a:srgbClr>
                </a:gs>
                <a:gs pos="14286">
                  <a:srgbClr val="C81A41">
                    <a:alpha val="19351"/>
                  </a:srgbClr>
                </a:gs>
                <a:gs pos="28571">
                  <a:srgbClr val="C81A41">
                    <a:alpha val="15379"/>
                  </a:srgbClr>
                </a:gs>
                <a:gs pos="42857">
                  <a:srgbClr val="C81A41">
                    <a:alpha val="10374"/>
                  </a:srgbClr>
                </a:gs>
                <a:gs pos="57143">
                  <a:srgbClr val="C81A41">
                    <a:alpha val="5888"/>
                  </a:srgbClr>
                </a:gs>
                <a:gs pos="71429">
                  <a:srgbClr val="C81A41">
                    <a:alpha val="2801"/>
                  </a:srgbClr>
                </a:gs>
                <a:gs pos="85714">
                  <a:srgbClr val="C81A41">
                    <a:alpha val="1117"/>
                  </a:srgbClr>
                </a:gs>
                <a:gs pos="100000">
                  <a:srgbClr val="C81A41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5062719">
              <a:off x="19168" y="2070942"/>
              <a:ext cx="59109" cy="14777"/>
            </a:xfrm>
            <a:prstGeom prst="ellipse">
              <a:avLst/>
            </a:prstGeom>
            <a:gradFill>
              <a:gsLst>
                <a:gs pos="0">
                  <a:srgbClr val="B03733">
                    <a:alpha val="18561"/>
                  </a:srgbClr>
                </a:gs>
                <a:gs pos="14286">
                  <a:srgbClr val="B03733">
                    <a:alpha val="17198"/>
                  </a:srgbClr>
                </a:gs>
                <a:gs pos="28571">
                  <a:srgbClr val="B03733">
                    <a:alpha val="13630"/>
                  </a:srgbClr>
                </a:gs>
                <a:gs pos="42857">
                  <a:srgbClr val="B03733">
                    <a:alpha val="9163"/>
                  </a:srgbClr>
                </a:gs>
                <a:gs pos="57143">
                  <a:srgbClr val="B03733">
                    <a:alpha val="5186"/>
                  </a:srgbClr>
                </a:gs>
                <a:gs pos="71429">
                  <a:srgbClr val="B03733">
                    <a:alpha val="2462"/>
                  </a:srgbClr>
                </a:gs>
                <a:gs pos="85714">
                  <a:srgbClr val="B03733">
                    <a:alpha val="981"/>
                  </a:srgbClr>
                </a:gs>
                <a:gs pos="100000">
                  <a:srgbClr val="B03733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497499">
              <a:off x="-513" y="1754677"/>
              <a:ext cx="54529" cy="13632"/>
            </a:xfrm>
            <a:prstGeom prst="ellipse">
              <a:avLst/>
            </a:prstGeom>
            <a:gradFill>
              <a:gsLst>
                <a:gs pos="0">
                  <a:srgbClr val="B93D3A">
                    <a:alpha val="19383"/>
                  </a:srgbClr>
                </a:gs>
                <a:gs pos="14286">
                  <a:srgbClr val="B93D3A">
                    <a:alpha val="17966"/>
                  </a:srgbClr>
                </a:gs>
                <a:gs pos="28571">
                  <a:srgbClr val="B93D3A">
                    <a:alpha val="14253"/>
                  </a:srgbClr>
                </a:gs>
                <a:gs pos="42857">
                  <a:srgbClr val="B93D3A">
                    <a:alpha val="9594"/>
                  </a:srgbClr>
                </a:gs>
                <a:gs pos="57143">
                  <a:srgbClr val="B93D3A">
                    <a:alpha val="5435"/>
                  </a:srgbClr>
                </a:gs>
                <a:gs pos="71429">
                  <a:srgbClr val="B93D3A">
                    <a:alpha val="2582"/>
                  </a:srgbClr>
                </a:gs>
                <a:gs pos="85714">
                  <a:srgbClr val="B93D3A">
                    <a:alpha val="1029"/>
                  </a:srgbClr>
                </a:gs>
                <a:gs pos="100000">
                  <a:srgbClr val="B93D3A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3736125">
              <a:off x="3324454" y="872287"/>
              <a:ext cx="56469" cy="14117"/>
            </a:xfrm>
            <a:prstGeom prst="ellipse">
              <a:avLst/>
            </a:prstGeom>
            <a:gradFill>
              <a:gsLst>
                <a:gs pos="0">
                  <a:srgbClr val="A73F43">
                    <a:alpha val="19036"/>
                  </a:srgbClr>
                </a:gs>
                <a:gs pos="14286">
                  <a:srgbClr val="A73F43">
                    <a:alpha val="17641"/>
                  </a:srgbClr>
                </a:gs>
                <a:gs pos="28571">
                  <a:srgbClr val="A73F43">
                    <a:alpha val="13989"/>
                  </a:srgbClr>
                </a:gs>
                <a:gs pos="42857">
                  <a:srgbClr val="A73F43">
                    <a:alpha val="9412"/>
                  </a:srgbClr>
                </a:gs>
                <a:gs pos="57143">
                  <a:srgbClr val="A73F43">
                    <a:alpha val="5330"/>
                  </a:srgbClr>
                </a:gs>
                <a:gs pos="71429">
                  <a:srgbClr val="A73F43">
                    <a:alpha val="2531"/>
                  </a:srgbClr>
                </a:gs>
                <a:gs pos="85714">
                  <a:srgbClr val="A73F43">
                    <a:alpha val="1009"/>
                  </a:srgbClr>
                </a:gs>
                <a:gs pos="100000">
                  <a:srgbClr val="A73F43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-9101296">
              <a:off x="802269" y="3306278"/>
              <a:ext cx="54595" cy="13649"/>
            </a:xfrm>
            <a:prstGeom prst="ellipse">
              <a:avLst/>
            </a:prstGeom>
            <a:gradFill>
              <a:gsLst>
                <a:gs pos="0">
                  <a:srgbClr val="C4381A">
                    <a:alpha val="19371"/>
                  </a:srgbClr>
                </a:gs>
                <a:gs pos="14286">
                  <a:srgbClr val="C4381A">
                    <a:alpha val="17955"/>
                  </a:srgbClr>
                </a:gs>
                <a:gs pos="28571">
                  <a:srgbClr val="C4381A">
                    <a:alpha val="14244"/>
                  </a:srgbClr>
                </a:gs>
                <a:gs pos="42857">
                  <a:srgbClr val="C4381A">
                    <a:alpha val="9588"/>
                  </a:srgbClr>
                </a:gs>
                <a:gs pos="57143">
                  <a:srgbClr val="C4381A">
                    <a:alpha val="5432"/>
                  </a:srgbClr>
                </a:gs>
                <a:gs pos="71429">
                  <a:srgbClr val="C4381A">
                    <a:alpha val="2580"/>
                  </a:srgbClr>
                </a:gs>
                <a:gs pos="85714">
                  <a:srgbClr val="C4381A">
                    <a:alpha val="1028"/>
                  </a:srgbClr>
                </a:gs>
                <a:gs pos="100000">
                  <a:srgbClr val="C4381A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-10320682">
              <a:off x="2046082" y="-211285"/>
              <a:ext cx="500170" cy="485517"/>
            </a:xfrm>
            <a:prstGeom prst="ellipse">
              <a:avLst/>
            </a:prstGeom>
            <a:gradFill>
              <a:gsLst>
                <a:gs pos="0">
                  <a:srgbClr val="000000">
                    <a:alpha val="14544"/>
                  </a:srgbClr>
                </a:gs>
                <a:gs pos="14286">
                  <a:srgbClr val="000000">
                    <a:alpha val="13451"/>
                  </a:srgbClr>
                </a:gs>
                <a:gs pos="28571">
                  <a:srgbClr val="000000">
                    <a:alpha val="10610"/>
                  </a:srgbClr>
                </a:gs>
                <a:gs pos="42857">
                  <a:srgbClr val="000000">
                    <a:alpha val="7093"/>
                  </a:srgbClr>
                </a:gs>
                <a:gs pos="57143">
                  <a:srgbClr val="000000">
                    <a:alpha val="3995"/>
                  </a:srgbClr>
                </a:gs>
                <a:gs pos="71429">
                  <a:srgbClr val="000000">
                    <a:alpha val="1890"/>
                  </a:srgbClr>
                </a:gs>
                <a:gs pos="85714">
                  <a:srgbClr val="000000">
                    <a:alpha val="752"/>
                  </a:srgbClr>
                </a:gs>
                <a:gs pos="100000">
                  <a:srgbClr val="00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3587439">
              <a:off x="3067593" y="862585"/>
              <a:ext cx="539123" cy="8030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4592930">
              <a:off x="141634" y="2489281"/>
              <a:ext cx="43419" cy="10855"/>
            </a:xfrm>
            <a:prstGeom prst="ellipse">
              <a:avLst/>
            </a:prstGeom>
            <a:gradFill>
              <a:gsLst>
                <a:gs pos="0">
                  <a:srgbClr val="CE454D">
                    <a:alpha val="21343"/>
                  </a:srgbClr>
                </a:gs>
                <a:gs pos="14286">
                  <a:srgbClr val="CE454D">
                    <a:alpha val="19801"/>
                  </a:srgbClr>
                </a:gs>
                <a:gs pos="28571">
                  <a:srgbClr val="CE454D">
                    <a:alpha val="15746"/>
                  </a:srgbClr>
                </a:gs>
                <a:gs pos="42857">
                  <a:srgbClr val="CE454D">
                    <a:alpha val="10629"/>
                  </a:srgbClr>
                </a:gs>
                <a:gs pos="57143">
                  <a:srgbClr val="CE454D">
                    <a:alpha val="6037"/>
                  </a:srgbClr>
                </a:gs>
                <a:gs pos="71429">
                  <a:srgbClr val="CE454D">
                    <a:alpha val="2873"/>
                  </a:srgbClr>
                </a:gs>
                <a:gs pos="85714">
                  <a:srgbClr val="CE454D">
                    <a:alpha val="1146"/>
                  </a:srgbClr>
                </a:gs>
                <a:gs pos="100000">
                  <a:srgbClr val="CE454D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7699443">
              <a:off x="437636" y="1805418"/>
              <a:ext cx="60184" cy="15046"/>
            </a:xfrm>
            <a:prstGeom prst="ellipse">
              <a:avLst/>
            </a:prstGeom>
            <a:gradFill>
              <a:gsLst>
                <a:gs pos="0">
                  <a:srgbClr val="FC612B">
                    <a:alpha val="18367"/>
                  </a:srgbClr>
                </a:gs>
                <a:gs pos="14286">
                  <a:srgbClr val="FC612B">
                    <a:alpha val="17016"/>
                  </a:srgbClr>
                </a:gs>
                <a:gs pos="28571">
                  <a:srgbClr val="FC612B">
                    <a:alpha val="13483"/>
                  </a:srgbClr>
                </a:gs>
                <a:gs pos="42857">
                  <a:srgbClr val="FC612B">
                    <a:alpha val="9062"/>
                  </a:srgbClr>
                </a:gs>
                <a:gs pos="57143">
                  <a:srgbClr val="FC612B">
                    <a:alpha val="5127"/>
                  </a:srgbClr>
                </a:gs>
                <a:gs pos="71429">
                  <a:srgbClr val="FC612B">
                    <a:alpha val="2434"/>
                  </a:srgbClr>
                </a:gs>
                <a:gs pos="85714">
                  <a:srgbClr val="FC612B">
                    <a:alpha val="970"/>
                  </a:srgbClr>
                </a:gs>
                <a:gs pos="100000">
                  <a:srgbClr val="FC612B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-9187310">
              <a:off x="886333" y="3443001"/>
              <a:ext cx="366962" cy="120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7495937">
              <a:off x="2822087" y="2985840"/>
              <a:ext cx="631134" cy="168252"/>
            </a:xfrm>
            <a:prstGeom prst="ellipse">
              <a:avLst/>
            </a:prstGeom>
            <a:gradFill>
              <a:gsLst>
                <a:gs pos="0">
                  <a:srgbClr val="000000">
                    <a:alpha val="17843"/>
                  </a:srgbClr>
                </a:gs>
                <a:gs pos="14286">
                  <a:srgbClr val="000000">
                    <a:alpha val="16526"/>
                  </a:srgbClr>
                </a:gs>
                <a:gs pos="28571">
                  <a:srgbClr val="000000">
                    <a:alpha val="13086"/>
                  </a:srgbClr>
                </a:gs>
                <a:gs pos="42857">
                  <a:srgbClr val="000000">
                    <a:alpha val="8789"/>
                  </a:srgbClr>
                </a:gs>
                <a:gs pos="57143">
                  <a:srgbClr val="000000">
                    <a:alpha val="4970"/>
                  </a:srgbClr>
                </a:gs>
                <a:gs pos="71429">
                  <a:srgbClr val="000000">
                    <a:alpha val="2358"/>
                  </a:srgbClr>
                </a:gs>
                <a:gs pos="85714">
                  <a:srgbClr val="000000">
                    <a:alpha val="939"/>
                  </a:srgbClr>
                </a:gs>
                <a:gs pos="100000">
                  <a:srgbClr val="0000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3610986">
              <a:off x="3110108" y="922785"/>
              <a:ext cx="542398" cy="3738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-8807951">
              <a:off x="1172359" y="3363091"/>
              <a:ext cx="702150" cy="5227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3841286">
              <a:off x="3334940" y="890180"/>
              <a:ext cx="49795" cy="12449"/>
            </a:xfrm>
            <a:prstGeom prst="ellipse">
              <a:avLst/>
            </a:prstGeom>
            <a:gradFill>
              <a:gsLst>
                <a:gs pos="0">
                  <a:srgbClr val="BD484D">
                    <a:alpha val="20224"/>
                  </a:srgbClr>
                </a:gs>
                <a:gs pos="14286">
                  <a:srgbClr val="BD484D">
                    <a:alpha val="18753"/>
                  </a:srgbClr>
                </a:gs>
                <a:gs pos="28571">
                  <a:srgbClr val="BD484D">
                    <a:alpha val="14892"/>
                  </a:srgbClr>
                </a:gs>
                <a:gs pos="42857">
                  <a:srgbClr val="BD484D">
                    <a:alpha val="10037"/>
                  </a:srgbClr>
                </a:gs>
                <a:gs pos="57143">
                  <a:srgbClr val="BD484D">
                    <a:alpha val="5692"/>
                  </a:srgbClr>
                </a:gs>
                <a:gs pos="71429">
                  <a:srgbClr val="BD484D">
                    <a:alpha val="2706"/>
                  </a:srgbClr>
                </a:gs>
                <a:gs pos="85714">
                  <a:srgbClr val="BD484D">
                    <a:alpha val="1079"/>
                  </a:srgbClr>
                </a:gs>
                <a:gs pos="100000">
                  <a:srgbClr val="BD484D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5805236">
              <a:off x="351907" y="1688326"/>
              <a:ext cx="483513" cy="314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-9230765">
              <a:off x="2303750" y="189747"/>
              <a:ext cx="607689" cy="3539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-9773569">
              <a:off x="2429149" y="126335"/>
              <a:ext cx="60028" cy="15007"/>
            </a:xfrm>
            <a:prstGeom prst="ellipse">
              <a:avLst/>
            </a:prstGeom>
            <a:gradFill>
              <a:gsLst>
                <a:gs pos="0">
                  <a:srgbClr val="943E3B">
                    <a:alpha val="18395"/>
                  </a:srgbClr>
                </a:gs>
                <a:gs pos="14286">
                  <a:srgbClr val="943E3B">
                    <a:alpha val="17042"/>
                  </a:srgbClr>
                </a:gs>
                <a:gs pos="28571">
                  <a:srgbClr val="943E3B">
                    <a:alpha val="13504"/>
                  </a:srgbClr>
                </a:gs>
                <a:gs pos="42857">
                  <a:srgbClr val="943E3B">
                    <a:alpha val="9077"/>
                  </a:srgbClr>
                </a:gs>
                <a:gs pos="57143">
                  <a:srgbClr val="943E3B">
                    <a:alpha val="5136"/>
                  </a:srgbClr>
                </a:gs>
                <a:gs pos="71429">
                  <a:srgbClr val="943E3B">
                    <a:alpha val="2438"/>
                  </a:srgbClr>
                </a:gs>
                <a:gs pos="85714">
                  <a:srgbClr val="943E3B">
                    <a:alpha val="971"/>
                  </a:srgbClr>
                </a:gs>
                <a:gs pos="100000">
                  <a:srgbClr val="943E3B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4655020">
              <a:off x="3439937" y="1222424"/>
              <a:ext cx="268472" cy="132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6793117">
              <a:off x="3344314" y="2023761"/>
              <a:ext cx="531137" cy="4502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6175990">
              <a:off x="613177" y="1600676"/>
              <a:ext cx="623873" cy="50969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5797755">
              <a:off x="23023" y="1565650"/>
              <a:ext cx="46399" cy="11600"/>
            </a:xfrm>
            <a:prstGeom prst="ellipse">
              <a:avLst/>
            </a:prstGeom>
            <a:gradFill>
              <a:gsLst>
                <a:gs pos="0">
                  <a:srgbClr val="D0543F">
                    <a:alpha val="20822"/>
                  </a:srgbClr>
                </a:gs>
                <a:gs pos="14286">
                  <a:srgbClr val="D0543F">
                    <a:alpha val="19313"/>
                  </a:srgbClr>
                </a:gs>
                <a:gs pos="28571">
                  <a:srgbClr val="D0543F">
                    <a:alpha val="15348"/>
                  </a:srgbClr>
                </a:gs>
                <a:gs pos="42857">
                  <a:srgbClr val="D0543F">
                    <a:alpha val="10353"/>
                  </a:srgbClr>
                </a:gs>
                <a:gs pos="57143">
                  <a:srgbClr val="D0543F">
                    <a:alpha val="5876"/>
                  </a:srgbClr>
                </a:gs>
                <a:gs pos="71429">
                  <a:srgbClr val="D0543F">
                    <a:alpha val="2795"/>
                  </a:srgbClr>
                </a:gs>
                <a:gs pos="85714">
                  <a:srgbClr val="D0543F">
                    <a:alpha val="1115"/>
                  </a:srgbClr>
                </a:gs>
                <a:gs pos="100000">
                  <a:srgbClr val="D0543F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-9566806">
              <a:off x="1069831" y="3454816"/>
              <a:ext cx="44601" cy="11150"/>
            </a:xfrm>
            <a:prstGeom prst="ellipse">
              <a:avLst/>
            </a:prstGeom>
            <a:gradFill>
              <a:gsLst>
                <a:gs pos="0">
                  <a:srgbClr val="D85342">
                    <a:alpha val="21137"/>
                  </a:srgbClr>
                </a:gs>
                <a:gs pos="14286">
                  <a:srgbClr val="D85342">
                    <a:alpha val="19608"/>
                  </a:srgbClr>
                </a:gs>
                <a:gs pos="28571">
                  <a:srgbClr val="D85342">
                    <a:alpha val="15588"/>
                  </a:srgbClr>
                </a:gs>
                <a:gs pos="42857">
                  <a:srgbClr val="D85342">
                    <a:alpha val="10520"/>
                  </a:srgbClr>
                </a:gs>
                <a:gs pos="57143">
                  <a:srgbClr val="D85342">
                    <a:alpha val="5973"/>
                  </a:srgbClr>
                </a:gs>
                <a:gs pos="71429">
                  <a:srgbClr val="D85342">
                    <a:alpha val="2842"/>
                  </a:srgbClr>
                </a:gs>
                <a:gs pos="85714">
                  <a:srgbClr val="D85342">
                    <a:alpha val="1134"/>
                  </a:srgbClr>
                </a:gs>
                <a:gs pos="100000">
                  <a:srgbClr val="D85342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10698261">
              <a:off x="2130161" y="-156002"/>
              <a:ext cx="460394" cy="453094"/>
            </a:xfrm>
            <a:prstGeom prst="ellipse">
              <a:avLst/>
            </a:prstGeom>
            <a:gradFill>
              <a:gsLst>
                <a:gs pos="0">
                  <a:srgbClr val="000000">
                    <a:alpha val="1634"/>
                  </a:srgbClr>
                </a:gs>
                <a:gs pos="14286">
                  <a:srgbClr val="000000">
                    <a:alpha val="1503"/>
                  </a:srgbClr>
                </a:gs>
                <a:gs pos="28571">
                  <a:srgbClr val="000000">
                    <a:alpha val="1169"/>
                  </a:srgbClr>
                </a:gs>
                <a:gs pos="42857">
                  <a:srgbClr val="000000">
                    <a:alpha val="768"/>
                  </a:srgbClr>
                </a:gs>
                <a:gs pos="57143">
                  <a:srgbClr val="000000">
                    <a:alpha val="426"/>
                  </a:srgbClr>
                </a:gs>
                <a:gs pos="71429">
                  <a:srgbClr val="000000">
                    <a:alpha val="200"/>
                  </a:srgbClr>
                </a:gs>
                <a:gs pos="85714">
                  <a:srgbClr val="000000">
                    <a:alpha val="79"/>
                  </a:srgbClr>
                </a:gs>
                <a:gs pos="100000">
                  <a:srgbClr val="00000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8277795">
              <a:off x="983404" y="-161486"/>
              <a:ext cx="659181" cy="4285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5144309">
              <a:off x="-182698" y="935226"/>
              <a:ext cx="501850" cy="492544"/>
            </a:xfrm>
            <a:prstGeom prst="ellipse">
              <a:avLst/>
            </a:prstGeom>
            <a:gradFill>
              <a:gsLst>
                <a:gs pos="0">
                  <a:srgbClr val="000000">
                    <a:alpha val="1259"/>
                  </a:srgbClr>
                </a:gs>
                <a:gs pos="14286">
                  <a:srgbClr val="000000">
                    <a:alpha val="1158"/>
                  </a:srgbClr>
                </a:gs>
                <a:gs pos="28571">
                  <a:srgbClr val="000000">
                    <a:alpha val="900"/>
                  </a:srgbClr>
                </a:gs>
                <a:gs pos="42857">
                  <a:srgbClr val="000000">
                    <a:alpha val="591"/>
                  </a:srgbClr>
                </a:gs>
                <a:gs pos="57143">
                  <a:srgbClr val="000000">
                    <a:alpha val="328"/>
                  </a:srgbClr>
                </a:gs>
                <a:gs pos="71429">
                  <a:srgbClr val="000000">
                    <a:alpha val="154"/>
                  </a:srgbClr>
                </a:gs>
                <a:gs pos="85714">
                  <a:srgbClr val="000000">
                    <a:alpha val="61"/>
                  </a:srgbClr>
                </a:gs>
                <a:gs pos="100000">
                  <a:srgbClr val="000000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10118546">
              <a:off x="2176027" y="3539474"/>
              <a:ext cx="246253" cy="807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3796982">
              <a:off x="-240677" y="2305716"/>
              <a:ext cx="734799" cy="3351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6943653">
              <a:off x="-84082" y="1035950"/>
              <a:ext cx="583775" cy="5872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5229312">
              <a:off x="3581282" y="1667156"/>
              <a:ext cx="55904" cy="13976"/>
            </a:xfrm>
            <a:prstGeom prst="ellipse">
              <a:avLst/>
            </a:prstGeom>
            <a:gradFill>
              <a:gsLst>
                <a:gs pos="0">
                  <a:srgbClr val="AE413D">
                    <a:alpha val="19137"/>
                  </a:srgbClr>
                </a:gs>
                <a:gs pos="14286">
                  <a:srgbClr val="AE413D">
                    <a:alpha val="17736"/>
                  </a:srgbClr>
                </a:gs>
                <a:gs pos="28571">
                  <a:srgbClr val="AE413D">
                    <a:alpha val="14066"/>
                  </a:srgbClr>
                </a:gs>
                <a:gs pos="42857">
                  <a:srgbClr val="AE413D">
                    <a:alpha val="9465"/>
                  </a:srgbClr>
                </a:gs>
                <a:gs pos="57143">
                  <a:srgbClr val="AE413D">
                    <a:alpha val="5361"/>
                  </a:srgbClr>
                </a:gs>
                <a:gs pos="71429">
                  <a:srgbClr val="AE413D">
                    <a:alpha val="2546"/>
                  </a:srgbClr>
                </a:gs>
                <a:gs pos="85714">
                  <a:srgbClr val="AE413D">
                    <a:alpha val="1015"/>
                  </a:srgbClr>
                </a:gs>
                <a:gs pos="100000">
                  <a:srgbClr val="AE413D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9970896">
              <a:off x="1118484" y="53155"/>
              <a:ext cx="574730" cy="5294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6461494">
              <a:off x="3264191" y="2346495"/>
              <a:ext cx="515617" cy="4703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4188234">
              <a:off x="578322" y="2313872"/>
              <a:ext cx="63656" cy="15914"/>
            </a:xfrm>
            <a:prstGeom prst="ellipse">
              <a:avLst/>
            </a:prstGeom>
            <a:gradFill>
              <a:gsLst>
                <a:gs pos="0">
                  <a:srgbClr val="DD5864">
                    <a:alpha val="17737"/>
                  </a:srgbClr>
                </a:gs>
                <a:gs pos="14286">
                  <a:srgbClr val="DD5864">
                    <a:alpha val="16427"/>
                  </a:srgbClr>
                </a:gs>
                <a:gs pos="28571">
                  <a:srgbClr val="DD5864">
                    <a:alpha val="13006"/>
                  </a:srgbClr>
                </a:gs>
                <a:gs pos="42857">
                  <a:srgbClr val="DD5864">
                    <a:alpha val="8734"/>
                  </a:srgbClr>
                </a:gs>
                <a:gs pos="57143">
                  <a:srgbClr val="DD5864">
                    <a:alpha val="4938"/>
                  </a:srgbClr>
                </a:gs>
                <a:gs pos="71429">
                  <a:srgbClr val="DD5864">
                    <a:alpha val="2343"/>
                  </a:srgbClr>
                </a:gs>
                <a:gs pos="85714">
                  <a:srgbClr val="DD5864">
                    <a:alpha val="933"/>
                  </a:srgbClr>
                </a:gs>
                <a:gs pos="100000">
                  <a:srgbClr val="DD5864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3351131">
              <a:off x="-252083" y="2194556"/>
              <a:ext cx="651684" cy="3535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5862176">
              <a:off x="445380" y="1889486"/>
              <a:ext cx="59610" cy="14902"/>
            </a:xfrm>
            <a:prstGeom prst="ellipse">
              <a:avLst/>
            </a:prstGeom>
            <a:gradFill>
              <a:gsLst>
                <a:gs pos="0">
                  <a:srgbClr val="FF8269">
                    <a:alpha val="18471"/>
                  </a:srgbClr>
                </a:gs>
                <a:gs pos="14286">
                  <a:srgbClr val="FF8269">
                    <a:alpha val="17113"/>
                  </a:srgbClr>
                </a:gs>
                <a:gs pos="28571">
                  <a:srgbClr val="FF8269">
                    <a:alpha val="13561"/>
                  </a:srgbClr>
                </a:gs>
                <a:gs pos="42857">
                  <a:srgbClr val="FF8269">
                    <a:alpha val="9116"/>
                  </a:srgbClr>
                </a:gs>
                <a:gs pos="57143">
                  <a:srgbClr val="FF8269">
                    <a:alpha val="5159"/>
                  </a:srgbClr>
                </a:gs>
                <a:gs pos="71429">
                  <a:srgbClr val="FF8269">
                    <a:alpha val="2449"/>
                  </a:srgbClr>
                </a:gs>
                <a:gs pos="85714">
                  <a:srgbClr val="FF8269">
                    <a:alpha val="976"/>
                  </a:srgbClr>
                </a:gs>
                <a:gs pos="100000">
                  <a:srgbClr val="FF8269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5243053">
              <a:off x="3263051" y="1722833"/>
              <a:ext cx="645767" cy="1116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7276634">
              <a:off x="3113506" y="2712912"/>
              <a:ext cx="451978" cy="669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3690276">
              <a:off x="-224481" y="2245806"/>
              <a:ext cx="644490" cy="3317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3751269">
              <a:off x="279745" y="2762384"/>
              <a:ext cx="56427" cy="14107"/>
            </a:xfrm>
            <a:prstGeom prst="ellipse">
              <a:avLst/>
            </a:prstGeom>
            <a:gradFill>
              <a:gsLst>
                <a:gs pos="0">
                  <a:srgbClr val="CB453E">
                    <a:alpha val="19044"/>
                  </a:srgbClr>
                </a:gs>
                <a:gs pos="14286">
                  <a:srgbClr val="CB453E">
                    <a:alpha val="17648"/>
                  </a:srgbClr>
                </a:gs>
                <a:gs pos="28571">
                  <a:srgbClr val="CB453E">
                    <a:alpha val="13995"/>
                  </a:srgbClr>
                </a:gs>
                <a:gs pos="42857">
                  <a:srgbClr val="CB453E">
                    <a:alpha val="9416"/>
                  </a:srgbClr>
                </a:gs>
                <a:gs pos="57143">
                  <a:srgbClr val="CB453E">
                    <a:alpha val="5332"/>
                  </a:srgbClr>
                </a:gs>
                <a:gs pos="71429">
                  <a:srgbClr val="CB453E">
                    <a:alpha val="2532"/>
                  </a:srgbClr>
                </a:gs>
                <a:gs pos="85714">
                  <a:srgbClr val="CB453E">
                    <a:alpha val="1009"/>
                  </a:srgbClr>
                </a:gs>
                <a:gs pos="100000">
                  <a:srgbClr val="CB453E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3329017">
              <a:off x="-251828" y="2190397"/>
              <a:ext cx="646518" cy="3484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4621148">
              <a:off x="-186639" y="2133902"/>
              <a:ext cx="574311" cy="10438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7983539">
              <a:off x="2922212" y="3024870"/>
              <a:ext cx="415683" cy="349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7819690">
              <a:off x="3099595" y="524815"/>
              <a:ext cx="50952" cy="12738"/>
            </a:xfrm>
            <a:prstGeom prst="ellipse">
              <a:avLst/>
            </a:prstGeom>
            <a:gradFill>
              <a:gsLst>
                <a:gs pos="0">
                  <a:srgbClr val="D25C4D">
                    <a:alpha val="20020"/>
                  </a:srgbClr>
                </a:gs>
                <a:gs pos="14286">
                  <a:srgbClr val="D25C4D">
                    <a:alpha val="18561"/>
                  </a:srgbClr>
                </a:gs>
                <a:gs pos="28571">
                  <a:srgbClr val="D25C4D">
                    <a:alpha val="14736"/>
                  </a:srgbClr>
                </a:gs>
                <a:gs pos="42857">
                  <a:srgbClr val="D25C4D">
                    <a:alpha val="9929"/>
                  </a:srgbClr>
                </a:gs>
                <a:gs pos="57143">
                  <a:srgbClr val="D25C4D">
                    <a:alpha val="5629"/>
                  </a:srgbClr>
                </a:gs>
                <a:gs pos="71429">
                  <a:srgbClr val="D25C4D">
                    <a:alpha val="2676"/>
                  </a:srgbClr>
                </a:gs>
                <a:gs pos="85714">
                  <a:srgbClr val="D25C4D">
                    <a:alpha val="1067"/>
                  </a:srgbClr>
                </a:gs>
                <a:gs pos="100000">
                  <a:srgbClr val="D25C4D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4236818">
              <a:off x="588785" y="2327493"/>
              <a:ext cx="59534" cy="14884"/>
            </a:xfrm>
            <a:prstGeom prst="ellipse">
              <a:avLst/>
            </a:prstGeom>
            <a:gradFill>
              <a:gsLst>
                <a:gs pos="0">
                  <a:srgbClr val="F17773">
                    <a:alpha val="18484"/>
                  </a:srgbClr>
                </a:gs>
                <a:gs pos="14286">
                  <a:srgbClr val="F17773">
                    <a:alpha val="17126"/>
                  </a:srgbClr>
                </a:gs>
                <a:gs pos="28571">
                  <a:srgbClr val="F17773">
                    <a:alpha val="13571"/>
                  </a:srgbClr>
                </a:gs>
                <a:gs pos="42857">
                  <a:srgbClr val="F17773">
                    <a:alpha val="9123"/>
                  </a:srgbClr>
                </a:gs>
                <a:gs pos="57143">
                  <a:srgbClr val="F17773">
                    <a:alpha val="5163"/>
                  </a:srgbClr>
                </a:gs>
                <a:gs pos="71429">
                  <a:srgbClr val="F17773">
                    <a:alpha val="2451"/>
                  </a:srgbClr>
                </a:gs>
                <a:gs pos="85714">
                  <a:srgbClr val="F17773">
                    <a:alpha val="976"/>
                  </a:srgbClr>
                </a:gs>
                <a:gs pos="100000">
                  <a:srgbClr val="F17773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8232152">
              <a:off x="541155" y="526900"/>
              <a:ext cx="55777" cy="13944"/>
            </a:xfrm>
            <a:prstGeom prst="ellipse">
              <a:avLst/>
            </a:prstGeom>
            <a:gradFill>
              <a:gsLst>
                <a:gs pos="0">
                  <a:srgbClr val="C43126">
                    <a:alpha val="19160"/>
                  </a:srgbClr>
                </a:gs>
                <a:gs pos="14286">
                  <a:srgbClr val="C43126">
                    <a:alpha val="17757"/>
                  </a:srgbClr>
                </a:gs>
                <a:gs pos="28571">
                  <a:srgbClr val="C43126">
                    <a:alpha val="14083"/>
                  </a:srgbClr>
                </a:gs>
                <a:gs pos="42857">
                  <a:srgbClr val="C43126">
                    <a:alpha val="9477"/>
                  </a:srgbClr>
                </a:gs>
                <a:gs pos="57143">
                  <a:srgbClr val="C43126">
                    <a:alpha val="5367"/>
                  </a:srgbClr>
                </a:gs>
                <a:gs pos="71429">
                  <a:srgbClr val="C43126">
                    <a:alpha val="2549"/>
                  </a:srgbClr>
                </a:gs>
                <a:gs pos="85714">
                  <a:srgbClr val="C43126">
                    <a:alpha val="1016"/>
                  </a:srgbClr>
                </a:gs>
                <a:gs pos="100000">
                  <a:srgbClr val="C43126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7320407">
              <a:off x="319373" y="801395"/>
              <a:ext cx="50245" cy="12561"/>
            </a:xfrm>
            <a:prstGeom prst="ellipse">
              <a:avLst/>
            </a:prstGeom>
            <a:gradFill>
              <a:gsLst>
                <a:gs pos="0">
                  <a:srgbClr val="D35038">
                    <a:alpha val="20145"/>
                  </a:srgbClr>
                </a:gs>
                <a:gs pos="14286">
                  <a:srgbClr val="D35038">
                    <a:alpha val="18678"/>
                  </a:srgbClr>
                </a:gs>
                <a:gs pos="28571">
                  <a:srgbClr val="D35038">
                    <a:alpha val="14831"/>
                  </a:srgbClr>
                </a:gs>
                <a:gs pos="42857">
                  <a:srgbClr val="D35038">
                    <a:alpha val="9995"/>
                  </a:srgbClr>
                </a:gs>
                <a:gs pos="57143">
                  <a:srgbClr val="D35038">
                    <a:alpha val="5668"/>
                  </a:srgbClr>
                </a:gs>
                <a:gs pos="71429">
                  <a:srgbClr val="D35038">
                    <a:alpha val="2694"/>
                  </a:srgbClr>
                </a:gs>
                <a:gs pos="85714">
                  <a:srgbClr val="D35038">
                    <a:alpha val="1074"/>
                  </a:srgbClr>
                </a:gs>
                <a:gs pos="100000">
                  <a:srgbClr val="D35038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-8113423">
              <a:off x="360783" y="3072545"/>
              <a:ext cx="381649" cy="273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9207187">
              <a:off x="1807899" y="3362356"/>
              <a:ext cx="605239" cy="5658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5838888">
              <a:off x="21811" y="1583932"/>
              <a:ext cx="55211" cy="13803"/>
            </a:xfrm>
            <a:prstGeom prst="ellipse">
              <a:avLst/>
            </a:prstGeom>
            <a:gradFill>
              <a:gsLst>
                <a:gs pos="0">
                  <a:srgbClr val="CE553F">
                    <a:alpha val="19261"/>
                  </a:srgbClr>
                </a:gs>
                <a:gs pos="14286">
                  <a:srgbClr val="CE553F">
                    <a:alpha val="17852"/>
                  </a:srgbClr>
                </a:gs>
                <a:gs pos="28571">
                  <a:srgbClr val="CE553F">
                    <a:alpha val="14160"/>
                  </a:srgbClr>
                </a:gs>
                <a:gs pos="42857">
                  <a:srgbClr val="CE553F">
                    <a:alpha val="9530"/>
                  </a:srgbClr>
                </a:gs>
                <a:gs pos="57143">
                  <a:srgbClr val="CE553F">
                    <a:alpha val="5398"/>
                  </a:srgbClr>
                </a:gs>
                <a:gs pos="71429">
                  <a:srgbClr val="CE553F">
                    <a:alpha val="2564"/>
                  </a:srgbClr>
                </a:gs>
                <a:gs pos="85714">
                  <a:srgbClr val="CE553F">
                    <a:alpha val="1022"/>
                  </a:srgbClr>
                </a:gs>
                <a:gs pos="100000">
                  <a:srgbClr val="CE553F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6276998">
              <a:off x="3244134" y="2239330"/>
              <a:ext cx="556716" cy="11529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6931800">
              <a:off x="3320184" y="2522395"/>
              <a:ext cx="336040" cy="1425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8735375">
              <a:off x="1766766" y="3308258"/>
              <a:ext cx="732171" cy="600652"/>
            </a:xfrm>
            <a:prstGeom prst="ellipse">
              <a:avLst/>
            </a:prstGeom>
            <a:gradFill>
              <a:gsLst>
                <a:gs pos="0">
                  <a:srgbClr val="000000">
                    <a:alpha val="28664"/>
                  </a:srgbClr>
                </a:gs>
                <a:gs pos="14286">
                  <a:srgbClr val="000000">
                    <a:alpha val="26688"/>
                  </a:srgbClr>
                </a:gs>
                <a:gs pos="28571">
                  <a:srgbClr val="000000">
                    <a:alpha val="21419"/>
                  </a:srgbClr>
                </a:gs>
                <a:gs pos="42857">
                  <a:srgbClr val="000000">
                    <a:alpha val="14624"/>
                  </a:srgbClr>
                </a:gs>
                <a:gs pos="57143">
                  <a:srgbClr val="000000">
                    <a:alpha val="8388"/>
                  </a:srgbClr>
                </a:gs>
                <a:gs pos="71429">
                  <a:srgbClr val="000000">
                    <a:alpha val="4018"/>
                  </a:srgbClr>
                </a:gs>
                <a:gs pos="85714">
                  <a:srgbClr val="000000">
                    <a:alpha val="1609"/>
                  </a:srgbClr>
                </a:gs>
                <a:gs pos="100000">
                  <a:srgbClr val="000000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3357841">
              <a:off x="334317" y="2849623"/>
              <a:ext cx="54497" cy="13624"/>
            </a:xfrm>
            <a:prstGeom prst="ellipse">
              <a:avLst/>
            </a:prstGeom>
            <a:gradFill>
              <a:gsLst>
                <a:gs pos="0">
                  <a:srgbClr val="D53E44">
                    <a:alpha val="19389"/>
                  </a:srgbClr>
                </a:gs>
                <a:gs pos="14286">
                  <a:srgbClr val="D53E44">
                    <a:alpha val="17971"/>
                  </a:srgbClr>
                </a:gs>
                <a:gs pos="28571">
                  <a:srgbClr val="D53E44">
                    <a:alpha val="14257"/>
                  </a:srgbClr>
                </a:gs>
                <a:gs pos="42857">
                  <a:srgbClr val="D53E44">
                    <a:alpha val="9597"/>
                  </a:srgbClr>
                </a:gs>
                <a:gs pos="57143">
                  <a:srgbClr val="D53E44">
                    <a:alpha val="5437"/>
                  </a:srgbClr>
                </a:gs>
                <a:gs pos="71429">
                  <a:srgbClr val="D53E44">
                    <a:alpha val="2583"/>
                  </a:srgbClr>
                </a:gs>
                <a:gs pos="85714">
                  <a:srgbClr val="D53E44">
                    <a:alpha val="1029"/>
                  </a:srgbClr>
                </a:gs>
                <a:gs pos="100000">
                  <a:srgbClr val="D53E44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2847174">
              <a:off x="1791496" y="-157030"/>
              <a:ext cx="740861" cy="435619"/>
            </a:xfrm>
            <a:prstGeom prst="ellipse">
              <a:avLst/>
            </a:prstGeom>
            <a:gradFill>
              <a:gsLst>
                <a:gs pos="0">
                  <a:srgbClr val="00001D">
                    <a:alpha val="16376"/>
                  </a:srgbClr>
                </a:gs>
                <a:gs pos="14286">
                  <a:srgbClr val="00001D">
                    <a:alpha val="15157"/>
                  </a:srgbClr>
                </a:gs>
                <a:gs pos="28571">
                  <a:srgbClr val="00001D">
                    <a:alpha val="11982"/>
                  </a:srgbClr>
                </a:gs>
                <a:gs pos="42857">
                  <a:srgbClr val="00001D">
                    <a:alpha val="8030"/>
                  </a:srgbClr>
                </a:gs>
                <a:gs pos="57143">
                  <a:srgbClr val="00001D">
                    <a:alpha val="4533"/>
                  </a:srgbClr>
                </a:gs>
                <a:gs pos="71429">
                  <a:srgbClr val="00001D">
                    <a:alpha val="2148"/>
                  </a:srgbClr>
                </a:gs>
                <a:gs pos="85714">
                  <a:srgbClr val="00001D">
                    <a:alpha val="855"/>
                  </a:srgbClr>
                </a:gs>
                <a:gs pos="100000">
                  <a:srgbClr val="00001D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3645927">
              <a:off x="461332" y="1406781"/>
              <a:ext cx="495676" cy="36910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6385190">
              <a:off x="3466617" y="2451541"/>
              <a:ext cx="55130" cy="13783"/>
            </a:xfrm>
            <a:prstGeom prst="ellipse">
              <a:avLst/>
            </a:prstGeom>
            <a:gradFill>
              <a:gsLst>
                <a:gs pos="0">
                  <a:srgbClr val="BF2332">
                    <a:alpha val="19276"/>
                  </a:srgbClr>
                </a:gs>
                <a:gs pos="14286">
                  <a:srgbClr val="BF2332">
                    <a:alpha val="17866"/>
                  </a:srgbClr>
                </a:gs>
                <a:gs pos="28571">
                  <a:srgbClr val="BF2332">
                    <a:alpha val="14171"/>
                  </a:srgbClr>
                </a:gs>
                <a:gs pos="42857">
                  <a:srgbClr val="BF2332">
                    <a:alpha val="9537"/>
                  </a:srgbClr>
                </a:gs>
                <a:gs pos="57143">
                  <a:srgbClr val="BF2332">
                    <a:alpha val="5403"/>
                  </a:srgbClr>
                </a:gs>
                <a:gs pos="71429">
                  <a:srgbClr val="BF2332">
                    <a:alpha val="2566"/>
                  </a:srgbClr>
                </a:gs>
                <a:gs pos="85714">
                  <a:srgbClr val="BF2332">
                    <a:alpha val="1023"/>
                  </a:srgbClr>
                </a:gs>
                <a:gs pos="100000">
                  <a:srgbClr val="BF2332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8776316">
              <a:off x="764002" y="347774"/>
              <a:ext cx="55852" cy="13963"/>
            </a:xfrm>
            <a:prstGeom prst="ellipse">
              <a:avLst/>
            </a:prstGeom>
            <a:gradFill>
              <a:gsLst>
                <a:gs pos="0">
                  <a:srgbClr val="C73A4D">
                    <a:alpha val="19147"/>
                  </a:srgbClr>
                </a:gs>
                <a:gs pos="14286">
                  <a:srgbClr val="C73A4D">
                    <a:alpha val="17745"/>
                  </a:srgbClr>
                </a:gs>
                <a:gs pos="28571">
                  <a:srgbClr val="C73A4D">
                    <a:alpha val="14073"/>
                  </a:srgbClr>
                </a:gs>
                <a:gs pos="42857">
                  <a:srgbClr val="C73A4D">
                    <a:alpha val="9470"/>
                  </a:srgbClr>
                </a:gs>
                <a:gs pos="57143">
                  <a:srgbClr val="C73A4D">
                    <a:alpha val="5363"/>
                  </a:srgbClr>
                </a:gs>
                <a:gs pos="71429">
                  <a:srgbClr val="C73A4D">
                    <a:alpha val="2547"/>
                  </a:srgbClr>
                </a:gs>
                <a:gs pos="85714">
                  <a:srgbClr val="C73A4D">
                    <a:alpha val="1015"/>
                  </a:srgbClr>
                </a:gs>
                <a:gs pos="100000">
                  <a:srgbClr val="C73A4D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6919764">
              <a:off x="728500" y="1798372"/>
              <a:ext cx="65272" cy="16318"/>
            </a:xfrm>
            <a:prstGeom prst="ellipse">
              <a:avLst/>
            </a:prstGeom>
            <a:gradFill>
              <a:gsLst>
                <a:gs pos="0">
                  <a:srgbClr val="FFA050">
                    <a:alpha val="17442"/>
                  </a:srgbClr>
                </a:gs>
                <a:gs pos="14286">
                  <a:srgbClr val="FFA050">
                    <a:alpha val="16152"/>
                  </a:srgbClr>
                </a:gs>
                <a:gs pos="28571">
                  <a:srgbClr val="FFA050">
                    <a:alpha val="12784"/>
                  </a:srgbClr>
                </a:gs>
                <a:gs pos="42857">
                  <a:srgbClr val="FFA050">
                    <a:alpha val="8581"/>
                  </a:srgbClr>
                </a:gs>
                <a:gs pos="57143">
                  <a:srgbClr val="FFA050">
                    <a:alpha val="4850"/>
                  </a:srgbClr>
                </a:gs>
                <a:gs pos="71429">
                  <a:srgbClr val="FFA050">
                    <a:alpha val="2300"/>
                  </a:srgbClr>
                </a:gs>
                <a:gs pos="85714">
                  <a:srgbClr val="FFA050">
                    <a:alpha val="916"/>
                  </a:srgbClr>
                </a:gs>
                <a:gs pos="100000">
                  <a:srgbClr val="FFA05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6522393">
              <a:off x="712702" y="1010984"/>
              <a:ext cx="66028" cy="16507"/>
            </a:xfrm>
            <a:prstGeom prst="ellipse">
              <a:avLst/>
            </a:prstGeom>
            <a:gradFill>
              <a:gsLst>
                <a:gs pos="0">
                  <a:srgbClr val="DF7C49">
                    <a:alpha val="17303"/>
                  </a:srgbClr>
                </a:gs>
                <a:gs pos="14286">
                  <a:srgbClr val="DF7C49">
                    <a:alpha val="16023"/>
                  </a:srgbClr>
                </a:gs>
                <a:gs pos="28571">
                  <a:srgbClr val="DF7C49">
                    <a:alpha val="12679"/>
                  </a:srgbClr>
                </a:gs>
                <a:gs pos="42857">
                  <a:srgbClr val="DF7C49">
                    <a:alpha val="8509"/>
                  </a:srgbClr>
                </a:gs>
                <a:gs pos="57143">
                  <a:srgbClr val="DF7C49">
                    <a:alpha val="4808"/>
                  </a:srgbClr>
                </a:gs>
                <a:gs pos="71429">
                  <a:srgbClr val="DF7C49">
                    <a:alpha val="2280"/>
                  </a:srgbClr>
                </a:gs>
                <a:gs pos="85714">
                  <a:srgbClr val="DF7C49">
                    <a:alpha val="908"/>
                  </a:srgbClr>
                </a:gs>
                <a:gs pos="100000">
                  <a:srgbClr val="DF7C49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8743064">
              <a:off x="2501100" y="3250626"/>
              <a:ext cx="624897" cy="815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9725269">
              <a:off x="2982705" y="352146"/>
              <a:ext cx="58868" cy="14717"/>
            </a:xfrm>
            <a:prstGeom prst="ellipse">
              <a:avLst/>
            </a:prstGeom>
            <a:gradFill>
              <a:gsLst>
                <a:gs pos="0">
                  <a:srgbClr val="CC5B52">
                    <a:alpha val="18605"/>
                  </a:srgbClr>
                </a:gs>
                <a:gs pos="14286">
                  <a:srgbClr val="CC5B52">
                    <a:alpha val="17238"/>
                  </a:srgbClr>
                </a:gs>
                <a:gs pos="28571">
                  <a:srgbClr val="CC5B52">
                    <a:alpha val="13662"/>
                  </a:srgbClr>
                </a:gs>
                <a:gs pos="42857">
                  <a:srgbClr val="CC5B52">
                    <a:alpha val="9186"/>
                  </a:srgbClr>
                </a:gs>
                <a:gs pos="57143">
                  <a:srgbClr val="CC5B52">
                    <a:alpha val="5199"/>
                  </a:srgbClr>
                </a:gs>
                <a:gs pos="71429">
                  <a:srgbClr val="CC5B52">
                    <a:alpha val="2468"/>
                  </a:srgbClr>
                </a:gs>
                <a:gs pos="85714">
                  <a:srgbClr val="CC5B52">
                    <a:alpha val="983"/>
                  </a:srgbClr>
                </a:gs>
                <a:gs pos="100000">
                  <a:srgbClr val="CC5B52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8015967">
              <a:off x="399545" y="559780"/>
              <a:ext cx="261643" cy="2701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4294784">
              <a:off x="154172" y="2528771"/>
              <a:ext cx="57112" cy="14278"/>
            </a:xfrm>
            <a:prstGeom prst="ellipse">
              <a:avLst/>
            </a:prstGeom>
            <a:gradFill>
              <a:gsLst>
                <a:gs pos="0">
                  <a:srgbClr val="CD513C">
                    <a:alpha val="18921"/>
                  </a:srgbClr>
                </a:gs>
                <a:gs pos="14286">
                  <a:srgbClr val="CD513C">
                    <a:alpha val="17534"/>
                  </a:srgbClr>
                </a:gs>
                <a:gs pos="28571">
                  <a:srgbClr val="CD513C">
                    <a:alpha val="13902"/>
                  </a:srgbClr>
                </a:gs>
                <a:gs pos="42857">
                  <a:srgbClr val="CD513C">
                    <a:alpha val="9351"/>
                  </a:srgbClr>
                </a:gs>
                <a:gs pos="57143">
                  <a:srgbClr val="CD513C">
                    <a:alpha val="5295"/>
                  </a:srgbClr>
                </a:gs>
                <a:gs pos="71429">
                  <a:srgbClr val="CD513C">
                    <a:alpha val="2514"/>
                  </a:srgbClr>
                </a:gs>
                <a:gs pos="85714">
                  <a:srgbClr val="CD513C">
                    <a:alpha val="1002"/>
                  </a:srgbClr>
                </a:gs>
                <a:gs pos="100000">
                  <a:srgbClr val="CD513C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3805544">
              <a:off x="763157" y="1540040"/>
              <a:ext cx="49092" cy="12273"/>
            </a:xfrm>
            <a:prstGeom prst="ellipse">
              <a:avLst/>
            </a:prstGeom>
            <a:gradFill>
              <a:gsLst>
                <a:gs pos="0">
                  <a:srgbClr val="AF5100">
                    <a:alpha val="20348"/>
                  </a:srgbClr>
                </a:gs>
                <a:gs pos="14286">
                  <a:srgbClr val="AF5100">
                    <a:alpha val="18869"/>
                  </a:srgbClr>
                </a:gs>
                <a:gs pos="28571">
                  <a:srgbClr val="AF5100">
                    <a:alpha val="14986"/>
                  </a:srgbClr>
                </a:gs>
                <a:gs pos="42857">
                  <a:srgbClr val="AF5100">
                    <a:alpha val="10102"/>
                  </a:srgbClr>
                </a:gs>
                <a:gs pos="57143">
                  <a:srgbClr val="AF5100">
                    <a:alpha val="5730"/>
                  </a:srgbClr>
                </a:gs>
                <a:gs pos="71429">
                  <a:srgbClr val="AF5100">
                    <a:alpha val="2724"/>
                  </a:srgbClr>
                </a:gs>
                <a:gs pos="85714">
                  <a:srgbClr val="AF5100">
                    <a:alpha val="1086"/>
                  </a:srgbClr>
                </a:gs>
                <a:gs pos="100000">
                  <a:srgbClr val="AF51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7915774">
              <a:off x="-274115" y="1203917"/>
              <a:ext cx="588580" cy="4116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6274070">
              <a:off x="-102959" y="1310142"/>
              <a:ext cx="425384" cy="78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8647335">
              <a:off x="1035182" y="889480"/>
              <a:ext cx="67416" cy="16854"/>
            </a:xfrm>
            <a:prstGeom prst="ellipse">
              <a:avLst/>
            </a:prstGeom>
            <a:gradFill>
              <a:gsLst>
                <a:gs pos="0">
                  <a:srgbClr val="D84D48">
                    <a:alpha val="17049"/>
                  </a:srgbClr>
                </a:gs>
                <a:gs pos="14286">
                  <a:srgbClr val="D84D48">
                    <a:alpha val="15785"/>
                  </a:srgbClr>
                </a:gs>
                <a:gs pos="28571">
                  <a:srgbClr val="D84D48">
                    <a:alpha val="12488"/>
                  </a:srgbClr>
                </a:gs>
                <a:gs pos="42857">
                  <a:srgbClr val="D84D48">
                    <a:alpha val="8378"/>
                  </a:srgbClr>
                </a:gs>
                <a:gs pos="57143">
                  <a:srgbClr val="D84D48">
                    <a:alpha val="4732"/>
                  </a:srgbClr>
                </a:gs>
                <a:gs pos="71429">
                  <a:srgbClr val="D84D48">
                    <a:alpha val="2244"/>
                  </a:srgbClr>
                </a:gs>
                <a:gs pos="85714">
                  <a:srgbClr val="D84D48">
                    <a:alpha val="893"/>
                  </a:srgbClr>
                </a:gs>
                <a:gs pos="100000">
                  <a:srgbClr val="D84D48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8326135">
              <a:off x="2755380" y="3145102"/>
              <a:ext cx="442148" cy="60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-8637910">
              <a:off x="899470" y="2369847"/>
              <a:ext cx="67209" cy="16802"/>
            </a:xfrm>
            <a:prstGeom prst="ellipse">
              <a:avLst/>
            </a:prstGeom>
            <a:gradFill>
              <a:gsLst>
                <a:gs pos="0">
                  <a:srgbClr val="E8575C">
                    <a:alpha val="17087"/>
                  </a:srgbClr>
                </a:gs>
                <a:gs pos="14286">
                  <a:srgbClr val="E8575C">
                    <a:alpha val="15820"/>
                  </a:srgbClr>
                </a:gs>
                <a:gs pos="28571">
                  <a:srgbClr val="E8575C">
                    <a:alpha val="12516"/>
                  </a:srgbClr>
                </a:gs>
                <a:gs pos="42857">
                  <a:srgbClr val="E8575C">
                    <a:alpha val="8397"/>
                  </a:srgbClr>
                </a:gs>
                <a:gs pos="57143">
                  <a:srgbClr val="E8575C">
                    <a:alpha val="4744"/>
                  </a:srgbClr>
                </a:gs>
                <a:gs pos="71429">
                  <a:srgbClr val="E8575C">
                    <a:alpha val="2249"/>
                  </a:srgbClr>
                </a:gs>
                <a:gs pos="85714">
                  <a:srgbClr val="E8575C">
                    <a:alpha val="896"/>
                  </a:srgbClr>
                </a:gs>
                <a:gs pos="100000">
                  <a:srgbClr val="E8575C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4483449">
              <a:off x="12099" y="2579293"/>
              <a:ext cx="476629" cy="332269"/>
            </a:xfrm>
            <a:prstGeom prst="ellipse">
              <a:avLst/>
            </a:prstGeom>
            <a:gradFill>
              <a:gsLst>
                <a:gs pos="0">
                  <a:srgbClr val="000000">
                    <a:alpha val="15641"/>
                  </a:srgbClr>
                </a:gs>
                <a:gs pos="14286">
                  <a:srgbClr val="000000">
                    <a:alpha val="14473"/>
                  </a:srgbClr>
                </a:gs>
                <a:gs pos="28571">
                  <a:srgbClr val="000000">
                    <a:alpha val="11431"/>
                  </a:srgbClr>
                </a:gs>
                <a:gs pos="42857">
                  <a:srgbClr val="000000">
                    <a:alpha val="7653"/>
                  </a:srgbClr>
                </a:gs>
                <a:gs pos="57143">
                  <a:srgbClr val="000000">
                    <a:alpha val="4316"/>
                  </a:srgbClr>
                </a:gs>
                <a:gs pos="71429">
                  <a:srgbClr val="000000">
                    <a:alpha val="2044"/>
                  </a:srgbClr>
                </a:gs>
                <a:gs pos="85714">
                  <a:srgbClr val="000000">
                    <a:alpha val="813"/>
                  </a:srgbClr>
                </a:gs>
                <a:gs pos="100000">
                  <a:srgbClr val="0000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7021276">
              <a:off x="225511" y="946776"/>
              <a:ext cx="65217" cy="16304"/>
            </a:xfrm>
            <a:prstGeom prst="ellipse">
              <a:avLst/>
            </a:prstGeom>
            <a:gradFill>
              <a:gsLst>
                <a:gs pos="0">
                  <a:srgbClr val="B81631">
                    <a:alpha val="17452"/>
                  </a:srgbClr>
                </a:gs>
                <a:gs pos="14286">
                  <a:srgbClr val="B81631">
                    <a:alpha val="16161"/>
                  </a:srgbClr>
                </a:gs>
                <a:gs pos="28571">
                  <a:srgbClr val="B81631">
                    <a:alpha val="12791"/>
                  </a:srgbClr>
                </a:gs>
                <a:gs pos="42857">
                  <a:srgbClr val="B81631">
                    <a:alpha val="8586"/>
                  </a:srgbClr>
                </a:gs>
                <a:gs pos="57143">
                  <a:srgbClr val="B81631">
                    <a:alpha val="4853"/>
                  </a:srgbClr>
                </a:gs>
                <a:gs pos="71429">
                  <a:srgbClr val="B81631">
                    <a:alpha val="2302"/>
                  </a:srgbClr>
                </a:gs>
                <a:gs pos="85714">
                  <a:srgbClr val="B81631">
                    <a:alpha val="917"/>
                  </a:srgbClr>
                </a:gs>
                <a:gs pos="100000">
                  <a:srgbClr val="B81631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-9380522">
              <a:off x="1871578" y="3438303"/>
              <a:ext cx="579647" cy="419545"/>
            </a:xfrm>
            <a:prstGeom prst="ellipse">
              <a:avLst/>
            </a:prstGeom>
            <a:gradFill>
              <a:gsLst>
                <a:gs pos="0">
                  <a:srgbClr val="000000">
                    <a:alpha val="15680"/>
                  </a:srgbClr>
                </a:gs>
                <a:gs pos="14286">
                  <a:srgbClr val="000000">
                    <a:alpha val="14509"/>
                  </a:srgbClr>
                </a:gs>
                <a:gs pos="28571">
                  <a:srgbClr val="000000">
                    <a:alpha val="11460"/>
                  </a:srgbClr>
                </a:gs>
                <a:gs pos="42857">
                  <a:srgbClr val="000000">
                    <a:alpha val="7673"/>
                  </a:srgbClr>
                </a:gs>
                <a:gs pos="57143">
                  <a:srgbClr val="000000">
                    <a:alpha val="4327"/>
                  </a:srgbClr>
                </a:gs>
                <a:gs pos="71429">
                  <a:srgbClr val="000000">
                    <a:alpha val="2049"/>
                  </a:srgbClr>
                </a:gs>
                <a:gs pos="85714">
                  <a:srgbClr val="000000">
                    <a:alpha val="815"/>
                  </a:srgbClr>
                </a:gs>
                <a:gs pos="100000">
                  <a:srgbClr val="00000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8513402">
              <a:off x="786620" y="1079961"/>
              <a:ext cx="66660" cy="16665"/>
            </a:xfrm>
            <a:prstGeom prst="ellipse">
              <a:avLst/>
            </a:prstGeom>
            <a:gradFill>
              <a:gsLst>
                <a:gs pos="0">
                  <a:srgbClr val="DD695E">
                    <a:alpha val="17187"/>
                  </a:srgbClr>
                </a:gs>
                <a:gs pos="14286">
                  <a:srgbClr val="DD695E">
                    <a:alpha val="15914"/>
                  </a:srgbClr>
                </a:gs>
                <a:gs pos="28571">
                  <a:srgbClr val="DD695E">
                    <a:alpha val="12592"/>
                  </a:srgbClr>
                </a:gs>
                <a:gs pos="42857">
                  <a:srgbClr val="DD695E">
                    <a:alpha val="8449"/>
                  </a:srgbClr>
                </a:gs>
                <a:gs pos="57143">
                  <a:srgbClr val="DD695E">
                    <a:alpha val="4774"/>
                  </a:srgbClr>
                </a:gs>
                <a:gs pos="71429">
                  <a:srgbClr val="DD695E">
                    <a:alpha val="2264"/>
                  </a:srgbClr>
                </a:gs>
                <a:gs pos="85714">
                  <a:srgbClr val="DD695E">
                    <a:alpha val="901"/>
                  </a:srgbClr>
                </a:gs>
                <a:gs pos="100000">
                  <a:srgbClr val="DD695E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3189748">
              <a:off x="526636" y="2894682"/>
              <a:ext cx="646627" cy="3438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7476086">
              <a:off x="388361" y="1747886"/>
              <a:ext cx="363858" cy="10172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9979633">
              <a:off x="1268186" y="98119"/>
              <a:ext cx="59371" cy="14843"/>
            </a:xfrm>
            <a:prstGeom prst="ellipse">
              <a:avLst/>
            </a:prstGeom>
            <a:gradFill>
              <a:gsLst>
                <a:gs pos="0">
                  <a:srgbClr val="BF4A44">
                    <a:alpha val="18514"/>
                  </a:srgbClr>
                </a:gs>
                <a:gs pos="14286">
                  <a:srgbClr val="BF4A44">
                    <a:alpha val="17153"/>
                  </a:srgbClr>
                </a:gs>
                <a:gs pos="28571">
                  <a:srgbClr val="BF4A44">
                    <a:alpha val="13594"/>
                  </a:srgbClr>
                </a:gs>
                <a:gs pos="42857">
                  <a:srgbClr val="BF4A44">
                    <a:alpha val="9139"/>
                  </a:srgbClr>
                </a:gs>
                <a:gs pos="57143">
                  <a:srgbClr val="BF4A44">
                    <a:alpha val="5172"/>
                  </a:srgbClr>
                </a:gs>
                <a:gs pos="71429">
                  <a:srgbClr val="BF4A44">
                    <a:alpha val="2455"/>
                  </a:srgbClr>
                </a:gs>
                <a:gs pos="85714">
                  <a:srgbClr val="BF4A44">
                    <a:alpha val="978"/>
                  </a:srgbClr>
                </a:gs>
                <a:gs pos="100000">
                  <a:srgbClr val="BF4A44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3608695">
              <a:off x="3322777" y="1265465"/>
              <a:ext cx="636829" cy="3672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-9239243">
              <a:off x="2010631" y="-223367"/>
              <a:ext cx="494878" cy="4560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7430656">
              <a:off x="425602" y="1187530"/>
              <a:ext cx="558056" cy="32572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10377700">
              <a:off x="467160" y="2102795"/>
              <a:ext cx="551085" cy="43189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2872139">
              <a:off x="3109589" y="601346"/>
              <a:ext cx="61803" cy="15451"/>
            </a:xfrm>
            <a:prstGeom prst="ellipse">
              <a:avLst/>
            </a:prstGeom>
            <a:gradFill>
              <a:gsLst>
                <a:gs pos="0">
                  <a:srgbClr val="BD3F49">
                    <a:alpha val="18074"/>
                  </a:srgbClr>
                </a:gs>
                <a:gs pos="14286">
                  <a:srgbClr val="BD3F49">
                    <a:alpha val="16742"/>
                  </a:srgbClr>
                </a:gs>
                <a:gs pos="28571">
                  <a:srgbClr val="BD3F49">
                    <a:alpha val="13261"/>
                  </a:srgbClr>
                </a:gs>
                <a:gs pos="42857">
                  <a:srgbClr val="BD3F49">
                    <a:alpha val="8909"/>
                  </a:srgbClr>
                </a:gs>
                <a:gs pos="57143">
                  <a:srgbClr val="BD3F49">
                    <a:alpha val="5039"/>
                  </a:srgbClr>
                </a:gs>
                <a:gs pos="71429">
                  <a:srgbClr val="BD3F49">
                    <a:alpha val="2391"/>
                  </a:srgbClr>
                </a:gs>
                <a:gs pos="85714">
                  <a:srgbClr val="BD3F49">
                    <a:alpha val="953"/>
                  </a:srgbClr>
                </a:gs>
                <a:gs pos="100000">
                  <a:srgbClr val="BD3F49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6251613">
              <a:off x="394329" y="1537654"/>
              <a:ext cx="433169" cy="310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10242391">
              <a:off x="392439" y="1477101"/>
              <a:ext cx="67560" cy="16890"/>
            </a:xfrm>
            <a:prstGeom prst="ellipse">
              <a:avLst/>
            </a:prstGeom>
            <a:gradFill>
              <a:gsLst>
                <a:gs pos="0">
                  <a:srgbClr val="EC3F3C">
                    <a:alpha val="17022"/>
                  </a:srgbClr>
                </a:gs>
                <a:gs pos="14286">
                  <a:srgbClr val="EC3F3C">
                    <a:alpha val="15760"/>
                  </a:srgbClr>
                </a:gs>
                <a:gs pos="28571">
                  <a:srgbClr val="EC3F3C">
                    <a:alpha val="12468"/>
                  </a:srgbClr>
                </a:gs>
                <a:gs pos="42857">
                  <a:srgbClr val="EC3F3C">
                    <a:alpha val="8364"/>
                  </a:srgbClr>
                </a:gs>
                <a:gs pos="57143">
                  <a:srgbClr val="EC3F3C">
                    <a:alpha val="4725"/>
                  </a:srgbClr>
                </a:gs>
                <a:gs pos="71429">
                  <a:srgbClr val="EC3F3C">
                    <a:alpha val="2240"/>
                  </a:srgbClr>
                </a:gs>
                <a:gs pos="85714">
                  <a:srgbClr val="EC3F3C">
                    <a:alpha val="892"/>
                  </a:srgbClr>
                </a:gs>
                <a:gs pos="100000">
                  <a:srgbClr val="EC3F3C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-10162519">
              <a:off x="670383" y="2270971"/>
              <a:ext cx="68461" cy="17232"/>
            </a:xfrm>
            <a:prstGeom prst="ellipse">
              <a:avLst/>
            </a:prstGeom>
            <a:gradFill>
              <a:gsLst>
                <a:gs pos="0">
                  <a:srgbClr val="E25552">
                    <a:alpha val="16770"/>
                  </a:srgbClr>
                </a:gs>
                <a:gs pos="14286">
                  <a:srgbClr val="E25552">
                    <a:alpha val="15525"/>
                  </a:srgbClr>
                </a:gs>
                <a:gs pos="28571">
                  <a:srgbClr val="E25552">
                    <a:alpha val="12278"/>
                  </a:srgbClr>
                </a:gs>
                <a:gs pos="42857">
                  <a:srgbClr val="E25552">
                    <a:alpha val="8234"/>
                  </a:srgbClr>
                </a:gs>
                <a:gs pos="57143">
                  <a:srgbClr val="E25552">
                    <a:alpha val="4650"/>
                  </a:srgbClr>
                </a:gs>
                <a:gs pos="71429">
                  <a:srgbClr val="E25552">
                    <a:alpha val="2204"/>
                  </a:srgbClr>
                </a:gs>
                <a:gs pos="85714">
                  <a:srgbClr val="E25552">
                    <a:alpha val="877"/>
                  </a:srgbClr>
                </a:gs>
                <a:gs pos="100000">
                  <a:srgbClr val="E25552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5395540">
              <a:off x="3582424" y="1763232"/>
              <a:ext cx="59236" cy="14809"/>
            </a:xfrm>
            <a:prstGeom prst="ellipse">
              <a:avLst/>
            </a:prstGeom>
            <a:gradFill>
              <a:gsLst>
                <a:gs pos="0">
                  <a:srgbClr val="B54E42">
                    <a:alpha val="18538"/>
                  </a:srgbClr>
                </a:gs>
                <a:gs pos="14286">
                  <a:srgbClr val="B54E42">
                    <a:alpha val="17176"/>
                  </a:srgbClr>
                </a:gs>
                <a:gs pos="28571">
                  <a:srgbClr val="B54E42">
                    <a:alpha val="13612"/>
                  </a:srgbClr>
                </a:gs>
                <a:gs pos="42857">
                  <a:srgbClr val="B54E42">
                    <a:alpha val="9151"/>
                  </a:srgbClr>
                </a:gs>
                <a:gs pos="57143">
                  <a:srgbClr val="B54E42">
                    <a:alpha val="5179"/>
                  </a:srgbClr>
                </a:gs>
                <a:gs pos="71429">
                  <a:srgbClr val="B54E42">
                    <a:alpha val="2459"/>
                  </a:srgbClr>
                </a:gs>
                <a:gs pos="85714">
                  <a:srgbClr val="B54E42">
                    <a:alpha val="980"/>
                  </a:srgbClr>
                </a:gs>
                <a:gs pos="100000">
                  <a:srgbClr val="B54E42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10007263">
              <a:off x="2245895" y="3314287"/>
              <a:ext cx="525908" cy="391911"/>
            </a:xfrm>
            <a:prstGeom prst="ellipse">
              <a:avLst/>
            </a:prstGeom>
            <a:gradFill>
              <a:gsLst>
                <a:gs pos="0">
                  <a:srgbClr val="000000">
                    <a:alpha val="29706"/>
                  </a:srgbClr>
                </a:gs>
                <a:gs pos="14286">
                  <a:srgbClr val="000000">
                    <a:alpha val="27673"/>
                  </a:srgbClr>
                </a:gs>
                <a:gs pos="28571">
                  <a:srgbClr val="000000">
                    <a:alpha val="22241"/>
                  </a:srgbClr>
                </a:gs>
                <a:gs pos="42857">
                  <a:srgbClr val="000000">
                    <a:alpha val="15210"/>
                  </a:srgbClr>
                </a:gs>
                <a:gs pos="57143">
                  <a:srgbClr val="000000">
                    <a:alpha val="8737"/>
                  </a:srgbClr>
                </a:gs>
                <a:gs pos="71429">
                  <a:srgbClr val="000000">
                    <a:alpha val="4189"/>
                  </a:srgbClr>
                </a:gs>
                <a:gs pos="85714">
                  <a:srgbClr val="000000">
                    <a:alpha val="1678"/>
                  </a:srgbClr>
                </a:gs>
                <a:gs pos="100000">
                  <a:srgbClr val="000000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3738427">
              <a:off x="730974" y="1546166"/>
              <a:ext cx="65836" cy="16459"/>
            </a:xfrm>
            <a:prstGeom prst="ellipse">
              <a:avLst/>
            </a:prstGeom>
            <a:gradFill>
              <a:gsLst>
                <a:gs pos="0">
                  <a:srgbClr val="FFA462">
                    <a:alpha val="17338"/>
                  </a:srgbClr>
                </a:gs>
                <a:gs pos="14286">
                  <a:srgbClr val="FFA462">
                    <a:alpha val="16055"/>
                  </a:srgbClr>
                </a:gs>
                <a:gs pos="28571">
                  <a:srgbClr val="FFA462">
                    <a:alpha val="12706"/>
                  </a:srgbClr>
                </a:gs>
                <a:gs pos="42857">
                  <a:srgbClr val="FFA462">
                    <a:alpha val="8528"/>
                  </a:srgbClr>
                </a:gs>
                <a:gs pos="57143">
                  <a:srgbClr val="FFA462">
                    <a:alpha val="4819"/>
                  </a:srgbClr>
                </a:gs>
                <a:gs pos="71429">
                  <a:srgbClr val="FFA462">
                    <a:alpha val="2285"/>
                  </a:srgbClr>
                </a:gs>
                <a:gs pos="85714">
                  <a:srgbClr val="FFA462">
                    <a:alpha val="910"/>
                  </a:srgbClr>
                </a:gs>
                <a:gs pos="100000">
                  <a:srgbClr val="FFA462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3980623">
              <a:off x="3142128" y="1073818"/>
              <a:ext cx="612819" cy="6950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-9655223">
              <a:off x="329838" y="2618816"/>
              <a:ext cx="580665" cy="40478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-10081956">
              <a:off x="1872585" y="39500"/>
              <a:ext cx="613259" cy="5376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5433082">
              <a:off x="3580744" y="1830776"/>
              <a:ext cx="60087" cy="15022"/>
            </a:xfrm>
            <a:prstGeom prst="ellipse">
              <a:avLst/>
            </a:prstGeom>
            <a:gradFill>
              <a:gsLst>
                <a:gs pos="0">
                  <a:srgbClr val="B44941">
                    <a:alpha val="18385"/>
                  </a:srgbClr>
                </a:gs>
                <a:gs pos="14286">
                  <a:srgbClr val="B44941">
                    <a:alpha val="17032"/>
                  </a:srgbClr>
                </a:gs>
                <a:gs pos="28571">
                  <a:srgbClr val="B44941">
                    <a:alpha val="13496"/>
                  </a:srgbClr>
                </a:gs>
                <a:gs pos="42857">
                  <a:srgbClr val="B44941">
                    <a:alpha val="9071"/>
                  </a:srgbClr>
                </a:gs>
                <a:gs pos="57143">
                  <a:srgbClr val="B44941">
                    <a:alpha val="5133"/>
                  </a:srgbClr>
                </a:gs>
                <a:gs pos="71429">
                  <a:srgbClr val="B44941">
                    <a:alpha val="2436"/>
                  </a:srgbClr>
                </a:gs>
                <a:gs pos="85714">
                  <a:srgbClr val="B44941">
                    <a:alpha val="971"/>
                  </a:srgbClr>
                </a:gs>
                <a:gs pos="100000">
                  <a:srgbClr val="B44941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4930248">
              <a:off x="659150" y="2554300"/>
              <a:ext cx="68461" cy="17401"/>
            </a:xfrm>
            <a:prstGeom prst="ellipse">
              <a:avLst/>
            </a:prstGeom>
            <a:gradFill>
              <a:gsLst>
                <a:gs pos="0">
                  <a:srgbClr val="C95B54">
                    <a:alpha val="16645"/>
                  </a:srgbClr>
                </a:gs>
                <a:gs pos="14286">
                  <a:srgbClr val="C95B54">
                    <a:alpha val="15409"/>
                  </a:srgbClr>
                </a:gs>
                <a:gs pos="28571">
                  <a:srgbClr val="C95B54">
                    <a:alpha val="12184"/>
                  </a:srgbClr>
                </a:gs>
                <a:gs pos="42857">
                  <a:srgbClr val="C95B54">
                    <a:alpha val="8169"/>
                  </a:srgbClr>
                </a:gs>
                <a:gs pos="57143">
                  <a:srgbClr val="C95B54">
                    <a:alpha val="4612"/>
                  </a:srgbClr>
                </a:gs>
                <a:gs pos="71429">
                  <a:srgbClr val="C95B54">
                    <a:alpha val="2186"/>
                  </a:srgbClr>
                </a:gs>
                <a:gs pos="85714">
                  <a:srgbClr val="C95B54">
                    <a:alpha val="870"/>
                  </a:srgbClr>
                </a:gs>
                <a:gs pos="100000">
                  <a:srgbClr val="C95B54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4769829">
              <a:off x="3323461" y="1176724"/>
              <a:ext cx="599802" cy="3388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6297496">
              <a:off x="184904" y="1425666"/>
              <a:ext cx="514685" cy="34284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6515844">
              <a:off x="744233" y="1030226"/>
              <a:ext cx="67923" cy="16981"/>
            </a:xfrm>
            <a:prstGeom prst="ellipse">
              <a:avLst/>
            </a:prstGeom>
            <a:gradFill>
              <a:gsLst>
                <a:gs pos="0">
                  <a:srgbClr val="E06043">
                    <a:alpha val="16955"/>
                  </a:srgbClr>
                </a:gs>
                <a:gs pos="14286">
                  <a:srgbClr val="E06043">
                    <a:alpha val="15698"/>
                  </a:srgbClr>
                </a:gs>
                <a:gs pos="28571">
                  <a:srgbClr val="E06043">
                    <a:alpha val="12418"/>
                  </a:srgbClr>
                </a:gs>
                <a:gs pos="42857">
                  <a:srgbClr val="E06043">
                    <a:alpha val="8329"/>
                  </a:srgbClr>
                </a:gs>
                <a:gs pos="57143">
                  <a:srgbClr val="E06043">
                    <a:alpha val="4705"/>
                  </a:srgbClr>
                </a:gs>
                <a:gs pos="71429">
                  <a:srgbClr val="E06043">
                    <a:alpha val="2230"/>
                  </a:srgbClr>
                </a:gs>
                <a:gs pos="85714">
                  <a:srgbClr val="E06043">
                    <a:alpha val="888"/>
                  </a:srgbClr>
                </a:gs>
                <a:gs pos="100000">
                  <a:srgbClr val="E06043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5962874">
              <a:off x="13856" y="1460570"/>
              <a:ext cx="68461" cy="17514"/>
            </a:xfrm>
            <a:prstGeom prst="ellipse">
              <a:avLst/>
            </a:prstGeom>
            <a:gradFill>
              <a:gsLst>
                <a:gs pos="0">
                  <a:srgbClr val="69281D">
                    <a:alpha val="16562"/>
                  </a:srgbClr>
                </a:gs>
                <a:gs pos="14286">
                  <a:srgbClr val="69281D">
                    <a:alpha val="15331"/>
                  </a:srgbClr>
                </a:gs>
                <a:gs pos="28571">
                  <a:srgbClr val="69281D">
                    <a:alpha val="12122"/>
                  </a:srgbClr>
                </a:gs>
                <a:gs pos="42857">
                  <a:srgbClr val="69281D">
                    <a:alpha val="8126"/>
                  </a:srgbClr>
                </a:gs>
                <a:gs pos="57143">
                  <a:srgbClr val="69281D">
                    <a:alpha val="4588"/>
                  </a:srgbClr>
                </a:gs>
                <a:gs pos="71429">
                  <a:srgbClr val="69281D">
                    <a:alpha val="2174"/>
                  </a:srgbClr>
                </a:gs>
                <a:gs pos="85714">
                  <a:srgbClr val="69281D">
                    <a:alpha val="866"/>
                  </a:srgbClr>
                </a:gs>
                <a:gs pos="100000">
                  <a:srgbClr val="69281D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-9078420">
              <a:off x="1070701" y="2897985"/>
              <a:ext cx="68461" cy="17129"/>
            </a:xfrm>
            <a:prstGeom prst="ellipse">
              <a:avLst/>
            </a:prstGeom>
            <a:gradFill>
              <a:gsLst>
                <a:gs pos="0">
                  <a:srgbClr val="D9274A">
                    <a:alpha val="16846"/>
                  </a:srgbClr>
                </a:gs>
                <a:gs pos="14286">
                  <a:srgbClr val="D9274A">
                    <a:alpha val="15596"/>
                  </a:srgbClr>
                </a:gs>
                <a:gs pos="28571">
                  <a:srgbClr val="D9274A">
                    <a:alpha val="12336"/>
                  </a:srgbClr>
                </a:gs>
                <a:gs pos="42857">
                  <a:srgbClr val="D9274A">
                    <a:alpha val="8273"/>
                  </a:srgbClr>
                </a:gs>
                <a:gs pos="57143">
                  <a:srgbClr val="D9274A">
                    <a:alpha val="4672"/>
                  </a:srgbClr>
                </a:gs>
                <a:gs pos="71429">
                  <a:srgbClr val="D9274A">
                    <a:alpha val="2215"/>
                  </a:srgbClr>
                </a:gs>
                <a:gs pos="85714">
                  <a:srgbClr val="D9274A">
                    <a:alpha val="882"/>
                  </a:srgbClr>
                </a:gs>
                <a:gs pos="100000">
                  <a:srgbClr val="D9274A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6133305">
              <a:off x="974964" y="565783"/>
              <a:ext cx="68461" cy="17539"/>
            </a:xfrm>
            <a:prstGeom prst="ellipse">
              <a:avLst/>
            </a:prstGeom>
            <a:gradFill>
              <a:gsLst>
                <a:gs pos="0">
                  <a:srgbClr val="C74348">
                    <a:alpha val="16543"/>
                  </a:srgbClr>
                </a:gs>
                <a:gs pos="14286">
                  <a:srgbClr val="C74348">
                    <a:alpha val="15314"/>
                  </a:srgbClr>
                </a:gs>
                <a:gs pos="28571">
                  <a:srgbClr val="C74348">
                    <a:alpha val="12108"/>
                  </a:srgbClr>
                </a:gs>
                <a:gs pos="42857">
                  <a:srgbClr val="C74348">
                    <a:alpha val="8117"/>
                  </a:srgbClr>
                </a:gs>
                <a:gs pos="57143">
                  <a:srgbClr val="C74348">
                    <a:alpha val="4582"/>
                  </a:srgbClr>
                </a:gs>
                <a:gs pos="71429">
                  <a:srgbClr val="C74348">
                    <a:alpha val="2172"/>
                  </a:srgbClr>
                </a:gs>
                <a:gs pos="85714">
                  <a:srgbClr val="C74348">
                    <a:alpha val="864"/>
                  </a:srgbClr>
                </a:gs>
                <a:gs pos="100000">
                  <a:srgbClr val="C74348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4221014">
              <a:off x="6266" y="2570391"/>
              <a:ext cx="472345" cy="3128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10128005">
              <a:off x="837527" y="714757"/>
              <a:ext cx="552805" cy="37574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-10798305">
              <a:off x="1502073" y="3529147"/>
              <a:ext cx="657790" cy="10574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7837345">
              <a:off x="164167" y="656628"/>
              <a:ext cx="562644" cy="9714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3917085">
              <a:off x="3041769" y="926738"/>
              <a:ext cx="610206" cy="19589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9619999">
              <a:off x="1988065" y="3124137"/>
              <a:ext cx="68461" cy="17464"/>
            </a:xfrm>
            <a:prstGeom prst="ellipse">
              <a:avLst/>
            </a:prstGeom>
            <a:gradFill>
              <a:gsLst>
                <a:gs pos="0">
                  <a:srgbClr val="B4404D">
                    <a:alpha val="16599"/>
                  </a:srgbClr>
                </a:gs>
                <a:gs pos="14286">
                  <a:srgbClr val="B4404D">
                    <a:alpha val="15365"/>
                  </a:srgbClr>
                </a:gs>
                <a:gs pos="28571">
                  <a:srgbClr val="B4404D">
                    <a:alpha val="12149"/>
                  </a:srgbClr>
                </a:gs>
                <a:gs pos="42857">
                  <a:srgbClr val="B4404D">
                    <a:alpha val="8145"/>
                  </a:srgbClr>
                </a:gs>
                <a:gs pos="57143">
                  <a:srgbClr val="B4404D">
                    <a:alpha val="4599"/>
                  </a:srgbClr>
                </a:gs>
                <a:gs pos="71429">
                  <a:srgbClr val="B4404D">
                    <a:alpha val="2180"/>
                  </a:srgbClr>
                </a:gs>
                <a:gs pos="85714">
                  <a:srgbClr val="B4404D">
                    <a:alpha val="868"/>
                  </a:srgbClr>
                </a:gs>
                <a:gs pos="100000">
                  <a:srgbClr val="B4404D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7461351">
              <a:off x="1006192" y="688676"/>
              <a:ext cx="621995" cy="51638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9120636">
              <a:off x="839876" y="1001138"/>
              <a:ext cx="68461" cy="17155"/>
            </a:xfrm>
            <a:prstGeom prst="ellipse">
              <a:avLst/>
            </a:prstGeom>
            <a:gradFill>
              <a:gsLst>
                <a:gs pos="0">
                  <a:srgbClr val="C62B0A">
                    <a:alpha val="16827"/>
                  </a:srgbClr>
                </a:gs>
                <a:gs pos="14286">
                  <a:srgbClr val="C62B0A">
                    <a:alpha val="15578"/>
                  </a:srgbClr>
                </a:gs>
                <a:gs pos="28571">
                  <a:srgbClr val="C62B0A">
                    <a:alpha val="12321"/>
                  </a:srgbClr>
                </a:gs>
                <a:gs pos="42857">
                  <a:srgbClr val="C62B0A">
                    <a:alpha val="8263"/>
                  </a:srgbClr>
                </a:gs>
                <a:gs pos="57143">
                  <a:srgbClr val="C62B0A">
                    <a:alpha val="4667"/>
                  </a:srgbClr>
                </a:gs>
                <a:gs pos="71429">
                  <a:srgbClr val="C62B0A">
                    <a:alpha val="2212"/>
                  </a:srgbClr>
                </a:gs>
                <a:gs pos="85714">
                  <a:srgbClr val="C62B0A">
                    <a:alpha val="881"/>
                  </a:srgbClr>
                </a:gs>
                <a:gs pos="100000">
                  <a:srgbClr val="C62B0A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6564763">
              <a:off x="460863" y="1679570"/>
              <a:ext cx="68324" cy="17081"/>
            </a:xfrm>
            <a:prstGeom prst="ellipse">
              <a:avLst/>
            </a:prstGeom>
            <a:gradFill>
              <a:gsLst>
                <a:gs pos="0">
                  <a:srgbClr val="FF865B">
                    <a:alpha val="16882"/>
                  </a:srgbClr>
                </a:gs>
                <a:gs pos="14286">
                  <a:srgbClr val="FF865B">
                    <a:alpha val="15629"/>
                  </a:srgbClr>
                </a:gs>
                <a:gs pos="28571">
                  <a:srgbClr val="FF865B">
                    <a:alpha val="12362"/>
                  </a:srgbClr>
                </a:gs>
                <a:gs pos="42857">
                  <a:srgbClr val="FF865B">
                    <a:alpha val="8291"/>
                  </a:srgbClr>
                </a:gs>
                <a:gs pos="57143">
                  <a:srgbClr val="FF865B">
                    <a:alpha val="4683"/>
                  </a:srgbClr>
                </a:gs>
                <a:gs pos="71429">
                  <a:srgbClr val="FF865B">
                    <a:alpha val="2220"/>
                  </a:srgbClr>
                </a:gs>
                <a:gs pos="85714">
                  <a:srgbClr val="FF865B">
                    <a:alpha val="884"/>
                  </a:srgbClr>
                </a:gs>
                <a:gs pos="100000">
                  <a:srgbClr val="FF865B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8921433">
              <a:off x="310861" y="1608076"/>
              <a:ext cx="319835" cy="3094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6798018">
              <a:off x="437077" y="1520971"/>
              <a:ext cx="355148" cy="316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-10649838">
              <a:off x="591590" y="1944631"/>
              <a:ext cx="68461" cy="17554"/>
            </a:xfrm>
            <a:prstGeom prst="ellipse">
              <a:avLst/>
            </a:prstGeom>
            <a:gradFill>
              <a:gsLst>
                <a:gs pos="0">
                  <a:srgbClr val="F27E58">
                    <a:alpha val="16532"/>
                  </a:srgbClr>
                </a:gs>
                <a:gs pos="14286">
                  <a:srgbClr val="F27E58">
                    <a:alpha val="15303"/>
                  </a:srgbClr>
                </a:gs>
                <a:gs pos="28571">
                  <a:srgbClr val="F27E58">
                    <a:alpha val="12099"/>
                  </a:srgbClr>
                </a:gs>
                <a:gs pos="42857">
                  <a:srgbClr val="F27E58">
                    <a:alpha val="8111"/>
                  </a:srgbClr>
                </a:gs>
                <a:gs pos="57143">
                  <a:srgbClr val="F27E58">
                    <a:alpha val="4579"/>
                  </a:srgbClr>
                </a:gs>
                <a:gs pos="71429">
                  <a:srgbClr val="F27E58">
                    <a:alpha val="2170"/>
                  </a:srgbClr>
                </a:gs>
                <a:gs pos="85714">
                  <a:srgbClr val="F27E58">
                    <a:alpha val="864"/>
                  </a:srgbClr>
                </a:gs>
                <a:gs pos="100000">
                  <a:srgbClr val="F27E58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7100528">
              <a:off x="371521" y="1571752"/>
              <a:ext cx="429382" cy="1019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-8405938">
              <a:off x="2909222" y="384899"/>
              <a:ext cx="356698" cy="8437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10745938">
              <a:off x="2508165" y="3165680"/>
              <a:ext cx="68083" cy="17021"/>
            </a:xfrm>
            <a:prstGeom prst="ellipse">
              <a:avLst/>
            </a:prstGeom>
            <a:gradFill>
              <a:gsLst>
                <a:gs pos="0">
                  <a:srgbClr val="A93249">
                    <a:alpha val="16926"/>
                  </a:srgbClr>
                </a:gs>
                <a:gs pos="14286">
                  <a:srgbClr val="A93249">
                    <a:alpha val="15670"/>
                  </a:srgbClr>
                </a:gs>
                <a:gs pos="28571">
                  <a:srgbClr val="A93249">
                    <a:alpha val="12395"/>
                  </a:srgbClr>
                </a:gs>
                <a:gs pos="42857">
                  <a:srgbClr val="A93249">
                    <a:alpha val="8314"/>
                  </a:srgbClr>
                </a:gs>
                <a:gs pos="57143">
                  <a:srgbClr val="A93249">
                    <a:alpha val="4696"/>
                  </a:srgbClr>
                </a:gs>
                <a:gs pos="71429">
                  <a:srgbClr val="A93249">
                    <a:alpha val="2226"/>
                  </a:srgbClr>
                </a:gs>
                <a:gs pos="85714">
                  <a:srgbClr val="A93249">
                    <a:alpha val="886"/>
                  </a:srgbClr>
                </a:gs>
                <a:gs pos="100000">
                  <a:srgbClr val="A93249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3925162">
              <a:off x="516313" y="2298816"/>
              <a:ext cx="68461" cy="17584"/>
            </a:xfrm>
            <a:prstGeom prst="ellipse">
              <a:avLst/>
            </a:prstGeom>
            <a:gradFill>
              <a:gsLst>
                <a:gs pos="0">
                  <a:srgbClr val="D96F3E">
                    <a:alpha val="16510"/>
                  </a:srgbClr>
                </a:gs>
                <a:gs pos="14286">
                  <a:srgbClr val="D96F3E">
                    <a:alpha val="15283"/>
                  </a:srgbClr>
                </a:gs>
                <a:gs pos="28571">
                  <a:srgbClr val="D96F3E">
                    <a:alpha val="12083"/>
                  </a:srgbClr>
                </a:gs>
                <a:gs pos="42857">
                  <a:srgbClr val="D96F3E">
                    <a:alpha val="8100"/>
                  </a:srgbClr>
                </a:gs>
                <a:gs pos="57143">
                  <a:srgbClr val="D96F3E">
                    <a:alpha val="4572"/>
                  </a:srgbClr>
                </a:gs>
                <a:gs pos="71429">
                  <a:srgbClr val="D96F3E">
                    <a:alpha val="2167"/>
                  </a:srgbClr>
                </a:gs>
                <a:gs pos="85714">
                  <a:srgbClr val="D96F3E">
                    <a:alpha val="863"/>
                  </a:srgbClr>
                </a:gs>
                <a:gs pos="100000">
                  <a:srgbClr val="D96F3E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4365999">
              <a:off x="446835" y="1311647"/>
              <a:ext cx="402022" cy="3367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6170736">
              <a:off x="403780" y="1562932"/>
              <a:ext cx="438049" cy="2789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3870163">
              <a:off x="214221" y="2657446"/>
              <a:ext cx="64088" cy="16022"/>
            </a:xfrm>
            <a:prstGeom prst="ellipse">
              <a:avLst/>
            </a:prstGeom>
            <a:gradFill>
              <a:gsLst>
                <a:gs pos="0">
                  <a:srgbClr val="C94440">
                    <a:alpha val="17658"/>
                  </a:srgbClr>
                </a:gs>
                <a:gs pos="14286">
                  <a:srgbClr val="C94440">
                    <a:alpha val="16354"/>
                  </a:srgbClr>
                </a:gs>
                <a:gs pos="28571">
                  <a:srgbClr val="C94440">
                    <a:alpha val="12947"/>
                  </a:srgbClr>
                </a:gs>
                <a:gs pos="42857">
                  <a:srgbClr val="C94440">
                    <a:alpha val="8693"/>
                  </a:srgbClr>
                </a:gs>
                <a:gs pos="57143">
                  <a:srgbClr val="C94440">
                    <a:alpha val="4914"/>
                  </a:srgbClr>
                </a:gs>
                <a:gs pos="71429">
                  <a:srgbClr val="C94440">
                    <a:alpha val="2331"/>
                  </a:srgbClr>
                </a:gs>
                <a:gs pos="85714">
                  <a:srgbClr val="C94440">
                    <a:alpha val="928"/>
                  </a:srgbClr>
                </a:gs>
                <a:gs pos="100000">
                  <a:srgbClr val="C94440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3807172">
              <a:off x="764002" y="1508569"/>
              <a:ext cx="68461" cy="17379"/>
            </a:xfrm>
            <a:prstGeom prst="ellipse">
              <a:avLst/>
            </a:prstGeom>
            <a:gradFill>
              <a:gsLst>
                <a:gs pos="0">
                  <a:srgbClr val="D5683A">
                    <a:alpha val="16662"/>
                  </a:srgbClr>
                </a:gs>
                <a:gs pos="14286">
                  <a:srgbClr val="D5683A">
                    <a:alpha val="15424"/>
                  </a:srgbClr>
                </a:gs>
                <a:gs pos="28571">
                  <a:srgbClr val="D5683A">
                    <a:alpha val="12197"/>
                  </a:srgbClr>
                </a:gs>
                <a:gs pos="42857">
                  <a:srgbClr val="D5683A">
                    <a:alpha val="8178"/>
                  </a:srgbClr>
                </a:gs>
                <a:gs pos="57143">
                  <a:srgbClr val="D5683A">
                    <a:alpha val="4617"/>
                  </a:srgbClr>
                </a:gs>
                <a:gs pos="71429">
                  <a:srgbClr val="D5683A">
                    <a:alpha val="2189"/>
                  </a:srgbClr>
                </a:gs>
                <a:gs pos="85714">
                  <a:srgbClr val="D5683A">
                    <a:alpha val="871"/>
                  </a:srgbClr>
                </a:gs>
                <a:gs pos="100000">
                  <a:srgbClr val="D5683A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4308849">
              <a:off x="444475" y="2303937"/>
              <a:ext cx="68461" cy="17151"/>
            </a:xfrm>
            <a:prstGeom prst="ellipse">
              <a:avLst/>
            </a:prstGeom>
            <a:gradFill>
              <a:gsLst>
                <a:gs pos="0">
                  <a:srgbClr val="CF392C">
                    <a:alpha val="16830"/>
                  </a:srgbClr>
                </a:gs>
                <a:gs pos="14286">
                  <a:srgbClr val="CF392C">
                    <a:alpha val="15581"/>
                  </a:srgbClr>
                </a:gs>
                <a:gs pos="28571">
                  <a:srgbClr val="CF392C">
                    <a:alpha val="12323"/>
                  </a:srgbClr>
                </a:gs>
                <a:gs pos="42857">
                  <a:srgbClr val="CF392C">
                    <a:alpha val="8265"/>
                  </a:srgbClr>
                </a:gs>
                <a:gs pos="57143">
                  <a:srgbClr val="CF392C">
                    <a:alpha val="4667"/>
                  </a:srgbClr>
                </a:gs>
                <a:gs pos="71429">
                  <a:srgbClr val="CF392C">
                    <a:alpha val="2213"/>
                  </a:srgbClr>
                </a:gs>
                <a:gs pos="85714">
                  <a:srgbClr val="CF392C">
                    <a:alpha val="881"/>
                  </a:srgbClr>
                </a:gs>
                <a:gs pos="100000">
                  <a:srgbClr val="CF392C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-8521950">
              <a:off x="891607" y="2371184"/>
              <a:ext cx="68461" cy="17197"/>
            </a:xfrm>
            <a:prstGeom prst="ellipse">
              <a:avLst/>
            </a:prstGeom>
            <a:gradFill>
              <a:gsLst>
                <a:gs pos="0">
                  <a:srgbClr val="E33C47">
                    <a:alpha val="16796"/>
                  </a:srgbClr>
                </a:gs>
                <a:gs pos="14286">
                  <a:srgbClr val="E33C47">
                    <a:alpha val="15549"/>
                  </a:srgbClr>
                </a:gs>
                <a:gs pos="28571">
                  <a:srgbClr val="E33C47">
                    <a:alpha val="12297"/>
                  </a:srgbClr>
                </a:gs>
                <a:gs pos="42857">
                  <a:srgbClr val="E33C47">
                    <a:alpha val="8247"/>
                  </a:srgbClr>
                </a:gs>
                <a:gs pos="57143">
                  <a:srgbClr val="E33C47">
                    <a:alpha val="4657"/>
                  </a:srgbClr>
                </a:gs>
                <a:gs pos="71429">
                  <a:srgbClr val="E33C47">
                    <a:alpha val="2208"/>
                  </a:srgbClr>
                </a:gs>
                <a:gs pos="85714">
                  <a:srgbClr val="E33C47">
                    <a:alpha val="879"/>
                  </a:srgbClr>
                </a:gs>
                <a:gs pos="100000">
                  <a:srgbClr val="E33C47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-8517690">
              <a:off x="1675055" y="940687"/>
              <a:ext cx="573780" cy="40252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4454035">
              <a:off x="6536" y="2575240"/>
              <a:ext cx="481874" cy="338019"/>
            </a:xfrm>
            <a:prstGeom prst="ellipse">
              <a:avLst/>
            </a:prstGeom>
            <a:gradFill>
              <a:gsLst>
                <a:gs pos="0">
                  <a:srgbClr val="000000">
                    <a:alpha val="9757"/>
                  </a:srgbClr>
                </a:gs>
                <a:gs pos="14286">
                  <a:srgbClr val="000000">
                    <a:alpha val="9005"/>
                  </a:srgbClr>
                </a:gs>
                <a:gs pos="28571">
                  <a:srgbClr val="000000">
                    <a:alpha val="7065"/>
                  </a:srgbClr>
                </a:gs>
                <a:gs pos="42857">
                  <a:srgbClr val="000000">
                    <a:alpha val="4692"/>
                  </a:srgbClr>
                </a:gs>
                <a:gs pos="57143">
                  <a:srgbClr val="000000">
                    <a:alpha val="2628"/>
                  </a:srgbClr>
                </a:gs>
                <a:gs pos="71429">
                  <a:srgbClr val="000000">
                    <a:alpha val="1239"/>
                  </a:srgbClr>
                </a:gs>
                <a:gs pos="85714">
                  <a:srgbClr val="000000">
                    <a:alpha val="492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4102364">
              <a:off x="965491" y="2634320"/>
              <a:ext cx="651767" cy="52442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3882630">
              <a:off x="-32713" y="2518644"/>
              <a:ext cx="499888" cy="310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10764278">
              <a:off x="2469540" y="1121758"/>
              <a:ext cx="68461" cy="17421"/>
            </a:xfrm>
            <a:prstGeom prst="ellipse">
              <a:avLst/>
            </a:prstGeom>
            <a:gradFill>
              <a:gsLst>
                <a:gs pos="0">
                  <a:srgbClr val="BA2D40">
                    <a:alpha val="16631"/>
                  </a:srgbClr>
                </a:gs>
                <a:gs pos="14286">
                  <a:srgbClr val="BA2D40">
                    <a:alpha val="15395"/>
                  </a:srgbClr>
                </a:gs>
                <a:gs pos="28571">
                  <a:srgbClr val="BA2D40">
                    <a:alpha val="12174"/>
                  </a:srgbClr>
                </a:gs>
                <a:gs pos="42857">
                  <a:srgbClr val="BA2D40">
                    <a:alpha val="8162"/>
                  </a:srgbClr>
                </a:gs>
                <a:gs pos="57143">
                  <a:srgbClr val="BA2D40">
                    <a:alpha val="4608"/>
                  </a:srgbClr>
                </a:gs>
                <a:gs pos="71429">
                  <a:srgbClr val="BA2D40">
                    <a:alpha val="2184"/>
                  </a:srgbClr>
                </a:gs>
                <a:gs pos="85714">
                  <a:srgbClr val="BA2D40">
                    <a:alpha val="869"/>
                  </a:srgbClr>
                </a:gs>
                <a:gs pos="100000">
                  <a:srgbClr val="BA2D4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7072782">
              <a:off x="796978" y="586807"/>
              <a:ext cx="554453" cy="3551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3064782">
              <a:off x="232541" y="2941674"/>
              <a:ext cx="360614" cy="229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6835253">
              <a:off x="3277268" y="2540265"/>
              <a:ext cx="355689" cy="31055"/>
            </a:xfrm>
            <a:prstGeom prst="ellipse">
              <a:avLst/>
            </a:prstGeom>
            <a:gradFill>
              <a:gsLst>
                <a:gs pos="0">
                  <a:srgbClr val="FFEE00">
                    <a:alpha val="32968"/>
                  </a:srgbClr>
                </a:gs>
                <a:gs pos="14286">
                  <a:srgbClr val="FFEE00">
                    <a:alpha val="30764"/>
                  </a:srgbClr>
                </a:gs>
                <a:gs pos="28571">
                  <a:srgbClr val="FFEE00">
                    <a:alpha val="24833"/>
                  </a:srgbClr>
                </a:gs>
                <a:gs pos="42857">
                  <a:srgbClr val="FFEE00">
                    <a:alpha val="17075"/>
                  </a:srgbClr>
                </a:gs>
                <a:gs pos="57143">
                  <a:srgbClr val="FFEE00">
                    <a:alpha val="9855"/>
                  </a:srgbClr>
                </a:gs>
                <a:gs pos="71429">
                  <a:srgbClr val="FFEE00">
                    <a:alpha val="4740"/>
                  </a:srgbClr>
                </a:gs>
                <a:gs pos="85714">
                  <a:srgbClr val="FFEE00">
                    <a:alpha val="1902"/>
                  </a:srgbClr>
                </a:gs>
                <a:gs pos="100000">
                  <a:srgbClr val="FFE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-8465339">
              <a:off x="1082090" y="3408475"/>
              <a:ext cx="639223" cy="412940"/>
            </a:xfrm>
            <a:prstGeom prst="ellipse">
              <a:avLst/>
            </a:prstGeom>
            <a:gradFill>
              <a:gsLst>
                <a:gs pos="0">
                  <a:srgbClr val="000000">
                    <a:alpha val="22567"/>
                  </a:srgbClr>
                </a:gs>
                <a:gs pos="14286">
                  <a:srgbClr val="000000">
                    <a:alpha val="20949"/>
                  </a:srgbClr>
                </a:gs>
                <a:gs pos="28571">
                  <a:srgbClr val="000000">
                    <a:alpha val="16683"/>
                  </a:srgbClr>
                </a:gs>
                <a:gs pos="42857">
                  <a:srgbClr val="000000">
                    <a:alpha val="11283"/>
                  </a:srgbClr>
                </a:gs>
                <a:gs pos="57143">
                  <a:srgbClr val="000000">
                    <a:alpha val="6419"/>
                  </a:srgbClr>
                </a:gs>
                <a:gs pos="71429">
                  <a:srgbClr val="000000">
                    <a:alpha val="3058"/>
                  </a:srgbClr>
                </a:gs>
                <a:gs pos="85714">
                  <a:srgbClr val="000000">
                    <a:alpha val="1220"/>
                  </a:srgbClr>
                </a:gs>
                <a:gs pos="100000">
                  <a:srgbClr val="0000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8873932">
              <a:off x="1970058" y="3422368"/>
              <a:ext cx="519672" cy="406994"/>
            </a:xfrm>
            <a:prstGeom prst="ellipse">
              <a:avLst/>
            </a:prstGeom>
            <a:gradFill>
              <a:gsLst>
                <a:gs pos="0">
                  <a:srgbClr val="000000">
                    <a:alpha val="2583"/>
                  </a:srgbClr>
                </a:gs>
                <a:gs pos="14286">
                  <a:srgbClr val="000000">
                    <a:alpha val="2376"/>
                  </a:srgbClr>
                </a:gs>
                <a:gs pos="28571">
                  <a:srgbClr val="000000">
                    <a:alpha val="1850"/>
                  </a:srgbClr>
                </a:gs>
                <a:gs pos="42857">
                  <a:srgbClr val="000000">
                    <a:alpha val="1217"/>
                  </a:srgbClr>
                </a:gs>
                <a:gs pos="57143">
                  <a:srgbClr val="000000">
                    <a:alpha val="676"/>
                  </a:srgbClr>
                </a:gs>
                <a:gs pos="71429">
                  <a:srgbClr val="000000">
                    <a:alpha val="317"/>
                  </a:srgbClr>
                </a:gs>
                <a:gs pos="85714">
                  <a:srgbClr val="000000">
                    <a:alpha val="126"/>
                  </a:srgbClr>
                </a:gs>
                <a:gs pos="100000">
                  <a:srgbClr val="000000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-9734080">
              <a:off x="727739" y="1307744"/>
              <a:ext cx="523631" cy="3809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7067253">
              <a:off x="-30794" y="967779"/>
              <a:ext cx="566717" cy="10139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-8387152">
              <a:off x="69419" y="1474308"/>
              <a:ext cx="552072" cy="2383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4939205">
              <a:off x="3339038" y="1162847"/>
              <a:ext cx="581464" cy="359218"/>
            </a:xfrm>
            <a:prstGeom prst="ellipse">
              <a:avLst/>
            </a:prstGeom>
            <a:gradFill>
              <a:gsLst>
                <a:gs pos="0">
                  <a:srgbClr val="000000">
                    <a:alpha val="23056"/>
                  </a:srgbClr>
                </a:gs>
                <a:gs pos="14286">
                  <a:srgbClr val="000000">
                    <a:alpha val="21408"/>
                  </a:srgbClr>
                </a:gs>
                <a:gs pos="28571">
                  <a:srgbClr val="000000">
                    <a:alpha val="17059"/>
                  </a:srgbClr>
                </a:gs>
                <a:gs pos="42857">
                  <a:srgbClr val="000000">
                    <a:alpha val="11546"/>
                  </a:srgbClr>
                </a:gs>
                <a:gs pos="57143">
                  <a:srgbClr val="000000">
                    <a:alpha val="6572"/>
                  </a:srgbClr>
                </a:gs>
                <a:gs pos="71429">
                  <a:srgbClr val="000000">
                    <a:alpha val="3132"/>
                  </a:srgbClr>
                </a:gs>
                <a:gs pos="85714">
                  <a:srgbClr val="000000">
                    <a:alpha val="1250"/>
                  </a:srgbClr>
                </a:gs>
                <a:gs pos="100000">
                  <a:srgbClr val="000000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6474239">
              <a:off x="-85442" y="1224648"/>
              <a:ext cx="433740" cy="68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3508350">
              <a:off x="827224" y="2856978"/>
              <a:ext cx="636652" cy="50361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10422382">
              <a:off x="330827" y="1508096"/>
              <a:ext cx="68461" cy="17792"/>
            </a:xfrm>
            <a:prstGeom prst="ellipse">
              <a:avLst/>
            </a:prstGeom>
            <a:gradFill>
              <a:gsLst>
                <a:gs pos="0">
                  <a:srgbClr val="F66E4D">
                    <a:alpha val="16356"/>
                  </a:srgbClr>
                </a:gs>
                <a:gs pos="14286">
                  <a:srgbClr val="F66E4D">
                    <a:alpha val="15139"/>
                  </a:srgbClr>
                </a:gs>
                <a:gs pos="28571">
                  <a:srgbClr val="F66E4D">
                    <a:alpha val="11967"/>
                  </a:srgbClr>
                </a:gs>
                <a:gs pos="42857">
                  <a:srgbClr val="F66E4D">
                    <a:alpha val="8020"/>
                  </a:srgbClr>
                </a:gs>
                <a:gs pos="57143">
                  <a:srgbClr val="F66E4D">
                    <a:alpha val="4527"/>
                  </a:srgbClr>
                </a:gs>
                <a:gs pos="71429">
                  <a:srgbClr val="F66E4D">
                    <a:alpha val="2145"/>
                  </a:srgbClr>
                </a:gs>
                <a:gs pos="85714">
                  <a:srgbClr val="F66E4D">
                    <a:alpha val="854"/>
                  </a:srgbClr>
                </a:gs>
                <a:gs pos="100000">
                  <a:srgbClr val="F66E4D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10544453">
              <a:off x="2166790" y="215303"/>
              <a:ext cx="619257" cy="36885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10023055">
              <a:off x="1391511" y="870059"/>
              <a:ext cx="68461" cy="17943"/>
            </a:xfrm>
            <a:prstGeom prst="ellipse">
              <a:avLst/>
            </a:prstGeom>
            <a:gradFill>
              <a:gsLst>
                <a:gs pos="0">
                  <a:srgbClr val="DD5056">
                    <a:alpha val="16244"/>
                  </a:srgbClr>
                </a:gs>
                <a:gs pos="14286">
                  <a:srgbClr val="DD5056">
                    <a:alpha val="15034"/>
                  </a:srgbClr>
                </a:gs>
                <a:gs pos="28571">
                  <a:srgbClr val="DD5056">
                    <a:alpha val="11883"/>
                  </a:srgbClr>
                </a:gs>
                <a:gs pos="42857">
                  <a:srgbClr val="DD5056">
                    <a:alpha val="7963"/>
                  </a:srgbClr>
                </a:gs>
                <a:gs pos="57143">
                  <a:srgbClr val="DD5056">
                    <a:alpha val="4494"/>
                  </a:srgbClr>
                </a:gs>
                <a:gs pos="71429">
                  <a:srgbClr val="DD5056">
                    <a:alpha val="2129"/>
                  </a:srgbClr>
                </a:gs>
                <a:gs pos="85714">
                  <a:srgbClr val="DD5056">
                    <a:alpha val="847"/>
                  </a:srgbClr>
                </a:gs>
                <a:gs pos="100000">
                  <a:srgbClr val="DD5056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7494191">
              <a:off x="867910" y="822757"/>
              <a:ext cx="68461" cy="17797"/>
            </a:xfrm>
            <a:prstGeom prst="ellipse">
              <a:avLst/>
            </a:prstGeom>
            <a:gradFill>
              <a:gsLst>
                <a:gs pos="0">
                  <a:srgbClr val="D87776">
                    <a:alpha val="16352"/>
                  </a:srgbClr>
                </a:gs>
                <a:gs pos="14286">
                  <a:srgbClr val="D87776">
                    <a:alpha val="15135"/>
                  </a:srgbClr>
                </a:gs>
                <a:gs pos="28571">
                  <a:srgbClr val="D87776">
                    <a:alpha val="11964"/>
                  </a:srgbClr>
                </a:gs>
                <a:gs pos="42857">
                  <a:srgbClr val="D87776">
                    <a:alpha val="8018"/>
                  </a:srgbClr>
                </a:gs>
                <a:gs pos="57143">
                  <a:srgbClr val="D87776">
                    <a:alpha val="4526"/>
                  </a:srgbClr>
                </a:gs>
                <a:gs pos="71429">
                  <a:srgbClr val="D87776">
                    <a:alpha val="2145"/>
                  </a:srgbClr>
                </a:gs>
                <a:gs pos="85714">
                  <a:srgbClr val="D87776">
                    <a:alpha val="854"/>
                  </a:srgbClr>
                </a:gs>
                <a:gs pos="100000">
                  <a:srgbClr val="D87776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9310829">
              <a:off x="1690823" y="259307"/>
              <a:ext cx="68461" cy="18060"/>
            </a:xfrm>
            <a:prstGeom prst="ellipse">
              <a:avLst/>
            </a:prstGeom>
            <a:gradFill>
              <a:gsLst>
                <a:gs pos="0">
                  <a:srgbClr val="B74543">
                    <a:alpha val="16157"/>
                  </a:srgbClr>
                </a:gs>
                <a:gs pos="14286">
                  <a:srgbClr val="B74543">
                    <a:alpha val="14953"/>
                  </a:srgbClr>
                </a:gs>
                <a:gs pos="28571">
                  <a:srgbClr val="B74543">
                    <a:alpha val="11817"/>
                  </a:srgbClr>
                </a:gs>
                <a:gs pos="42857">
                  <a:srgbClr val="B74543">
                    <a:alpha val="7918"/>
                  </a:srgbClr>
                </a:gs>
                <a:gs pos="57143">
                  <a:srgbClr val="B74543">
                    <a:alpha val="4468"/>
                  </a:srgbClr>
                </a:gs>
                <a:gs pos="71429">
                  <a:srgbClr val="B74543">
                    <a:alpha val="2117"/>
                  </a:srgbClr>
                </a:gs>
                <a:gs pos="85714">
                  <a:srgbClr val="B74543">
                    <a:alpha val="842"/>
                  </a:srgbClr>
                </a:gs>
                <a:gs pos="100000">
                  <a:srgbClr val="B74543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7015479">
              <a:off x="817107" y="2596274"/>
              <a:ext cx="569939" cy="43167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8977900">
              <a:off x="2769102" y="3308221"/>
              <a:ext cx="68461" cy="17910"/>
            </a:xfrm>
            <a:prstGeom prst="ellipse">
              <a:avLst/>
            </a:prstGeom>
            <a:gradFill>
              <a:gsLst>
                <a:gs pos="0">
                  <a:srgbClr val="BD3734">
                    <a:alpha val="16269"/>
                  </a:srgbClr>
                </a:gs>
                <a:gs pos="14286">
                  <a:srgbClr val="BD3734">
                    <a:alpha val="15058"/>
                  </a:srgbClr>
                </a:gs>
                <a:gs pos="28571">
                  <a:srgbClr val="BD3734">
                    <a:alpha val="11902"/>
                  </a:srgbClr>
                </a:gs>
                <a:gs pos="42857">
                  <a:srgbClr val="BD3734">
                    <a:alpha val="7975"/>
                  </a:srgbClr>
                </a:gs>
                <a:gs pos="57143">
                  <a:srgbClr val="BD3734">
                    <a:alpha val="4501"/>
                  </a:srgbClr>
                </a:gs>
                <a:gs pos="71429">
                  <a:srgbClr val="BD3734">
                    <a:alpha val="2133"/>
                  </a:srgbClr>
                </a:gs>
                <a:gs pos="85714">
                  <a:srgbClr val="BD3734">
                    <a:alpha val="849"/>
                  </a:srgbClr>
                </a:gs>
                <a:gs pos="100000">
                  <a:srgbClr val="BD3734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4656315">
              <a:off x="516669" y="2169090"/>
              <a:ext cx="68461" cy="18082"/>
            </a:xfrm>
            <a:prstGeom prst="ellipse">
              <a:avLst/>
            </a:prstGeom>
            <a:gradFill>
              <a:gsLst>
                <a:gs pos="0">
                  <a:srgbClr val="CA4E44">
                    <a:alpha val="16141"/>
                  </a:srgbClr>
                </a:gs>
                <a:gs pos="14286">
                  <a:srgbClr val="CA4E44">
                    <a:alpha val="14938"/>
                  </a:srgbClr>
                </a:gs>
                <a:gs pos="28571">
                  <a:srgbClr val="CA4E44">
                    <a:alpha val="11805"/>
                  </a:srgbClr>
                </a:gs>
                <a:gs pos="42857">
                  <a:srgbClr val="CA4E44">
                    <a:alpha val="7910"/>
                  </a:srgbClr>
                </a:gs>
                <a:gs pos="57143">
                  <a:srgbClr val="CA4E44">
                    <a:alpha val="4463"/>
                  </a:srgbClr>
                </a:gs>
                <a:gs pos="71429">
                  <a:srgbClr val="CA4E44">
                    <a:alpha val="2115"/>
                  </a:srgbClr>
                </a:gs>
                <a:gs pos="85714">
                  <a:srgbClr val="CA4E44">
                    <a:alpha val="842"/>
                  </a:srgbClr>
                </a:gs>
                <a:gs pos="100000">
                  <a:srgbClr val="CA4E44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5127987">
              <a:off x="-161818" y="1940268"/>
              <a:ext cx="407965" cy="52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6608627">
              <a:off x="434637" y="1563507"/>
              <a:ext cx="458099" cy="3640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7640496">
              <a:off x="574727" y="1191914"/>
              <a:ext cx="68461" cy="18129"/>
            </a:xfrm>
            <a:prstGeom prst="ellipse">
              <a:avLst/>
            </a:prstGeom>
            <a:gradFill>
              <a:gsLst>
                <a:gs pos="0">
                  <a:srgbClr val="D86C56">
                    <a:alpha val="16106"/>
                  </a:srgbClr>
                </a:gs>
                <a:gs pos="14286">
                  <a:srgbClr val="D86C56">
                    <a:alpha val="14906"/>
                  </a:srgbClr>
                </a:gs>
                <a:gs pos="28571">
                  <a:srgbClr val="D86C56">
                    <a:alpha val="11779"/>
                  </a:srgbClr>
                </a:gs>
                <a:gs pos="42857">
                  <a:srgbClr val="D86C56">
                    <a:alpha val="7892"/>
                  </a:srgbClr>
                </a:gs>
                <a:gs pos="57143">
                  <a:srgbClr val="D86C56">
                    <a:alpha val="4453"/>
                  </a:srgbClr>
                </a:gs>
                <a:gs pos="71429">
                  <a:srgbClr val="D86C56">
                    <a:alpha val="2110"/>
                  </a:srgbClr>
                </a:gs>
                <a:gs pos="85714">
                  <a:srgbClr val="D86C56">
                    <a:alpha val="840"/>
                  </a:srgbClr>
                </a:gs>
                <a:gs pos="100000">
                  <a:srgbClr val="D86C56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6858452">
              <a:off x="-57367" y="1050776"/>
              <a:ext cx="566425" cy="14628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-10785211">
              <a:off x="1939988" y="375129"/>
              <a:ext cx="68461" cy="18105"/>
            </a:xfrm>
            <a:prstGeom prst="ellipse">
              <a:avLst/>
            </a:prstGeom>
            <a:gradFill>
              <a:gsLst>
                <a:gs pos="0">
                  <a:srgbClr val="BA4A46">
                    <a:alpha val="16124"/>
                  </a:srgbClr>
                </a:gs>
                <a:gs pos="14286">
                  <a:srgbClr val="BA4A46">
                    <a:alpha val="14923"/>
                  </a:srgbClr>
                </a:gs>
                <a:gs pos="28571">
                  <a:srgbClr val="BA4A46">
                    <a:alpha val="11793"/>
                  </a:srgbClr>
                </a:gs>
                <a:gs pos="42857">
                  <a:srgbClr val="BA4A46">
                    <a:alpha val="7901"/>
                  </a:srgbClr>
                </a:gs>
                <a:gs pos="57143">
                  <a:srgbClr val="BA4A46">
                    <a:alpha val="4458"/>
                  </a:srgbClr>
                </a:gs>
                <a:gs pos="71429">
                  <a:srgbClr val="BA4A46">
                    <a:alpha val="2112"/>
                  </a:srgbClr>
                </a:gs>
                <a:gs pos="85714">
                  <a:srgbClr val="BA4A46">
                    <a:alpha val="841"/>
                  </a:srgbClr>
                </a:gs>
                <a:gs pos="100000">
                  <a:srgbClr val="BA4A46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-10518975">
              <a:off x="1065472" y="3080787"/>
              <a:ext cx="564254" cy="2808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4059717">
              <a:off x="500861" y="1492286"/>
              <a:ext cx="470996" cy="18148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6290759">
              <a:off x="358481" y="1600270"/>
              <a:ext cx="319765" cy="13973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7015603">
              <a:off x="69037" y="919971"/>
              <a:ext cx="578538" cy="3121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10012176">
              <a:off x="1030522" y="627319"/>
              <a:ext cx="547189" cy="233215"/>
            </a:xfrm>
            <a:prstGeom prst="ellipse">
              <a:avLst/>
            </a:prstGeom>
            <a:gradFill>
              <a:gsLst>
                <a:gs pos="0">
                  <a:srgbClr val="FF0000">
                    <a:alpha val="32407"/>
                  </a:srgbClr>
                </a:gs>
                <a:gs pos="14286">
                  <a:srgbClr val="FF0000">
                    <a:alpha val="30231"/>
                  </a:srgbClr>
                </a:gs>
                <a:gs pos="28571">
                  <a:srgbClr val="FF0000">
                    <a:alpha val="24384"/>
                  </a:srgbClr>
                </a:gs>
                <a:gs pos="42857">
                  <a:srgbClr val="FF0000">
                    <a:alpha val="16751"/>
                  </a:srgbClr>
                </a:gs>
                <a:gs pos="57143">
                  <a:srgbClr val="FF0000">
                    <a:alpha val="9660"/>
                  </a:srgbClr>
                </a:gs>
                <a:gs pos="71429">
                  <a:srgbClr val="FF0000">
                    <a:alpha val="4644"/>
                  </a:srgbClr>
                </a:gs>
                <a:gs pos="85714">
                  <a:srgbClr val="FF0000">
                    <a:alpha val="1863"/>
                  </a:srgbClr>
                </a:gs>
                <a:gs pos="100000">
                  <a:srgbClr val="FF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9540825">
              <a:off x="1479910" y="3074585"/>
              <a:ext cx="68461" cy="18062"/>
            </a:xfrm>
            <a:prstGeom prst="ellipse">
              <a:avLst/>
            </a:prstGeom>
            <a:gradFill>
              <a:gsLst>
                <a:gs pos="0">
                  <a:srgbClr val="C35153">
                    <a:alpha val="16156"/>
                  </a:srgbClr>
                </a:gs>
                <a:gs pos="14286">
                  <a:srgbClr val="C35153">
                    <a:alpha val="14952"/>
                  </a:srgbClr>
                </a:gs>
                <a:gs pos="28571">
                  <a:srgbClr val="C35153">
                    <a:alpha val="11817"/>
                  </a:srgbClr>
                </a:gs>
                <a:gs pos="42857">
                  <a:srgbClr val="C35153">
                    <a:alpha val="7917"/>
                  </a:srgbClr>
                </a:gs>
                <a:gs pos="57143">
                  <a:srgbClr val="C35153">
                    <a:alpha val="4468"/>
                  </a:srgbClr>
                </a:gs>
                <a:gs pos="71429">
                  <a:srgbClr val="C35153">
                    <a:alpha val="2117"/>
                  </a:srgbClr>
                </a:gs>
                <a:gs pos="85714">
                  <a:srgbClr val="C35153">
                    <a:alpha val="842"/>
                  </a:srgbClr>
                </a:gs>
                <a:gs pos="100000">
                  <a:srgbClr val="C35153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4718969">
              <a:off x="510438" y="1424339"/>
              <a:ext cx="378894" cy="28713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8855419">
              <a:off x="877978" y="1360224"/>
              <a:ext cx="68461" cy="18204"/>
            </a:xfrm>
            <a:prstGeom prst="ellipse">
              <a:avLst/>
            </a:prstGeom>
            <a:gradFill>
              <a:gsLst>
                <a:gs pos="0">
                  <a:srgbClr val="EF6D45">
                    <a:alpha val="16050"/>
                  </a:srgbClr>
                </a:gs>
                <a:gs pos="14286">
                  <a:srgbClr val="EF6D45">
                    <a:alpha val="14854"/>
                  </a:srgbClr>
                </a:gs>
                <a:gs pos="28571">
                  <a:srgbClr val="EF6D45">
                    <a:alpha val="11737"/>
                  </a:srgbClr>
                </a:gs>
                <a:gs pos="42857">
                  <a:srgbClr val="EF6D45">
                    <a:alpha val="7863"/>
                  </a:srgbClr>
                </a:gs>
                <a:gs pos="57143">
                  <a:srgbClr val="EF6D45">
                    <a:alpha val="4436"/>
                  </a:srgbClr>
                </a:gs>
                <a:gs pos="71429">
                  <a:srgbClr val="EF6D45">
                    <a:alpha val="2102"/>
                  </a:srgbClr>
                </a:gs>
                <a:gs pos="85714">
                  <a:srgbClr val="EF6D45">
                    <a:alpha val="836"/>
                  </a:srgbClr>
                </a:gs>
                <a:gs pos="100000">
                  <a:srgbClr val="EF6D45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7173698">
              <a:off x="648435" y="2819072"/>
              <a:ext cx="68461" cy="18128"/>
            </a:xfrm>
            <a:prstGeom prst="ellipse">
              <a:avLst/>
            </a:prstGeom>
            <a:gradFill>
              <a:gsLst>
                <a:gs pos="0">
                  <a:srgbClr val="D54B37">
                    <a:alpha val="16107"/>
                  </a:srgbClr>
                </a:gs>
                <a:gs pos="14286">
                  <a:srgbClr val="D54B37">
                    <a:alpha val="14907"/>
                  </a:srgbClr>
                </a:gs>
                <a:gs pos="28571">
                  <a:srgbClr val="D54B37">
                    <a:alpha val="11780"/>
                  </a:srgbClr>
                </a:gs>
                <a:gs pos="42857">
                  <a:srgbClr val="D54B37">
                    <a:alpha val="7892"/>
                  </a:srgbClr>
                </a:gs>
                <a:gs pos="57143">
                  <a:srgbClr val="D54B37">
                    <a:alpha val="4453"/>
                  </a:srgbClr>
                </a:gs>
                <a:gs pos="71429">
                  <a:srgbClr val="D54B37">
                    <a:alpha val="2110"/>
                  </a:srgbClr>
                </a:gs>
                <a:gs pos="85714">
                  <a:srgbClr val="D54B37">
                    <a:alpha val="840"/>
                  </a:srgbClr>
                </a:gs>
                <a:gs pos="100000">
                  <a:srgbClr val="D54B37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6580965">
              <a:off x="268609" y="1560246"/>
              <a:ext cx="68461" cy="18169"/>
            </a:xfrm>
            <a:prstGeom prst="ellipse">
              <a:avLst/>
            </a:prstGeom>
            <a:gradFill>
              <a:gsLst>
                <a:gs pos="0">
                  <a:srgbClr val="E2693F">
                    <a:alpha val="16076"/>
                  </a:srgbClr>
                </a:gs>
                <a:gs pos="14286">
                  <a:srgbClr val="E2693F">
                    <a:alpha val="14878"/>
                  </a:srgbClr>
                </a:gs>
                <a:gs pos="28571">
                  <a:srgbClr val="E2693F">
                    <a:alpha val="11757"/>
                  </a:srgbClr>
                </a:gs>
                <a:gs pos="42857">
                  <a:srgbClr val="E2693F">
                    <a:alpha val="7876"/>
                  </a:srgbClr>
                </a:gs>
                <a:gs pos="57143">
                  <a:srgbClr val="E2693F">
                    <a:alpha val="4444"/>
                  </a:srgbClr>
                </a:gs>
                <a:gs pos="71429">
                  <a:srgbClr val="E2693F">
                    <a:alpha val="2105"/>
                  </a:srgbClr>
                </a:gs>
                <a:gs pos="85714">
                  <a:srgbClr val="E2693F">
                    <a:alpha val="838"/>
                  </a:srgbClr>
                </a:gs>
                <a:gs pos="100000">
                  <a:srgbClr val="E2693F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9791932">
              <a:off x="1281443" y="2467347"/>
              <a:ext cx="68461" cy="18136"/>
            </a:xfrm>
            <a:prstGeom prst="ellipse">
              <a:avLst/>
            </a:prstGeom>
            <a:gradFill>
              <a:gsLst>
                <a:gs pos="0">
                  <a:srgbClr val="E55956">
                    <a:alpha val="16101"/>
                  </a:srgbClr>
                </a:gs>
                <a:gs pos="14286">
                  <a:srgbClr val="E55956">
                    <a:alpha val="14901"/>
                  </a:srgbClr>
                </a:gs>
                <a:gs pos="28571">
                  <a:srgbClr val="E55956">
                    <a:alpha val="11775"/>
                  </a:srgbClr>
                </a:gs>
                <a:gs pos="42857">
                  <a:srgbClr val="E55956">
                    <a:alpha val="7889"/>
                  </a:srgbClr>
                </a:gs>
                <a:gs pos="57143">
                  <a:srgbClr val="E55956">
                    <a:alpha val="4451"/>
                  </a:srgbClr>
                </a:gs>
                <a:gs pos="71429">
                  <a:srgbClr val="E55956">
                    <a:alpha val="2109"/>
                  </a:srgbClr>
                </a:gs>
                <a:gs pos="85714">
                  <a:srgbClr val="E55956">
                    <a:alpha val="839"/>
                  </a:srgbClr>
                </a:gs>
                <a:gs pos="100000">
                  <a:srgbClr val="E55956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8043855">
              <a:off x="266310" y="1372092"/>
              <a:ext cx="644364" cy="13928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6556409">
              <a:off x="2205310" y="2734482"/>
              <a:ext cx="68461" cy="18141"/>
            </a:xfrm>
            <a:prstGeom prst="ellipse">
              <a:avLst/>
            </a:prstGeom>
            <a:gradFill>
              <a:gsLst>
                <a:gs pos="0">
                  <a:srgbClr val="CC4451">
                    <a:alpha val="16097"/>
                  </a:srgbClr>
                </a:gs>
                <a:gs pos="14286">
                  <a:srgbClr val="CC4451">
                    <a:alpha val="14897"/>
                  </a:srgbClr>
                </a:gs>
                <a:gs pos="28571">
                  <a:srgbClr val="CC4451">
                    <a:alpha val="11772"/>
                  </a:srgbClr>
                </a:gs>
                <a:gs pos="42857">
                  <a:srgbClr val="CC4451">
                    <a:alpha val="7887"/>
                  </a:srgbClr>
                </a:gs>
                <a:gs pos="57143">
                  <a:srgbClr val="CC4451">
                    <a:alpha val="4450"/>
                  </a:srgbClr>
                </a:gs>
                <a:gs pos="71429">
                  <a:srgbClr val="CC4451">
                    <a:alpha val="2108"/>
                  </a:srgbClr>
                </a:gs>
                <a:gs pos="85714">
                  <a:srgbClr val="CC4451">
                    <a:alpha val="839"/>
                  </a:srgbClr>
                </a:gs>
                <a:gs pos="100000">
                  <a:srgbClr val="CC4451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4693552">
              <a:off x="129268" y="1569628"/>
              <a:ext cx="660413" cy="4062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4026165">
              <a:off x="1478290" y="687089"/>
              <a:ext cx="506038" cy="36113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6668724">
              <a:off x="-165262" y="1161512"/>
              <a:ext cx="590068" cy="325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6686723">
              <a:off x="2357037" y="582090"/>
              <a:ext cx="68461" cy="18241"/>
            </a:xfrm>
            <a:prstGeom prst="ellipse">
              <a:avLst/>
            </a:prstGeom>
            <a:gradFill>
              <a:gsLst>
                <a:gs pos="0">
                  <a:srgbClr val="C14648">
                    <a:alpha val="16023"/>
                  </a:srgbClr>
                </a:gs>
                <a:gs pos="14286">
                  <a:srgbClr val="C14648">
                    <a:alpha val="14828"/>
                  </a:srgbClr>
                </a:gs>
                <a:gs pos="28571">
                  <a:srgbClr val="C14648">
                    <a:alpha val="11717"/>
                  </a:srgbClr>
                </a:gs>
                <a:gs pos="42857">
                  <a:srgbClr val="C14648">
                    <a:alpha val="7849"/>
                  </a:srgbClr>
                </a:gs>
                <a:gs pos="57143">
                  <a:srgbClr val="C14648">
                    <a:alpha val="4428"/>
                  </a:srgbClr>
                </a:gs>
                <a:gs pos="71429">
                  <a:srgbClr val="C14648">
                    <a:alpha val="2098"/>
                  </a:srgbClr>
                </a:gs>
                <a:gs pos="85714">
                  <a:srgbClr val="C14648">
                    <a:alpha val="835"/>
                  </a:srgbClr>
                </a:gs>
                <a:gs pos="100000">
                  <a:srgbClr val="C14648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6445233">
              <a:off x="-141501" y="1230954"/>
              <a:ext cx="584620" cy="1120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4830913">
              <a:off x="464201" y="1530320"/>
              <a:ext cx="491376" cy="35546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-10051802">
              <a:off x="1741742" y="316950"/>
              <a:ext cx="410558" cy="308133"/>
            </a:xfrm>
            <a:prstGeom prst="ellipse">
              <a:avLst/>
            </a:prstGeom>
            <a:gradFill>
              <a:gsLst>
                <a:gs pos="0">
                  <a:srgbClr val="FFAF00">
                    <a:alpha val="32968"/>
                  </a:srgbClr>
                </a:gs>
                <a:gs pos="14286">
                  <a:srgbClr val="FFAF00">
                    <a:alpha val="30764"/>
                  </a:srgbClr>
                </a:gs>
                <a:gs pos="28571">
                  <a:srgbClr val="FFAF00">
                    <a:alpha val="24833"/>
                  </a:srgbClr>
                </a:gs>
                <a:gs pos="42857">
                  <a:srgbClr val="FFAF00">
                    <a:alpha val="17075"/>
                  </a:srgbClr>
                </a:gs>
                <a:gs pos="57143">
                  <a:srgbClr val="FFAF00">
                    <a:alpha val="9855"/>
                  </a:srgbClr>
                </a:gs>
                <a:gs pos="71429">
                  <a:srgbClr val="FFAF00">
                    <a:alpha val="4740"/>
                  </a:srgbClr>
                </a:gs>
                <a:gs pos="85714">
                  <a:srgbClr val="FFAF00">
                    <a:alpha val="1902"/>
                  </a:srgbClr>
                </a:gs>
                <a:gs pos="100000">
                  <a:srgbClr val="FFA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6786180">
              <a:off x="393746" y="1555797"/>
              <a:ext cx="421687" cy="944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5686381">
              <a:off x="2327399" y="1288109"/>
              <a:ext cx="68461" cy="18310"/>
            </a:xfrm>
            <a:prstGeom prst="ellipse">
              <a:avLst/>
            </a:prstGeom>
            <a:gradFill>
              <a:gsLst>
                <a:gs pos="0">
                  <a:srgbClr val="D84A47">
                    <a:alpha val="15971"/>
                  </a:srgbClr>
                </a:gs>
                <a:gs pos="14286">
                  <a:srgbClr val="D84A47">
                    <a:alpha val="14780"/>
                  </a:srgbClr>
                </a:gs>
                <a:gs pos="28571">
                  <a:srgbClr val="D84A47">
                    <a:alpha val="11678"/>
                  </a:srgbClr>
                </a:gs>
                <a:gs pos="42857">
                  <a:srgbClr val="D84A47">
                    <a:alpha val="7822"/>
                  </a:srgbClr>
                </a:gs>
                <a:gs pos="57143">
                  <a:srgbClr val="D84A47">
                    <a:alpha val="4413"/>
                  </a:srgbClr>
                </a:gs>
                <a:gs pos="71429">
                  <a:srgbClr val="D84A47">
                    <a:alpha val="2091"/>
                  </a:srgbClr>
                </a:gs>
                <a:gs pos="85714">
                  <a:srgbClr val="D84A47">
                    <a:alpha val="832"/>
                  </a:srgbClr>
                </a:gs>
                <a:gs pos="100000">
                  <a:srgbClr val="D84A47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8413775">
              <a:off x="2571940" y="3050792"/>
              <a:ext cx="672447" cy="20353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10465073">
              <a:off x="1858430" y="3183630"/>
              <a:ext cx="68461" cy="17886"/>
            </a:xfrm>
            <a:prstGeom prst="ellipse">
              <a:avLst/>
            </a:prstGeom>
            <a:gradFill>
              <a:gsLst>
                <a:gs pos="0">
                  <a:srgbClr val="A2283D">
                    <a:alpha val="16286"/>
                  </a:srgbClr>
                </a:gs>
                <a:gs pos="14286">
                  <a:srgbClr val="A2283D">
                    <a:alpha val="15074"/>
                  </a:srgbClr>
                </a:gs>
                <a:gs pos="28571">
                  <a:srgbClr val="A2283D">
                    <a:alpha val="11915"/>
                  </a:srgbClr>
                </a:gs>
                <a:gs pos="42857">
                  <a:srgbClr val="A2283D">
                    <a:alpha val="7984"/>
                  </a:srgbClr>
                </a:gs>
                <a:gs pos="57143">
                  <a:srgbClr val="A2283D">
                    <a:alpha val="4506"/>
                  </a:srgbClr>
                </a:gs>
                <a:gs pos="71429">
                  <a:srgbClr val="A2283D">
                    <a:alpha val="2135"/>
                  </a:srgbClr>
                </a:gs>
                <a:gs pos="85714">
                  <a:srgbClr val="A2283D">
                    <a:alpha val="850"/>
                  </a:srgbClr>
                </a:gs>
                <a:gs pos="100000">
                  <a:srgbClr val="A2283D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6660442">
              <a:off x="678122" y="695515"/>
              <a:ext cx="548396" cy="27007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7988529">
              <a:off x="674562" y="1437268"/>
              <a:ext cx="528024" cy="4297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10065230">
              <a:off x="707775" y="2146613"/>
              <a:ext cx="68461" cy="18349"/>
            </a:xfrm>
            <a:prstGeom prst="ellipse">
              <a:avLst/>
            </a:prstGeom>
            <a:gradFill>
              <a:gsLst>
                <a:gs pos="0">
                  <a:srgbClr val="E4604B">
                    <a:alpha val="15942"/>
                  </a:srgbClr>
                </a:gs>
                <a:gs pos="14286">
                  <a:srgbClr val="E4604B">
                    <a:alpha val="14753"/>
                  </a:srgbClr>
                </a:gs>
                <a:gs pos="28571">
                  <a:srgbClr val="E4604B">
                    <a:alpha val="11656"/>
                  </a:srgbClr>
                </a:gs>
                <a:gs pos="42857">
                  <a:srgbClr val="E4604B">
                    <a:alpha val="7808"/>
                  </a:srgbClr>
                </a:gs>
                <a:gs pos="57143">
                  <a:srgbClr val="E4604B">
                    <a:alpha val="4404"/>
                  </a:srgbClr>
                </a:gs>
                <a:gs pos="71429">
                  <a:srgbClr val="E4604B">
                    <a:alpha val="2086"/>
                  </a:srgbClr>
                </a:gs>
                <a:gs pos="85714">
                  <a:srgbClr val="E4604B">
                    <a:alpha val="830"/>
                  </a:srgbClr>
                </a:gs>
                <a:gs pos="100000">
                  <a:srgbClr val="E4604B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6629722">
              <a:off x="303483" y="2215826"/>
              <a:ext cx="620164" cy="49443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4262021">
              <a:off x="-196652" y="2381924"/>
              <a:ext cx="664590" cy="465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3458727">
              <a:off x="18699" y="2748892"/>
              <a:ext cx="580279" cy="439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3490885">
              <a:off x="662486" y="2055225"/>
              <a:ext cx="475957" cy="3669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-8796277">
              <a:off x="509932" y="3256610"/>
              <a:ext cx="669174" cy="7473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-8439577">
              <a:off x="1933844" y="2044914"/>
              <a:ext cx="463248" cy="409073"/>
            </a:xfrm>
            <a:prstGeom prst="ellipse">
              <a:avLst/>
            </a:prstGeom>
            <a:gradFill>
              <a:gsLst>
                <a:gs pos="0">
                  <a:srgbClr val="FF0000">
                    <a:alpha val="28173"/>
                  </a:srgbClr>
                </a:gs>
                <a:gs pos="14286">
                  <a:srgbClr val="FF0000">
                    <a:alpha val="26225"/>
                  </a:srgbClr>
                </a:gs>
                <a:gs pos="28571">
                  <a:srgbClr val="FF0000">
                    <a:alpha val="21034"/>
                  </a:srgbClr>
                </a:gs>
                <a:gs pos="42857">
                  <a:srgbClr val="FF0000">
                    <a:alpha val="14350"/>
                  </a:srgbClr>
                </a:gs>
                <a:gs pos="57143">
                  <a:srgbClr val="FF0000">
                    <a:alpha val="8225"/>
                  </a:srgbClr>
                </a:gs>
                <a:gs pos="71429">
                  <a:srgbClr val="FF0000">
                    <a:alpha val="3938"/>
                  </a:srgbClr>
                </a:gs>
                <a:gs pos="85714">
                  <a:srgbClr val="FF0000">
                    <a:alpha val="1576"/>
                  </a:srgbClr>
                </a:gs>
                <a:gs pos="100000">
                  <a:srgbClr val="FF00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-9639056">
              <a:off x="577328" y="1657611"/>
              <a:ext cx="352676" cy="30453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3233077">
              <a:off x="745577" y="2251404"/>
              <a:ext cx="68461" cy="18435"/>
            </a:xfrm>
            <a:prstGeom prst="ellipse">
              <a:avLst/>
            </a:prstGeom>
            <a:gradFill>
              <a:gsLst>
                <a:gs pos="0">
                  <a:srgbClr val="F2745F">
                    <a:alpha val="15878"/>
                  </a:srgbClr>
                </a:gs>
                <a:gs pos="14286">
                  <a:srgbClr val="F2745F">
                    <a:alpha val="14693"/>
                  </a:srgbClr>
                </a:gs>
                <a:gs pos="28571">
                  <a:srgbClr val="F2745F">
                    <a:alpha val="11608"/>
                  </a:srgbClr>
                </a:gs>
                <a:gs pos="42857">
                  <a:srgbClr val="F2745F">
                    <a:alpha val="7775"/>
                  </a:srgbClr>
                </a:gs>
                <a:gs pos="57143">
                  <a:srgbClr val="F2745F">
                    <a:alpha val="4386"/>
                  </a:srgbClr>
                </a:gs>
                <a:gs pos="71429">
                  <a:srgbClr val="F2745F">
                    <a:alpha val="2077"/>
                  </a:srgbClr>
                </a:gs>
                <a:gs pos="85714">
                  <a:srgbClr val="F2745F">
                    <a:alpha val="827"/>
                  </a:srgbClr>
                </a:gs>
                <a:gs pos="100000">
                  <a:srgbClr val="F2745F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3016336">
              <a:off x="1755914" y="1222912"/>
              <a:ext cx="68461" cy="18098"/>
            </a:xfrm>
            <a:prstGeom prst="ellipse">
              <a:avLst/>
            </a:prstGeom>
            <a:gradFill>
              <a:gsLst>
                <a:gs pos="0">
                  <a:srgbClr val="DA4752">
                    <a:alpha val="16129"/>
                  </a:srgbClr>
                </a:gs>
                <a:gs pos="14286">
                  <a:srgbClr val="DA4752">
                    <a:alpha val="14927"/>
                  </a:srgbClr>
                </a:gs>
                <a:gs pos="28571">
                  <a:srgbClr val="DA4752">
                    <a:alpha val="11796"/>
                  </a:srgbClr>
                </a:gs>
                <a:gs pos="42857">
                  <a:srgbClr val="DA4752">
                    <a:alpha val="7903"/>
                  </a:srgbClr>
                </a:gs>
                <a:gs pos="57143">
                  <a:srgbClr val="DA4752">
                    <a:alpha val="4460"/>
                  </a:srgbClr>
                </a:gs>
                <a:gs pos="71429">
                  <a:srgbClr val="DA4752">
                    <a:alpha val="2113"/>
                  </a:srgbClr>
                </a:gs>
                <a:gs pos="85714">
                  <a:srgbClr val="DA4752">
                    <a:alpha val="841"/>
                  </a:srgbClr>
                </a:gs>
                <a:gs pos="100000">
                  <a:srgbClr val="DA4752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7537682">
              <a:off x="367298" y="1271196"/>
              <a:ext cx="533918" cy="671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4546392">
              <a:off x="1618855" y="707875"/>
              <a:ext cx="524897" cy="40250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3153652">
              <a:off x="280952" y="1712806"/>
              <a:ext cx="68461" cy="18438"/>
            </a:xfrm>
            <a:prstGeom prst="ellipse">
              <a:avLst/>
            </a:prstGeom>
            <a:gradFill>
              <a:gsLst>
                <a:gs pos="0">
                  <a:srgbClr val="E06C49">
                    <a:alpha val="15876"/>
                  </a:srgbClr>
                </a:gs>
                <a:gs pos="14286">
                  <a:srgbClr val="E06C49">
                    <a:alpha val="14691"/>
                  </a:srgbClr>
                </a:gs>
                <a:gs pos="28571">
                  <a:srgbClr val="E06C49">
                    <a:alpha val="11606"/>
                  </a:srgbClr>
                </a:gs>
                <a:gs pos="42857">
                  <a:srgbClr val="E06C49">
                    <a:alpha val="7773"/>
                  </a:srgbClr>
                </a:gs>
                <a:gs pos="57143">
                  <a:srgbClr val="E06C49">
                    <a:alpha val="4385"/>
                  </a:srgbClr>
                </a:gs>
                <a:gs pos="71429">
                  <a:srgbClr val="E06C49">
                    <a:alpha val="2077"/>
                  </a:srgbClr>
                </a:gs>
                <a:gs pos="85714">
                  <a:srgbClr val="E06C49">
                    <a:alpha val="827"/>
                  </a:srgbClr>
                </a:gs>
                <a:gs pos="100000">
                  <a:srgbClr val="E06C49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3544967">
              <a:off x="1959521" y="1583958"/>
              <a:ext cx="68461" cy="18330"/>
            </a:xfrm>
            <a:prstGeom prst="ellipse">
              <a:avLst/>
            </a:prstGeom>
            <a:gradFill>
              <a:gsLst>
                <a:gs pos="0">
                  <a:srgbClr val="D9624F">
                    <a:alpha val="15957"/>
                  </a:srgbClr>
                </a:gs>
                <a:gs pos="14286">
                  <a:srgbClr val="D9624F">
                    <a:alpha val="14767"/>
                  </a:srgbClr>
                </a:gs>
                <a:gs pos="28571">
                  <a:srgbClr val="D9624F">
                    <a:alpha val="11667"/>
                  </a:srgbClr>
                </a:gs>
                <a:gs pos="42857">
                  <a:srgbClr val="D9624F">
                    <a:alpha val="7815"/>
                  </a:srgbClr>
                </a:gs>
                <a:gs pos="57143">
                  <a:srgbClr val="D9624F">
                    <a:alpha val="4409"/>
                  </a:srgbClr>
                </a:gs>
                <a:gs pos="71429">
                  <a:srgbClr val="D9624F">
                    <a:alpha val="2088"/>
                  </a:srgbClr>
                </a:gs>
                <a:gs pos="85714">
                  <a:srgbClr val="D9624F">
                    <a:alpha val="831"/>
                  </a:srgbClr>
                </a:gs>
                <a:gs pos="100000">
                  <a:srgbClr val="D9624F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-10739759">
              <a:off x="2517330" y="739878"/>
              <a:ext cx="532041" cy="346087"/>
            </a:xfrm>
            <a:prstGeom prst="ellipse">
              <a:avLst/>
            </a:prstGeom>
            <a:gradFill>
              <a:gsLst>
                <a:gs pos="0">
                  <a:srgbClr val="FF0000">
                    <a:alpha val="21558"/>
                  </a:srgbClr>
                </a:gs>
                <a:gs pos="14286">
                  <a:srgbClr val="FF0000">
                    <a:alpha val="20002"/>
                  </a:srgbClr>
                </a:gs>
                <a:gs pos="28571">
                  <a:srgbClr val="FF0000">
                    <a:alpha val="15909"/>
                  </a:srgbClr>
                </a:gs>
                <a:gs pos="42857">
                  <a:srgbClr val="FF0000">
                    <a:alpha val="10743"/>
                  </a:srgbClr>
                </a:gs>
                <a:gs pos="57143">
                  <a:srgbClr val="FF0000">
                    <a:alpha val="6103"/>
                  </a:srgbClr>
                </a:gs>
                <a:gs pos="71429">
                  <a:srgbClr val="FF0000">
                    <a:alpha val="2905"/>
                  </a:srgbClr>
                </a:gs>
                <a:gs pos="85714">
                  <a:srgbClr val="FF0000">
                    <a:alpha val="1159"/>
                  </a:srgbClr>
                </a:gs>
                <a:gs pos="100000">
                  <a:srgbClr val="FF0000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5393843">
              <a:off x="1259333" y="3370775"/>
              <a:ext cx="68461" cy="17600"/>
            </a:xfrm>
            <a:prstGeom prst="ellipse">
              <a:avLst/>
            </a:prstGeom>
            <a:gradFill>
              <a:gsLst>
                <a:gs pos="0">
                  <a:srgbClr val="9C0D36">
                    <a:alpha val="16498"/>
                  </a:srgbClr>
                </a:gs>
                <a:gs pos="14286">
                  <a:srgbClr val="9C0D36">
                    <a:alpha val="15271"/>
                  </a:srgbClr>
                </a:gs>
                <a:gs pos="28571">
                  <a:srgbClr val="9C0D36">
                    <a:alpha val="12074"/>
                  </a:srgbClr>
                </a:gs>
                <a:gs pos="42857">
                  <a:srgbClr val="9C0D36">
                    <a:alpha val="8093"/>
                  </a:srgbClr>
                </a:gs>
                <a:gs pos="57143">
                  <a:srgbClr val="9C0D36">
                    <a:alpha val="4569"/>
                  </a:srgbClr>
                </a:gs>
                <a:gs pos="71429">
                  <a:srgbClr val="9C0D36">
                    <a:alpha val="2165"/>
                  </a:srgbClr>
                </a:gs>
                <a:gs pos="85714">
                  <a:srgbClr val="9C0D36">
                    <a:alpha val="862"/>
                  </a:srgbClr>
                </a:gs>
                <a:gs pos="100000">
                  <a:srgbClr val="9C0D36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8115354">
              <a:off x="2738970" y="3007211"/>
              <a:ext cx="638603" cy="12227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2741181">
              <a:off x="3225917" y="1774092"/>
              <a:ext cx="68461" cy="18412"/>
            </a:xfrm>
            <a:prstGeom prst="ellipse">
              <a:avLst/>
            </a:prstGeom>
            <a:gradFill>
              <a:gsLst>
                <a:gs pos="0">
                  <a:srgbClr val="AE393F">
                    <a:alpha val="15896"/>
                  </a:srgbClr>
                </a:gs>
                <a:gs pos="14286">
                  <a:srgbClr val="AE393F">
                    <a:alpha val="14710"/>
                  </a:srgbClr>
                </a:gs>
                <a:gs pos="28571">
                  <a:srgbClr val="AE393F">
                    <a:alpha val="11621"/>
                  </a:srgbClr>
                </a:gs>
                <a:gs pos="42857">
                  <a:srgbClr val="AE393F">
                    <a:alpha val="7784"/>
                  </a:srgbClr>
                </a:gs>
                <a:gs pos="57143">
                  <a:srgbClr val="AE393F">
                    <a:alpha val="4391"/>
                  </a:srgbClr>
                </a:gs>
                <a:gs pos="71429">
                  <a:srgbClr val="AE393F">
                    <a:alpha val="2080"/>
                  </a:srgbClr>
                </a:gs>
                <a:gs pos="85714">
                  <a:srgbClr val="AE393F">
                    <a:alpha val="828"/>
                  </a:srgbClr>
                </a:gs>
                <a:gs pos="100000">
                  <a:srgbClr val="AE393F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7101558">
              <a:off x="1673958" y="2274441"/>
              <a:ext cx="68461" cy="18314"/>
            </a:xfrm>
            <a:prstGeom prst="ellipse">
              <a:avLst/>
            </a:prstGeom>
            <a:gradFill>
              <a:gsLst>
                <a:gs pos="0">
                  <a:srgbClr val="D85957">
                    <a:alpha val="15968"/>
                  </a:srgbClr>
                </a:gs>
                <a:gs pos="14286">
                  <a:srgbClr val="D85957">
                    <a:alpha val="14778"/>
                  </a:srgbClr>
                </a:gs>
                <a:gs pos="28571">
                  <a:srgbClr val="D85957">
                    <a:alpha val="11676"/>
                  </a:srgbClr>
                </a:gs>
                <a:gs pos="42857">
                  <a:srgbClr val="D85957">
                    <a:alpha val="7821"/>
                  </a:srgbClr>
                </a:gs>
                <a:gs pos="57143">
                  <a:srgbClr val="D85957">
                    <a:alpha val="4412"/>
                  </a:srgbClr>
                </a:gs>
                <a:gs pos="71429">
                  <a:srgbClr val="D85957">
                    <a:alpha val="2090"/>
                  </a:srgbClr>
                </a:gs>
                <a:gs pos="85714">
                  <a:srgbClr val="D85957">
                    <a:alpha val="832"/>
                  </a:srgbClr>
                </a:gs>
                <a:gs pos="100000">
                  <a:srgbClr val="D85957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-9477918">
              <a:off x="150421" y="2125581"/>
              <a:ext cx="561760" cy="38433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2809679">
              <a:off x="212050" y="3012354"/>
              <a:ext cx="645462" cy="5973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-10186218">
              <a:off x="2345316" y="991173"/>
              <a:ext cx="509319" cy="427330"/>
            </a:xfrm>
            <a:prstGeom prst="ellipse">
              <a:avLst/>
            </a:prstGeom>
            <a:gradFill>
              <a:gsLst>
                <a:gs pos="0">
                  <a:srgbClr val="FF0000">
                    <a:alpha val="32555"/>
                  </a:srgbClr>
                </a:gs>
                <a:gs pos="14286">
                  <a:srgbClr val="FF0000">
                    <a:alpha val="30372"/>
                  </a:srgbClr>
                </a:gs>
                <a:gs pos="28571">
                  <a:srgbClr val="FF0000">
                    <a:alpha val="24503"/>
                  </a:srgbClr>
                </a:gs>
                <a:gs pos="42857">
                  <a:srgbClr val="FF0000">
                    <a:alpha val="16837"/>
                  </a:srgbClr>
                </a:gs>
                <a:gs pos="57143">
                  <a:srgbClr val="FF0000">
                    <a:alpha val="9711"/>
                  </a:srgbClr>
                </a:gs>
                <a:gs pos="71429">
                  <a:srgbClr val="FF0000">
                    <a:alpha val="4669"/>
                  </a:srgbClr>
                </a:gs>
                <a:gs pos="85714">
                  <a:srgbClr val="FF0000">
                    <a:alpha val="1873"/>
                  </a:srgbClr>
                </a:gs>
                <a:gs pos="100000">
                  <a:srgbClr val="FF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-9844491">
              <a:off x="2270334" y="392984"/>
              <a:ext cx="68461" cy="18377"/>
            </a:xfrm>
            <a:prstGeom prst="ellipse">
              <a:avLst/>
            </a:prstGeom>
            <a:gradFill>
              <a:gsLst>
                <a:gs pos="0">
                  <a:srgbClr val="C06658">
                    <a:alpha val="15922"/>
                  </a:srgbClr>
                </a:gs>
                <a:gs pos="14286">
                  <a:srgbClr val="C06658">
                    <a:alpha val="14734"/>
                  </a:srgbClr>
                </a:gs>
                <a:gs pos="28571">
                  <a:srgbClr val="C06658">
                    <a:alpha val="11641"/>
                  </a:srgbClr>
                </a:gs>
                <a:gs pos="42857">
                  <a:srgbClr val="C06658">
                    <a:alpha val="7797"/>
                  </a:srgbClr>
                </a:gs>
                <a:gs pos="57143">
                  <a:srgbClr val="C06658">
                    <a:alpha val="4398"/>
                  </a:srgbClr>
                </a:gs>
                <a:gs pos="71429">
                  <a:srgbClr val="C06658">
                    <a:alpha val="2083"/>
                  </a:srgbClr>
                </a:gs>
                <a:gs pos="85714">
                  <a:srgbClr val="C06658">
                    <a:alpha val="829"/>
                  </a:srgbClr>
                </a:gs>
                <a:gs pos="100000">
                  <a:srgbClr val="C06658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9513668">
              <a:off x="2192476" y="122647"/>
              <a:ext cx="68461" cy="18462"/>
            </a:xfrm>
            <a:prstGeom prst="ellipse">
              <a:avLst/>
            </a:prstGeom>
            <a:gradFill>
              <a:gsLst>
                <a:gs pos="0">
                  <a:srgbClr val="A23E4C">
                    <a:alpha val="15858"/>
                  </a:srgbClr>
                </a:gs>
                <a:gs pos="14286">
                  <a:srgbClr val="A23E4C">
                    <a:alpha val="14675"/>
                  </a:srgbClr>
                </a:gs>
                <a:gs pos="28571">
                  <a:srgbClr val="A23E4C">
                    <a:alpha val="11593"/>
                  </a:srgbClr>
                </a:gs>
                <a:gs pos="42857">
                  <a:srgbClr val="A23E4C">
                    <a:alpha val="7764"/>
                  </a:srgbClr>
                </a:gs>
                <a:gs pos="57143">
                  <a:srgbClr val="A23E4C">
                    <a:alpha val="4380"/>
                  </a:srgbClr>
                </a:gs>
                <a:gs pos="71429">
                  <a:srgbClr val="A23E4C">
                    <a:alpha val="2075"/>
                  </a:srgbClr>
                </a:gs>
                <a:gs pos="85714">
                  <a:srgbClr val="A23E4C">
                    <a:alpha val="826"/>
                  </a:srgbClr>
                </a:gs>
                <a:gs pos="100000">
                  <a:srgbClr val="A23E4C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-8312121">
              <a:off x="1195892" y="1133826"/>
              <a:ext cx="68461" cy="18569"/>
            </a:xfrm>
            <a:prstGeom prst="ellipse">
              <a:avLst/>
            </a:prstGeom>
            <a:gradFill>
              <a:gsLst>
                <a:gs pos="0">
                  <a:srgbClr val="E85F52">
                    <a:alpha val="15778"/>
                  </a:srgbClr>
                </a:gs>
                <a:gs pos="14286">
                  <a:srgbClr val="E85F52">
                    <a:alpha val="14600"/>
                  </a:srgbClr>
                </a:gs>
                <a:gs pos="28571">
                  <a:srgbClr val="E85F52">
                    <a:alpha val="11533"/>
                  </a:srgbClr>
                </a:gs>
                <a:gs pos="42857">
                  <a:srgbClr val="E85F52">
                    <a:alpha val="7723"/>
                  </a:srgbClr>
                </a:gs>
                <a:gs pos="57143">
                  <a:srgbClr val="E85F52">
                    <a:alpha val="4356"/>
                  </a:srgbClr>
                </a:gs>
                <a:gs pos="71429">
                  <a:srgbClr val="E85F52">
                    <a:alpha val="2063"/>
                  </a:srgbClr>
                </a:gs>
                <a:gs pos="85714">
                  <a:srgbClr val="E85F52">
                    <a:alpha val="821"/>
                  </a:srgbClr>
                </a:gs>
                <a:gs pos="100000">
                  <a:srgbClr val="E85F52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-9670211">
              <a:off x="492594" y="1951965"/>
              <a:ext cx="68461" cy="18596"/>
            </a:xfrm>
            <a:prstGeom prst="ellipse">
              <a:avLst/>
            </a:prstGeom>
            <a:gradFill>
              <a:gsLst>
                <a:gs pos="0">
                  <a:srgbClr val="EF845D">
                    <a:alpha val="15758"/>
                  </a:srgbClr>
                </a:gs>
                <a:gs pos="14286">
                  <a:srgbClr val="EF845D">
                    <a:alpha val="14582"/>
                  </a:srgbClr>
                </a:gs>
                <a:gs pos="28571">
                  <a:srgbClr val="EF845D">
                    <a:alpha val="11518"/>
                  </a:srgbClr>
                </a:gs>
                <a:gs pos="42857">
                  <a:srgbClr val="EF845D">
                    <a:alpha val="7713"/>
                  </a:srgbClr>
                </a:gs>
                <a:gs pos="57143">
                  <a:srgbClr val="EF845D">
                    <a:alpha val="4350"/>
                  </a:srgbClr>
                </a:gs>
                <a:gs pos="71429">
                  <a:srgbClr val="EF845D">
                    <a:alpha val="2060"/>
                  </a:srgbClr>
                </a:gs>
                <a:gs pos="85714">
                  <a:srgbClr val="EF845D">
                    <a:alpha val="820"/>
                  </a:srgbClr>
                </a:gs>
                <a:gs pos="100000">
                  <a:srgbClr val="EF845D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10052262">
              <a:off x="552345" y="382898"/>
              <a:ext cx="654590" cy="4401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-9257063">
              <a:off x="1596677" y="744124"/>
              <a:ext cx="512922" cy="305782"/>
            </a:xfrm>
            <a:prstGeom prst="ellipse">
              <a:avLst/>
            </a:prstGeom>
            <a:gradFill>
              <a:gsLst>
                <a:gs pos="0">
                  <a:srgbClr val="FF0000">
                    <a:alpha val="25956"/>
                  </a:srgbClr>
                </a:gs>
                <a:gs pos="14286">
                  <a:srgbClr val="FF0000">
                    <a:alpha val="24134"/>
                  </a:srgbClr>
                </a:gs>
                <a:gs pos="28571">
                  <a:srgbClr val="FF0000">
                    <a:alpha val="19302"/>
                  </a:srgbClr>
                </a:gs>
                <a:gs pos="42857">
                  <a:srgbClr val="FF0000">
                    <a:alpha val="13122"/>
                  </a:srgbClr>
                </a:gs>
                <a:gs pos="57143">
                  <a:srgbClr val="FF0000">
                    <a:alpha val="7498"/>
                  </a:srgbClr>
                </a:gs>
                <a:gs pos="71429">
                  <a:srgbClr val="FF0000">
                    <a:alpha val="3583"/>
                  </a:srgbClr>
                </a:gs>
                <a:gs pos="85714">
                  <a:srgbClr val="FF0000">
                    <a:alpha val="1432"/>
                  </a:srgbClr>
                </a:gs>
                <a:gs pos="100000">
                  <a:srgbClr val="FF000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4234425">
              <a:off x="2916047" y="865388"/>
              <a:ext cx="615168" cy="482360"/>
            </a:xfrm>
            <a:prstGeom prst="ellipse">
              <a:avLst/>
            </a:prstGeom>
            <a:gradFill>
              <a:gsLst>
                <a:gs pos="0">
                  <a:srgbClr val="FF0000">
                    <a:alpha val="13208"/>
                  </a:srgbClr>
                </a:gs>
                <a:gs pos="14286">
                  <a:srgbClr val="FF0000">
                    <a:alpha val="12207"/>
                  </a:srgbClr>
                </a:gs>
                <a:gs pos="28571">
                  <a:srgbClr val="FF0000">
                    <a:alpha val="9615"/>
                  </a:srgbClr>
                </a:gs>
                <a:gs pos="42857">
                  <a:srgbClr val="FF0000">
                    <a:alpha val="6416"/>
                  </a:srgbClr>
                </a:gs>
                <a:gs pos="57143">
                  <a:srgbClr val="FF0000">
                    <a:alpha val="3607"/>
                  </a:srgbClr>
                </a:gs>
                <a:gs pos="71429">
                  <a:srgbClr val="FF0000">
                    <a:alpha val="1705"/>
                  </a:srgbClr>
                </a:gs>
                <a:gs pos="85714">
                  <a:srgbClr val="FF0000">
                    <a:alpha val="678"/>
                  </a:srgbClr>
                </a:gs>
                <a:gs pos="100000">
                  <a:srgbClr val="FF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5400000">
              <a:off x="1361473" y="2734698"/>
              <a:ext cx="36244" cy="36244"/>
            </a:xfrm>
            <a:prstGeom prst="ellipse">
              <a:avLst/>
            </a:prstGeom>
            <a:gradFill>
              <a:gsLst>
                <a:gs pos="0">
                  <a:srgbClr val="D76768">
                    <a:alpha val="16111"/>
                  </a:srgbClr>
                </a:gs>
                <a:gs pos="14286">
                  <a:srgbClr val="D76768">
                    <a:alpha val="14911"/>
                  </a:srgbClr>
                </a:gs>
                <a:gs pos="28571">
                  <a:srgbClr val="D76768">
                    <a:alpha val="11783"/>
                  </a:srgbClr>
                </a:gs>
                <a:gs pos="42857">
                  <a:srgbClr val="D76768">
                    <a:alpha val="7894"/>
                  </a:srgbClr>
                </a:gs>
                <a:gs pos="57143">
                  <a:srgbClr val="D76768">
                    <a:alpha val="4454"/>
                  </a:srgbClr>
                </a:gs>
                <a:gs pos="71429">
                  <a:srgbClr val="D76768">
                    <a:alpha val="2110"/>
                  </a:srgbClr>
                </a:gs>
                <a:gs pos="85714">
                  <a:srgbClr val="D76768">
                    <a:alpha val="840"/>
                  </a:srgbClr>
                </a:gs>
                <a:gs pos="100000">
                  <a:srgbClr val="D76768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10225697">
              <a:off x="1642919" y="3010377"/>
              <a:ext cx="68461" cy="18445"/>
            </a:xfrm>
            <a:prstGeom prst="ellipse">
              <a:avLst/>
            </a:prstGeom>
            <a:gradFill>
              <a:gsLst>
                <a:gs pos="0">
                  <a:srgbClr val="C3535D">
                    <a:alpha val="15871"/>
                  </a:srgbClr>
                </a:gs>
                <a:gs pos="14286">
                  <a:srgbClr val="C3535D">
                    <a:alpha val="14687"/>
                  </a:srgbClr>
                </a:gs>
                <a:gs pos="28571">
                  <a:srgbClr val="C3535D">
                    <a:alpha val="11603"/>
                  </a:srgbClr>
                </a:gs>
                <a:gs pos="42857">
                  <a:srgbClr val="C3535D">
                    <a:alpha val="7771"/>
                  </a:srgbClr>
                </a:gs>
                <a:gs pos="57143">
                  <a:srgbClr val="C3535D">
                    <a:alpha val="4383"/>
                  </a:srgbClr>
                </a:gs>
                <a:gs pos="71429">
                  <a:srgbClr val="C3535D">
                    <a:alpha val="2076"/>
                  </a:srgbClr>
                </a:gs>
                <a:gs pos="85714">
                  <a:srgbClr val="C3535D">
                    <a:alpha val="826"/>
                  </a:srgbClr>
                </a:gs>
                <a:gs pos="100000">
                  <a:srgbClr val="C3535D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4667443">
              <a:off x="2782834" y="2923189"/>
              <a:ext cx="68461" cy="18611"/>
            </a:xfrm>
            <a:prstGeom prst="ellipse">
              <a:avLst/>
            </a:prstGeom>
            <a:gradFill>
              <a:gsLst>
                <a:gs pos="0">
                  <a:srgbClr val="C8524C">
                    <a:alpha val="15747"/>
                  </a:srgbClr>
                </a:gs>
                <a:gs pos="14286">
                  <a:srgbClr val="C8524C">
                    <a:alpha val="14571"/>
                  </a:srgbClr>
                </a:gs>
                <a:gs pos="28571">
                  <a:srgbClr val="C8524C">
                    <a:alpha val="11510"/>
                  </a:srgbClr>
                </a:gs>
                <a:gs pos="42857">
                  <a:srgbClr val="C8524C">
                    <a:alpha val="7707"/>
                  </a:srgbClr>
                </a:gs>
                <a:gs pos="57143">
                  <a:srgbClr val="C8524C">
                    <a:alpha val="4347"/>
                  </a:srgbClr>
                </a:gs>
                <a:gs pos="71429">
                  <a:srgbClr val="C8524C">
                    <a:alpha val="2059"/>
                  </a:srgbClr>
                </a:gs>
                <a:gs pos="85714">
                  <a:srgbClr val="C8524C">
                    <a:alpha val="819"/>
                  </a:srgbClr>
                </a:gs>
                <a:gs pos="100000">
                  <a:srgbClr val="C8524C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10229702">
              <a:off x="581965" y="2664501"/>
              <a:ext cx="651181" cy="52957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10426279">
              <a:off x="2240123" y="1035051"/>
              <a:ext cx="554105" cy="274487"/>
            </a:xfrm>
            <a:prstGeom prst="ellipse">
              <a:avLst/>
            </a:prstGeom>
            <a:gradFill>
              <a:gsLst>
                <a:gs pos="0">
                  <a:srgbClr val="FF0000">
                    <a:alpha val="18532"/>
                  </a:srgbClr>
                </a:gs>
                <a:gs pos="14286">
                  <a:srgbClr val="FF0000">
                    <a:alpha val="17171"/>
                  </a:srgbClr>
                </a:gs>
                <a:gs pos="28571">
                  <a:srgbClr val="FF0000">
                    <a:alpha val="13608"/>
                  </a:srgbClr>
                </a:gs>
                <a:gs pos="42857">
                  <a:srgbClr val="FF0000">
                    <a:alpha val="9148"/>
                  </a:srgbClr>
                </a:gs>
                <a:gs pos="57143">
                  <a:srgbClr val="FF0000">
                    <a:alpha val="5177"/>
                  </a:srgbClr>
                </a:gs>
                <a:gs pos="71429">
                  <a:srgbClr val="FF0000">
                    <a:alpha val="2458"/>
                  </a:srgbClr>
                </a:gs>
                <a:gs pos="85714">
                  <a:srgbClr val="FF0000">
                    <a:alpha val="979"/>
                  </a:srgbClr>
                </a:gs>
                <a:gs pos="100000">
                  <a:srgbClr val="FF00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9910785">
              <a:off x="1042597" y="1829331"/>
              <a:ext cx="579371" cy="4769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10282466">
              <a:off x="1783154" y="3479916"/>
              <a:ext cx="652139" cy="13182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2746399">
              <a:off x="277292" y="3043934"/>
              <a:ext cx="517526" cy="3754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-8165421">
              <a:off x="1478236" y="3236311"/>
              <a:ext cx="68461" cy="18511"/>
            </a:xfrm>
            <a:prstGeom prst="ellipse">
              <a:avLst/>
            </a:prstGeom>
            <a:gradFill>
              <a:gsLst>
                <a:gs pos="0">
                  <a:srgbClr val="BD5954">
                    <a:alpha val="15821"/>
                  </a:srgbClr>
                </a:gs>
                <a:gs pos="14286">
                  <a:srgbClr val="BD5954">
                    <a:alpha val="14641"/>
                  </a:srgbClr>
                </a:gs>
                <a:gs pos="28571">
                  <a:srgbClr val="BD5954">
                    <a:alpha val="11566"/>
                  </a:srgbClr>
                </a:gs>
                <a:gs pos="42857">
                  <a:srgbClr val="BD5954">
                    <a:alpha val="7746"/>
                  </a:srgbClr>
                </a:gs>
                <a:gs pos="57143">
                  <a:srgbClr val="BD5954">
                    <a:alpha val="4369"/>
                  </a:srgbClr>
                </a:gs>
                <a:gs pos="71429">
                  <a:srgbClr val="BD5954">
                    <a:alpha val="2069"/>
                  </a:srgbClr>
                </a:gs>
                <a:gs pos="85714">
                  <a:srgbClr val="BD5954">
                    <a:alpha val="823"/>
                  </a:srgbClr>
                </a:gs>
                <a:gs pos="100000">
                  <a:srgbClr val="BD5954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9556503">
              <a:off x="2454124" y="2230839"/>
              <a:ext cx="68461" cy="18518"/>
            </a:xfrm>
            <a:prstGeom prst="ellipse">
              <a:avLst/>
            </a:prstGeom>
            <a:gradFill>
              <a:gsLst>
                <a:gs pos="0">
                  <a:srgbClr val="CD3143">
                    <a:alpha val="15817"/>
                  </a:srgbClr>
                </a:gs>
                <a:gs pos="14286">
                  <a:srgbClr val="CD3143">
                    <a:alpha val="14636"/>
                  </a:srgbClr>
                </a:gs>
                <a:gs pos="28571">
                  <a:srgbClr val="CD3143">
                    <a:alpha val="11562"/>
                  </a:srgbClr>
                </a:gs>
                <a:gs pos="42857">
                  <a:srgbClr val="CD3143">
                    <a:alpha val="7743"/>
                  </a:srgbClr>
                </a:gs>
                <a:gs pos="57143">
                  <a:srgbClr val="CD3143">
                    <a:alpha val="4367"/>
                  </a:srgbClr>
                </a:gs>
                <a:gs pos="71429">
                  <a:srgbClr val="CD3143">
                    <a:alpha val="2069"/>
                  </a:srgbClr>
                </a:gs>
                <a:gs pos="85714">
                  <a:srgbClr val="CD3143">
                    <a:alpha val="823"/>
                  </a:srgbClr>
                </a:gs>
                <a:gs pos="100000">
                  <a:srgbClr val="CD3143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5400000">
              <a:off x="680426" y="1890021"/>
              <a:ext cx="49567" cy="49567"/>
            </a:xfrm>
            <a:prstGeom prst="ellipse">
              <a:avLst/>
            </a:prstGeom>
            <a:gradFill>
              <a:gsLst>
                <a:gs pos="0">
                  <a:srgbClr val="B1602E">
                    <a:alpha val="16596"/>
                  </a:srgbClr>
                </a:gs>
                <a:gs pos="14286">
                  <a:srgbClr val="B1602E">
                    <a:alpha val="15363"/>
                  </a:srgbClr>
                </a:gs>
                <a:gs pos="28571">
                  <a:srgbClr val="B1602E">
                    <a:alpha val="12147"/>
                  </a:srgbClr>
                </a:gs>
                <a:gs pos="42857">
                  <a:srgbClr val="B1602E">
                    <a:alpha val="8144"/>
                  </a:srgbClr>
                </a:gs>
                <a:gs pos="57143">
                  <a:srgbClr val="B1602E">
                    <a:alpha val="4598"/>
                  </a:srgbClr>
                </a:gs>
                <a:gs pos="71429">
                  <a:srgbClr val="B1602E">
                    <a:alpha val="2179"/>
                  </a:srgbClr>
                </a:gs>
                <a:gs pos="85714">
                  <a:srgbClr val="B1602E">
                    <a:alpha val="867"/>
                  </a:srgbClr>
                </a:gs>
                <a:gs pos="100000">
                  <a:srgbClr val="B1602E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10010986">
              <a:off x="383392" y="1640593"/>
              <a:ext cx="246459" cy="2246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5475089">
              <a:off x="1012300" y="2449365"/>
              <a:ext cx="560408" cy="44994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-8462308">
              <a:off x="867241" y="2216329"/>
              <a:ext cx="614948" cy="46158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3040972">
              <a:off x="1251525" y="963383"/>
              <a:ext cx="68461" cy="18727"/>
            </a:xfrm>
            <a:prstGeom prst="ellipse">
              <a:avLst/>
            </a:prstGeom>
            <a:gradFill>
              <a:gsLst>
                <a:gs pos="0">
                  <a:srgbClr val="E85E46">
                    <a:alpha val="15660"/>
                  </a:srgbClr>
                </a:gs>
                <a:gs pos="14286">
                  <a:srgbClr val="E85E46">
                    <a:alpha val="14490"/>
                  </a:srgbClr>
                </a:gs>
                <a:gs pos="28571">
                  <a:srgbClr val="E85E46">
                    <a:alpha val="11445"/>
                  </a:srgbClr>
                </a:gs>
                <a:gs pos="42857">
                  <a:srgbClr val="E85E46">
                    <a:alpha val="7663"/>
                  </a:srgbClr>
                </a:gs>
                <a:gs pos="57143">
                  <a:srgbClr val="E85E46">
                    <a:alpha val="4321"/>
                  </a:srgbClr>
                </a:gs>
                <a:gs pos="71429">
                  <a:srgbClr val="E85E46">
                    <a:alpha val="2047"/>
                  </a:srgbClr>
                </a:gs>
                <a:gs pos="85714">
                  <a:srgbClr val="E85E46">
                    <a:alpha val="814"/>
                  </a:srgbClr>
                </a:gs>
                <a:gs pos="100000">
                  <a:srgbClr val="E85E46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4214063">
              <a:off x="981839" y="2363115"/>
              <a:ext cx="568600" cy="4408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5596184">
              <a:off x="993910" y="2619034"/>
              <a:ext cx="525333" cy="3831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8392209">
              <a:off x="2643360" y="3124477"/>
              <a:ext cx="617160" cy="10283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4477831">
              <a:off x="3260277" y="2762679"/>
              <a:ext cx="68461" cy="18739"/>
            </a:xfrm>
            <a:prstGeom prst="ellipse">
              <a:avLst/>
            </a:prstGeom>
            <a:gradFill>
              <a:gsLst>
                <a:gs pos="0">
                  <a:srgbClr val="C04D40">
                    <a:alpha val="15651"/>
                  </a:srgbClr>
                </a:gs>
                <a:gs pos="14286">
                  <a:srgbClr val="C04D40">
                    <a:alpha val="14482"/>
                  </a:srgbClr>
                </a:gs>
                <a:gs pos="28571">
                  <a:srgbClr val="C04D40">
                    <a:alpha val="11438"/>
                  </a:srgbClr>
                </a:gs>
                <a:gs pos="42857">
                  <a:srgbClr val="C04D40">
                    <a:alpha val="7658"/>
                  </a:srgbClr>
                </a:gs>
                <a:gs pos="57143">
                  <a:srgbClr val="C04D40">
                    <a:alpha val="4319"/>
                  </a:srgbClr>
                </a:gs>
                <a:gs pos="71429">
                  <a:srgbClr val="C04D40">
                    <a:alpha val="2045"/>
                  </a:srgbClr>
                </a:gs>
                <a:gs pos="85714">
                  <a:srgbClr val="C04D40">
                    <a:alpha val="814"/>
                  </a:srgbClr>
                </a:gs>
                <a:gs pos="100000">
                  <a:srgbClr val="C04D4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-8226640">
              <a:off x="422285" y="3095250"/>
              <a:ext cx="415924" cy="7858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7922121">
              <a:off x="256249" y="1514121"/>
              <a:ext cx="326938" cy="26486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3846186">
              <a:off x="602391" y="1841418"/>
              <a:ext cx="568405" cy="4564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-8447389">
              <a:off x="503479" y="3199489"/>
              <a:ext cx="383960" cy="303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10394548">
              <a:off x="2530269" y="353042"/>
              <a:ext cx="577840" cy="26809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-10775517">
              <a:off x="1287400" y="2648820"/>
              <a:ext cx="68461" cy="18208"/>
            </a:xfrm>
            <a:prstGeom prst="ellipse">
              <a:avLst/>
            </a:prstGeom>
            <a:gradFill>
              <a:gsLst>
                <a:gs pos="0">
                  <a:srgbClr val="D54A55">
                    <a:alpha val="16048"/>
                  </a:srgbClr>
                </a:gs>
                <a:gs pos="14286">
                  <a:srgbClr val="D54A55">
                    <a:alpha val="14851"/>
                  </a:srgbClr>
                </a:gs>
                <a:gs pos="28571">
                  <a:srgbClr val="D54A55">
                    <a:alpha val="11735"/>
                  </a:srgbClr>
                </a:gs>
                <a:gs pos="42857">
                  <a:srgbClr val="D54A55">
                    <a:alpha val="7862"/>
                  </a:srgbClr>
                </a:gs>
                <a:gs pos="57143">
                  <a:srgbClr val="D54A55">
                    <a:alpha val="4436"/>
                  </a:srgbClr>
                </a:gs>
                <a:gs pos="71429">
                  <a:srgbClr val="D54A55">
                    <a:alpha val="2101"/>
                  </a:srgbClr>
                </a:gs>
                <a:gs pos="85714">
                  <a:srgbClr val="D54A55">
                    <a:alpha val="836"/>
                  </a:srgbClr>
                </a:gs>
                <a:gs pos="100000">
                  <a:srgbClr val="D54A55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9673524">
              <a:off x="1163356" y="1506210"/>
              <a:ext cx="68461" cy="18563"/>
            </a:xfrm>
            <a:prstGeom prst="ellipse">
              <a:avLst/>
            </a:prstGeom>
            <a:gradFill>
              <a:gsLst>
                <a:gs pos="0">
                  <a:srgbClr val="E86A63">
                    <a:alpha val="15782"/>
                  </a:srgbClr>
                </a:gs>
                <a:gs pos="14286">
                  <a:srgbClr val="E86A63">
                    <a:alpha val="14604"/>
                  </a:srgbClr>
                </a:gs>
                <a:gs pos="28571">
                  <a:srgbClr val="E86A63">
                    <a:alpha val="11537"/>
                  </a:srgbClr>
                </a:gs>
                <a:gs pos="42857">
                  <a:srgbClr val="E86A63">
                    <a:alpha val="7726"/>
                  </a:srgbClr>
                </a:gs>
                <a:gs pos="57143">
                  <a:srgbClr val="E86A63">
                    <a:alpha val="4357"/>
                  </a:srgbClr>
                </a:gs>
                <a:gs pos="71429">
                  <a:srgbClr val="E86A63">
                    <a:alpha val="2064"/>
                  </a:srgbClr>
                </a:gs>
                <a:gs pos="85714">
                  <a:srgbClr val="E86A63">
                    <a:alpha val="821"/>
                  </a:srgbClr>
                </a:gs>
                <a:gs pos="100000">
                  <a:srgbClr val="E86A63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2933878">
              <a:off x="911616" y="2287153"/>
              <a:ext cx="68461" cy="18779"/>
            </a:xfrm>
            <a:prstGeom prst="ellipse">
              <a:avLst/>
            </a:prstGeom>
            <a:gradFill>
              <a:gsLst>
                <a:gs pos="0">
                  <a:srgbClr val="F17461">
                    <a:alpha val="15621"/>
                  </a:srgbClr>
                </a:gs>
                <a:gs pos="14286">
                  <a:srgbClr val="F17461">
                    <a:alpha val="14454"/>
                  </a:srgbClr>
                </a:gs>
                <a:gs pos="28571">
                  <a:srgbClr val="F17461">
                    <a:alpha val="11416"/>
                  </a:srgbClr>
                </a:gs>
                <a:gs pos="42857">
                  <a:srgbClr val="F17461">
                    <a:alpha val="7643"/>
                  </a:srgbClr>
                </a:gs>
                <a:gs pos="57143">
                  <a:srgbClr val="F17461">
                    <a:alpha val="4310"/>
                  </a:srgbClr>
                </a:gs>
                <a:gs pos="71429">
                  <a:srgbClr val="F17461">
                    <a:alpha val="2041"/>
                  </a:srgbClr>
                </a:gs>
                <a:gs pos="85714">
                  <a:srgbClr val="F17461">
                    <a:alpha val="812"/>
                  </a:srgbClr>
                </a:gs>
                <a:gs pos="100000">
                  <a:srgbClr val="F17461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8522485">
              <a:off x="3045290" y="486149"/>
              <a:ext cx="290421" cy="1082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-10065604">
              <a:off x="1254963" y="2145135"/>
              <a:ext cx="68461" cy="18476"/>
            </a:xfrm>
            <a:prstGeom prst="ellipse">
              <a:avLst/>
            </a:prstGeom>
            <a:gradFill>
              <a:gsLst>
                <a:gs pos="0">
                  <a:srgbClr val="E66962">
                    <a:alpha val="15847"/>
                  </a:srgbClr>
                </a:gs>
                <a:gs pos="14286">
                  <a:srgbClr val="E66962">
                    <a:alpha val="14665"/>
                  </a:srgbClr>
                </a:gs>
                <a:gs pos="28571">
                  <a:srgbClr val="E66962">
                    <a:alpha val="11585"/>
                  </a:srgbClr>
                </a:gs>
                <a:gs pos="42857">
                  <a:srgbClr val="E66962">
                    <a:alpha val="7759"/>
                  </a:srgbClr>
                </a:gs>
                <a:gs pos="57143">
                  <a:srgbClr val="E66962">
                    <a:alpha val="4376"/>
                  </a:srgbClr>
                </a:gs>
                <a:gs pos="71429">
                  <a:srgbClr val="E66962">
                    <a:alpha val="2073"/>
                  </a:srgbClr>
                </a:gs>
                <a:gs pos="85714">
                  <a:srgbClr val="E66962">
                    <a:alpha val="825"/>
                  </a:srgbClr>
                </a:gs>
                <a:gs pos="100000">
                  <a:srgbClr val="E66962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5355450">
              <a:off x="169961" y="1181304"/>
              <a:ext cx="621929" cy="4202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4133956">
              <a:off x="423837" y="1527509"/>
              <a:ext cx="628806" cy="27447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7050697">
              <a:off x="1843637" y="2767183"/>
              <a:ext cx="555821" cy="258037"/>
            </a:xfrm>
            <a:prstGeom prst="ellipse">
              <a:avLst/>
            </a:prstGeom>
            <a:gradFill>
              <a:gsLst>
                <a:gs pos="0">
                  <a:srgbClr val="FF0000">
                    <a:alpha val="25189"/>
                  </a:srgbClr>
                </a:gs>
                <a:gs pos="14286">
                  <a:srgbClr val="FF0000">
                    <a:alpha val="23413"/>
                  </a:srgbClr>
                </a:gs>
                <a:gs pos="28571">
                  <a:srgbClr val="FF0000">
                    <a:alpha val="18707"/>
                  </a:srgbClr>
                </a:gs>
                <a:gs pos="42857">
                  <a:srgbClr val="FF0000">
                    <a:alpha val="12702"/>
                  </a:srgbClr>
                </a:gs>
                <a:gs pos="57143">
                  <a:srgbClr val="FF0000">
                    <a:alpha val="7251"/>
                  </a:srgbClr>
                </a:gs>
                <a:gs pos="71429">
                  <a:srgbClr val="FF0000">
                    <a:alpha val="3462"/>
                  </a:srgbClr>
                </a:gs>
                <a:gs pos="85714">
                  <a:srgbClr val="FF0000">
                    <a:alpha val="1384"/>
                  </a:srgbClr>
                </a:gs>
                <a:gs pos="100000">
                  <a:srgbClr val="FF0000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8609214">
              <a:off x="2140226" y="2226221"/>
              <a:ext cx="489641" cy="404853"/>
            </a:xfrm>
            <a:prstGeom prst="ellipse">
              <a:avLst/>
            </a:prstGeom>
            <a:gradFill>
              <a:gsLst>
                <a:gs pos="0">
                  <a:srgbClr val="FF0000">
                    <a:alpha val="32042"/>
                  </a:srgbClr>
                </a:gs>
                <a:gs pos="14286">
                  <a:srgbClr val="FF0000">
                    <a:alpha val="29885"/>
                  </a:srgbClr>
                </a:gs>
                <a:gs pos="28571">
                  <a:srgbClr val="FF0000">
                    <a:alpha val="24093"/>
                  </a:srgbClr>
                </a:gs>
                <a:gs pos="42857">
                  <a:srgbClr val="FF0000">
                    <a:alpha val="16541"/>
                  </a:srgbClr>
                </a:gs>
                <a:gs pos="57143">
                  <a:srgbClr val="FF0000">
                    <a:alpha val="9533"/>
                  </a:srgbClr>
                </a:gs>
                <a:gs pos="71429">
                  <a:srgbClr val="FF0000">
                    <a:alpha val="4582"/>
                  </a:srgbClr>
                </a:gs>
                <a:gs pos="85714">
                  <a:srgbClr val="FF0000">
                    <a:alpha val="1837"/>
                  </a:srgbClr>
                </a:gs>
                <a:gs pos="100000">
                  <a:srgbClr val="FF0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4866432">
              <a:off x="-105644" y="1858038"/>
              <a:ext cx="654298" cy="40872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6864550">
              <a:off x="2998269" y="2241620"/>
              <a:ext cx="683099" cy="3438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4883624">
              <a:off x="3537950" y="1474172"/>
              <a:ext cx="68461" cy="18477"/>
            </a:xfrm>
            <a:prstGeom prst="ellipse">
              <a:avLst/>
            </a:prstGeom>
            <a:gradFill>
              <a:gsLst>
                <a:gs pos="0">
                  <a:srgbClr val="BB4646">
                    <a:alpha val="15847"/>
                  </a:srgbClr>
                </a:gs>
                <a:gs pos="14286">
                  <a:srgbClr val="BB4646">
                    <a:alpha val="14665"/>
                  </a:srgbClr>
                </a:gs>
                <a:gs pos="28571">
                  <a:srgbClr val="BB4646">
                    <a:alpha val="11585"/>
                  </a:srgbClr>
                </a:gs>
                <a:gs pos="42857">
                  <a:srgbClr val="BB4646">
                    <a:alpha val="7759"/>
                  </a:srgbClr>
                </a:gs>
                <a:gs pos="57143">
                  <a:srgbClr val="BB4646">
                    <a:alpha val="4376"/>
                  </a:srgbClr>
                </a:gs>
                <a:gs pos="71429">
                  <a:srgbClr val="BB4646">
                    <a:alpha val="2073"/>
                  </a:srgbClr>
                </a:gs>
                <a:gs pos="85714">
                  <a:srgbClr val="BB4646">
                    <a:alpha val="825"/>
                  </a:srgbClr>
                </a:gs>
                <a:gs pos="100000">
                  <a:srgbClr val="BB4646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-9194913">
              <a:off x="874766" y="3402925"/>
              <a:ext cx="254472" cy="25564"/>
            </a:xfrm>
            <a:prstGeom prst="ellipse">
              <a:avLst/>
            </a:prstGeom>
            <a:gradFill>
              <a:gsLst>
                <a:gs pos="0">
                  <a:srgbClr val="FFCDC0">
                    <a:alpha val="32968"/>
                  </a:srgbClr>
                </a:gs>
                <a:gs pos="14286">
                  <a:srgbClr val="FFCDC0">
                    <a:alpha val="30764"/>
                  </a:srgbClr>
                </a:gs>
                <a:gs pos="28571">
                  <a:srgbClr val="FFCDC0">
                    <a:alpha val="24833"/>
                  </a:srgbClr>
                </a:gs>
                <a:gs pos="42857">
                  <a:srgbClr val="FFCDC0">
                    <a:alpha val="17075"/>
                  </a:srgbClr>
                </a:gs>
                <a:gs pos="57143">
                  <a:srgbClr val="FFCDC0">
                    <a:alpha val="9855"/>
                  </a:srgbClr>
                </a:gs>
                <a:gs pos="71429">
                  <a:srgbClr val="FFCDC0">
                    <a:alpha val="4740"/>
                  </a:srgbClr>
                </a:gs>
                <a:gs pos="85714">
                  <a:srgbClr val="FFCDC0">
                    <a:alpha val="1902"/>
                  </a:srgbClr>
                </a:gs>
                <a:gs pos="100000">
                  <a:srgbClr val="FFCDC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7948052">
              <a:off x="2837232" y="2977203"/>
              <a:ext cx="597055" cy="7329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3445396">
              <a:off x="-21229" y="2713815"/>
              <a:ext cx="690647" cy="8746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5468763">
              <a:off x="635462" y="571753"/>
              <a:ext cx="555604" cy="40629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-9516352">
              <a:off x="875317" y="3462813"/>
              <a:ext cx="613561" cy="505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9729001">
              <a:off x="1092835" y="65598"/>
              <a:ext cx="429393" cy="29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-8640672">
              <a:off x="837282" y="2288612"/>
              <a:ext cx="646371" cy="51638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6261383">
              <a:off x="383859" y="1707751"/>
              <a:ext cx="466107" cy="30506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10605466">
              <a:off x="2647516" y="78327"/>
              <a:ext cx="423597" cy="411582"/>
            </a:xfrm>
            <a:prstGeom prst="ellipse">
              <a:avLst/>
            </a:prstGeom>
            <a:gradFill>
              <a:gsLst>
                <a:gs pos="0">
                  <a:srgbClr val="000000">
                    <a:alpha val="2883"/>
                  </a:srgbClr>
                </a:gs>
                <a:gs pos="14286">
                  <a:srgbClr val="000000">
                    <a:alpha val="2653"/>
                  </a:srgbClr>
                </a:gs>
                <a:gs pos="28571">
                  <a:srgbClr val="000000">
                    <a:alpha val="2066"/>
                  </a:srgbClr>
                </a:gs>
                <a:gs pos="42857">
                  <a:srgbClr val="000000">
                    <a:alpha val="1360"/>
                  </a:srgbClr>
                </a:gs>
                <a:gs pos="57143">
                  <a:srgbClr val="000000">
                    <a:alpha val="756"/>
                  </a:srgbClr>
                </a:gs>
                <a:gs pos="71429">
                  <a:srgbClr val="000000">
                    <a:alpha val="355"/>
                  </a:srgbClr>
                </a:gs>
                <a:gs pos="85714">
                  <a:srgbClr val="000000">
                    <a:alpha val="140"/>
                  </a:srgbClr>
                </a:gs>
                <a:gs pos="100000">
                  <a:srgbClr val="0000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8726023">
              <a:off x="1392350" y="3213300"/>
              <a:ext cx="551634" cy="33287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4515542">
              <a:off x="144393" y="2480065"/>
              <a:ext cx="68461" cy="17758"/>
            </a:xfrm>
            <a:prstGeom prst="ellipse">
              <a:avLst/>
            </a:prstGeom>
            <a:gradFill>
              <a:gsLst>
                <a:gs pos="0">
                  <a:srgbClr val="D95251">
                    <a:alpha val="16382"/>
                  </a:srgbClr>
                </a:gs>
                <a:gs pos="14286">
                  <a:srgbClr val="D95251">
                    <a:alpha val="15163"/>
                  </a:srgbClr>
                </a:gs>
                <a:gs pos="28571">
                  <a:srgbClr val="D95251">
                    <a:alpha val="11986"/>
                  </a:srgbClr>
                </a:gs>
                <a:gs pos="42857">
                  <a:srgbClr val="D95251">
                    <a:alpha val="8033"/>
                  </a:srgbClr>
                </a:gs>
                <a:gs pos="57143">
                  <a:srgbClr val="D95251">
                    <a:alpha val="4534"/>
                  </a:srgbClr>
                </a:gs>
                <a:gs pos="71429">
                  <a:srgbClr val="D95251">
                    <a:alpha val="2149"/>
                  </a:srgbClr>
                </a:gs>
                <a:gs pos="85714">
                  <a:srgbClr val="D95251">
                    <a:alpha val="855"/>
                  </a:srgbClr>
                </a:gs>
                <a:gs pos="100000">
                  <a:srgbClr val="D95251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-8659244">
              <a:off x="258109" y="2718237"/>
              <a:ext cx="590947" cy="2911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9441371">
              <a:off x="62964" y="1509407"/>
              <a:ext cx="666866" cy="2924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6875794">
              <a:off x="142632" y="1956965"/>
              <a:ext cx="591165" cy="30945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6834012">
              <a:off x="755770" y="1932647"/>
              <a:ext cx="619149" cy="48870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-10334976">
              <a:off x="396560" y="1339963"/>
              <a:ext cx="464205" cy="26854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6716270">
              <a:off x="434743" y="1527820"/>
              <a:ext cx="359912" cy="1909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3404388">
              <a:off x="1128685" y="2529271"/>
              <a:ext cx="542057" cy="4170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5430395">
              <a:off x="382924" y="1332880"/>
              <a:ext cx="579194" cy="3428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8475350">
              <a:off x="386199" y="378343"/>
              <a:ext cx="678774" cy="10493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4279701">
              <a:off x="463469" y="1474705"/>
              <a:ext cx="487852" cy="35846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-10534007">
              <a:off x="530697" y="2160132"/>
              <a:ext cx="510578" cy="1521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4581728">
              <a:off x="10260" y="2110450"/>
              <a:ext cx="641588" cy="4742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3267745">
              <a:off x="2925743" y="713718"/>
              <a:ext cx="597335" cy="12323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-10489505">
              <a:off x="952574" y="128961"/>
              <a:ext cx="607566" cy="4825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-10069705">
              <a:off x="1037163" y="3272820"/>
              <a:ext cx="603179" cy="2825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6039772">
              <a:off x="382071" y="1875041"/>
              <a:ext cx="217664" cy="6775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5739835">
              <a:off x="363182" y="1649451"/>
              <a:ext cx="304146" cy="1337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7004790">
              <a:off x="819691" y="546427"/>
              <a:ext cx="471020" cy="17669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3360590">
              <a:off x="349907" y="669499"/>
              <a:ext cx="567514" cy="373005"/>
            </a:xfrm>
            <a:prstGeom prst="ellipse">
              <a:avLst/>
            </a:prstGeom>
            <a:gradFill>
              <a:gsLst>
                <a:gs pos="0">
                  <a:srgbClr val="FF0000">
                    <a:alpha val="20314"/>
                  </a:srgbClr>
                </a:gs>
                <a:gs pos="14286">
                  <a:srgbClr val="FF0000">
                    <a:alpha val="18837"/>
                  </a:srgbClr>
                </a:gs>
                <a:gs pos="28571">
                  <a:srgbClr val="FF0000">
                    <a:alpha val="14960"/>
                  </a:srgbClr>
                </a:gs>
                <a:gs pos="42857">
                  <a:srgbClr val="FF0000">
                    <a:alpha val="10084"/>
                  </a:srgbClr>
                </a:gs>
                <a:gs pos="57143">
                  <a:srgbClr val="FF0000">
                    <a:alpha val="5720"/>
                  </a:srgbClr>
                </a:gs>
                <a:gs pos="71429">
                  <a:srgbClr val="FF0000">
                    <a:alpha val="2719"/>
                  </a:srgbClr>
                </a:gs>
                <a:gs pos="85714">
                  <a:srgbClr val="FF0000">
                    <a:alpha val="1084"/>
                  </a:srgbClr>
                </a:gs>
                <a:gs pos="100000">
                  <a:srgbClr val="FF00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5974546">
              <a:off x="130770" y="1567645"/>
              <a:ext cx="648734" cy="3566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5849270">
              <a:off x="-23091" y="1055377"/>
              <a:ext cx="660579" cy="39422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10192968">
              <a:off x="2297317" y="3326714"/>
              <a:ext cx="492903" cy="3336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7511592">
              <a:off x="780133" y="1720141"/>
              <a:ext cx="623440" cy="5032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3998029">
              <a:off x="2215478" y="2339146"/>
              <a:ext cx="513796" cy="3930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8957611">
              <a:off x="2262375" y="3154316"/>
              <a:ext cx="628141" cy="3058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6461875">
              <a:off x="463643" y="1450715"/>
              <a:ext cx="433690" cy="2751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4079412">
              <a:off x="2813843" y="610547"/>
              <a:ext cx="586139" cy="2703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4129868">
              <a:off x="647015" y="1332622"/>
              <a:ext cx="593500" cy="38988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9715120">
              <a:off x="1917465" y="3326662"/>
              <a:ext cx="628751" cy="2602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-9786585">
              <a:off x="2335733" y="98375"/>
              <a:ext cx="390599" cy="670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4052920">
              <a:off x="407573" y="1468004"/>
              <a:ext cx="623602" cy="23561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4054021">
              <a:off x="90456" y="2525853"/>
              <a:ext cx="227330" cy="77240"/>
            </a:xfrm>
            <a:prstGeom prst="ellipse">
              <a:avLst/>
            </a:prstGeom>
            <a:gradFill>
              <a:gsLst>
                <a:gs pos="0">
                  <a:srgbClr val="FF00D1">
                    <a:alpha val="32968"/>
                  </a:srgbClr>
                </a:gs>
                <a:gs pos="14286">
                  <a:srgbClr val="FF00D1">
                    <a:alpha val="30764"/>
                  </a:srgbClr>
                </a:gs>
                <a:gs pos="28571">
                  <a:srgbClr val="FF00D1">
                    <a:alpha val="24833"/>
                  </a:srgbClr>
                </a:gs>
                <a:gs pos="42857">
                  <a:srgbClr val="FF00D1">
                    <a:alpha val="17075"/>
                  </a:srgbClr>
                </a:gs>
                <a:gs pos="57143">
                  <a:srgbClr val="FF00D1">
                    <a:alpha val="9855"/>
                  </a:srgbClr>
                </a:gs>
                <a:gs pos="71429">
                  <a:srgbClr val="FF00D1">
                    <a:alpha val="4740"/>
                  </a:srgbClr>
                </a:gs>
                <a:gs pos="85714">
                  <a:srgbClr val="FF00D1">
                    <a:alpha val="1902"/>
                  </a:srgbClr>
                </a:gs>
                <a:gs pos="100000">
                  <a:srgbClr val="FF00D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-8708076">
              <a:off x="1264201" y="1271266"/>
              <a:ext cx="564386" cy="413117"/>
            </a:xfrm>
            <a:prstGeom prst="ellipse">
              <a:avLst/>
            </a:prstGeom>
            <a:gradFill>
              <a:gsLst>
                <a:gs pos="0">
                  <a:srgbClr val="FF0000">
                    <a:alpha val="25324"/>
                  </a:srgbClr>
                </a:gs>
                <a:gs pos="14286">
                  <a:srgbClr val="FF0000">
                    <a:alpha val="23539"/>
                  </a:srgbClr>
                </a:gs>
                <a:gs pos="28571">
                  <a:srgbClr val="FF0000">
                    <a:alpha val="18811"/>
                  </a:srgbClr>
                </a:gs>
                <a:gs pos="42857">
                  <a:srgbClr val="FF0000">
                    <a:alpha val="12776"/>
                  </a:srgbClr>
                </a:gs>
                <a:gs pos="57143">
                  <a:srgbClr val="FF0000">
                    <a:alpha val="7294"/>
                  </a:srgbClr>
                </a:gs>
                <a:gs pos="71429">
                  <a:srgbClr val="FF0000">
                    <a:alpha val="3483"/>
                  </a:srgbClr>
                </a:gs>
                <a:gs pos="85714">
                  <a:srgbClr val="FF0000">
                    <a:alpha val="1392"/>
                  </a:srgbClr>
                </a:gs>
                <a:gs pos="100000">
                  <a:srgbClr val="FF0000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9827041">
              <a:off x="1687000" y="3276337"/>
              <a:ext cx="644618" cy="35189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3749893">
              <a:off x="1151432" y="3055581"/>
              <a:ext cx="597888" cy="4240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-9554917">
              <a:off x="2043230" y="1371289"/>
              <a:ext cx="536858" cy="3598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2859883">
              <a:off x="337910" y="2938385"/>
              <a:ext cx="518193" cy="16430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9321340">
              <a:off x="239713" y="1455057"/>
              <a:ext cx="612391" cy="2161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-8436895">
              <a:off x="3046881" y="414678"/>
              <a:ext cx="156815" cy="128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5321372">
              <a:off x="447662" y="876105"/>
              <a:ext cx="538985" cy="3305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5353632">
              <a:off x="1506515" y="1035984"/>
              <a:ext cx="530837" cy="430170"/>
            </a:xfrm>
            <a:prstGeom prst="ellipse">
              <a:avLst/>
            </a:prstGeom>
            <a:gradFill>
              <a:gsLst>
                <a:gs pos="0">
                  <a:srgbClr val="FF0000">
                    <a:alpha val="26442"/>
                  </a:srgbClr>
                </a:gs>
                <a:gs pos="14286">
                  <a:srgbClr val="FF0000">
                    <a:alpha val="24592"/>
                  </a:srgbClr>
                </a:gs>
                <a:gs pos="28571">
                  <a:srgbClr val="FF0000">
                    <a:alpha val="19681"/>
                  </a:srgbClr>
                </a:gs>
                <a:gs pos="42857">
                  <a:srgbClr val="FF0000">
                    <a:alpha val="13390"/>
                  </a:srgbClr>
                </a:gs>
                <a:gs pos="57143">
                  <a:srgbClr val="FF0000">
                    <a:alpha val="7656"/>
                  </a:srgbClr>
                </a:gs>
                <a:gs pos="71429">
                  <a:srgbClr val="FF0000">
                    <a:alpha val="3660"/>
                  </a:srgbClr>
                </a:gs>
                <a:gs pos="85714">
                  <a:srgbClr val="FF0000">
                    <a:alpha val="1464"/>
                  </a:srgbClr>
                </a:gs>
                <a:gs pos="100000">
                  <a:srgbClr val="FF0000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2709937">
              <a:off x="2139554" y="2572898"/>
              <a:ext cx="491942" cy="3953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-8161859">
              <a:off x="1169141" y="3190440"/>
              <a:ext cx="511569" cy="31487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6410165">
              <a:off x="861844" y="391731"/>
              <a:ext cx="650322" cy="50479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5429448">
              <a:off x="-194647" y="1622859"/>
              <a:ext cx="658146" cy="2973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3846496">
              <a:off x="1185599" y="2551782"/>
              <a:ext cx="546831" cy="39850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3697922">
              <a:off x="200019" y="1520968"/>
              <a:ext cx="326171" cy="2259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3551520">
              <a:off x="210073" y="2671074"/>
              <a:ext cx="529227" cy="25426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7126001">
              <a:off x="1890983" y="2870912"/>
              <a:ext cx="593183" cy="339757"/>
            </a:xfrm>
            <a:prstGeom prst="ellipse">
              <a:avLst/>
            </a:prstGeom>
            <a:gradFill>
              <a:gsLst>
                <a:gs pos="0">
                  <a:srgbClr val="FF0000">
                    <a:alpha val="31677"/>
                  </a:srgbClr>
                </a:gs>
                <a:gs pos="14286">
                  <a:srgbClr val="FF0000">
                    <a:alpha val="29540"/>
                  </a:srgbClr>
                </a:gs>
                <a:gs pos="28571">
                  <a:srgbClr val="FF0000">
                    <a:alpha val="23803"/>
                  </a:srgbClr>
                </a:gs>
                <a:gs pos="42857">
                  <a:srgbClr val="FF0000">
                    <a:alpha val="16332"/>
                  </a:srgbClr>
                </a:gs>
                <a:gs pos="57143">
                  <a:srgbClr val="FF0000">
                    <a:alpha val="9408"/>
                  </a:srgbClr>
                </a:gs>
                <a:gs pos="71429">
                  <a:srgbClr val="FF0000">
                    <a:alpha val="4520"/>
                  </a:srgbClr>
                </a:gs>
                <a:gs pos="85714">
                  <a:srgbClr val="FF0000">
                    <a:alpha val="1812"/>
                  </a:srgbClr>
                </a:gs>
                <a:gs pos="100000">
                  <a:srgbClr val="FF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4101711">
              <a:off x="155922" y="928269"/>
              <a:ext cx="615645" cy="370591"/>
            </a:xfrm>
            <a:prstGeom prst="ellipse">
              <a:avLst/>
            </a:prstGeom>
            <a:gradFill>
              <a:gsLst>
                <a:gs pos="0">
                  <a:srgbClr val="FF00FF">
                    <a:alpha val="13569"/>
                  </a:srgbClr>
                </a:gs>
                <a:gs pos="14286">
                  <a:srgbClr val="FF00FF">
                    <a:alpha val="12544"/>
                  </a:srgbClr>
                </a:gs>
                <a:gs pos="28571">
                  <a:srgbClr val="FF00FF">
                    <a:alpha val="9884"/>
                  </a:srgbClr>
                </a:gs>
                <a:gs pos="42857">
                  <a:srgbClr val="FF00FF">
                    <a:alpha val="6598"/>
                  </a:srgbClr>
                </a:gs>
                <a:gs pos="57143">
                  <a:srgbClr val="FF00FF">
                    <a:alpha val="3712"/>
                  </a:srgbClr>
                </a:gs>
                <a:gs pos="71429">
                  <a:srgbClr val="FF00FF">
                    <a:alpha val="1755"/>
                  </a:srgbClr>
                </a:gs>
                <a:gs pos="85714">
                  <a:srgbClr val="FF00FF">
                    <a:alpha val="698"/>
                  </a:srgbClr>
                </a:gs>
                <a:gs pos="100000">
                  <a:srgbClr val="FF00FF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9004028">
              <a:off x="-7270" y="1423159"/>
              <a:ext cx="722713" cy="400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8749799">
              <a:off x="529208" y="2370453"/>
              <a:ext cx="541372" cy="3628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10305330">
              <a:off x="1219895" y="2426896"/>
              <a:ext cx="529569" cy="241842"/>
            </a:xfrm>
            <a:prstGeom prst="ellipse">
              <a:avLst/>
            </a:prstGeom>
            <a:gradFill>
              <a:gsLst>
                <a:gs pos="0">
                  <a:srgbClr val="FFFF00">
                    <a:alpha val="29086"/>
                  </a:srgbClr>
                </a:gs>
                <a:gs pos="14286">
                  <a:srgbClr val="FFFF00">
                    <a:alpha val="27087"/>
                  </a:srgbClr>
                </a:gs>
                <a:gs pos="28571">
                  <a:srgbClr val="FFFF00">
                    <a:alpha val="21751"/>
                  </a:srgbClr>
                </a:gs>
                <a:gs pos="42857">
                  <a:srgbClr val="FFFF00">
                    <a:alpha val="14861"/>
                  </a:srgbClr>
                </a:gs>
                <a:gs pos="57143">
                  <a:srgbClr val="FFFF00">
                    <a:alpha val="8529"/>
                  </a:srgbClr>
                </a:gs>
                <a:gs pos="71429">
                  <a:srgbClr val="FFFF00">
                    <a:alpha val="4087"/>
                  </a:srgbClr>
                </a:gs>
                <a:gs pos="85714">
                  <a:srgbClr val="FFFF00">
                    <a:alpha val="1637"/>
                  </a:srgbClr>
                </a:gs>
                <a:gs pos="100000">
                  <a:srgbClr val="FFFF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10413456">
              <a:off x="1989443" y="1289224"/>
              <a:ext cx="580025" cy="3808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8609631">
              <a:off x="641806" y="2365696"/>
              <a:ext cx="642277" cy="50561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4768811">
              <a:off x="3238367" y="1436253"/>
              <a:ext cx="627434" cy="1072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9605066">
              <a:off x="815099" y="2484691"/>
              <a:ext cx="544013" cy="51384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-10568795">
              <a:off x="2774388" y="366001"/>
              <a:ext cx="397624" cy="29047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-9152027">
              <a:off x="252540" y="2471220"/>
              <a:ext cx="602249" cy="4714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10744240">
              <a:off x="477192" y="1759795"/>
              <a:ext cx="656840" cy="49902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7780141">
              <a:off x="2503889" y="2291995"/>
              <a:ext cx="507128" cy="339101"/>
            </a:xfrm>
            <a:prstGeom prst="ellipse">
              <a:avLst/>
            </a:prstGeom>
            <a:gradFill>
              <a:gsLst>
                <a:gs pos="0">
                  <a:srgbClr val="FF0000">
                    <a:alpha val="21499"/>
                  </a:srgbClr>
                </a:gs>
                <a:gs pos="14286">
                  <a:srgbClr val="FF0000">
                    <a:alpha val="19947"/>
                  </a:srgbClr>
                </a:gs>
                <a:gs pos="28571">
                  <a:srgbClr val="FF0000">
                    <a:alpha val="15864"/>
                  </a:srgbClr>
                </a:gs>
                <a:gs pos="42857">
                  <a:srgbClr val="FF0000">
                    <a:alpha val="10712"/>
                  </a:srgbClr>
                </a:gs>
                <a:gs pos="57143">
                  <a:srgbClr val="FF0000">
                    <a:alpha val="6085"/>
                  </a:srgbClr>
                </a:gs>
                <a:gs pos="71429">
                  <a:srgbClr val="FF0000">
                    <a:alpha val="2896"/>
                  </a:srgbClr>
                </a:gs>
                <a:gs pos="85714">
                  <a:srgbClr val="FF0000">
                    <a:alpha val="1155"/>
                  </a:srgbClr>
                </a:gs>
                <a:gs pos="100000">
                  <a:srgbClr val="FF0000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10547225">
              <a:off x="366108" y="568887"/>
              <a:ext cx="543260" cy="4036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9035350">
              <a:off x="1050832" y="1098261"/>
              <a:ext cx="579430" cy="44716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-10251533">
              <a:off x="389271" y="1260519"/>
              <a:ext cx="565926" cy="3771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-10404504">
              <a:off x="991513" y="847111"/>
              <a:ext cx="488672" cy="370004"/>
            </a:xfrm>
            <a:prstGeom prst="ellipse">
              <a:avLst/>
            </a:prstGeom>
            <a:gradFill>
              <a:gsLst>
                <a:gs pos="0">
                  <a:srgbClr val="FF0000">
                    <a:alpha val="31095"/>
                  </a:srgbClr>
                </a:gs>
                <a:gs pos="14286">
                  <a:srgbClr val="FF0000">
                    <a:alpha val="28987"/>
                  </a:srgbClr>
                </a:gs>
                <a:gs pos="28571">
                  <a:srgbClr val="FF0000">
                    <a:alpha val="23340"/>
                  </a:srgbClr>
                </a:gs>
                <a:gs pos="42857">
                  <a:srgbClr val="FF0000">
                    <a:alpha val="15998"/>
                  </a:srgbClr>
                </a:gs>
                <a:gs pos="57143">
                  <a:srgbClr val="FF0000">
                    <a:alpha val="9208"/>
                  </a:srgbClr>
                </a:gs>
                <a:gs pos="71429">
                  <a:srgbClr val="FF0000">
                    <a:alpha val="4421"/>
                  </a:srgbClr>
                </a:gs>
                <a:gs pos="85714">
                  <a:srgbClr val="FF0000">
                    <a:alpha val="1772"/>
                  </a:srgbClr>
                </a:gs>
                <a:gs pos="100000">
                  <a:srgbClr val="FF0000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7889800">
              <a:off x="1059716" y="905926"/>
              <a:ext cx="486457" cy="2841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6030166">
              <a:off x="-37577" y="1289654"/>
              <a:ext cx="559582" cy="335663"/>
            </a:xfrm>
            <a:prstGeom prst="ellipse">
              <a:avLst/>
            </a:prstGeom>
            <a:gradFill>
              <a:gsLst>
                <a:gs pos="0">
                  <a:srgbClr val="FF0000">
                    <a:alpha val="32415"/>
                  </a:srgbClr>
                </a:gs>
                <a:gs pos="14286">
                  <a:srgbClr val="FF0000">
                    <a:alpha val="30239"/>
                  </a:srgbClr>
                </a:gs>
                <a:gs pos="28571">
                  <a:srgbClr val="FF0000">
                    <a:alpha val="24391"/>
                  </a:srgbClr>
                </a:gs>
                <a:gs pos="42857">
                  <a:srgbClr val="FF0000">
                    <a:alpha val="16756"/>
                  </a:srgbClr>
                </a:gs>
                <a:gs pos="57143">
                  <a:srgbClr val="FF0000">
                    <a:alpha val="9662"/>
                  </a:srgbClr>
                </a:gs>
                <a:gs pos="71429">
                  <a:srgbClr val="FF0000">
                    <a:alpha val="4645"/>
                  </a:srgbClr>
                </a:gs>
                <a:gs pos="85714">
                  <a:srgbClr val="FF0000">
                    <a:alpha val="1863"/>
                  </a:srgbClr>
                </a:gs>
                <a:gs pos="100000">
                  <a:srgbClr val="FF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4062912">
              <a:off x="1069637" y="356048"/>
              <a:ext cx="617140" cy="4150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10516403">
              <a:off x="1570649" y="1912773"/>
              <a:ext cx="518905" cy="331781"/>
            </a:xfrm>
            <a:prstGeom prst="ellipse">
              <a:avLst/>
            </a:prstGeom>
            <a:gradFill>
              <a:gsLst>
                <a:gs pos="0">
                  <a:srgbClr val="FF0000">
                    <a:alpha val="31080"/>
                  </a:srgbClr>
                </a:gs>
                <a:gs pos="14286">
                  <a:srgbClr val="FF0000">
                    <a:alpha val="28974"/>
                  </a:srgbClr>
                </a:gs>
                <a:gs pos="28571">
                  <a:srgbClr val="FF0000">
                    <a:alpha val="23328"/>
                  </a:srgbClr>
                </a:gs>
                <a:gs pos="42857">
                  <a:srgbClr val="FF0000">
                    <a:alpha val="15990"/>
                  </a:srgbClr>
                </a:gs>
                <a:gs pos="57143">
                  <a:srgbClr val="FF0000">
                    <a:alpha val="9203"/>
                  </a:srgbClr>
                </a:gs>
                <a:gs pos="71429">
                  <a:srgbClr val="FF0000">
                    <a:alpha val="4419"/>
                  </a:srgbClr>
                </a:gs>
                <a:gs pos="85714">
                  <a:srgbClr val="FF0000">
                    <a:alpha val="1771"/>
                  </a:srgbClr>
                </a:gs>
                <a:gs pos="100000">
                  <a:srgbClr val="FF0000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10226825">
              <a:off x="1201342" y="30141"/>
              <a:ext cx="486833" cy="284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7405189">
              <a:off x="439414" y="1606483"/>
              <a:ext cx="481525" cy="3459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10448207">
              <a:off x="1432036" y="197873"/>
              <a:ext cx="524607" cy="2788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-8380215">
              <a:off x="348175" y="3127357"/>
              <a:ext cx="661233" cy="7971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-8327090">
              <a:off x="356858" y="3004915"/>
              <a:ext cx="409793" cy="10178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5275613">
              <a:off x="2048956" y="1716478"/>
              <a:ext cx="565347" cy="428357"/>
            </a:xfrm>
            <a:prstGeom prst="ellipse">
              <a:avLst/>
            </a:prstGeom>
            <a:gradFill>
              <a:gsLst>
                <a:gs pos="0">
                  <a:srgbClr val="FF0000">
                    <a:alpha val="32693"/>
                  </a:srgbClr>
                </a:gs>
                <a:gs pos="14286">
                  <a:srgbClr val="FF0000">
                    <a:alpha val="30503"/>
                  </a:srgbClr>
                </a:gs>
                <a:gs pos="28571">
                  <a:srgbClr val="FF0000">
                    <a:alpha val="24613"/>
                  </a:srgbClr>
                </a:gs>
                <a:gs pos="42857">
                  <a:srgbClr val="FF0000">
                    <a:alpha val="16916"/>
                  </a:srgbClr>
                </a:gs>
                <a:gs pos="57143">
                  <a:srgbClr val="FF0000">
                    <a:alpha val="9759"/>
                  </a:srgbClr>
                </a:gs>
                <a:gs pos="71429">
                  <a:srgbClr val="FF0000">
                    <a:alpha val="4693"/>
                  </a:srgbClr>
                </a:gs>
                <a:gs pos="85714">
                  <a:srgbClr val="FF0000">
                    <a:alpha val="1883"/>
                  </a:srgbClr>
                </a:gs>
                <a:gs pos="100000">
                  <a:srgbClr val="FF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5925428">
              <a:off x="-261902" y="1533130"/>
              <a:ext cx="639550" cy="558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-8651778">
              <a:off x="488240" y="3239645"/>
              <a:ext cx="606945" cy="6459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7718489">
              <a:off x="422473" y="1702109"/>
              <a:ext cx="213429" cy="5824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-10043596">
              <a:off x="801514" y="2473648"/>
              <a:ext cx="595014" cy="1768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4855751">
              <a:off x="-56521" y="2029825"/>
              <a:ext cx="256122" cy="10539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2859618">
              <a:off x="1782427" y="1447096"/>
              <a:ext cx="536862" cy="395146"/>
            </a:xfrm>
            <a:prstGeom prst="ellipse">
              <a:avLst/>
            </a:prstGeom>
            <a:gradFill>
              <a:gsLst>
                <a:gs pos="0">
                  <a:srgbClr val="FF0000">
                    <a:alpha val="31557"/>
                  </a:srgbClr>
                </a:gs>
                <a:gs pos="14286">
                  <a:srgbClr val="FF0000">
                    <a:alpha val="29425"/>
                  </a:srgbClr>
                </a:gs>
                <a:gs pos="28571">
                  <a:srgbClr val="FF0000">
                    <a:alpha val="23707"/>
                  </a:srgbClr>
                </a:gs>
                <a:gs pos="42857">
                  <a:srgbClr val="FF0000">
                    <a:alpha val="16263"/>
                  </a:srgbClr>
                </a:gs>
                <a:gs pos="57143">
                  <a:srgbClr val="FF0000">
                    <a:alpha val="9366"/>
                  </a:srgbClr>
                </a:gs>
                <a:gs pos="71429">
                  <a:srgbClr val="FF0000">
                    <a:alpha val="4499"/>
                  </a:srgbClr>
                </a:gs>
                <a:gs pos="85714">
                  <a:srgbClr val="FF0000">
                    <a:alpha val="1804"/>
                  </a:srgbClr>
                </a:gs>
                <a:gs pos="100000">
                  <a:srgbClr val="FF00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6102601">
              <a:off x="-130353" y="1457527"/>
              <a:ext cx="416235" cy="815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6091037">
              <a:off x="279804" y="1585068"/>
              <a:ext cx="673943" cy="2454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-9592576">
              <a:off x="60032" y="1623092"/>
              <a:ext cx="741994" cy="41581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7935883">
              <a:off x="516704" y="1831362"/>
              <a:ext cx="348535" cy="844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4362470">
              <a:off x="3315342" y="1316355"/>
              <a:ext cx="603142" cy="541000"/>
            </a:xfrm>
            <a:prstGeom prst="ellipse">
              <a:avLst/>
            </a:prstGeom>
            <a:gradFill>
              <a:gsLst>
                <a:gs pos="0">
                  <a:srgbClr val="0000FF">
                    <a:alpha val="1527"/>
                  </a:srgbClr>
                </a:gs>
                <a:gs pos="14286">
                  <a:srgbClr val="0000FF">
                    <a:alpha val="1405"/>
                  </a:srgbClr>
                </a:gs>
                <a:gs pos="28571">
                  <a:srgbClr val="0000FF">
                    <a:alpha val="1092"/>
                  </a:srgbClr>
                </a:gs>
                <a:gs pos="42857">
                  <a:srgbClr val="0000FF">
                    <a:alpha val="718"/>
                  </a:srgbClr>
                </a:gs>
                <a:gs pos="57143">
                  <a:srgbClr val="0000FF">
                    <a:alpha val="398"/>
                  </a:srgbClr>
                </a:gs>
                <a:gs pos="71429">
                  <a:srgbClr val="0000FF">
                    <a:alpha val="187"/>
                  </a:srgbClr>
                </a:gs>
                <a:gs pos="85714">
                  <a:srgbClr val="0000FF">
                    <a:alpha val="74"/>
                  </a:srgbClr>
                </a:gs>
                <a:gs pos="100000">
                  <a:srgbClr val="0000FF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9362584">
              <a:off x="275189" y="1747978"/>
              <a:ext cx="288525" cy="4448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10788212">
              <a:off x="274797" y="1486042"/>
              <a:ext cx="323041" cy="6481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8058905">
              <a:off x="2865441" y="2968728"/>
              <a:ext cx="370717" cy="1575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3470493">
              <a:off x="545432" y="1472742"/>
              <a:ext cx="323417" cy="253327"/>
            </a:xfrm>
            <a:prstGeom prst="ellipse">
              <a:avLst/>
            </a:prstGeom>
            <a:gradFill>
              <a:gsLst>
                <a:gs pos="0">
                  <a:srgbClr val="FF008D">
                    <a:alpha val="32968"/>
                  </a:srgbClr>
                </a:gs>
                <a:gs pos="14286">
                  <a:srgbClr val="FF008D">
                    <a:alpha val="30764"/>
                  </a:srgbClr>
                </a:gs>
                <a:gs pos="28571">
                  <a:srgbClr val="FF008D">
                    <a:alpha val="24833"/>
                  </a:srgbClr>
                </a:gs>
                <a:gs pos="42857">
                  <a:srgbClr val="FF008D">
                    <a:alpha val="17075"/>
                  </a:srgbClr>
                </a:gs>
                <a:gs pos="57143">
                  <a:srgbClr val="FF008D">
                    <a:alpha val="9855"/>
                  </a:srgbClr>
                </a:gs>
                <a:gs pos="71429">
                  <a:srgbClr val="FF008D">
                    <a:alpha val="4740"/>
                  </a:srgbClr>
                </a:gs>
                <a:gs pos="85714">
                  <a:srgbClr val="FF008D">
                    <a:alpha val="1902"/>
                  </a:srgbClr>
                </a:gs>
                <a:gs pos="100000">
                  <a:srgbClr val="FF008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-8812824">
              <a:off x="2576879" y="301821"/>
              <a:ext cx="458850" cy="38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8320923">
              <a:off x="2745897" y="3031830"/>
              <a:ext cx="391498" cy="1904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5986058">
              <a:off x="292747" y="1082925"/>
              <a:ext cx="658367" cy="37753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7954803">
              <a:off x="3021334" y="2803352"/>
              <a:ext cx="364539" cy="15501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3844456">
              <a:off x="467933" y="1693052"/>
              <a:ext cx="176077" cy="7009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5400000">
              <a:off x="480125" y="1834921"/>
              <a:ext cx="63794" cy="63794"/>
            </a:xfrm>
            <a:prstGeom prst="ellipse">
              <a:avLst/>
            </a:prstGeom>
            <a:gradFill>
              <a:gsLst>
                <a:gs pos="0">
                  <a:srgbClr val="FF925F">
                    <a:alpha val="12820"/>
                  </a:srgbClr>
                </a:gs>
                <a:gs pos="14286">
                  <a:srgbClr val="FF925F">
                    <a:alpha val="11848"/>
                  </a:srgbClr>
                </a:gs>
                <a:gs pos="28571">
                  <a:srgbClr val="FF925F">
                    <a:alpha val="9327"/>
                  </a:srgbClr>
                </a:gs>
                <a:gs pos="42857">
                  <a:srgbClr val="FF925F">
                    <a:alpha val="6220"/>
                  </a:srgbClr>
                </a:gs>
                <a:gs pos="57143">
                  <a:srgbClr val="FF925F">
                    <a:alpha val="3496"/>
                  </a:srgbClr>
                </a:gs>
                <a:gs pos="71429">
                  <a:srgbClr val="FF925F">
                    <a:alpha val="1652"/>
                  </a:srgbClr>
                </a:gs>
                <a:gs pos="85714">
                  <a:srgbClr val="FF925F">
                    <a:alpha val="657"/>
                  </a:srgbClr>
                </a:gs>
                <a:gs pos="100000">
                  <a:srgbClr val="FF925F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8724824">
              <a:off x="-7052" y="1262004"/>
              <a:ext cx="730684" cy="524072"/>
            </a:xfrm>
            <a:prstGeom prst="ellipse">
              <a:avLst/>
            </a:prstGeom>
            <a:gradFill>
              <a:gsLst>
                <a:gs pos="0">
                  <a:srgbClr val="FF00FF">
                    <a:alpha val="32593"/>
                  </a:srgbClr>
                </a:gs>
                <a:gs pos="14286">
                  <a:srgbClr val="FF00FF">
                    <a:alpha val="30408"/>
                  </a:srgbClr>
                </a:gs>
                <a:gs pos="28571">
                  <a:srgbClr val="FF00FF">
                    <a:alpha val="24533"/>
                  </a:srgbClr>
                </a:gs>
                <a:gs pos="42857">
                  <a:srgbClr val="FF00FF">
                    <a:alpha val="16858"/>
                  </a:srgbClr>
                </a:gs>
                <a:gs pos="57143">
                  <a:srgbClr val="FF00FF">
                    <a:alpha val="9724"/>
                  </a:srgbClr>
                </a:gs>
                <a:gs pos="71429">
                  <a:srgbClr val="FF00FF">
                    <a:alpha val="4676"/>
                  </a:srgbClr>
                </a:gs>
                <a:gs pos="85714">
                  <a:srgbClr val="FF00FF">
                    <a:alpha val="1876"/>
                  </a:srgbClr>
                </a:gs>
                <a:gs pos="100000">
                  <a:srgbClr val="FF00FF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8958828">
              <a:off x="483601" y="1536774"/>
              <a:ext cx="633822" cy="3746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6173944">
              <a:off x="89638" y="1575790"/>
              <a:ext cx="660197" cy="24652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5218439">
              <a:off x="282278" y="1822321"/>
              <a:ext cx="631945" cy="261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-9450993">
              <a:off x="851857" y="3424232"/>
              <a:ext cx="605146" cy="7895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3772843">
              <a:off x="96367" y="2471678"/>
              <a:ext cx="245602" cy="14001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9289845">
              <a:off x="2433176" y="3333996"/>
              <a:ext cx="392062" cy="11539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6808707">
              <a:off x="546906" y="1645682"/>
              <a:ext cx="352483" cy="2035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6037254">
              <a:off x="316927" y="1674747"/>
              <a:ext cx="642229" cy="26032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7181500">
              <a:off x="3245543" y="2691069"/>
              <a:ext cx="266592" cy="30160"/>
            </a:xfrm>
            <a:prstGeom prst="ellipse">
              <a:avLst/>
            </a:prstGeom>
            <a:gradFill>
              <a:gsLst>
                <a:gs pos="0">
                  <a:srgbClr val="FFF300">
                    <a:alpha val="32968"/>
                  </a:srgbClr>
                </a:gs>
                <a:gs pos="14286">
                  <a:srgbClr val="FFF300">
                    <a:alpha val="30764"/>
                  </a:srgbClr>
                </a:gs>
                <a:gs pos="28571">
                  <a:srgbClr val="FFF300">
                    <a:alpha val="24833"/>
                  </a:srgbClr>
                </a:gs>
                <a:gs pos="42857">
                  <a:srgbClr val="FFF300">
                    <a:alpha val="17075"/>
                  </a:srgbClr>
                </a:gs>
                <a:gs pos="57143">
                  <a:srgbClr val="FFF300">
                    <a:alpha val="9855"/>
                  </a:srgbClr>
                </a:gs>
                <a:gs pos="71429">
                  <a:srgbClr val="FFF300">
                    <a:alpha val="4740"/>
                  </a:srgbClr>
                </a:gs>
                <a:gs pos="85714">
                  <a:srgbClr val="FFF300">
                    <a:alpha val="1902"/>
                  </a:srgbClr>
                </a:gs>
                <a:gs pos="100000">
                  <a:srgbClr val="FFF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7159767">
              <a:off x="210888" y="810637"/>
              <a:ext cx="244969" cy="1002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6817756">
              <a:off x="542342" y="1549394"/>
              <a:ext cx="319282" cy="241060"/>
            </a:xfrm>
            <a:prstGeom prst="ellipse">
              <a:avLst/>
            </a:prstGeom>
            <a:gradFill>
              <a:gsLst>
                <a:gs pos="0">
                  <a:srgbClr val="FF00FF">
                    <a:alpha val="25255"/>
                  </a:srgbClr>
                </a:gs>
                <a:gs pos="14286">
                  <a:srgbClr val="FF00FF">
                    <a:alpha val="23475"/>
                  </a:srgbClr>
                </a:gs>
                <a:gs pos="28571">
                  <a:srgbClr val="FF00FF">
                    <a:alpha val="18758"/>
                  </a:srgbClr>
                </a:gs>
                <a:gs pos="42857">
                  <a:srgbClr val="FF00FF">
                    <a:alpha val="12738"/>
                  </a:srgbClr>
                </a:gs>
                <a:gs pos="57143">
                  <a:srgbClr val="FF00FF">
                    <a:alpha val="7272"/>
                  </a:srgbClr>
                </a:gs>
                <a:gs pos="71429">
                  <a:srgbClr val="FF00FF">
                    <a:alpha val="3472"/>
                  </a:srgbClr>
                </a:gs>
                <a:gs pos="85714">
                  <a:srgbClr val="FF00FF">
                    <a:alpha val="1388"/>
                  </a:srgbClr>
                </a:gs>
                <a:gs pos="100000">
                  <a:srgbClr val="FF00FF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-10527436">
              <a:off x="239974" y="1249416"/>
              <a:ext cx="532164" cy="4871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8786156">
              <a:off x="2681970" y="3300240"/>
              <a:ext cx="259635" cy="29993"/>
            </a:xfrm>
            <a:prstGeom prst="ellipse">
              <a:avLst/>
            </a:prstGeom>
            <a:gradFill>
              <a:gsLst>
                <a:gs pos="0">
                  <a:srgbClr val="FFD300">
                    <a:alpha val="32968"/>
                  </a:srgbClr>
                </a:gs>
                <a:gs pos="14286">
                  <a:srgbClr val="FFD300">
                    <a:alpha val="30764"/>
                  </a:srgbClr>
                </a:gs>
                <a:gs pos="28571">
                  <a:srgbClr val="FFD300">
                    <a:alpha val="24833"/>
                  </a:srgbClr>
                </a:gs>
                <a:gs pos="42857">
                  <a:srgbClr val="FFD300">
                    <a:alpha val="17075"/>
                  </a:srgbClr>
                </a:gs>
                <a:gs pos="57143">
                  <a:srgbClr val="FFD300">
                    <a:alpha val="9855"/>
                  </a:srgbClr>
                </a:gs>
                <a:gs pos="71429">
                  <a:srgbClr val="FFD300">
                    <a:alpha val="4740"/>
                  </a:srgbClr>
                </a:gs>
                <a:gs pos="85714">
                  <a:srgbClr val="FFD300">
                    <a:alpha val="1902"/>
                  </a:srgbClr>
                </a:gs>
                <a:gs pos="100000">
                  <a:srgbClr val="FFD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-8712941">
              <a:off x="595862" y="3284220"/>
              <a:ext cx="444379" cy="373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7558560">
              <a:off x="354613" y="1722524"/>
              <a:ext cx="585377" cy="2484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7916240">
              <a:off x="2955844" y="2948279"/>
              <a:ext cx="389381" cy="8871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9280370">
              <a:off x="694406" y="3372312"/>
              <a:ext cx="766057" cy="982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7332370">
              <a:off x="3112767" y="2637598"/>
              <a:ext cx="417802" cy="14753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9255566">
              <a:off x="2187983" y="3274650"/>
              <a:ext cx="793973" cy="1863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6108826">
              <a:off x="535113" y="1637128"/>
              <a:ext cx="274157" cy="51594"/>
            </a:xfrm>
            <a:prstGeom prst="ellipse">
              <a:avLst/>
            </a:prstGeom>
            <a:gradFill>
              <a:gsLst>
                <a:gs pos="0">
                  <a:srgbClr val="FFFF00">
                    <a:alpha val="20757"/>
                  </a:srgbClr>
                </a:gs>
                <a:gs pos="14286">
                  <a:srgbClr val="FFFF00">
                    <a:alpha val="19251"/>
                  </a:srgbClr>
                </a:gs>
                <a:gs pos="28571">
                  <a:srgbClr val="FFFF00">
                    <a:alpha val="15298"/>
                  </a:srgbClr>
                </a:gs>
                <a:gs pos="42857">
                  <a:srgbClr val="FFFF00">
                    <a:alpha val="10318"/>
                  </a:srgbClr>
                </a:gs>
                <a:gs pos="57143">
                  <a:srgbClr val="FFFF00">
                    <a:alpha val="5856"/>
                  </a:srgbClr>
                </a:gs>
                <a:gs pos="71429">
                  <a:srgbClr val="FFFF00">
                    <a:alpha val="2785"/>
                  </a:srgbClr>
                </a:gs>
                <a:gs pos="85714">
                  <a:srgbClr val="FFFF00">
                    <a:alpha val="1111"/>
                  </a:srgbClr>
                </a:gs>
                <a:gs pos="100000">
                  <a:srgbClr val="FFFF00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9342665">
              <a:off x="2206631" y="3426075"/>
              <a:ext cx="704996" cy="4415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9382779">
              <a:off x="798855" y="22646"/>
              <a:ext cx="500846" cy="2902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3941361">
              <a:off x="-121627" y="2528609"/>
              <a:ext cx="672221" cy="8185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5800930">
              <a:off x="-130225" y="1582957"/>
              <a:ext cx="405522" cy="1296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9278800">
              <a:off x="815036" y="-5112"/>
              <a:ext cx="483333" cy="3217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8570620">
              <a:off x="444115" y="366869"/>
              <a:ext cx="605681" cy="429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9596656">
              <a:off x="484179" y="1497810"/>
              <a:ext cx="374203" cy="499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8776084">
              <a:off x="589333" y="1701984"/>
              <a:ext cx="125439" cy="31630"/>
            </a:xfrm>
            <a:prstGeom prst="ellipse">
              <a:avLst/>
            </a:prstGeom>
            <a:gradFill>
              <a:gsLst>
                <a:gs pos="0">
                  <a:srgbClr val="FF0000">
                    <a:alpha val="31573"/>
                  </a:srgbClr>
                </a:gs>
                <a:gs pos="14286">
                  <a:srgbClr val="FF0000">
                    <a:alpha val="29441"/>
                  </a:srgbClr>
                </a:gs>
                <a:gs pos="28571">
                  <a:srgbClr val="FF0000">
                    <a:alpha val="23720"/>
                  </a:srgbClr>
                </a:gs>
                <a:gs pos="42857">
                  <a:srgbClr val="FF0000">
                    <a:alpha val="16272"/>
                  </a:srgbClr>
                </a:gs>
                <a:gs pos="57143">
                  <a:srgbClr val="FF0000">
                    <a:alpha val="9372"/>
                  </a:srgbClr>
                </a:gs>
                <a:gs pos="71429">
                  <a:srgbClr val="FF0000">
                    <a:alpha val="4502"/>
                  </a:srgbClr>
                </a:gs>
                <a:gs pos="85714">
                  <a:srgbClr val="FF0000">
                    <a:alpha val="1805"/>
                  </a:srgbClr>
                </a:gs>
                <a:gs pos="100000">
                  <a:srgbClr val="FF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-9500484">
              <a:off x="482980" y="1517798"/>
              <a:ext cx="544017" cy="3097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6877910">
              <a:off x="153996" y="1075622"/>
              <a:ext cx="709228" cy="4343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4411522">
              <a:off x="3243909" y="1282662"/>
              <a:ext cx="576002" cy="49925"/>
            </a:xfrm>
            <a:prstGeom prst="ellipse">
              <a:avLst/>
            </a:prstGeom>
            <a:gradFill>
              <a:gsLst>
                <a:gs pos="0">
                  <a:srgbClr val="FFFF84">
                    <a:alpha val="32968"/>
                  </a:srgbClr>
                </a:gs>
                <a:gs pos="14286">
                  <a:srgbClr val="FFFF84">
                    <a:alpha val="30764"/>
                  </a:srgbClr>
                </a:gs>
                <a:gs pos="28571">
                  <a:srgbClr val="FFFF84">
                    <a:alpha val="24833"/>
                  </a:srgbClr>
                </a:gs>
                <a:gs pos="42857">
                  <a:srgbClr val="FFFF84">
                    <a:alpha val="17075"/>
                  </a:srgbClr>
                </a:gs>
                <a:gs pos="57143">
                  <a:srgbClr val="FFFF84">
                    <a:alpha val="9855"/>
                  </a:srgbClr>
                </a:gs>
                <a:gs pos="71429">
                  <a:srgbClr val="FFFF84">
                    <a:alpha val="4740"/>
                  </a:srgbClr>
                </a:gs>
                <a:gs pos="85714">
                  <a:srgbClr val="FFFF84">
                    <a:alpha val="1902"/>
                  </a:srgbClr>
                </a:gs>
                <a:gs pos="100000">
                  <a:srgbClr val="FFFF8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8332218">
              <a:off x="488261" y="1738538"/>
              <a:ext cx="340885" cy="166382"/>
            </a:xfrm>
            <a:prstGeom prst="ellipse">
              <a:avLst/>
            </a:prstGeom>
            <a:gradFill>
              <a:gsLst>
                <a:gs pos="0">
                  <a:srgbClr val="FF0E00">
                    <a:alpha val="32762"/>
                  </a:srgbClr>
                </a:gs>
                <a:gs pos="14286">
                  <a:srgbClr val="FF0E00">
                    <a:alpha val="30568"/>
                  </a:srgbClr>
                </a:gs>
                <a:gs pos="28571">
                  <a:srgbClr val="FF0E00">
                    <a:alpha val="24668"/>
                  </a:srgbClr>
                </a:gs>
                <a:gs pos="42857">
                  <a:srgbClr val="FF0E00">
                    <a:alpha val="16956"/>
                  </a:srgbClr>
                </a:gs>
                <a:gs pos="57143">
                  <a:srgbClr val="FF0E00">
                    <a:alpha val="9783"/>
                  </a:srgbClr>
                </a:gs>
                <a:gs pos="71429">
                  <a:srgbClr val="FF0E00">
                    <a:alpha val="4705"/>
                  </a:srgbClr>
                </a:gs>
                <a:gs pos="85714">
                  <a:srgbClr val="FF0E00">
                    <a:alpha val="1888"/>
                  </a:srgbClr>
                </a:gs>
                <a:gs pos="100000">
                  <a:srgbClr val="FF0E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9329031">
              <a:off x="2220541" y="3388590"/>
              <a:ext cx="691709" cy="8286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7693093">
              <a:off x="630552" y="1832231"/>
              <a:ext cx="239405" cy="843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5977340">
              <a:off x="319949" y="1744169"/>
              <a:ext cx="359979" cy="1362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6562968">
              <a:off x="224266" y="1777109"/>
              <a:ext cx="364744" cy="15030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4953178">
              <a:off x="3352192" y="1558573"/>
              <a:ext cx="477880" cy="521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-8969716">
              <a:off x="2552319" y="273904"/>
              <a:ext cx="445182" cy="8889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4030668">
              <a:off x="3224214" y="1103812"/>
              <a:ext cx="492203" cy="36084"/>
            </a:xfrm>
            <a:prstGeom prst="ellipse">
              <a:avLst/>
            </a:prstGeom>
            <a:gradFill>
              <a:gsLst>
                <a:gs pos="0">
                  <a:srgbClr val="FFDAFF">
                    <a:alpha val="32968"/>
                  </a:srgbClr>
                </a:gs>
                <a:gs pos="14286">
                  <a:srgbClr val="FFDAFF">
                    <a:alpha val="30764"/>
                  </a:srgbClr>
                </a:gs>
                <a:gs pos="28571">
                  <a:srgbClr val="FFDAFF">
                    <a:alpha val="24833"/>
                  </a:srgbClr>
                </a:gs>
                <a:gs pos="42857">
                  <a:srgbClr val="FFDAFF">
                    <a:alpha val="17075"/>
                  </a:srgbClr>
                </a:gs>
                <a:gs pos="57143">
                  <a:srgbClr val="FFDAFF">
                    <a:alpha val="9855"/>
                  </a:srgbClr>
                </a:gs>
                <a:gs pos="71429">
                  <a:srgbClr val="FFDAFF">
                    <a:alpha val="4740"/>
                  </a:srgbClr>
                </a:gs>
                <a:gs pos="85714">
                  <a:srgbClr val="FFDAFF">
                    <a:alpha val="1902"/>
                  </a:srgbClr>
                </a:gs>
                <a:gs pos="100000">
                  <a:srgbClr val="FFD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3236726">
              <a:off x="2720" y="2816413"/>
              <a:ext cx="765075" cy="8105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-8832505">
              <a:off x="429659" y="1714712"/>
              <a:ext cx="694955" cy="403710"/>
            </a:xfrm>
            <a:prstGeom prst="ellipse">
              <a:avLst/>
            </a:prstGeom>
            <a:gradFill>
              <a:gsLst>
                <a:gs pos="0">
                  <a:srgbClr val="FF00FF">
                    <a:alpha val="30310"/>
                  </a:srgbClr>
                </a:gs>
                <a:gs pos="14286">
                  <a:srgbClr val="FF00FF">
                    <a:alpha val="28244"/>
                  </a:srgbClr>
                </a:gs>
                <a:gs pos="28571">
                  <a:srgbClr val="FF00FF">
                    <a:alpha val="22718"/>
                  </a:srgbClr>
                </a:gs>
                <a:gs pos="42857">
                  <a:srgbClr val="FF00FF">
                    <a:alpha val="15552"/>
                  </a:srgbClr>
                </a:gs>
                <a:gs pos="57143">
                  <a:srgbClr val="FF00FF">
                    <a:alpha val="8941"/>
                  </a:srgbClr>
                </a:gs>
                <a:gs pos="71429">
                  <a:srgbClr val="FF00FF">
                    <a:alpha val="4290"/>
                  </a:srgbClr>
                </a:gs>
                <a:gs pos="85714">
                  <a:srgbClr val="FF00FF">
                    <a:alpha val="1719"/>
                  </a:srgbClr>
                </a:gs>
                <a:gs pos="100000">
                  <a:srgbClr val="FF00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4377896">
              <a:off x="3207114" y="1267095"/>
              <a:ext cx="618203" cy="10610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8760644">
              <a:off x="2475940" y="3218419"/>
              <a:ext cx="641861" cy="11955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9168309">
              <a:off x="600769" y="203822"/>
              <a:ext cx="802992" cy="12054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9489122">
              <a:off x="803827" y="139708"/>
              <a:ext cx="683532" cy="5301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7387977">
              <a:off x="3081124" y="2782617"/>
              <a:ext cx="378909" cy="9975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9204092">
              <a:off x="647091" y="201836"/>
              <a:ext cx="719706" cy="586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8314949">
              <a:off x="185259" y="1316145"/>
              <a:ext cx="614335" cy="4214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6669238">
              <a:off x="564019" y="1667906"/>
              <a:ext cx="236472" cy="37038"/>
            </a:xfrm>
            <a:prstGeom prst="ellipse">
              <a:avLst/>
            </a:prstGeom>
            <a:gradFill>
              <a:gsLst>
                <a:gs pos="0">
                  <a:srgbClr val="FF0000">
                    <a:alpha val="19412"/>
                  </a:srgbClr>
                </a:gs>
                <a:gs pos="14286">
                  <a:srgbClr val="FF0000">
                    <a:alpha val="17993"/>
                  </a:srgbClr>
                </a:gs>
                <a:gs pos="28571">
                  <a:srgbClr val="FF0000">
                    <a:alpha val="14274"/>
                  </a:srgbClr>
                </a:gs>
                <a:gs pos="42857">
                  <a:srgbClr val="FF0000">
                    <a:alpha val="9609"/>
                  </a:srgbClr>
                </a:gs>
                <a:gs pos="57143">
                  <a:srgbClr val="FF0000">
                    <a:alpha val="5444"/>
                  </a:srgbClr>
                </a:gs>
                <a:gs pos="71429">
                  <a:srgbClr val="FF0000">
                    <a:alpha val="2586"/>
                  </a:srgbClr>
                </a:gs>
                <a:gs pos="85714">
                  <a:srgbClr val="FF0000">
                    <a:alpha val="1031"/>
                  </a:srgbClr>
                </a:gs>
                <a:gs pos="100000">
                  <a:srgbClr val="FF000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4602458">
              <a:off x="617675" y="1566596"/>
              <a:ext cx="352343" cy="519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3484598">
              <a:off x="635248" y="1357015"/>
              <a:ext cx="254773" cy="18440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4897055">
              <a:off x="3143579" y="1510831"/>
              <a:ext cx="847285" cy="1045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9552712">
              <a:off x="480043" y="1501519"/>
              <a:ext cx="363147" cy="4971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7199088">
              <a:off x="3073937" y="2660372"/>
              <a:ext cx="583528" cy="7707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5910428">
              <a:off x="408693" y="1432128"/>
              <a:ext cx="191884" cy="59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-8776372">
              <a:off x="571065" y="3145127"/>
              <a:ext cx="662318" cy="2198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3115663">
              <a:off x="448542" y="2284694"/>
              <a:ext cx="239760" cy="1315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6920541">
              <a:off x="95282" y="2126137"/>
              <a:ext cx="808796" cy="51754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5816990">
              <a:off x="257935" y="1612753"/>
              <a:ext cx="314175" cy="142507"/>
            </a:xfrm>
            <a:prstGeom prst="ellipse">
              <a:avLst/>
            </a:prstGeom>
            <a:gradFill>
              <a:gsLst>
                <a:gs pos="0">
                  <a:srgbClr val="FF00FF">
                    <a:alpha val="18073"/>
                  </a:srgbClr>
                </a:gs>
                <a:gs pos="14286">
                  <a:srgbClr val="FF00FF">
                    <a:alpha val="16741"/>
                  </a:srgbClr>
                </a:gs>
                <a:gs pos="28571">
                  <a:srgbClr val="FF00FF">
                    <a:alpha val="13260"/>
                  </a:srgbClr>
                </a:gs>
                <a:gs pos="42857">
                  <a:srgbClr val="FF00FF">
                    <a:alpha val="8909"/>
                  </a:srgbClr>
                </a:gs>
                <a:gs pos="57143">
                  <a:srgbClr val="FF00FF">
                    <a:alpha val="5039"/>
                  </a:srgbClr>
                </a:gs>
                <a:gs pos="71429">
                  <a:srgbClr val="FF00FF">
                    <a:alpha val="2391"/>
                  </a:srgbClr>
                </a:gs>
                <a:gs pos="85714">
                  <a:srgbClr val="FF00FF">
                    <a:alpha val="952"/>
                  </a:srgbClr>
                </a:gs>
                <a:gs pos="100000">
                  <a:srgbClr val="FF00FF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3763951">
              <a:off x="72005" y="2144515"/>
              <a:ext cx="806591" cy="51144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5663600">
              <a:off x="2967826" y="429030"/>
              <a:ext cx="251304" cy="158319"/>
            </a:xfrm>
            <a:prstGeom prst="ellipse">
              <a:avLst/>
            </a:prstGeom>
            <a:gradFill>
              <a:gsLst>
                <a:gs pos="0">
                  <a:srgbClr val="FF6DFF">
                    <a:alpha val="32968"/>
                  </a:srgbClr>
                </a:gs>
                <a:gs pos="14286">
                  <a:srgbClr val="FF6DFF">
                    <a:alpha val="30764"/>
                  </a:srgbClr>
                </a:gs>
                <a:gs pos="28571">
                  <a:srgbClr val="FF6DFF">
                    <a:alpha val="24833"/>
                  </a:srgbClr>
                </a:gs>
                <a:gs pos="42857">
                  <a:srgbClr val="FF6DFF">
                    <a:alpha val="17075"/>
                  </a:srgbClr>
                </a:gs>
                <a:gs pos="57143">
                  <a:srgbClr val="FF6DFF">
                    <a:alpha val="9855"/>
                  </a:srgbClr>
                </a:gs>
                <a:gs pos="71429">
                  <a:srgbClr val="FF6DFF">
                    <a:alpha val="4740"/>
                  </a:srgbClr>
                </a:gs>
                <a:gs pos="85714">
                  <a:srgbClr val="FF6DFF">
                    <a:alpha val="1902"/>
                  </a:srgbClr>
                </a:gs>
                <a:gs pos="100000">
                  <a:srgbClr val="FF6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6491251">
              <a:off x="439867" y="1006968"/>
              <a:ext cx="694830" cy="34764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8296667">
              <a:off x="273059" y="452838"/>
              <a:ext cx="766024" cy="1278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5400000">
              <a:off x="1322265" y="1952280"/>
              <a:ext cx="59672" cy="59672"/>
            </a:xfrm>
            <a:prstGeom prst="ellipse">
              <a:avLst/>
            </a:prstGeom>
            <a:gradFill>
              <a:gsLst>
                <a:gs pos="0">
                  <a:srgbClr val="CF565B">
                    <a:alpha val="13932"/>
                  </a:srgbClr>
                </a:gs>
                <a:gs pos="14286">
                  <a:srgbClr val="CF565B">
                    <a:alpha val="12881"/>
                  </a:srgbClr>
                </a:gs>
                <a:gs pos="28571">
                  <a:srgbClr val="CF565B">
                    <a:alpha val="10153"/>
                  </a:srgbClr>
                </a:gs>
                <a:gs pos="42857">
                  <a:srgbClr val="CF565B">
                    <a:alpha val="6782"/>
                  </a:srgbClr>
                </a:gs>
                <a:gs pos="57143">
                  <a:srgbClr val="CF565B">
                    <a:alpha val="3817"/>
                  </a:srgbClr>
                </a:gs>
                <a:gs pos="71429">
                  <a:srgbClr val="CF565B">
                    <a:alpha val="1805"/>
                  </a:srgbClr>
                </a:gs>
                <a:gs pos="85714">
                  <a:srgbClr val="CF565B">
                    <a:alpha val="718"/>
                  </a:srgbClr>
                </a:gs>
                <a:gs pos="100000">
                  <a:srgbClr val="CF565B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6502841">
              <a:off x="626482" y="1754324"/>
              <a:ext cx="368883" cy="2160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8488990">
              <a:off x="760375" y="885634"/>
              <a:ext cx="388909" cy="736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4025458">
              <a:off x="3068935" y="1109601"/>
              <a:ext cx="748374" cy="1233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6830462">
              <a:off x="3048673" y="531224"/>
              <a:ext cx="227753" cy="206740"/>
            </a:xfrm>
            <a:prstGeom prst="ellipse">
              <a:avLst/>
            </a:prstGeom>
            <a:gradFill>
              <a:gsLst>
                <a:gs pos="0">
                  <a:srgbClr val="0000DD">
                    <a:alpha val="2229"/>
                  </a:srgbClr>
                </a:gs>
                <a:gs pos="14286">
                  <a:srgbClr val="0000DD">
                    <a:alpha val="2050"/>
                  </a:srgbClr>
                </a:gs>
                <a:gs pos="28571">
                  <a:srgbClr val="0000DD">
                    <a:alpha val="1596"/>
                  </a:srgbClr>
                </a:gs>
                <a:gs pos="42857">
                  <a:srgbClr val="0000DD">
                    <a:alpha val="1050"/>
                  </a:srgbClr>
                </a:gs>
                <a:gs pos="57143">
                  <a:srgbClr val="0000DD">
                    <a:alpha val="583"/>
                  </a:srgbClr>
                </a:gs>
                <a:gs pos="71429">
                  <a:srgbClr val="0000DD">
                    <a:alpha val="273"/>
                  </a:srgbClr>
                </a:gs>
                <a:gs pos="85714">
                  <a:srgbClr val="0000DD">
                    <a:alpha val="108"/>
                  </a:srgbClr>
                </a:gs>
                <a:gs pos="100000">
                  <a:srgbClr val="0000DD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3120662">
              <a:off x="2828454" y="635370"/>
              <a:ext cx="698326" cy="6991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10123415">
              <a:off x="1133341" y="51167"/>
              <a:ext cx="420720" cy="16495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-9246889">
              <a:off x="430025" y="1033380"/>
              <a:ext cx="667479" cy="336092"/>
            </a:xfrm>
            <a:prstGeom prst="ellipse">
              <a:avLst/>
            </a:prstGeom>
            <a:gradFill>
              <a:gsLst>
                <a:gs pos="0">
                  <a:srgbClr val="FF002D">
                    <a:alpha val="32968"/>
                  </a:srgbClr>
                </a:gs>
                <a:gs pos="14286">
                  <a:srgbClr val="FF002D">
                    <a:alpha val="30764"/>
                  </a:srgbClr>
                </a:gs>
                <a:gs pos="28571">
                  <a:srgbClr val="FF002D">
                    <a:alpha val="24833"/>
                  </a:srgbClr>
                </a:gs>
                <a:gs pos="42857">
                  <a:srgbClr val="FF002D">
                    <a:alpha val="17075"/>
                  </a:srgbClr>
                </a:gs>
                <a:gs pos="57143">
                  <a:srgbClr val="FF002D">
                    <a:alpha val="9855"/>
                  </a:srgbClr>
                </a:gs>
                <a:gs pos="71429">
                  <a:srgbClr val="FF002D">
                    <a:alpha val="4740"/>
                  </a:srgbClr>
                </a:gs>
                <a:gs pos="85714">
                  <a:srgbClr val="FF002D">
                    <a:alpha val="1902"/>
                  </a:srgbClr>
                </a:gs>
                <a:gs pos="100000">
                  <a:srgbClr val="FF002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3904937">
              <a:off x="65684" y="2545917"/>
              <a:ext cx="405343" cy="16176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7251501">
              <a:off x="619876" y="1134697"/>
              <a:ext cx="245924" cy="4453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5400000">
              <a:off x="1244648" y="800722"/>
              <a:ext cx="61533" cy="61533"/>
            </a:xfrm>
            <a:prstGeom prst="ellipse">
              <a:avLst/>
            </a:prstGeom>
            <a:gradFill>
              <a:gsLst>
                <a:gs pos="0">
                  <a:srgbClr val="C41521">
                    <a:alpha val="13432"/>
                  </a:srgbClr>
                </a:gs>
                <a:gs pos="14286">
                  <a:srgbClr val="C41521">
                    <a:alpha val="12416"/>
                  </a:srgbClr>
                </a:gs>
                <a:gs pos="28571">
                  <a:srgbClr val="C41521">
                    <a:alpha val="9781"/>
                  </a:srgbClr>
                </a:gs>
                <a:gs pos="42857">
                  <a:srgbClr val="C41521">
                    <a:alpha val="6529"/>
                  </a:srgbClr>
                </a:gs>
                <a:gs pos="57143">
                  <a:srgbClr val="C41521">
                    <a:alpha val="3672"/>
                  </a:srgbClr>
                </a:gs>
                <a:gs pos="71429">
                  <a:srgbClr val="C41521">
                    <a:alpha val="1736"/>
                  </a:srgbClr>
                </a:gs>
                <a:gs pos="85714">
                  <a:srgbClr val="C41521">
                    <a:alpha val="690"/>
                  </a:srgbClr>
                </a:gs>
                <a:gs pos="100000">
                  <a:srgbClr val="C41521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5400000">
              <a:off x="1139529" y="806767"/>
              <a:ext cx="61904" cy="61904"/>
            </a:xfrm>
            <a:prstGeom prst="ellipse">
              <a:avLst/>
            </a:prstGeom>
            <a:gradFill>
              <a:gsLst>
                <a:gs pos="0">
                  <a:srgbClr val="C81430">
                    <a:alpha val="13332"/>
                  </a:srgbClr>
                </a:gs>
                <a:gs pos="14286">
                  <a:srgbClr val="C81430">
                    <a:alpha val="12323"/>
                  </a:srgbClr>
                </a:gs>
                <a:gs pos="28571">
                  <a:srgbClr val="C81430">
                    <a:alpha val="9707"/>
                  </a:srgbClr>
                </a:gs>
                <a:gs pos="42857">
                  <a:srgbClr val="C81430">
                    <a:alpha val="6478"/>
                  </a:srgbClr>
                </a:gs>
                <a:gs pos="57143">
                  <a:srgbClr val="C81430">
                    <a:alpha val="3643"/>
                  </a:srgbClr>
                </a:gs>
                <a:gs pos="71429">
                  <a:srgbClr val="C81430">
                    <a:alpha val="1722"/>
                  </a:srgbClr>
                </a:gs>
                <a:gs pos="85714">
                  <a:srgbClr val="C81430">
                    <a:alpha val="685"/>
                  </a:srgbClr>
                </a:gs>
                <a:gs pos="100000">
                  <a:srgbClr val="C81430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5400000">
              <a:off x="1703978" y="861914"/>
              <a:ext cx="61330" cy="61330"/>
            </a:xfrm>
            <a:prstGeom prst="ellipse">
              <a:avLst/>
            </a:prstGeom>
            <a:gradFill>
              <a:gsLst>
                <a:gs pos="0">
                  <a:srgbClr val="BC1C41">
                    <a:alpha val="13486"/>
                  </a:srgbClr>
                </a:gs>
                <a:gs pos="14286">
                  <a:srgbClr val="BC1C41">
                    <a:alpha val="12467"/>
                  </a:srgbClr>
                </a:gs>
                <a:gs pos="28571">
                  <a:srgbClr val="BC1C41">
                    <a:alpha val="9822"/>
                  </a:srgbClr>
                </a:gs>
                <a:gs pos="42857">
                  <a:srgbClr val="BC1C41">
                    <a:alpha val="6556"/>
                  </a:srgbClr>
                </a:gs>
                <a:gs pos="57143">
                  <a:srgbClr val="BC1C41">
                    <a:alpha val="3688"/>
                  </a:srgbClr>
                </a:gs>
                <a:gs pos="71429">
                  <a:srgbClr val="BC1C41">
                    <a:alpha val="1743"/>
                  </a:srgbClr>
                </a:gs>
                <a:gs pos="85714">
                  <a:srgbClr val="BC1C41">
                    <a:alpha val="693"/>
                  </a:srgbClr>
                </a:gs>
                <a:gs pos="100000">
                  <a:srgbClr val="BC1C41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5400000">
              <a:off x="2952024" y="797992"/>
              <a:ext cx="60739" cy="60739"/>
            </a:xfrm>
            <a:prstGeom prst="ellipse">
              <a:avLst/>
            </a:prstGeom>
            <a:gradFill>
              <a:gsLst>
                <a:gs pos="0">
                  <a:srgbClr val="972436">
                    <a:alpha val="13645"/>
                  </a:srgbClr>
                </a:gs>
                <a:gs pos="14286">
                  <a:srgbClr val="972436">
                    <a:alpha val="12615"/>
                  </a:srgbClr>
                </a:gs>
                <a:gs pos="28571">
                  <a:srgbClr val="972436">
                    <a:alpha val="9940"/>
                  </a:srgbClr>
                </a:gs>
                <a:gs pos="42857">
                  <a:srgbClr val="972436">
                    <a:alpha val="6637"/>
                  </a:srgbClr>
                </a:gs>
                <a:gs pos="57143">
                  <a:srgbClr val="972436">
                    <a:alpha val="3734"/>
                  </a:srgbClr>
                </a:gs>
                <a:gs pos="71429">
                  <a:srgbClr val="972436">
                    <a:alpha val="1765"/>
                  </a:srgbClr>
                </a:gs>
                <a:gs pos="85714">
                  <a:srgbClr val="972436">
                    <a:alpha val="702"/>
                  </a:srgbClr>
                </a:gs>
                <a:gs pos="100000">
                  <a:srgbClr val="972436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9182378">
              <a:off x="2503515" y="3195765"/>
              <a:ext cx="415976" cy="21055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9930720">
              <a:off x="1920811" y="3528425"/>
              <a:ext cx="666886" cy="4967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5400000">
              <a:off x="1028722" y="3380215"/>
              <a:ext cx="63591" cy="63591"/>
            </a:xfrm>
            <a:prstGeom prst="ellipse">
              <a:avLst/>
            </a:prstGeom>
            <a:gradFill>
              <a:gsLst>
                <a:gs pos="0">
                  <a:srgbClr val="B55247">
                    <a:alpha val="12875"/>
                  </a:srgbClr>
                </a:gs>
                <a:gs pos="14286">
                  <a:srgbClr val="B55247">
                    <a:alpha val="11899"/>
                  </a:srgbClr>
                </a:gs>
                <a:gs pos="28571">
                  <a:srgbClr val="B55247">
                    <a:alpha val="9368"/>
                  </a:srgbClr>
                </a:gs>
                <a:gs pos="42857">
                  <a:srgbClr val="B55247">
                    <a:alpha val="6248"/>
                  </a:srgbClr>
                </a:gs>
                <a:gs pos="57143">
                  <a:srgbClr val="B55247">
                    <a:alpha val="3512"/>
                  </a:srgbClr>
                </a:gs>
                <a:gs pos="71429">
                  <a:srgbClr val="B55247">
                    <a:alpha val="1659"/>
                  </a:srgbClr>
                </a:gs>
                <a:gs pos="85714">
                  <a:srgbClr val="B55247">
                    <a:alpha val="660"/>
                  </a:srgbClr>
                </a:gs>
                <a:gs pos="100000">
                  <a:srgbClr val="B55247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3878779">
              <a:off x="3177929" y="975103"/>
              <a:ext cx="445547" cy="12363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5400000">
              <a:off x="2988291" y="378122"/>
              <a:ext cx="62142" cy="62142"/>
            </a:xfrm>
            <a:prstGeom prst="ellipse">
              <a:avLst/>
            </a:prstGeom>
            <a:gradFill>
              <a:gsLst>
                <a:gs pos="0">
                  <a:srgbClr val="BF2954">
                    <a:alpha val="13268"/>
                  </a:srgbClr>
                </a:gs>
                <a:gs pos="14286">
                  <a:srgbClr val="BF2954">
                    <a:alpha val="12263"/>
                  </a:srgbClr>
                </a:gs>
                <a:gs pos="28571">
                  <a:srgbClr val="BF2954">
                    <a:alpha val="9659"/>
                  </a:srgbClr>
                </a:gs>
                <a:gs pos="42857">
                  <a:srgbClr val="BF2954">
                    <a:alpha val="6446"/>
                  </a:srgbClr>
                </a:gs>
                <a:gs pos="57143">
                  <a:srgbClr val="BF2954">
                    <a:alpha val="3625"/>
                  </a:srgbClr>
                </a:gs>
                <a:gs pos="71429">
                  <a:srgbClr val="BF2954">
                    <a:alpha val="1713"/>
                  </a:srgbClr>
                </a:gs>
                <a:gs pos="85714">
                  <a:srgbClr val="BF2954">
                    <a:alpha val="681"/>
                  </a:srgbClr>
                </a:gs>
                <a:gs pos="100000">
                  <a:srgbClr val="BF2954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5400000">
              <a:off x="2172172" y="3152907"/>
              <a:ext cx="61171" cy="61171"/>
            </a:xfrm>
            <a:prstGeom prst="ellipse">
              <a:avLst/>
            </a:prstGeom>
            <a:gradFill>
              <a:gsLst>
                <a:gs pos="0">
                  <a:srgbClr val="A30F38">
                    <a:alpha val="13529"/>
                  </a:srgbClr>
                </a:gs>
                <a:gs pos="14286">
                  <a:srgbClr val="A30F38">
                    <a:alpha val="12506"/>
                  </a:srgbClr>
                </a:gs>
                <a:gs pos="28571">
                  <a:srgbClr val="A30F38">
                    <a:alpha val="9854"/>
                  </a:srgbClr>
                </a:gs>
                <a:gs pos="42857">
                  <a:srgbClr val="A30F38">
                    <a:alpha val="6578"/>
                  </a:srgbClr>
                </a:gs>
                <a:gs pos="57143">
                  <a:srgbClr val="A30F38">
                    <a:alpha val="3700"/>
                  </a:srgbClr>
                </a:gs>
                <a:gs pos="71429">
                  <a:srgbClr val="A30F38">
                    <a:alpha val="1749"/>
                  </a:srgbClr>
                </a:gs>
                <a:gs pos="85714">
                  <a:srgbClr val="A30F38">
                    <a:alpha val="695"/>
                  </a:srgbClr>
                </a:gs>
                <a:gs pos="100000">
                  <a:srgbClr val="A30F38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5400000">
              <a:off x="2200243" y="2750998"/>
              <a:ext cx="61478" cy="61478"/>
            </a:xfrm>
            <a:prstGeom prst="ellipse">
              <a:avLst/>
            </a:prstGeom>
            <a:gradFill>
              <a:gsLst>
                <a:gs pos="0">
                  <a:srgbClr val="BD3045">
                    <a:alpha val="13447"/>
                  </a:srgbClr>
                </a:gs>
                <a:gs pos="14286">
                  <a:srgbClr val="BD3045">
                    <a:alpha val="12430"/>
                  </a:srgbClr>
                </a:gs>
                <a:gs pos="28571">
                  <a:srgbClr val="BD3045">
                    <a:alpha val="9792"/>
                  </a:srgbClr>
                </a:gs>
                <a:gs pos="42857">
                  <a:srgbClr val="BD3045">
                    <a:alpha val="6536"/>
                  </a:srgbClr>
                </a:gs>
                <a:gs pos="57143">
                  <a:srgbClr val="BD3045">
                    <a:alpha val="3676"/>
                  </a:srgbClr>
                </a:gs>
                <a:gs pos="71429">
                  <a:srgbClr val="BD3045">
                    <a:alpha val="1738"/>
                  </a:srgbClr>
                </a:gs>
                <a:gs pos="85714">
                  <a:srgbClr val="BD3045">
                    <a:alpha val="691"/>
                  </a:srgbClr>
                </a:gs>
                <a:gs pos="100000">
                  <a:srgbClr val="BD3045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6118681">
              <a:off x="-56053" y="1445336"/>
              <a:ext cx="246582" cy="35136"/>
            </a:xfrm>
            <a:prstGeom prst="ellipse">
              <a:avLst/>
            </a:prstGeom>
            <a:gradFill>
              <a:gsLst>
                <a:gs pos="0">
                  <a:srgbClr val="FFFFB0">
                    <a:alpha val="32968"/>
                  </a:srgbClr>
                </a:gs>
                <a:gs pos="14286">
                  <a:srgbClr val="FFFFB0">
                    <a:alpha val="30764"/>
                  </a:srgbClr>
                </a:gs>
                <a:gs pos="28571">
                  <a:srgbClr val="FFFFB0">
                    <a:alpha val="24833"/>
                  </a:srgbClr>
                </a:gs>
                <a:gs pos="42857">
                  <a:srgbClr val="FFFFB0">
                    <a:alpha val="17075"/>
                  </a:srgbClr>
                </a:gs>
                <a:gs pos="57143">
                  <a:srgbClr val="FFFFB0">
                    <a:alpha val="9855"/>
                  </a:srgbClr>
                </a:gs>
                <a:gs pos="71429">
                  <a:srgbClr val="FFFFB0">
                    <a:alpha val="4740"/>
                  </a:srgbClr>
                </a:gs>
                <a:gs pos="85714">
                  <a:srgbClr val="FFFFB0">
                    <a:alpha val="1902"/>
                  </a:srgbClr>
                </a:gs>
                <a:gs pos="100000">
                  <a:srgbClr val="FFFFB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6307306">
              <a:off x="416008" y="1816784"/>
              <a:ext cx="235551" cy="1770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8749421">
              <a:off x="383401" y="1648025"/>
              <a:ext cx="704516" cy="267382"/>
            </a:xfrm>
            <a:prstGeom prst="ellipse">
              <a:avLst/>
            </a:prstGeom>
            <a:gradFill>
              <a:gsLst>
                <a:gs pos="0">
                  <a:srgbClr val="FFFF00">
                    <a:alpha val="31981"/>
                  </a:srgbClr>
                </a:gs>
                <a:gs pos="14286">
                  <a:srgbClr val="FFFF00">
                    <a:alpha val="29827"/>
                  </a:srgbClr>
                </a:gs>
                <a:gs pos="28571">
                  <a:srgbClr val="FFFF00">
                    <a:alpha val="24045"/>
                  </a:srgbClr>
                </a:gs>
                <a:gs pos="42857">
                  <a:srgbClr val="FFFF00">
                    <a:alpha val="16506"/>
                  </a:srgbClr>
                </a:gs>
                <a:gs pos="57143">
                  <a:srgbClr val="FFFF00">
                    <a:alpha val="9512"/>
                  </a:srgbClr>
                </a:gs>
                <a:gs pos="71429">
                  <a:srgbClr val="FFFF00">
                    <a:alpha val="4571"/>
                  </a:srgbClr>
                </a:gs>
                <a:gs pos="85714">
                  <a:srgbClr val="FFFF00">
                    <a:alpha val="1833"/>
                  </a:srgbClr>
                </a:gs>
                <a:gs pos="100000">
                  <a:srgbClr val="FFFF00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5400000">
              <a:off x="3110260" y="758347"/>
              <a:ext cx="61562" cy="61562"/>
            </a:xfrm>
            <a:prstGeom prst="ellipse">
              <a:avLst/>
            </a:prstGeom>
            <a:gradFill>
              <a:gsLst>
                <a:gs pos="0">
                  <a:srgbClr val="90243C">
                    <a:alpha val="13424"/>
                  </a:srgbClr>
                </a:gs>
                <a:gs pos="14286">
                  <a:srgbClr val="90243C">
                    <a:alpha val="12409"/>
                  </a:srgbClr>
                </a:gs>
                <a:gs pos="28571">
                  <a:srgbClr val="90243C">
                    <a:alpha val="9776"/>
                  </a:srgbClr>
                </a:gs>
                <a:gs pos="42857">
                  <a:srgbClr val="90243C">
                    <a:alpha val="6525"/>
                  </a:srgbClr>
                </a:gs>
                <a:gs pos="57143">
                  <a:srgbClr val="90243C">
                    <a:alpha val="3670"/>
                  </a:srgbClr>
                </a:gs>
                <a:gs pos="71429">
                  <a:srgbClr val="90243C">
                    <a:alpha val="1735"/>
                  </a:srgbClr>
                </a:gs>
                <a:gs pos="85714">
                  <a:srgbClr val="90243C">
                    <a:alpha val="690"/>
                  </a:srgbClr>
                </a:gs>
                <a:gs pos="100000">
                  <a:srgbClr val="90243C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-8640282">
              <a:off x="773866" y="694681"/>
              <a:ext cx="766077" cy="41079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10693700">
              <a:off x="765214" y="763734"/>
              <a:ext cx="721032" cy="44250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5400000">
              <a:off x="424735" y="1946980"/>
              <a:ext cx="62878" cy="62878"/>
            </a:xfrm>
            <a:prstGeom prst="ellipse">
              <a:avLst/>
            </a:prstGeom>
            <a:gradFill>
              <a:gsLst>
                <a:gs pos="0">
                  <a:srgbClr val="CB021C">
                    <a:alpha val="13069"/>
                  </a:srgbClr>
                </a:gs>
                <a:gs pos="14286">
                  <a:srgbClr val="CB021C">
                    <a:alpha val="12078"/>
                  </a:srgbClr>
                </a:gs>
                <a:gs pos="28571">
                  <a:srgbClr val="CB021C">
                    <a:alpha val="9511"/>
                  </a:srgbClr>
                </a:gs>
                <a:gs pos="42857">
                  <a:srgbClr val="CB021C">
                    <a:alpha val="6345"/>
                  </a:srgbClr>
                </a:gs>
                <a:gs pos="57143">
                  <a:srgbClr val="CB021C">
                    <a:alpha val="3567"/>
                  </a:srgbClr>
                </a:gs>
                <a:gs pos="71429">
                  <a:srgbClr val="CB021C">
                    <a:alpha val="1686"/>
                  </a:srgbClr>
                </a:gs>
                <a:gs pos="85714">
                  <a:srgbClr val="CB021C">
                    <a:alpha val="670"/>
                  </a:srgbClr>
                </a:gs>
                <a:gs pos="100000">
                  <a:srgbClr val="CB021C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5400000">
              <a:off x="1806481" y="216722"/>
              <a:ext cx="61911" cy="61911"/>
            </a:xfrm>
            <a:prstGeom prst="ellipse">
              <a:avLst/>
            </a:prstGeom>
            <a:gradFill>
              <a:gsLst>
                <a:gs pos="0">
                  <a:srgbClr val="9C2E41">
                    <a:alpha val="13330"/>
                  </a:srgbClr>
                </a:gs>
                <a:gs pos="14286">
                  <a:srgbClr val="9C2E41">
                    <a:alpha val="12321"/>
                  </a:srgbClr>
                </a:gs>
                <a:gs pos="28571">
                  <a:srgbClr val="9C2E41">
                    <a:alpha val="9706"/>
                  </a:srgbClr>
                </a:gs>
                <a:gs pos="42857">
                  <a:srgbClr val="9C2E41">
                    <a:alpha val="6477"/>
                  </a:srgbClr>
                </a:gs>
                <a:gs pos="57143">
                  <a:srgbClr val="9C2E41">
                    <a:alpha val="3643"/>
                  </a:srgbClr>
                </a:gs>
                <a:gs pos="71429">
                  <a:srgbClr val="9C2E41">
                    <a:alpha val="1722"/>
                  </a:srgbClr>
                </a:gs>
                <a:gs pos="85714">
                  <a:srgbClr val="9C2E41">
                    <a:alpha val="684"/>
                  </a:srgbClr>
                </a:gs>
                <a:gs pos="100000">
                  <a:srgbClr val="9C2E41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5400000">
              <a:off x="596903" y="2194900"/>
              <a:ext cx="63352" cy="63352"/>
            </a:xfrm>
            <a:prstGeom prst="ellipse">
              <a:avLst/>
            </a:prstGeom>
            <a:gradFill>
              <a:gsLst>
                <a:gs pos="0">
                  <a:srgbClr val="EB8467">
                    <a:alpha val="12940"/>
                  </a:srgbClr>
                </a:gs>
                <a:gs pos="14286">
                  <a:srgbClr val="EB8467">
                    <a:alpha val="11959"/>
                  </a:srgbClr>
                </a:gs>
                <a:gs pos="28571">
                  <a:srgbClr val="EB8467">
                    <a:alpha val="9416"/>
                  </a:srgbClr>
                </a:gs>
                <a:gs pos="42857">
                  <a:srgbClr val="EB8467">
                    <a:alpha val="6281"/>
                  </a:srgbClr>
                </a:gs>
                <a:gs pos="57143">
                  <a:srgbClr val="EB8467">
                    <a:alpha val="3530"/>
                  </a:srgbClr>
                </a:gs>
                <a:gs pos="71429">
                  <a:srgbClr val="EB8467">
                    <a:alpha val="1668"/>
                  </a:srgbClr>
                </a:gs>
                <a:gs pos="85714">
                  <a:srgbClr val="EB8467">
                    <a:alpha val="663"/>
                  </a:srgbClr>
                </a:gs>
                <a:gs pos="100000">
                  <a:srgbClr val="EB8467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-9927097">
              <a:off x="1046597" y="3479984"/>
              <a:ext cx="785319" cy="10917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6329249">
              <a:off x="3235235" y="2307658"/>
              <a:ext cx="465557" cy="16621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6082292">
              <a:off x="-269565" y="1459693"/>
              <a:ext cx="717065" cy="11108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5400000">
              <a:off x="2095807" y="3129317"/>
              <a:ext cx="62295" cy="62295"/>
            </a:xfrm>
            <a:prstGeom prst="ellipse">
              <a:avLst/>
            </a:prstGeom>
            <a:gradFill>
              <a:gsLst>
                <a:gs pos="0">
                  <a:srgbClr val="A5163C">
                    <a:alpha val="13226"/>
                  </a:srgbClr>
                </a:gs>
                <a:gs pos="14286">
                  <a:srgbClr val="A5163C">
                    <a:alpha val="12225"/>
                  </a:srgbClr>
                </a:gs>
                <a:gs pos="28571">
                  <a:srgbClr val="A5163C">
                    <a:alpha val="9629"/>
                  </a:srgbClr>
                </a:gs>
                <a:gs pos="42857">
                  <a:srgbClr val="A5163C">
                    <a:alpha val="6425"/>
                  </a:srgbClr>
                </a:gs>
                <a:gs pos="57143">
                  <a:srgbClr val="A5163C">
                    <a:alpha val="3613"/>
                  </a:srgbClr>
                </a:gs>
                <a:gs pos="71429">
                  <a:srgbClr val="A5163C">
                    <a:alpha val="1708"/>
                  </a:srgbClr>
                </a:gs>
                <a:gs pos="85714">
                  <a:srgbClr val="A5163C">
                    <a:alpha val="679"/>
                  </a:srgbClr>
                </a:gs>
                <a:gs pos="100000">
                  <a:srgbClr val="A5163C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5400000">
              <a:off x="1061256" y="1939127"/>
              <a:ext cx="62602" cy="62602"/>
            </a:xfrm>
            <a:prstGeom prst="ellipse">
              <a:avLst/>
            </a:prstGeom>
            <a:gradFill>
              <a:gsLst>
                <a:gs pos="0">
                  <a:srgbClr val="E3665F">
                    <a:alpha val="13143"/>
                  </a:srgbClr>
                </a:gs>
                <a:gs pos="14286">
                  <a:srgbClr val="E3665F">
                    <a:alpha val="12148"/>
                  </a:srgbClr>
                </a:gs>
                <a:gs pos="28571">
                  <a:srgbClr val="E3665F">
                    <a:alpha val="9567"/>
                  </a:srgbClr>
                </a:gs>
                <a:gs pos="42857">
                  <a:srgbClr val="E3665F">
                    <a:alpha val="6383"/>
                  </a:srgbClr>
                </a:gs>
                <a:gs pos="57143">
                  <a:srgbClr val="E3665F">
                    <a:alpha val="3589"/>
                  </a:srgbClr>
                </a:gs>
                <a:gs pos="71429">
                  <a:srgbClr val="E3665F">
                    <a:alpha val="1696"/>
                  </a:srgbClr>
                </a:gs>
                <a:gs pos="85714">
                  <a:srgbClr val="E3665F">
                    <a:alpha val="674"/>
                  </a:srgbClr>
                </a:gs>
                <a:gs pos="100000">
                  <a:srgbClr val="E3665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4983641">
              <a:off x="360457" y="1908911"/>
              <a:ext cx="275840" cy="7649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4748453">
              <a:off x="200127" y="1801701"/>
              <a:ext cx="647206" cy="257853"/>
            </a:xfrm>
            <a:prstGeom prst="ellipse">
              <a:avLst/>
            </a:prstGeom>
            <a:gradFill>
              <a:gsLst>
                <a:gs pos="0">
                  <a:srgbClr val="FF0000">
                    <a:alpha val="30513"/>
                  </a:srgbClr>
                </a:gs>
                <a:gs pos="14286">
                  <a:srgbClr val="FF0000">
                    <a:alpha val="28436"/>
                  </a:srgbClr>
                </a:gs>
                <a:gs pos="28571">
                  <a:srgbClr val="FF0000">
                    <a:alpha val="22878"/>
                  </a:srgbClr>
                </a:gs>
                <a:gs pos="42857">
                  <a:srgbClr val="FF0000">
                    <a:alpha val="15667"/>
                  </a:srgbClr>
                </a:gs>
                <a:gs pos="57143">
                  <a:srgbClr val="FF0000">
                    <a:alpha val="9010"/>
                  </a:srgbClr>
                </a:gs>
                <a:gs pos="71429">
                  <a:srgbClr val="FF0000">
                    <a:alpha val="4323"/>
                  </a:srgbClr>
                </a:gs>
                <a:gs pos="85714">
                  <a:srgbClr val="FF0000">
                    <a:alpha val="1732"/>
                  </a:srgbClr>
                </a:gs>
                <a:gs pos="100000">
                  <a:srgbClr val="FF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5400000">
              <a:off x="2360855" y="90148"/>
              <a:ext cx="63075" cy="63075"/>
            </a:xfrm>
            <a:prstGeom prst="ellipse">
              <a:avLst/>
            </a:prstGeom>
            <a:gradFill>
              <a:gsLst>
                <a:gs pos="0">
                  <a:srgbClr val="AB5048">
                    <a:alpha val="13015"/>
                  </a:srgbClr>
                </a:gs>
                <a:gs pos="14286">
                  <a:srgbClr val="AB5048">
                    <a:alpha val="12029"/>
                  </a:srgbClr>
                </a:gs>
                <a:gs pos="28571">
                  <a:srgbClr val="AB5048">
                    <a:alpha val="9472"/>
                  </a:srgbClr>
                </a:gs>
                <a:gs pos="42857">
                  <a:srgbClr val="AB5048">
                    <a:alpha val="6319"/>
                  </a:srgbClr>
                </a:gs>
                <a:gs pos="57143">
                  <a:srgbClr val="AB5048">
                    <a:alpha val="3552"/>
                  </a:srgbClr>
                </a:gs>
                <a:gs pos="71429">
                  <a:srgbClr val="AB5048">
                    <a:alpha val="1679"/>
                  </a:srgbClr>
                </a:gs>
                <a:gs pos="85714">
                  <a:srgbClr val="AB5048">
                    <a:alpha val="667"/>
                  </a:srgbClr>
                </a:gs>
                <a:gs pos="100000">
                  <a:srgbClr val="AB5048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5400000">
              <a:off x="2089877" y="1251373"/>
              <a:ext cx="62494" cy="62494"/>
            </a:xfrm>
            <a:prstGeom prst="ellipse">
              <a:avLst/>
            </a:prstGeom>
            <a:gradFill>
              <a:gsLst>
                <a:gs pos="0">
                  <a:srgbClr val="CE4043">
                    <a:alpha val="13173"/>
                  </a:srgbClr>
                </a:gs>
                <a:gs pos="14286">
                  <a:srgbClr val="CE4043">
                    <a:alpha val="12175"/>
                  </a:srgbClr>
                </a:gs>
                <a:gs pos="28571">
                  <a:srgbClr val="CE4043">
                    <a:alpha val="9589"/>
                  </a:srgbClr>
                </a:gs>
                <a:gs pos="42857">
                  <a:srgbClr val="CE4043">
                    <a:alpha val="6398"/>
                  </a:srgbClr>
                </a:gs>
                <a:gs pos="57143">
                  <a:srgbClr val="CE4043">
                    <a:alpha val="3597"/>
                  </a:srgbClr>
                </a:gs>
                <a:gs pos="71429">
                  <a:srgbClr val="CE4043">
                    <a:alpha val="1700"/>
                  </a:srgbClr>
                </a:gs>
                <a:gs pos="85714">
                  <a:srgbClr val="CE4043">
                    <a:alpha val="676"/>
                  </a:srgbClr>
                </a:gs>
                <a:gs pos="100000">
                  <a:srgbClr val="CE4043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5400000">
              <a:off x="1238091" y="3256088"/>
              <a:ext cx="62397" cy="62397"/>
            </a:xfrm>
            <a:prstGeom prst="ellipse">
              <a:avLst/>
            </a:prstGeom>
            <a:gradFill>
              <a:gsLst>
                <a:gs pos="0">
                  <a:srgbClr val="A12337">
                    <a:alpha val="13199"/>
                  </a:srgbClr>
                </a:gs>
                <a:gs pos="14286">
                  <a:srgbClr val="A12337">
                    <a:alpha val="12199"/>
                  </a:srgbClr>
                </a:gs>
                <a:gs pos="28571">
                  <a:srgbClr val="A12337">
                    <a:alpha val="9608"/>
                  </a:srgbClr>
                </a:gs>
                <a:gs pos="42857">
                  <a:srgbClr val="A12337">
                    <a:alpha val="6411"/>
                  </a:srgbClr>
                </a:gs>
                <a:gs pos="57143">
                  <a:srgbClr val="A12337">
                    <a:alpha val="3605"/>
                  </a:srgbClr>
                </a:gs>
                <a:gs pos="71429">
                  <a:srgbClr val="A12337">
                    <a:alpha val="1704"/>
                  </a:srgbClr>
                </a:gs>
                <a:gs pos="85714">
                  <a:srgbClr val="A12337">
                    <a:alpha val="677"/>
                  </a:srgbClr>
                </a:gs>
                <a:gs pos="100000">
                  <a:srgbClr val="A12337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-8577320">
              <a:off x="488817" y="705274"/>
              <a:ext cx="776959" cy="426519"/>
            </a:xfrm>
            <a:prstGeom prst="ellipse">
              <a:avLst/>
            </a:prstGeom>
            <a:gradFill>
              <a:gsLst>
                <a:gs pos="0">
                  <a:srgbClr val="FF00FF">
                    <a:alpha val="18370"/>
                  </a:srgbClr>
                </a:gs>
                <a:gs pos="14286">
                  <a:srgbClr val="FF00FF">
                    <a:alpha val="17019"/>
                  </a:srgbClr>
                </a:gs>
                <a:gs pos="28571">
                  <a:srgbClr val="FF00FF">
                    <a:alpha val="13485"/>
                  </a:srgbClr>
                </a:gs>
                <a:gs pos="42857">
                  <a:srgbClr val="FF00FF">
                    <a:alpha val="9064"/>
                  </a:srgbClr>
                </a:gs>
                <a:gs pos="57143">
                  <a:srgbClr val="FF00FF">
                    <a:alpha val="5128"/>
                  </a:srgbClr>
                </a:gs>
                <a:gs pos="71429">
                  <a:srgbClr val="FF00FF">
                    <a:alpha val="2434"/>
                  </a:srgbClr>
                </a:gs>
                <a:gs pos="85714">
                  <a:srgbClr val="FF00FF">
                    <a:alpha val="970"/>
                  </a:srgbClr>
                </a:gs>
                <a:gs pos="100000">
                  <a:srgbClr val="FF00FF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5400000">
              <a:off x="1864096" y="2119726"/>
              <a:ext cx="62689" cy="62689"/>
            </a:xfrm>
            <a:prstGeom prst="ellipse">
              <a:avLst/>
            </a:prstGeom>
            <a:gradFill>
              <a:gsLst>
                <a:gs pos="0">
                  <a:srgbClr val="CC5957">
                    <a:alpha val="13120"/>
                  </a:srgbClr>
                </a:gs>
                <a:gs pos="14286">
                  <a:srgbClr val="CC5957">
                    <a:alpha val="12126"/>
                  </a:srgbClr>
                </a:gs>
                <a:gs pos="28571">
                  <a:srgbClr val="CC5957">
                    <a:alpha val="9549"/>
                  </a:srgbClr>
                </a:gs>
                <a:gs pos="42857">
                  <a:srgbClr val="CC5957">
                    <a:alpha val="6371"/>
                  </a:srgbClr>
                </a:gs>
                <a:gs pos="57143">
                  <a:srgbClr val="CC5957">
                    <a:alpha val="3582"/>
                  </a:srgbClr>
                </a:gs>
                <a:gs pos="71429">
                  <a:srgbClr val="CC5957">
                    <a:alpha val="1693"/>
                  </a:srgbClr>
                </a:gs>
                <a:gs pos="85714">
                  <a:srgbClr val="CC5957">
                    <a:alpha val="673"/>
                  </a:srgbClr>
                </a:gs>
                <a:gs pos="100000">
                  <a:srgbClr val="CC5957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5400000">
              <a:off x="2129921" y="118239"/>
              <a:ext cx="62386" cy="62386"/>
            </a:xfrm>
            <a:prstGeom prst="ellipse">
              <a:avLst/>
            </a:prstGeom>
            <a:gradFill>
              <a:gsLst>
                <a:gs pos="0">
                  <a:srgbClr val="933143">
                    <a:alpha val="13202"/>
                  </a:srgbClr>
                </a:gs>
                <a:gs pos="14286">
                  <a:srgbClr val="933143">
                    <a:alpha val="12202"/>
                  </a:srgbClr>
                </a:gs>
                <a:gs pos="28571">
                  <a:srgbClr val="933143">
                    <a:alpha val="9610"/>
                  </a:srgbClr>
                </a:gs>
                <a:gs pos="42857">
                  <a:srgbClr val="933143">
                    <a:alpha val="6412"/>
                  </a:srgbClr>
                </a:gs>
                <a:gs pos="57143">
                  <a:srgbClr val="933143">
                    <a:alpha val="3606"/>
                  </a:srgbClr>
                </a:gs>
                <a:gs pos="71429">
                  <a:srgbClr val="933143">
                    <a:alpha val="1704"/>
                  </a:srgbClr>
                </a:gs>
                <a:gs pos="85714">
                  <a:srgbClr val="933143">
                    <a:alpha val="677"/>
                  </a:srgbClr>
                </a:gs>
                <a:gs pos="100000">
                  <a:srgbClr val="933143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5400000">
              <a:off x="690049" y="2025149"/>
              <a:ext cx="63052" cy="63052"/>
            </a:xfrm>
            <a:prstGeom prst="ellipse">
              <a:avLst/>
            </a:prstGeom>
            <a:gradFill>
              <a:gsLst>
                <a:gs pos="0">
                  <a:srgbClr val="DE6E4D">
                    <a:alpha val="13022"/>
                  </a:srgbClr>
                </a:gs>
                <a:gs pos="14286">
                  <a:srgbClr val="DE6E4D">
                    <a:alpha val="12035"/>
                  </a:srgbClr>
                </a:gs>
                <a:gs pos="28571">
                  <a:srgbClr val="DE6E4D">
                    <a:alpha val="9476"/>
                  </a:srgbClr>
                </a:gs>
                <a:gs pos="42857">
                  <a:srgbClr val="DE6E4D">
                    <a:alpha val="6322"/>
                  </a:srgbClr>
                </a:gs>
                <a:gs pos="57143">
                  <a:srgbClr val="DE6E4D">
                    <a:alpha val="3554"/>
                  </a:srgbClr>
                </a:gs>
                <a:gs pos="71429">
                  <a:srgbClr val="DE6E4D">
                    <a:alpha val="1680"/>
                  </a:srgbClr>
                </a:gs>
                <a:gs pos="85714">
                  <a:srgbClr val="DE6E4D">
                    <a:alpha val="668"/>
                  </a:srgbClr>
                </a:gs>
                <a:gs pos="100000">
                  <a:srgbClr val="DE6E4D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5400000">
              <a:off x="1170994" y="2084273"/>
              <a:ext cx="63179" cy="63179"/>
            </a:xfrm>
            <a:prstGeom prst="ellipse">
              <a:avLst/>
            </a:prstGeom>
            <a:gradFill>
              <a:gsLst>
                <a:gs pos="0">
                  <a:srgbClr val="EB746D">
                    <a:alpha val="12987"/>
                  </a:srgbClr>
                </a:gs>
                <a:gs pos="14286">
                  <a:srgbClr val="EB746D">
                    <a:alpha val="12002"/>
                  </a:srgbClr>
                </a:gs>
                <a:gs pos="28571">
                  <a:srgbClr val="EB746D">
                    <a:alpha val="9451"/>
                  </a:srgbClr>
                </a:gs>
                <a:gs pos="42857">
                  <a:srgbClr val="EB746D">
                    <a:alpha val="6304"/>
                  </a:srgbClr>
                </a:gs>
                <a:gs pos="57143">
                  <a:srgbClr val="EB746D">
                    <a:alpha val="3544"/>
                  </a:srgbClr>
                </a:gs>
                <a:gs pos="71429">
                  <a:srgbClr val="EB746D">
                    <a:alpha val="1675"/>
                  </a:srgbClr>
                </a:gs>
                <a:gs pos="85714">
                  <a:srgbClr val="EB746D">
                    <a:alpha val="666"/>
                  </a:srgbClr>
                </a:gs>
                <a:gs pos="100000">
                  <a:srgbClr val="EB746D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5400000">
              <a:off x="2566283" y="2721622"/>
              <a:ext cx="62896" cy="62896"/>
            </a:xfrm>
            <a:prstGeom prst="ellipse">
              <a:avLst/>
            </a:prstGeom>
            <a:gradFill>
              <a:gsLst>
                <a:gs pos="0">
                  <a:srgbClr val="C24C4E">
                    <a:alpha val="13064"/>
                  </a:srgbClr>
                </a:gs>
                <a:gs pos="14286">
                  <a:srgbClr val="C24C4E">
                    <a:alpha val="12074"/>
                  </a:srgbClr>
                </a:gs>
                <a:gs pos="28571">
                  <a:srgbClr val="C24C4E">
                    <a:alpha val="9508"/>
                  </a:srgbClr>
                </a:gs>
                <a:gs pos="42857">
                  <a:srgbClr val="C24C4E">
                    <a:alpha val="6343"/>
                  </a:srgbClr>
                </a:gs>
                <a:gs pos="57143">
                  <a:srgbClr val="C24C4E">
                    <a:alpha val="3566"/>
                  </a:srgbClr>
                </a:gs>
                <a:gs pos="71429">
                  <a:srgbClr val="C24C4E">
                    <a:alpha val="1685"/>
                  </a:srgbClr>
                </a:gs>
                <a:gs pos="85714">
                  <a:srgbClr val="C24C4E">
                    <a:alpha val="670"/>
                  </a:srgbClr>
                </a:gs>
                <a:gs pos="100000">
                  <a:srgbClr val="C24C4E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5400000">
              <a:off x="1863237" y="206185"/>
              <a:ext cx="62752" cy="62752"/>
            </a:xfrm>
            <a:prstGeom prst="ellipse">
              <a:avLst/>
            </a:prstGeom>
            <a:gradFill>
              <a:gsLst>
                <a:gs pos="0">
                  <a:srgbClr val="A13044">
                    <a:alpha val="13103"/>
                  </a:srgbClr>
                </a:gs>
                <a:gs pos="14286">
                  <a:srgbClr val="A13044">
                    <a:alpha val="12110"/>
                  </a:srgbClr>
                </a:gs>
                <a:gs pos="28571">
                  <a:srgbClr val="A13044">
                    <a:alpha val="9537"/>
                  </a:srgbClr>
                </a:gs>
                <a:gs pos="42857">
                  <a:srgbClr val="A13044">
                    <a:alpha val="6363"/>
                  </a:srgbClr>
                </a:gs>
                <a:gs pos="57143">
                  <a:srgbClr val="A13044">
                    <a:alpha val="3577"/>
                  </a:srgbClr>
                </a:gs>
                <a:gs pos="71429">
                  <a:srgbClr val="A13044">
                    <a:alpha val="1691"/>
                  </a:srgbClr>
                </a:gs>
                <a:gs pos="85714">
                  <a:srgbClr val="A13044">
                    <a:alpha val="672"/>
                  </a:srgbClr>
                </a:gs>
                <a:gs pos="100000">
                  <a:srgbClr val="A13044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5400000">
              <a:off x="2711853" y="2224855"/>
              <a:ext cx="62908" cy="62908"/>
            </a:xfrm>
            <a:prstGeom prst="ellipse">
              <a:avLst/>
            </a:prstGeom>
            <a:gradFill>
              <a:gsLst>
                <a:gs pos="0">
                  <a:srgbClr val="C13640">
                    <a:alpha val="13060"/>
                  </a:srgbClr>
                </a:gs>
                <a:gs pos="14286">
                  <a:srgbClr val="C13640">
                    <a:alpha val="12071"/>
                  </a:srgbClr>
                </a:gs>
                <a:gs pos="28571">
                  <a:srgbClr val="C13640">
                    <a:alpha val="9505"/>
                  </a:srgbClr>
                </a:gs>
                <a:gs pos="42857">
                  <a:srgbClr val="C13640">
                    <a:alpha val="6341"/>
                  </a:srgbClr>
                </a:gs>
                <a:gs pos="57143">
                  <a:srgbClr val="C13640">
                    <a:alpha val="3565"/>
                  </a:srgbClr>
                </a:gs>
                <a:gs pos="71429">
                  <a:srgbClr val="C13640">
                    <a:alpha val="1685"/>
                  </a:srgbClr>
                </a:gs>
                <a:gs pos="85714">
                  <a:srgbClr val="C13640">
                    <a:alpha val="670"/>
                  </a:srgbClr>
                </a:gs>
                <a:gs pos="100000">
                  <a:srgbClr val="C13640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3767895">
              <a:off x="461669" y="2367453"/>
              <a:ext cx="252327" cy="734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5400000">
              <a:off x="1244361" y="1532531"/>
              <a:ext cx="63259" cy="63259"/>
            </a:xfrm>
            <a:prstGeom prst="ellipse">
              <a:avLst/>
            </a:prstGeom>
            <a:gradFill>
              <a:gsLst>
                <a:gs pos="0">
                  <a:srgbClr val="E06660">
                    <a:alpha val="12965"/>
                  </a:srgbClr>
                </a:gs>
                <a:gs pos="14286">
                  <a:srgbClr val="E06660">
                    <a:alpha val="11982"/>
                  </a:srgbClr>
                </a:gs>
                <a:gs pos="28571">
                  <a:srgbClr val="E06660">
                    <a:alpha val="9435"/>
                  </a:srgbClr>
                </a:gs>
                <a:gs pos="42857">
                  <a:srgbClr val="E06660">
                    <a:alpha val="6293"/>
                  </a:srgbClr>
                </a:gs>
                <a:gs pos="57143">
                  <a:srgbClr val="E06660">
                    <a:alpha val="3538"/>
                  </a:srgbClr>
                </a:gs>
                <a:gs pos="71429">
                  <a:srgbClr val="E06660">
                    <a:alpha val="1672"/>
                  </a:srgbClr>
                </a:gs>
                <a:gs pos="85714">
                  <a:srgbClr val="E06660">
                    <a:alpha val="664"/>
                  </a:srgbClr>
                </a:gs>
                <a:gs pos="100000">
                  <a:srgbClr val="E0666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-9992624">
              <a:off x="1057052" y="3526582"/>
              <a:ext cx="754236" cy="6435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5400000">
              <a:off x="1166668" y="1927247"/>
              <a:ext cx="63408" cy="63408"/>
            </a:xfrm>
            <a:prstGeom prst="ellipse">
              <a:avLst/>
            </a:prstGeom>
            <a:gradFill>
              <a:gsLst>
                <a:gs pos="0">
                  <a:srgbClr val="E66B66">
                    <a:alpha val="12925"/>
                  </a:srgbClr>
                </a:gs>
                <a:gs pos="14286">
                  <a:srgbClr val="E66B66">
                    <a:alpha val="11945"/>
                  </a:srgbClr>
                </a:gs>
                <a:gs pos="28571">
                  <a:srgbClr val="E66B66">
                    <a:alpha val="9405"/>
                  </a:srgbClr>
                </a:gs>
                <a:gs pos="42857">
                  <a:srgbClr val="E66B66">
                    <a:alpha val="6273"/>
                  </a:srgbClr>
                </a:gs>
                <a:gs pos="57143">
                  <a:srgbClr val="E66B66">
                    <a:alpha val="3526"/>
                  </a:srgbClr>
                </a:gs>
                <a:gs pos="71429">
                  <a:srgbClr val="E66B66">
                    <a:alpha val="1666"/>
                  </a:srgbClr>
                </a:gs>
                <a:gs pos="85714">
                  <a:srgbClr val="E66B66">
                    <a:alpha val="662"/>
                  </a:srgbClr>
                </a:gs>
                <a:gs pos="100000">
                  <a:srgbClr val="E66B66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5400000">
              <a:off x="2184597" y="2118618"/>
              <a:ext cx="63303" cy="63303"/>
            </a:xfrm>
            <a:prstGeom prst="ellipse">
              <a:avLst/>
            </a:prstGeom>
            <a:gradFill>
              <a:gsLst>
                <a:gs pos="0">
                  <a:srgbClr val="D4574E">
                    <a:alpha val="12954"/>
                  </a:srgbClr>
                </a:gs>
                <a:gs pos="14286">
                  <a:srgbClr val="D4574E">
                    <a:alpha val="11971"/>
                  </a:srgbClr>
                </a:gs>
                <a:gs pos="28571">
                  <a:srgbClr val="D4574E">
                    <a:alpha val="9426"/>
                  </a:srgbClr>
                </a:gs>
                <a:gs pos="42857">
                  <a:srgbClr val="D4574E">
                    <a:alpha val="6287"/>
                  </a:srgbClr>
                </a:gs>
                <a:gs pos="57143">
                  <a:srgbClr val="D4574E">
                    <a:alpha val="3534"/>
                  </a:srgbClr>
                </a:gs>
                <a:gs pos="71429">
                  <a:srgbClr val="D4574E">
                    <a:alpha val="1670"/>
                  </a:srgbClr>
                </a:gs>
                <a:gs pos="85714">
                  <a:srgbClr val="D4574E">
                    <a:alpha val="664"/>
                  </a:srgbClr>
                </a:gs>
                <a:gs pos="100000">
                  <a:srgbClr val="D4574E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9480505">
              <a:off x="415184" y="1802715"/>
              <a:ext cx="565529" cy="34038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5400000">
              <a:off x="3387349" y="2493436"/>
              <a:ext cx="63681" cy="63681"/>
            </a:xfrm>
            <a:prstGeom prst="ellipse">
              <a:avLst/>
            </a:prstGeom>
            <a:gradFill>
              <a:gsLst>
                <a:gs pos="0">
                  <a:srgbClr val="C03D4C">
                    <a:alpha val="12851"/>
                  </a:srgbClr>
                </a:gs>
                <a:gs pos="14286">
                  <a:srgbClr val="C03D4C">
                    <a:alpha val="11876"/>
                  </a:srgbClr>
                </a:gs>
                <a:gs pos="28571">
                  <a:srgbClr val="C03D4C">
                    <a:alpha val="9350"/>
                  </a:srgbClr>
                </a:gs>
                <a:gs pos="42857">
                  <a:srgbClr val="C03D4C">
                    <a:alpha val="6236"/>
                  </a:srgbClr>
                </a:gs>
                <a:gs pos="57143">
                  <a:srgbClr val="C03D4C">
                    <a:alpha val="3505"/>
                  </a:srgbClr>
                </a:gs>
                <a:gs pos="71429">
                  <a:srgbClr val="C03D4C">
                    <a:alpha val="1656"/>
                  </a:srgbClr>
                </a:gs>
                <a:gs pos="85714">
                  <a:srgbClr val="C03D4C">
                    <a:alpha val="658"/>
                  </a:srgbClr>
                </a:gs>
                <a:gs pos="100000">
                  <a:srgbClr val="C03D4C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-9847036">
              <a:off x="501855" y="813328"/>
              <a:ext cx="725225" cy="4122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2793183">
              <a:off x="153020" y="2929733"/>
              <a:ext cx="713112" cy="1017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5400000">
              <a:off x="1015140" y="1969834"/>
              <a:ext cx="63623" cy="63623"/>
            </a:xfrm>
            <a:prstGeom prst="ellipse">
              <a:avLst/>
            </a:prstGeom>
            <a:gradFill>
              <a:gsLst>
                <a:gs pos="0">
                  <a:srgbClr val="E57263">
                    <a:alpha val="12867"/>
                  </a:srgbClr>
                </a:gs>
                <a:gs pos="14286">
                  <a:srgbClr val="E57263">
                    <a:alpha val="11891"/>
                  </a:srgbClr>
                </a:gs>
                <a:gs pos="28571">
                  <a:srgbClr val="E57263">
                    <a:alpha val="9362"/>
                  </a:srgbClr>
                </a:gs>
                <a:gs pos="42857">
                  <a:srgbClr val="E57263">
                    <a:alpha val="6244"/>
                  </a:srgbClr>
                </a:gs>
                <a:gs pos="57143">
                  <a:srgbClr val="E57263">
                    <a:alpha val="3509"/>
                  </a:srgbClr>
                </a:gs>
                <a:gs pos="71429">
                  <a:srgbClr val="E57263">
                    <a:alpha val="1658"/>
                  </a:srgbClr>
                </a:gs>
                <a:gs pos="85714">
                  <a:srgbClr val="E57263">
                    <a:alpha val="659"/>
                  </a:srgbClr>
                </a:gs>
                <a:gs pos="100000">
                  <a:srgbClr val="E57263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5400000">
              <a:off x="1128432" y="545986"/>
              <a:ext cx="63624" cy="63624"/>
            </a:xfrm>
            <a:prstGeom prst="ellipse">
              <a:avLst/>
            </a:prstGeom>
            <a:gradFill>
              <a:gsLst>
                <a:gs pos="0">
                  <a:srgbClr val="D30000">
                    <a:alpha val="12867"/>
                  </a:srgbClr>
                </a:gs>
                <a:gs pos="14286">
                  <a:srgbClr val="D30000">
                    <a:alpha val="11890"/>
                  </a:srgbClr>
                </a:gs>
                <a:gs pos="28571">
                  <a:srgbClr val="D30000">
                    <a:alpha val="9361"/>
                  </a:srgbClr>
                </a:gs>
                <a:gs pos="42857">
                  <a:srgbClr val="D30000">
                    <a:alpha val="6244"/>
                  </a:srgbClr>
                </a:gs>
                <a:gs pos="57143">
                  <a:srgbClr val="D30000">
                    <a:alpha val="3509"/>
                  </a:srgbClr>
                </a:gs>
                <a:gs pos="71429">
                  <a:srgbClr val="D30000">
                    <a:alpha val="1658"/>
                  </a:srgbClr>
                </a:gs>
                <a:gs pos="85714">
                  <a:srgbClr val="D30000">
                    <a:alpha val="659"/>
                  </a:srgbClr>
                </a:gs>
                <a:gs pos="100000">
                  <a:srgbClr val="D300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5400000">
              <a:off x="157908" y="2253814"/>
              <a:ext cx="63747" cy="63747"/>
            </a:xfrm>
            <a:prstGeom prst="ellipse">
              <a:avLst/>
            </a:prstGeom>
            <a:gradFill>
              <a:gsLst>
                <a:gs pos="0">
                  <a:srgbClr val="C06160">
                    <a:alpha val="12833"/>
                  </a:srgbClr>
                </a:gs>
                <a:gs pos="14286">
                  <a:srgbClr val="C06160">
                    <a:alpha val="11859"/>
                  </a:srgbClr>
                </a:gs>
                <a:gs pos="28571">
                  <a:srgbClr val="C06160">
                    <a:alpha val="9337"/>
                  </a:srgbClr>
                </a:gs>
                <a:gs pos="42857">
                  <a:srgbClr val="C06160">
                    <a:alpha val="6227"/>
                  </a:srgbClr>
                </a:gs>
                <a:gs pos="57143">
                  <a:srgbClr val="C06160">
                    <a:alpha val="3500"/>
                  </a:srgbClr>
                </a:gs>
                <a:gs pos="71429">
                  <a:srgbClr val="C06160">
                    <a:alpha val="1654"/>
                  </a:srgbClr>
                </a:gs>
                <a:gs pos="85714">
                  <a:srgbClr val="C06160">
                    <a:alpha val="657"/>
                  </a:srgbClr>
                </a:gs>
                <a:gs pos="100000">
                  <a:srgbClr val="C0616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-9949753">
              <a:off x="1480982" y="3295902"/>
              <a:ext cx="619287" cy="596083"/>
            </a:xfrm>
            <a:prstGeom prst="ellipse">
              <a:avLst/>
            </a:prstGeom>
            <a:gradFill>
              <a:gsLst>
                <a:gs pos="0">
                  <a:srgbClr val="0000FF">
                    <a:alpha val="5234"/>
                  </a:srgbClr>
                </a:gs>
                <a:gs pos="14286">
                  <a:srgbClr val="0000FF">
                    <a:alpha val="4821"/>
                  </a:srgbClr>
                </a:gs>
                <a:gs pos="28571">
                  <a:srgbClr val="0000FF">
                    <a:alpha val="3764"/>
                  </a:srgbClr>
                </a:gs>
                <a:gs pos="42857">
                  <a:srgbClr val="0000FF">
                    <a:alpha val="2485"/>
                  </a:srgbClr>
                </a:gs>
                <a:gs pos="57143">
                  <a:srgbClr val="0000FF">
                    <a:alpha val="1385"/>
                  </a:srgbClr>
                </a:gs>
                <a:gs pos="71429">
                  <a:srgbClr val="0000FF">
                    <a:alpha val="651"/>
                  </a:srgbClr>
                </a:gs>
                <a:gs pos="85714">
                  <a:srgbClr val="0000FF">
                    <a:alpha val="258"/>
                  </a:srgbClr>
                </a:gs>
                <a:gs pos="100000">
                  <a:srgbClr val="0000FF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5400000">
              <a:off x="1530256" y="1397675"/>
              <a:ext cx="63797" cy="63797"/>
            </a:xfrm>
            <a:prstGeom prst="ellipse">
              <a:avLst/>
            </a:prstGeom>
            <a:gradFill>
              <a:gsLst>
                <a:gs pos="0">
                  <a:srgbClr val="DC6562">
                    <a:alpha val="12820"/>
                  </a:srgbClr>
                </a:gs>
                <a:gs pos="14286">
                  <a:srgbClr val="DC6562">
                    <a:alpha val="11847"/>
                  </a:srgbClr>
                </a:gs>
                <a:gs pos="28571">
                  <a:srgbClr val="DC6562">
                    <a:alpha val="9327"/>
                  </a:srgbClr>
                </a:gs>
                <a:gs pos="42857">
                  <a:srgbClr val="DC6562">
                    <a:alpha val="6220"/>
                  </a:srgbClr>
                </a:gs>
                <a:gs pos="57143">
                  <a:srgbClr val="DC6562">
                    <a:alpha val="3496"/>
                  </a:srgbClr>
                </a:gs>
                <a:gs pos="71429">
                  <a:srgbClr val="DC6562">
                    <a:alpha val="1652"/>
                  </a:srgbClr>
                </a:gs>
                <a:gs pos="85714">
                  <a:srgbClr val="DC6562">
                    <a:alpha val="656"/>
                  </a:srgbClr>
                </a:gs>
                <a:gs pos="100000">
                  <a:srgbClr val="DC6562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10204733">
              <a:off x="1356785" y="34354"/>
              <a:ext cx="300188" cy="34463"/>
            </a:xfrm>
            <a:prstGeom prst="ellipse">
              <a:avLst/>
            </a:prstGeom>
            <a:gradFill>
              <a:gsLst>
                <a:gs pos="0">
                  <a:srgbClr val="FF9BFF">
                    <a:alpha val="32968"/>
                  </a:srgbClr>
                </a:gs>
                <a:gs pos="14286">
                  <a:srgbClr val="FF9BFF">
                    <a:alpha val="30764"/>
                  </a:srgbClr>
                </a:gs>
                <a:gs pos="28571">
                  <a:srgbClr val="FF9BFF">
                    <a:alpha val="24833"/>
                  </a:srgbClr>
                </a:gs>
                <a:gs pos="42857">
                  <a:srgbClr val="FF9BFF">
                    <a:alpha val="17075"/>
                  </a:srgbClr>
                </a:gs>
                <a:gs pos="57143">
                  <a:srgbClr val="FF9BFF">
                    <a:alpha val="9855"/>
                  </a:srgbClr>
                </a:gs>
                <a:gs pos="71429">
                  <a:srgbClr val="FF9BFF">
                    <a:alpha val="4740"/>
                  </a:srgbClr>
                </a:gs>
                <a:gs pos="85714">
                  <a:srgbClr val="FF9BFF">
                    <a:alpha val="1902"/>
                  </a:srgbClr>
                </a:gs>
                <a:gs pos="100000">
                  <a:srgbClr val="FF9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7575619">
              <a:off x="3056414" y="2832513"/>
              <a:ext cx="431133" cy="55922"/>
            </a:xfrm>
            <a:prstGeom prst="ellipse">
              <a:avLst/>
            </a:prstGeom>
            <a:gradFill>
              <a:gsLst>
                <a:gs pos="0">
                  <a:srgbClr val="FF9800">
                    <a:alpha val="32968"/>
                  </a:srgbClr>
                </a:gs>
                <a:gs pos="14286">
                  <a:srgbClr val="FF9800">
                    <a:alpha val="30764"/>
                  </a:srgbClr>
                </a:gs>
                <a:gs pos="28571">
                  <a:srgbClr val="FF9800">
                    <a:alpha val="24833"/>
                  </a:srgbClr>
                </a:gs>
                <a:gs pos="42857">
                  <a:srgbClr val="FF9800">
                    <a:alpha val="17075"/>
                  </a:srgbClr>
                </a:gs>
                <a:gs pos="57143">
                  <a:srgbClr val="FF9800">
                    <a:alpha val="9855"/>
                  </a:srgbClr>
                </a:gs>
                <a:gs pos="71429">
                  <a:srgbClr val="FF9800">
                    <a:alpha val="4740"/>
                  </a:srgbClr>
                </a:gs>
                <a:gs pos="85714">
                  <a:srgbClr val="FF9800">
                    <a:alpha val="1902"/>
                  </a:srgbClr>
                </a:gs>
                <a:gs pos="100000">
                  <a:srgbClr val="FF9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-9448486">
              <a:off x="809902" y="3386131"/>
              <a:ext cx="727524" cy="1265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5400000">
              <a:off x="3028267" y="2308312"/>
              <a:ext cx="63629" cy="63629"/>
            </a:xfrm>
            <a:prstGeom prst="ellipse">
              <a:avLst/>
            </a:prstGeom>
            <a:gradFill>
              <a:gsLst>
                <a:gs pos="0">
                  <a:srgbClr val="B5353B">
                    <a:alpha val="12865"/>
                  </a:srgbClr>
                </a:gs>
                <a:gs pos="14286">
                  <a:srgbClr val="B5353B">
                    <a:alpha val="11889"/>
                  </a:srgbClr>
                </a:gs>
                <a:gs pos="28571">
                  <a:srgbClr val="B5353B">
                    <a:alpha val="9360"/>
                  </a:srgbClr>
                </a:gs>
                <a:gs pos="42857">
                  <a:srgbClr val="B5353B">
                    <a:alpha val="6243"/>
                  </a:srgbClr>
                </a:gs>
                <a:gs pos="57143">
                  <a:srgbClr val="B5353B">
                    <a:alpha val="3509"/>
                  </a:srgbClr>
                </a:gs>
                <a:gs pos="71429">
                  <a:srgbClr val="B5353B">
                    <a:alpha val="1658"/>
                  </a:srgbClr>
                </a:gs>
                <a:gs pos="85714">
                  <a:srgbClr val="B5353B">
                    <a:alpha val="659"/>
                  </a:srgbClr>
                </a:gs>
                <a:gs pos="100000">
                  <a:srgbClr val="B5353B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5400000">
              <a:off x="700175" y="2131447"/>
              <a:ext cx="63950" cy="63950"/>
            </a:xfrm>
            <a:prstGeom prst="ellipse">
              <a:avLst/>
            </a:prstGeom>
            <a:gradFill>
              <a:gsLst>
                <a:gs pos="0">
                  <a:srgbClr val="DC5443">
                    <a:alpha val="12778"/>
                  </a:srgbClr>
                </a:gs>
                <a:gs pos="14286">
                  <a:srgbClr val="DC5443">
                    <a:alpha val="11808"/>
                  </a:srgbClr>
                </a:gs>
                <a:gs pos="28571">
                  <a:srgbClr val="DC5443">
                    <a:alpha val="9296"/>
                  </a:srgbClr>
                </a:gs>
                <a:gs pos="42857">
                  <a:srgbClr val="DC5443">
                    <a:alpha val="6199"/>
                  </a:srgbClr>
                </a:gs>
                <a:gs pos="57143">
                  <a:srgbClr val="DC5443">
                    <a:alpha val="3484"/>
                  </a:srgbClr>
                </a:gs>
                <a:gs pos="71429">
                  <a:srgbClr val="DC5443">
                    <a:alpha val="1646"/>
                  </a:srgbClr>
                </a:gs>
                <a:gs pos="85714">
                  <a:srgbClr val="DC5443">
                    <a:alpha val="654"/>
                  </a:srgbClr>
                </a:gs>
                <a:gs pos="100000">
                  <a:srgbClr val="DC5443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5400000">
              <a:off x="1081661" y="2250906"/>
              <a:ext cx="63932" cy="63932"/>
            </a:xfrm>
            <a:prstGeom prst="ellipse">
              <a:avLst/>
            </a:prstGeom>
            <a:gradFill>
              <a:gsLst>
                <a:gs pos="0">
                  <a:srgbClr val="EF6965">
                    <a:alpha val="12783"/>
                  </a:srgbClr>
                </a:gs>
                <a:gs pos="14286">
                  <a:srgbClr val="EF6965">
                    <a:alpha val="11813"/>
                  </a:srgbClr>
                </a:gs>
                <a:gs pos="28571">
                  <a:srgbClr val="EF6965">
                    <a:alpha val="9299"/>
                  </a:srgbClr>
                </a:gs>
                <a:gs pos="42857">
                  <a:srgbClr val="EF6965">
                    <a:alpha val="6202"/>
                  </a:srgbClr>
                </a:gs>
                <a:gs pos="57143">
                  <a:srgbClr val="EF6965">
                    <a:alpha val="3485"/>
                  </a:srgbClr>
                </a:gs>
                <a:gs pos="71429">
                  <a:srgbClr val="EF6965">
                    <a:alpha val="1647"/>
                  </a:srgbClr>
                </a:gs>
                <a:gs pos="85714">
                  <a:srgbClr val="EF6965">
                    <a:alpha val="654"/>
                  </a:srgbClr>
                </a:gs>
                <a:gs pos="100000">
                  <a:srgbClr val="EF6965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5400000">
              <a:off x="984644" y="1951832"/>
              <a:ext cx="63950" cy="63950"/>
            </a:xfrm>
            <a:prstGeom prst="ellipse">
              <a:avLst/>
            </a:prstGeom>
            <a:gradFill>
              <a:gsLst>
                <a:gs pos="0">
                  <a:srgbClr val="EE7769">
                    <a:alpha val="12778"/>
                  </a:srgbClr>
                </a:gs>
                <a:gs pos="14286">
                  <a:srgbClr val="EE7769">
                    <a:alpha val="11808"/>
                  </a:srgbClr>
                </a:gs>
                <a:gs pos="28571">
                  <a:srgbClr val="EE7769">
                    <a:alpha val="9296"/>
                  </a:srgbClr>
                </a:gs>
                <a:gs pos="42857">
                  <a:srgbClr val="EE7769">
                    <a:alpha val="6199"/>
                  </a:srgbClr>
                </a:gs>
                <a:gs pos="57143">
                  <a:srgbClr val="EE7769">
                    <a:alpha val="3484"/>
                  </a:srgbClr>
                </a:gs>
                <a:gs pos="71429">
                  <a:srgbClr val="EE7769">
                    <a:alpha val="1646"/>
                  </a:srgbClr>
                </a:gs>
                <a:gs pos="85714">
                  <a:srgbClr val="EE7769">
                    <a:alpha val="654"/>
                  </a:srgbClr>
                </a:gs>
                <a:gs pos="100000">
                  <a:srgbClr val="EE7769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5400000">
              <a:off x="2618847" y="341284"/>
              <a:ext cx="63678" cy="63678"/>
            </a:xfrm>
            <a:prstGeom prst="ellipse">
              <a:avLst/>
            </a:prstGeom>
            <a:gradFill>
              <a:gsLst>
                <a:gs pos="0">
                  <a:srgbClr val="B15252">
                    <a:alpha val="12852"/>
                  </a:srgbClr>
                </a:gs>
                <a:gs pos="14286">
                  <a:srgbClr val="B15252">
                    <a:alpha val="11877"/>
                  </a:srgbClr>
                </a:gs>
                <a:gs pos="28571">
                  <a:srgbClr val="B15252">
                    <a:alpha val="9351"/>
                  </a:srgbClr>
                </a:gs>
                <a:gs pos="42857">
                  <a:srgbClr val="B15252">
                    <a:alpha val="6236"/>
                  </a:srgbClr>
                </a:gs>
                <a:gs pos="57143">
                  <a:srgbClr val="B15252">
                    <a:alpha val="3505"/>
                  </a:srgbClr>
                </a:gs>
                <a:gs pos="71429">
                  <a:srgbClr val="B15252">
                    <a:alpha val="1656"/>
                  </a:srgbClr>
                </a:gs>
                <a:gs pos="85714">
                  <a:srgbClr val="B15252">
                    <a:alpha val="658"/>
                  </a:srgbClr>
                </a:gs>
                <a:gs pos="100000">
                  <a:srgbClr val="B15252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5400000">
              <a:off x="1409184" y="2709135"/>
              <a:ext cx="63920" cy="63920"/>
            </a:xfrm>
            <a:prstGeom prst="ellipse">
              <a:avLst/>
            </a:prstGeom>
            <a:gradFill>
              <a:gsLst>
                <a:gs pos="0">
                  <a:srgbClr val="DA6661">
                    <a:alpha val="12786"/>
                  </a:srgbClr>
                </a:gs>
                <a:gs pos="14286">
                  <a:srgbClr val="DA6661">
                    <a:alpha val="11816"/>
                  </a:srgbClr>
                </a:gs>
                <a:gs pos="28571">
                  <a:srgbClr val="DA6661">
                    <a:alpha val="9302"/>
                  </a:srgbClr>
                </a:gs>
                <a:gs pos="42857">
                  <a:srgbClr val="DA6661">
                    <a:alpha val="6203"/>
                  </a:srgbClr>
                </a:gs>
                <a:gs pos="57143">
                  <a:srgbClr val="DA6661">
                    <a:alpha val="3486"/>
                  </a:srgbClr>
                </a:gs>
                <a:gs pos="71429">
                  <a:srgbClr val="DA6661">
                    <a:alpha val="1647"/>
                  </a:srgbClr>
                </a:gs>
                <a:gs pos="85714">
                  <a:srgbClr val="DA6661">
                    <a:alpha val="655"/>
                  </a:srgbClr>
                </a:gs>
                <a:gs pos="100000">
                  <a:srgbClr val="DA6661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9549380">
              <a:off x="798153" y="112237"/>
              <a:ext cx="820243" cy="978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5400000">
              <a:off x="1112144" y="1933054"/>
              <a:ext cx="64050" cy="64050"/>
            </a:xfrm>
            <a:prstGeom prst="ellipse">
              <a:avLst/>
            </a:prstGeom>
            <a:gradFill>
              <a:gsLst>
                <a:gs pos="0">
                  <a:srgbClr val="E96C63">
                    <a:alpha val="12751"/>
                  </a:srgbClr>
                </a:gs>
                <a:gs pos="14286">
                  <a:srgbClr val="E96C63">
                    <a:alpha val="11783"/>
                  </a:srgbClr>
                </a:gs>
                <a:gs pos="28571">
                  <a:srgbClr val="E96C63">
                    <a:alpha val="9276"/>
                  </a:srgbClr>
                </a:gs>
                <a:gs pos="42857">
                  <a:srgbClr val="E96C63">
                    <a:alpha val="6185"/>
                  </a:srgbClr>
                </a:gs>
                <a:gs pos="57143">
                  <a:srgbClr val="E96C63">
                    <a:alpha val="3476"/>
                  </a:srgbClr>
                </a:gs>
                <a:gs pos="71429">
                  <a:srgbClr val="E96C63">
                    <a:alpha val="1642"/>
                  </a:srgbClr>
                </a:gs>
                <a:gs pos="85714">
                  <a:srgbClr val="E96C63">
                    <a:alpha val="653"/>
                  </a:srgbClr>
                </a:gs>
                <a:gs pos="100000">
                  <a:srgbClr val="E96C63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5400000">
              <a:off x="1136793" y="1749351"/>
              <a:ext cx="64109" cy="64109"/>
            </a:xfrm>
            <a:prstGeom prst="ellipse">
              <a:avLst/>
            </a:prstGeom>
            <a:gradFill>
              <a:gsLst>
                <a:gs pos="0">
                  <a:srgbClr val="EE7669">
                    <a:alpha val="12735"/>
                  </a:srgbClr>
                </a:gs>
                <a:gs pos="14286">
                  <a:srgbClr val="EE7669">
                    <a:alpha val="11768"/>
                  </a:srgbClr>
                </a:gs>
                <a:gs pos="28571">
                  <a:srgbClr val="EE7669">
                    <a:alpha val="9264"/>
                  </a:srgbClr>
                </a:gs>
                <a:gs pos="42857">
                  <a:srgbClr val="EE7669">
                    <a:alpha val="6177"/>
                  </a:srgbClr>
                </a:gs>
                <a:gs pos="57143">
                  <a:srgbClr val="EE7669">
                    <a:alpha val="3472"/>
                  </a:srgbClr>
                </a:gs>
                <a:gs pos="71429">
                  <a:srgbClr val="EE7669">
                    <a:alpha val="1640"/>
                  </a:srgbClr>
                </a:gs>
                <a:gs pos="85714">
                  <a:srgbClr val="EE7669">
                    <a:alpha val="652"/>
                  </a:srgbClr>
                </a:gs>
                <a:gs pos="100000">
                  <a:srgbClr val="EE7669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3754300">
              <a:off x="499282" y="2362141"/>
              <a:ext cx="244044" cy="634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8761866">
              <a:off x="1003065" y="854204"/>
              <a:ext cx="192619" cy="37339"/>
            </a:xfrm>
            <a:prstGeom prst="ellipse">
              <a:avLst/>
            </a:prstGeom>
            <a:gradFill>
              <a:gsLst>
                <a:gs pos="0">
                  <a:srgbClr val="D100FF">
                    <a:alpha val="26951"/>
                  </a:srgbClr>
                </a:gs>
                <a:gs pos="14286">
                  <a:srgbClr val="D100FF">
                    <a:alpha val="25072"/>
                  </a:srgbClr>
                </a:gs>
                <a:gs pos="28571">
                  <a:srgbClr val="D100FF">
                    <a:alpha val="20077"/>
                  </a:srgbClr>
                </a:gs>
                <a:gs pos="42857">
                  <a:srgbClr val="D100FF">
                    <a:alpha val="13671"/>
                  </a:srgbClr>
                </a:gs>
                <a:gs pos="57143">
                  <a:srgbClr val="D100FF">
                    <a:alpha val="7822"/>
                  </a:srgbClr>
                </a:gs>
                <a:gs pos="71429">
                  <a:srgbClr val="D100FF">
                    <a:alpha val="3741"/>
                  </a:srgbClr>
                </a:gs>
                <a:gs pos="85714">
                  <a:srgbClr val="D100FF">
                    <a:alpha val="1496"/>
                  </a:srgbClr>
                </a:gs>
                <a:gs pos="100000">
                  <a:srgbClr val="D100FF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3037864">
              <a:off x="214274" y="2661257"/>
              <a:ext cx="376291" cy="24397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5774858">
              <a:off x="3317123" y="1865508"/>
              <a:ext cx="494209" cy="17982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6611761">
              <a:off x="402236" y="2225555"/>
              <a:ext cx="685613" cy="4175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7363210">
              <a:off x="621143" y="823275"/>
              <a:ext cx="542880" cy="6432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-9462911">
              <a:off x="844048" y="3323539"/>
              <a:ext cx="660440" cy="1888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7298016">
              <a:off x="282669" y="1059833"/>
              <a:ext cx="771793" cy="1022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10274670">
              <a:off x="1431571" y="15627"/>
              <a:ext cx="326484" cy="66967"/>
            </a:xfrm>
            <a:prstGeom prst="ellipse">
              <a:avLst/>
            </a:prstGeom>
            <a:gradFill>
              <a:gsLst>
                <a:gs pos="0">
                  <a:srgbClr val="FFA6F2">
                    <a:alpha val="32968"/>
                  </a:srgbClr>
                </a:gs>
                <a:gs pos="14286">
                  <a:srgbClr val="FFA6F2">
                    <a:alpha val="30764"/>
                  </a:srgbClr>
                </a:gs>
                <a:gs pos="28571">
                  <a:srgbClr val="FFA6F2">
                    <a:alpha val="24833"/>
                  </a:srgbClr>
                </a:gs>
                <a:gs pos="42857">
                  <a:srgbClr val="FFA6F2">
                    <a:alpha val="17075"/>
                  </a:srgbClr>
                </a:gs>
                <a:gs pos="57143">
                  <a:srgbClr val="FFA6F2">
                    <a:alpha val="9855"/>
                  </a:srgbClr>
                </a:gs>
                <a:gs pos="71429">
                  <a:srgbClr val="FFA6F2">
                    <a:alpha val="4740"/>
                  </a:srgbClr>
                </a:gs>
                <a:gs pos="85714">
                  <a:srgbClr val="FFA6F2">
                    <a:alpha val="1902"/>
                  </a:srgbClr>
                </a:gs>
                <a:gs pos="100000">
                  <a:srgbClr val="FFA6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10099459">
              <a:off x="1098093" y="33018"/>
              <a:ext cx="788073" cy="824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-8915295">
              <a:off x="2426200" y="295015"/>
              <a:ext cx="747407" cy="8608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4347975">
              <a:off x="-61524" y="2289581"/>
              <a:ext cx="407613" cy="117798"/>
            </a:xfrm>
            <a:prstGeom prst="ellipse">
              <a:avLst/>
            </a:prstGeom>
            <a:gradFill>
              <a:gsLst>
                <a:gs pos="0">
                  <a:srgbClr val="FF4EFF">
                    <a:alpha val="32968"/>
                  </a:srgbClr>
                </a:gs>
                <a:gs pos="14286">
                  <a:srgbClr val="FF4EFF">
                    <a:alpha val="30764"/>
                  </a:srgbClr>
                </a:gs>
                <a:gs pos="28571">
                  <a:srgbClr val="FF4EFF">
                    <a:alpha val="24833"/>
                  </a:srgbClr>
                </a:gs>
                <a:gs pos="42857">
                  <a:srgbClr val="FF4EFF">
                    <a:alpha val="17075"/>
                  </a:srgbClr>
                </a:gs>
                <a:gs pos="57143">
                  <a:srgbClr val="FF4EFF">
                    <a:alpha val="9855"/>
                  </a:srgbClr>
                </a:gs>
                <a:gs pos="71429">
                  <a:srgbClr val="FF4EFF">
                    <a:alpha val="4740"/>
                  </a:srgbClr>
                </a:gs>
                <a:gs pos="85714">
                  <a:srgbClr val="FF4EFF">
                    <a:alpha val="1902"/>
                  </a:srgbClr>
                </a:gs>
                <a:gs pos="100000">
                  <a:srgbClr val="FF4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-8756003">
              <a:off x="2897278" y="359039"/>
              <a:ext cx="313857" cy="16736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-9520545">
              <a:off x="2002157" y="75778"/>
              <a:ext cx="715699" cy="19770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6233649">
              <a:off x="-261271" y="1315151"/>
              <a:ext cx="800737" cy="1388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5140961">
              <a:off x="868558" y="684748"/>
              <a:ext cx="702681" cy="367596"/>
            </a:xfrm>
            <a:prstGeom prst="ellipse">
              <a:avLst/>
            </a:prstGeom>
            <a:gradFill>
              <a:gsLst>
                <a:gs pos="0">
                  <a:srgbClr val="FF0000">
                    <a:alpha val="32474"/>
                  </a:srgbClr>
                </a:gs>
                <a:gs pos="14286">
                  <a:srgbClr val="FF0000">
                    <a:alpha val="30295"/>
                  </a:srgbClr>
                </a:gs>
                <a:gs pos="28571">
                  <a:srgbClr val="FF0000">
                    <a:alpha val="24438"/>
                  </a:srgbClr>
                </a:gs>
                <a:gs pos="42857">
                  <a:srgbClr val="FF0000">
                    <a:alpha val="16790"/>
                  </a:srgbClr>
                </a:gs>
                <a:gs pos="57143">
                  <a:srgbClr val="FF0000">
                    <a:alpha val="9683"/>
                  </a:srgbClr>
                </a:gs>
                <a:gs pos="71429">
                  <a:srgbClr val="FF0000">
                    <a:alpha val="4655"/>
                  </a:srgbClr>
                </a:gs>
                <a:gs pos="85714">
                  <a:srgbClr val="FF0000">
                    <a:alpha val="1867"/>
                  </a:srgbClr>
                </a:gs>
                <a:gs pos="100000">
                  <a:srgbClr val="FF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3437878">
              <a:off x="513739" y="2226682"/>
              <a:ext cx="340991" cy="218244"/>
            </a:xfrm>
            <a:prstGeom prst="ellipse">
              <a:avLst/>
            </a:prstGeom>
            <a:gradFill>
              <a:gsLst>
                <a:gs pos="0">
                  <a:srgbClr val="FF0070">
                    <a:alpha val="32968"/>
                  </a:srgbClr>
                </a:gs>
                <a:gs pos="14286">
                  <a:srgbClr val="FF0070">
                    <a:alpha val="30764"/>
                  </a:srgbClr>
                </a:gs>
                <a:gs pos="28571">
                  <a:srgbClr val="FF0070">
                    <a:alpha val="24833"/>
                  </a:srgbClr>
                </a:gs>
                <a:gs pos="42857">
                  <a:srgbClr val="FF0070">
                    <a:alpha val="17075"/>
                  </a:srgbClr>
                </a:gs>
                <a:gs pos="57143">
                  <a:srgbClr val="FF0070">
                    <a:alpha val="9855"/>
                  </a:srgbClr>
                </a:gs>
                <a:gs pos="71429">
                  <a:srgbClr val="FF0070">
                    <a:alpha val="4740"/>
                  </a:srgbClr>
                </a:gs>
                <a:gs pos="85714">
                  <a:srgbClr val="FF0070">
                    <a:alpha val="1902"/>
                  </a:srgbClr>
                </a:gs>
                <a:gs pos="100000">
                  <a:srgbClr val="FF007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5954868">
              <a:off x="3331769" y="2092880"/>
              <a:ext cx="497297" cy="5643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4557436">
              <a:off x="-185084" y="2211150"/>
              <a:ext cx="552203" cy="627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9504362">
              <a:off x="2052296" y="3434564"/>
              <a:ext cx="790742" cy="854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-9315872">
              <a:off x="2143499" y="159515"/>
              <a:ext cx="776610" cy="14832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5869830">
              <a:off x="954342" y="768208"/>
              <a:ext cx="627074" cy="240255"/>
            </a:xfrm>
            <a:prstGeom prst="ellipse">
              <a:avLst/>
            </a:prstGeom>
            <a:gradFill>
              <a:gsLst>
                <a:gs pos="0">
                  <a:srgbClr val="FF0000">
                    <a:alpha val="14852"/>
                  </a:srgbClr>
                </a:gs>
                <a:gs pos="14286">
                  <a:srgbClr val="FF0000">
                    <a:alpha val="13737"/>
                  </a:srgbClr>
                </a:gs>
                <a:gs pos="28571">
                  <a:srgbClr val="FF0000">
                    <a:alpha val="10840"/>
                  </a:srgbClr>
                </a:gs>
                <a:gs pos="42857">
                  <a:srgbClr val="FF0000">
                    <a:alpha val="7250"/>
                  </a:srgbClr>
                </a:gs>
                <a:gs pos="57143">
                  <a:srgbClr val="FF0000">
                    <a:alpha val="4084"/>
                  </a:srgbClr>
                </a:gs>
                <a:gs pos="71429">
                  <a:srgbClr val="FF0000">
                    <a:alpha val="1933"/>
                  </a:srgbClr>
                </a:gs>
                <a:gs pos="85714">
                  <a:srgbClr val="FF0000">
                    <a:alpha val="769"/>
                  </a:srgbClr>
                </a:gs>
                <a:gs pos="100000">
                  <a:srgbClr val="FF0000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3316694">
              <a:off x="3095862" y="781144"/>
              <a:ext cx="397922" cy="444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6692034">
              <a:off x="463453" y="1856436"/>
              <a:ext cx="662320" cy="1549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-8351240">
              <a:off x="2911460" y="362766"/>
              <a:ext cx="282204" cy="15940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10026490">
              <a:off x="1038019" y="55391"/>
              <a:ext cx="744276" cy="11123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5814275">
              <a:off x="620683" y="1684869"/>
              <a:ext cx="379737" cy="684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10345039">
              <a:off x="1643614" y="3542963"/>
              <a:ext cx="777673" cy="7980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9478378">
              <a:off x="669193" y="1466585"/>
              <a:ext cx="216634" cy="35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-9167910">
              <a:off x="2431775" y="189169"/>
              <a:ext cx="366588" cy="52991"/>
            </a:xfrm>
            <a:prstGeom prst="ellipse">
              <a:avLst/>
            </a:prstGeom>
            <a:gradFill>
              <a:gsLst>
                <a:gs pos="0">
                  <a:srgbClr val="FF00D7">
                    <a:alpha val="32968"/>
                  </a:srgbClr>
                </a:gs>
                <a:gs pos="14286">
                  <a:srgbClr val="FF00D7">
                    <a:alpha val="30764"/>
                  </a:srgbClr>
                </a:gs>
                <a:gs pos="28571">
                  <a:srgbClr val="FF00D7">
                    <a:alpha val="24833"/>
                  </a:srgbClr>
                </a:gs>
                <a:gs pos="42857">
                  <a:srgbClr val="FF00D7">
                    <a:alpha val="17075"/>
                  </a:srgbClr>
                </a:gs>
                <a:gs pos="57143">
                  <a:srgbClr val="FF00D7">
                    <a:alpha val="9855"/>
                  </a:srgbClr>
                </a:gs>
                <a:gs pos="71429">
                  <a:srgbClr val="FF00D7">
                    <a:alpha val="4740"/>
                  </a:srgbClr>
                </a:gs>
                <a:gs pos="85714">
                  <a:srgbClr val="FF00D7">
                    <a:alpha val="1902"/>
                  </a:srgbClr>
                </a:gs>
                <a:gs pos="100000">
                  <a:srgbClr val="FF00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9808471">
              <a:off x="662967" y="1859040"/>
              <a:ext cx="336831" cy="19857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4875293">
              <a:off x="159220" y="1196079"/>
              <a:ext cx="652099" cy="3808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10310871">
              <a:off x="105694" y="1731556"/>
              <a:ext cx="733467" cy="425816"/>
            </a:xfrm>
            <a:prstGeom prst="ellipse">
              <a:avLst/>
            </a:prstGeom>
            <a:gradFill>
              <a:gsLst>
                <a:gs pos="0">
                  <a:srgbClr val="FF0000">
                    <a:alpha val="15281"/>
                  </a:srgbClr>
                </a:gs>
                <a:gs pos="14286">
                  <a:srgbClr val="FF0000">
                    <a:alpha val="14137"/>
                  </a:srgbClr>
                </a:gs>
                <a:gs pos="28571">
                  <a:srgbClr val="FF0000">
                    <a:alpha val="11161"/>
                  </a:srgbClr>
                </a:gs>
                <a:gs pos="42857">
                  <a:srgbClr val="FF0000">
                    <a:alpha val="7469"/>
                  </a:srgbClr>
                </a:gs>
                <a:gs pos="57143">
                  <a:srgbClr val="FF0000">
                    <a:alpha val="4210"/>
                  </a:srgbClr>
                </a:gs>
                <a:gs pos="71429">
                  <a:srgbClr val="FF0000">
                    <a:alpha val="1993"/>
                  </a:srgbClr>
                </a:gs>
                <a:gs pos="85714">
                  <a:srgbClr val="FF0000">
                    <a:alpha val="793"/>
                  </a:srgbClr>
                </a:gs>
                <a:gs pos="100000">
                  <a:srgbClr val="FF00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3531500">
              <a:off x="3083501" y="797326"/>
              <a:ext cx="437545" cy="11286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7765060">
              <a:off x="328071" y="923975"/>
              <a:ext cx="693814" cy="2213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9816396">
              <a:off x="54121" y="1406740"/>
              <a:ext cx="579326" cy="46200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5891366">
              <a:off x="176201" y="706980"/>
              <a:ext cx="768231" cy="52103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10654911">
              <a:off x="1390118" y="782"/>
              <a:ext cx="792547" cy="8594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-9926613">
              <a:off x="181897" y="2114178"/>
              <a:ext cx="672340" cy="304320"/>
            </a:xfrm>
            <a:prstGeom prst="ellipse">
              <a:avLst/>
            </a:prstGeom>
            <a:gradFill>
              <a:gsLst>
                <a:gs pos="0">
                  <a:srgbClr val="FF0000">
                    <a:alpha val="18884"/>
                  </a:srgbClr>
                </a:gs>
                <a:gs pos="14286">
                  <a:srgbClr val="FF0000">
                    <a:alpha val="17499"/>
                  </a:srgbClr>
                </a:gs>
                <a:gs pos="28571">
                  <a:srgbClr val="FF0000">
                    <a:alpha val="13874"/>
                  </a:srgbClr>
                </a:gs>
                <a:gs pos="42857">
                  <a:srgbClr val="FF0000">
                    <a:alpha val="9332"/>
                  </a:srgbClr>
                </a:gs>
                <a:gs pos="57143">
                  <a:srgbClr val="FF0000">
                    <a:alpha val="5284"/>
                  </a:srgbClr>
                </a:gs>
                <a:gs pos="71429">
                  <a:srgbClr val="FF0000">
                    <a:alpha val="2509"/>
                  </a:srgbClr>
                </a:gs>
                <a:gs pos="85714">
                  <a:srgbClr val="FF0000">
                    <a:alpha val="1000"/>
                  </a:srgbClr>
                </a:gs>
                <a:gs pos="100000">
                  <a:srgbClr val="FF0000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3226957">
              <a:off x="671551" y="972230"/>
              <a:ext cx="528260" cy="280300"/>
            </a:xfrm>
            <a:prstGeom prst="ellipse">
              <a:avLst/>
            </a:prstGeom>
            <a:gradFill>
              <a:gsLst>
                <a:gs pos="0">
                  <a:srgbClr val="FFFFFF">
                    <a:alpha val="29107"/>
                  </a:srgbClr>
                </a:gs>
                <a:gs pos="14286">
                  <a:srgbClr val="FFFFFF">
                    <a:alpha val="27107"/>
                  </a:srgbClr>
                </a:gs>
                <a:gs pos="28571">
                  <a:srgbClr val="FFFFFF">
                    <a:alpha val="21768"/>
                  </a:srgbClr>
                </a:gs>
                <a:gs pos="42857">
                  <a:srgbClr val="FFFFFF">
                    <a:alpha val="14873"/>
                  </a:srgbClr>
                </a:gs>
                <a:gs pos="57143">
                  <a:srgbClr val="FFFFFF">
                    <a:alpha val="8536"/>
                  </a:srgbClr>
                </a:gs>
                <a:gs pos="71429">
                  <a:srgbClr val="FFFFFF">
                    <a:alpha val="4090"/>
                  </a:srgbClr>
                </a:gs>
                <a:gs pos="85714">
                  <a:srgbClr val="FFFFFF">
                    <a:alpha val="1638"/>
                  </a:srgbClr>
                </a:gs>
                <a:gs pos="100000">
                  <a:srgbClr val="FFFFFF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5330116">
              <a:off x="1645606" y="3506103"/>
              <a:ext cx="290122" cy="2839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-10000575">
              <a:off x="1151512" y="3536533"/>
              <a:ext cx="527795" cy="497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7798349">
              <a:off x="593976" y="1895166"/>
              <a:ext cx="319619" cy="283835"/>
            </a:xfrm>
            <a:prstGeom prst="ellipse">
              <a:avLst/>
            </a:prstGeom>
            <a:gradFill>
              <a:gsLst>
                <a:gs pos="0">
                  <a:srgbClr val="FF00FF">
                    <a:alpha val="29962"/>
                  </a:srgbClr>
                </a:gs>
                <a:gs pos="14286">
                  <a:srgbClr val="FF00FF">
                    <a:alpha val="27915"/>
                  </a:srgbClr>
                </a:gs>
                <a:gs pos="28571">
                  <a:srgbClr val="FF00FF">
                    <a:alpha val="22442"/>
                  </a:srgbClr>
                </a:gs>
                <a:gs pos="42857">
                  <a:srgbClr val="FF00FF">
                    <a:alpha val="15355"/>
                  </a:srgbClr>
                </a:gs>
                <a:gs pos="57143">
                  <a:srgbClr val="FF00FF">
                    <a:alpha val="8823"/>
                  </a:srgbClr>
                </a:gs>
                <a:gs pos="71429">
                  <a:srgbClr val="FF00FF">
                    <a:alpha val="4232"/>
                  </a:srgbClr>
                </a:gs>
                <a:gs pos="85714">
                  <a:srgbClr val="FF00FF">
                    <a:alpha val="1695"/>
                  </a:srgbClr>
                </a:gs>
                <a:gs pos="100000">
                  <a:srgbClr val="FF00FF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9349037">
              <a:off x="714780" y="147934"/>
              <a:ext cx="797530" cy="21278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-8826564">
              <a:off x="587560" y="2775421"/>
              <a:ext cx="636124" cy="1488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9144407">
              <a:off x="676271" y="188897"/>
              <a:ext cx="749475" cy="18242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-9203560">
              <a:off x="621817" y="2103038"/>
              <a:ext cx="657708" cy="3547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7237048">
              <a:off x="179653" y="760855"/>
              <a:ext cx="394351" cy="14641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-8752776">
              <a:off x="400739" y="1352671"/>
              <a:ext cx="661640" cy="1516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7504070">
              <a:off x="825270" y="566822"/>
              <a:ext cx="637708" cy="3697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3170205">
              <a:off x="547279" y="2524504"/>
              <a:ext cx="483261" cy="1759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6844252">
              <a:off x="596988" y="2100822"/>
              <a:ext cx="311080" cy="24338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7906276">
              <a:off x="229932" y="2205535"/>
              <a:ext cx="773193" cy="47108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-8912321">
              <a:off x="2463075" y="320378"/>
              <a:ext cx="714007" cy="13274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7748929">
              <a:off x="2875642" y="350750"/>
              <a:ext cx="227605" cy="105825"/>
            </a:xfrm>
            <a:prstGeom prst="ellipse">
              <a:avLst/>
            </a:prstGeom>
            <a:gradFill>
              <a:gsLst>
                <a:gs pos="0">
                  <a:srgbClr val="FFEA00">
                    <a:alpha val="32968"/>
                  </a:srgbClr>
                </a:gs>
                <a:gs pos="14286">
                  <a:srgbClr val="FFEA00">
                    <a:alpha val="30764"/>
                  </a:srgbClr>
                </a:gs>
                <a:gs pos="28571">
                  <a:srgbClr val="FFEA00">
                    <a:alpha val="24833"/>
                  </a:srgbClr>
                </a:gs>
                <a:gs pos="42857">
                  <a:srgbClr val="FFEA00">
                    <a:alpha val="17075"/>
                  </a:srgbClr>
                </a:gs>
                <a:gs pos="57143">
                  <a:srgbClr val="FFEA00">
                    <a:alpha val="9855"/>
                  </a:srgbClr>
                </a:gs>
                <a:gs pos="71429">
                  <a:srgbClr val="FFEA00">
                    <a:alpha val="4740"/>
                  </a:srgbClr>
                </a:gs>
                <a:gs pos="85714">
                  <a:srgbClr val="FFEA00">
                    <a:alpha val="1902"/>
                  </a:srgbClr>
                </a:gs>
                <a:gs pos="100000">
                  <a:srgbClr val="FFE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-8337148">
              <a:off x="446214" y="607381"/>
              <a:ext cx="661873" cy="3824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6047518">
              <a:off x="3183955" y="2082301"/>
              <a:ext cx="755097" cy="1007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3804449">
              <a:off x="3001252" y="687620"/>
              <a:ext cx="421698" cy="13121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9958061">
              <a:off x="964163" y="93365"/>
              <a:ext cx="656625" cy="17225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2889274">
              <a:off x="129548" y="2830154"/>
              <a:ext cx="766998" cy="1939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9850980">
              <a:off x="1892917" y="3457729"/>
              <a:ext cx="814781" cy="1117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10300139">
              <a:off x="1651646" y="3451815"/>
              <a:ext cx="766449" cy="17353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8807824">
              <a:off x="505858" y="2598435"/>
              <a:ext cx="657050" cy="387656"/>
            </a:xfrm>
            <a:prstGeom prst="ellipse">
              <a:avLst/>
            </a:prstGeom>
            <a:gradFill>
              <a:gsLst>
                <a:gs pos="0">
                  <a:srgbClr val="FF0000">
                    <a:alpha val="23418"/>
                  </a:srgbClr>
                </a:gs>
                <a:gs pos="14286">
                  <a:srgbClr val="FF0000">
                    <a:alpha val="21747"/>
                  </a:srgbClr>
                </a:gs>
                <a:gs pos="28571">
                  <a:srgbClr val="FF0000">
                    <a:alpha val="17337"/>
                  </a:srgbClr>
                </a:gs>
                <a:gs pos="42857">
                  <a:srgbClr val="FF0000">
                    <a:alpha val="11741"/>
                  </a:srgbClr>
                </a:gs>
                <a:gs pos="57143">
                  <a:srgbClr val="FF0000">
                    <a:alpha val="6686"/>
                  </a:srgbClr>
                </a:gs>
                <a:gs pos="71429">
                  <a:srgbClr val="FF0000">
                    <a:alpha val="3187"/>
                  </a:srgbClr>
                </a:gs>
                <a:gs pos="85714">
                  <a:srgbClr val="FF0000">
                    <a:alpha val="1273"/>
                  </a:srgbClr>
                </a:gs>
                <a:gs pos="100000">
                  <a:srgbClr val="FF00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10794147">
              <a:off x="471689" y="475125"/>
              <a:ext cx="681238" cy="4058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-10277061">
              <a:off x="468871" y="511577"/>
              <a:ext cx="708450" cy="393922"/>
            </a:xfrm>
            <a:prstGeom prst="ellipse">
              <a:avLst/>
            </a:prstGeom>
            <a:gradFill>
              <a:gsLst>
                <a:gs pos="0">
                  <a:srgbClr val="FF0000">
                    <a:alpha val="26393"/>
                  </a:srgbClr>
                </a:gs>
                <a:gs pos="14286">
                  <a:srgbClr val="FF0000">
                    <a:alpha val="24546"/>
                  </a:srgbClr>
                </a:gs>
                <a:gs pos="28571">
                  <a:srgbClr val="FF0000">
                    <a:alpha val="19642"/>
                  </a:srgbClr>
                </a:gs>
                <a:gs pos="42857">
                  <a:srgbClr val="FF0000">
                    <a:alpha val="13362"/>
                  </a:srgbClr>
                </a:gs>
                <a:gs pos="57143">
                  <a:srgbClr val="FF0000">
                    <a:alpha val="7640"/>
                  </a:srgbClr>
                </a:gs>
                <a:gs pos="71429">
                  <a:srgbClr val="FF0000">
                    <a:alpha val="3652"/>
                  </a:srgbClr>
                </a:gs>
                <a:gs pos="85714">
                  <a:srgbClr val="FF0000">
                    <a:alpha val="1460"/>
                  </a:srgbClr>
                </a:gs>
                <a:gs pos="100000">
                  <a:srgbClr val="FF00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10723864">
              <a:off x="1637738" y="-681"/>
              <a:ext cx="294848" cy="142319"/>
            </a:xfrm>
            <a:prstGeom prst="ellipse">
              <a:avLst/>
            </a:prstGeom>
            <a:gradFill>
              <a:gsLst>
                <a:gs pos="0">
                  <a:srgbClr val="9BA3FF">
                    <a:alpha val="32968"/>
                  </a:srgbClr>
                </a:gs>
                <a:gs pos="14286">
                  <a:srgbClr val="9BA3FF">
                    <a:alpha val="30764"/>
                  </a:srgbClr>
                </a:gs>
                <a:gs pos="28571">
                  <a:srgbClr val="9BA3FF">
                    <a:alpha val="24833"/>
                  </a:srgbClr>
                </a:gs>
                <a:gs pos="42857">
                  <a:srgbClr val="9BA3FF">
                    <a:alpha val="17075"/>
                  </a:srgbClr>
                </a:gs>
                <a:gs pos="57143">
                  <a:srgbClr val="9BA3FF">
                    <a:alpha val="9855"/>
                  </a:srgbClr>
                </a:gs>
                <a:gs pos="71429">
                  <a:srgbClr val="9BA3FF">
                    <a:alpha val="4740"/>
                  </a:srgbClr>
                </a:gs>
                <a:gs pos="85714">
                  <a:srgbClr val="9BA3FF">
                    <a:alpha val="1902"/>
                  </a:srgbClr>
                </a:gs>
                <a:gs pos="100000">
                  <a:srgbClr val="9BA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4216792">
              <a:off x="380526" y="2498579"/>
              <a:ext cx="702656" cy="116065"/>
            </a:xfrm>
            <a:prstGeom prst="ellipse">
              <a:avLst/>
            </a:prstGeom>
            <a:gradFill>
              <a:gsLst>
                <a:gs pos="0">
                  <a:srgbClr val="FFFFFF">
                    <a:alpha val="31565"/>
                  </a:srgbClr>
                </a:gs>
                <a:gs pos="14286">
                  <a:srgbClr val="FFFFFF">
                    <a:alpha val="29433"/>
                  </a:srgbClr>
                </a:gs>
                <a:gs pos="28571">
                  <a:srgbClr val="FFFFFF">
                    <a:alpha val="23714"/>
                  </a:srgbClr>
                </a:gs>
                <a:gs pos="42857">
                  <a:srgbClr val="FFFFFF">
                    <a:alpha val="16268"/>
                  </a:srgbClr>
                </a:gs>
                <a:gs pos="57143">
                  <a:srgbClr val="FFFFFF">
                    <a:alpha val="9369"/>
                  </a:srgbClr>
                </a:gs>
                <a:gs pos="71429">
                  <a:srgbClr val="FFFFFF">
                    <a:alpha val="4501"/>
                  </a:srgbClr>
                </a:gs>
                <a:gs pos="85714">
                  <a:srgbClr val="FFFFFF">
                    <a:alpha val="1804"/>
                  </a:srgbClr>
                </a:gs>
                <a:gs pos="100000">
                  <a:srgbClr val="FFFFFF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-9383319">
              <a:off x="2135884" y="147532"/>
              <a:ext cx="768073" cy="8061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7327738">
              <a:off x="471459" y="2197251"/>
              <a:ext cx="686652" cy="414147"/>
            </a:xfrm>
            <a:prstGeom prst="ellipse">
              <a:avLst/>
            </a:prstGeom>
            <a:gradFill>
              <a:gsLst>
                <a:gs pos="0">
                  <a:srgbClr val="FF00FF">
                    <a:alpha val="18951"/>
                  </a:srgbClr>
                </a:gs>
                <a:gs pos="14286">
                  <a:srgbClr val="FF00FF">
                    <a:alpha val="17562"/>
                  </a:srgbClr>
                </a:gs>
                <a:gs pos="28571">
                  <a:srgbClr val="FF00FF">
                    <a:alpha val="13925"/>
                  </a:srgbClr>
                </a:gs>
                <a:gs pos="42857">
                  <a:srgbClr val="FF00FF">
                    <a:alpha val="9367"/>
                  </a:srgbClr>
                </a:gs>
                <a:gs pos="57143">
                  <a:srgbClr val="FF00FF">
                    <a:alpha val="5304"/>
                  </a:srgbClr>
                </a:gs>
                <a:gs pos="71429">
                  <a:srgbClr val="FF00FF">
                    <a:alpha val="2519"/>
                  </a:srgbClr>
                </a:gs>
                <a:gs pos="85714">
                  <a:srgbClr val="FF00FF">
                    <a:alpha val="1004"/>
                  </a:srgbClr>
                </a:gs>
                <a:gs pos="100000">
                  <a:srgbClr val="FF00FF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5904103">
              <a:off x="503596" y="1566567"/>
              <a:ext cx="718044" cy="2525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9346566">
              <a:off x="614892" y="2562465"/>
              <a:ext cx="750429" cy="41068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10546609">
              <a:off x="666310" y="2117598"/>
              <a:ext cx="312106" cy="248808"/>
            </a:xfrm>
            <a:prstGeom prst="ellipse">
              <a:avLst/>
            </a:prstGeom>
            <a:gradFill>
              <a:gsLst>
                <a:gs pos="0">
                  <a:srgbClr val="FF00FF">
                    <a:alpha val="30270"/>
                  </a:srgbClr>
                </a:gs>
                <a:gs pos="14286">
                  <a:srgbClr val="FF00FF">
                    <a:alpha val="28206"/>
                  </a:srgbClr>
                </a:gs>
                <a:gs pos="28571">
                  <a:srgbClr val="FF00FF">
                    <a:alpha val="22686"/>
                  </a:srgbClr>
                </a:gs>
                <a:gs pos="42857">
                  <a:srgbClr val="FF00FF">
                    <a:alpha val="15529"/>
                  </a:srgbClr>
                </a:gs>
                <a:gs pos="57143">
                  <a:srgbClr val="FF00FF">
                    <a:alpha val="8927"/>
                  </a:srgbClr>
                </a:gs>
                <a:gs pos="71429">
                  <a:srgbClr val="FF00FF">
                    <a:alpha val="4283"/>
                  </a:srgbClr>
                </a:gs>
                <a:gs pos="85714">
                  <a:srgbClr val="FF00FF">
                    <a:alpha val="1716"/>
                  </a:srgbClr>
                </a:gs>
                <a:gs pos="100000">
                  <a:srgbClr val="FF00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-10334339">
              <a:off x="1895671" y="2688"/>
              <a:ext cx="301155" cy="113648"/>
            </a:xfrm>
            <a:prstGeom prst="ellipse">
              <a:avLst/>
            </a:prstGeom>
            <a:gradFill>
              <a:gsLst>
                <a:gs pos="0">
                  <a:srgbClr val="FF00FF">
                    <a:alpha val="25820"/>
                  </a:srgbClr>
                </a:gs>
                <a:gs pos="14286">
                  <a:srgbClr val="FF00FF">
                    <a:alpha val="24006"/>
                  </a:srgbClr>
                </a:gs>
                <a:gs pos="28571">
                  <a:srgbClr val="FF00FF">
                    <a:alpha val="19196"/>
                  </a:srgbClr>
                </a:gs>
                <a:gs pos="42857">
                  <a:srgbClr val="FF00FF">
                    <a:alpha val="13048"/>
                  </a:srgbClr>
                </a:gs>
                <a:gs pos="57143">
                  <a:srgbClr val="FF00FF">
                    <a:alpha val="7454"/>
                  </a:srgbClr>
                </a:gs>
                <a:gs pos="71429">
                  <a:srgbClr val="FF00FF">
                    <a:alpha val="3561"/>
                  </a:srgbClr>
                </a:gs>
                <a:gs pos="85714">
                  <a:srgbClr val="FF00FF">
                    <a:alpha val="1424"/>
                  </a:srgbClr>
                </a:gs>
                <a:gs pos="100000">
                  <a:srgbClr val="FF00FF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-8583463">
              <a:off x="476215" y="2556287"/>
              <a:ext cx="756668" cy="4215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4160048">
              <a:off x="982884" y="762042"/>
              <a:ext cx="700381" cy="29334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8459718">
              <a:off x="330415" y="378730"/>
              <a:ext cx="797839" cy="1493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-9464392">
              <a:off x="2053664" y="115435"/>
              <a:ext cx="810794" cy="1012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-10147655">
              <a:off x="122341" y="1317473"/>
              <a:ext cx="548915" cy="3123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7735905">
              <a:off x="453126" y="1160693"/>
              <a:ext cx="556850" cy="407039"/>
            </a:xfrm>
            <a:prstGeom prst="ellipse">
              <a:avLst/>
            </a:prstGeom>
            <a:gradFill>
              <a:gsLst>
                <a:gs pos="0">
                  <a:srgbClr val="FFFF00">
                    <a:alpha val="32868"/>
                  </a:srgbClr>
                </a:gs>
                <a:gs pos="14286">
                  <a:srgbClr val="FFFF00">
                    <a:alpha val="30669"/>
                  </a:srgbClr>
                </a:gs>
                <a:gs pos="28571">
                  <a:srgbClr val="FFFF00">
                    <a:alpha val="24753"/>
                  </a:srgbClr>
                </a:gs>
                <a:gs pos="42857">
                  <a:srgbClr val="FFFF00">
                    <a:alpha val="17017"/>
                  </a:srgbClr>
                </a:gs>
                <a:gs pos="57143">
                  <a:srgbClr val="FFFF00">
                    <a:alpha val="9820"/>
                  </a:srgbClr>
                </a:gs>
                <a:gs pos="71429">
                  <a:srgbClr val="FFFF00">
                    <a:alpha val="4723"/>
                  </a:srgbClr>
                </a:gs>
                <a:gs pos="85714">
                  <a:srgbClr val="FFFF00">
                    <a:alpha val="1895"/>
                  </a:srgbClr>
                </a:gs>
                <a:gs pos="100000">
                  <a:srgbClr val="FFFF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-10049451">
              <a:off x="1778778" y="38290"/>
              <a:ext cx="830827" cy="917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4425275">
              <a:off x="207044" y="1956841"/>
              <a:ext cx="700021" cy="1624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7035723">
              <a:off x="3245874" y="2537849"/>
              <a:ext cx="283321" cy="131067"/>
            </a:xfrm>
            <a:prstGeom prst="ellipse">
              <a:avLst/>
            </a:prstGeom>
            <a:gradFill>
              <a:gsLst>
                <a:gs pos="0">
                  <a:srgbClr val="FF00F1">
                    <a:alpha val="32968"/>
                  </a:srgbClr>
                </a:gs>
                <a:gs pos="14286">
                  <a:srgbClr val="FF00F1">
                    <a:alpha val="30764"/>
                  </a:srgbClr>
                </a:gs>
                <a:gs pos="28571">
                  <a:srgbClr val="FF00F1">
                    <a:alpha val="24833"/>
                  </a:srgbClr>
                </a:gs>
                <a:gs pos="42857">
                  <a:srgbClr val="FF00F1">
                    <a:alpha val="17075"/>
                  </a:srgbClr>
                </a:gs>
                <a:gs pos="57143">
                  <a:srgbClr val="FF00F1">
                    <a:alpha val="9855"/>
                  </a:srgbClr>
                </a:gs>
                <a:gs pos="71429">
                  <a:srgbClr val="FF00F1">
                    <a:alpha val="4740"/>
                  </a:srgbClr>
                </a:gs>
                <a:gs pos="85714">
                  <a:srgbClr val="FF00F1">
                    <a:alpha val="1902"/>
                  </a:srgbClr>
                </a:gs>
                <a:gs pos="100000">
                  <a:srgbClr val="FF00F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-10168674">
              <a:off x="530262" y="2491106"/>
              <a:ext cx="774264" cy="383252"/>
            </a:xfrm>
            <a:prstGeom prst="ellipse">
              <a:avLst/>
            </a:prstGeom>
            <a:gradFill>
              <a:gsLst>
                <a:gs pos="0">
                  <a:srgbClr val="FF00FF">
                    <a:alpha val="32960"/>
                  </a:srgbClr>
                </a:gs>
                <a:gs pos="14286">
                  <a:srgbClr val="FF00FF">
                    <a:alpha val="30757"/>
                  </a:srgbClr>
                </a:gs>
                <a:gs pos="28571">
                  <a:srgbClr val="FF00FF">
                    <a:alpha val="24827"/>
                  </a:srgbClr>
                </a:gs>
                <a:gs pos="42857">
                  <a:srgbClr val="FF00FF">
                    <a:alpha val="17071"/>
                  </a:srgbClr>
                </a:gs>
                <a:gs pos="57143">
                  <a:srgbClr val="FF00FF">
                    <a:alpha val="9852"/>
                  </a:srgbClr>
                </a:gs>
                <a:gs pos="71429">
                  <a:srgbClr val="FF00FF">
                    <a:alpha val="4739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9772985">
              <a:off x="918907" y="79508"/>
              <a:ext cx="763124" cy="2431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3179375">
              <a:off x="299570" y="2579415"/>
              <a:ext cx="797267" cy="49962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-10464862">
              <a:off x="709741" y="819780"/>
              <a:ext cx="748384" cy="46062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-9370632">
              <a:off x="2385482" y="185106"/>
              <a:ext cx="479856" cy="19056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4058330">
              <a:off x="537231" y="2475494"/>
              <a:ext cx="689162" cy="314348"/>
            </a:xfrm>
            <a:prstGeom prst="ellipse">
              <a:avLst/>
            </a:prstGeom>
            <a:gradFill>
              <a:gsLst>
                <a:gs pos="0">
                  <a:srgbClr val="FF00FF">
                    <a:alpha val="30935"/>
                  </a:srgbClr>
                </a:gs>
                <a:gs pos="14286">
                  <a:srgbClr val="FF00FF">
                    <a:alpha val="28836"/>
                  </a:srgbClr>
                </a:gs>
                <a:gs pos="28571">
                  <a:srgbClr val="FF00FF">
                    <a:alpha val="23213"/>
                  </a:srgbClr>
                </a:gs>
                <a:gs pos="42857">
                  <a:srgbClr val="FF00FF">
                    <a:alpha val="15908"/>
                  </a:srgbClr>
                </a:gs>
                <a:gs pos="57143">
                  <a:srgbClr val="FF00FF">
                    <a:alpha val="9154"/>
                  </a:srgbClr>
                </a:gs>
                <a:gs pos="71429">
                  <a:srgbClr val="FF00FF">
                    <a:alpha val="4394"/>
                  </a:srgbClr>
                </a:gs>
                <a:gs pos="85714">
                  <a:srgbClr val="FF00FF">
                    <a:alpha val="1761"/>
                  </a:srgbClr>
                </a:gs>
                <a:gs pos="100000">
                  <a:srgbClr val="FF00FF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8881953">
              <a:off x="2626597" y="3100933"/>
              <a:ext cx="394351" cy="22474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3279614">
              <a:off x="2920553" y="801331"/>
              <a:ext cx="684493" cy="203529"/>
            </a:xfrm>
            <a:prstGeom prst="ellipse">
              <a:avLst/>
            </a:prstGeom>
            <a:gradFill>
              <a:gsLst>
                <a:gs pos="0">
                  <a:srgbClr val="FFAA00">
                    <a:alpha val="32968"/>
                  </a:srgbClr>
                </a:gs>
                <a:gs pos="14286">
                  <a:srgbClr val="FFAA00">
                    <a:alpha val="30764"/>
                  </a:srgbClr>
                </a:gs>
                <a:gs pos="28571">
                  <a:srgbClr val="FFAA00">
                    <a:alpha val="24833"/>
                  </a:srgbClr>
                </a:gs>
                <a:gs pos="42857">
                  <a:srgbClr val="FFAA00">
                    <a:alpha val="17075"/>
                  </a:srgbClr>
                </a:gs>
                <a:gs pos="57143">
                  <a:srgbClr val="FFAA00">
                    <a:alpha val="9855"/>
                  </a:srgbClr>
                </a:gs>
                <a:gs pos="71429">
                  <a:srgbClr val="FFAA00">
                    <a:alpha val="4740"/>
                  </a:srgbClr>
                </a:gs>
                <a:gs pos="85714">
                  <a:srgbClr val="FFAA00">
                    <a:alpha val="1902"/>
                  </a:srgbClr>
                </a:gs>
                <a:gs pos="100000">
                  <a:srgbClr val="FFA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8945814">
              <a:off x="559384" y="259378"/>
              <a:ext cx="686046" cy="89482"/>
            </a:xfrm>
            <a:prstGeom prst="ellipse">
              <a:avLst/>
            </a:prstGeom>
            <a:gradFill>
              <a:gsLst>
                <a:gs pos="0">
                  <a:srgbClr val="FFFF00">
                    <a:alpha val="29082"/>
                  </a:srgbClr>
                </a:gs>
                <a:gs pos="14286">
                  <a:srgbClr val="FFFF00">
                    <a:alpha val="27083"/>
                  </a:srgbClr>
                </a:gs>
                <a:gs pos="28571">
                  <a:srgbClr val="FFFF00">
                    <a:alpha val="21749"/>
                  </a:srgbClr>
                </a:gs>
                <a:gs pos="42857">
                  <a:srgbClr val="FFFF00">
                    <a:alpha val="14859"/>
                  </a:srgbClr>
                </a:gs>
                <a:gs pos="57143">
                  <a:srgbClr val="FFFF00">
                    <a:alpha val="8528"/>
                  </a:srgbClr>
                </a:gs>
                <a:gs pos="71429">
                  <a:srgbClr val="FFFF00">
                    <a:alpha val="4086"/>
                  </a:srgbClr>
                </a:gs>
                <a:gs pos="85714">
                  <a:srgbClr val="FFFF00">
                    <a:alpha val="1636"/>
                  </a:srgbClr>
                </a:gs>
                <a:gs pos="100000">
                  <a:srgbClr val="FFFF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3250822">
              <a:off x="302262" y="1797662"/>
              <a:ext cx="640152" cy="35168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9772984">
              <a:off x="1202146" y="20490"/>
              <a:ext cx="764639" cy="18572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10320552">
              <a:off x="1822641" y="3565270"/>
              <a:ext cx="487455" cy="51516"/>
            </a:xfrm>
            <a:prstGeom prst="ellipse">
              <a:avLst/>
            </a:prstGeom>
            <a:gradFill>
              <a:gsLst>
                <a:gs pos="0">
                  <a:srgbClr val="FFACB6">
                    <a:alpha val="32968"/>
                  </a:srgbClr>
                </a:gs>
                <a:gs pos="14286">
                  <a:srgbClr val="FFACB6">
                    <a:alpha val="30764"/>
                  </a:srgbClr>
                </a:gs>
                <a:gs pos="28571">
                  <a:srgbClr val="FFACB6">
                    <a:alpha val="24833"/>
                  </a:srgbClr>
                </a:gs>
                <a:gs pos="42857">
                  <a:srgbClr val="FFACB6">
                    <a:alpha val="17075"/>
                  </a:srgbClr>
                </a:gs>
                <a:gs pos="57143">
                  <a:srgbClr val="FFACB6">
                    <a:alpha val="9855"/>
                  </a:srgbClr>
                </a:gs>
                <a:gs pos="71429">
                  <a:srgbClr val="FFACB6">
                    <a:alpha val="4740"/>
                  </a:srgbClr>
                </a:gs>
                <a:gs pos="85714">
                  <a:srgbClr val="FFACB6">
                    <a:alpha val="1902"/>
                  </a:srgbClr>
                </a:gs>
                <a:gs pos="100000">
                  <a:srgbClr val="FFACB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7638883">
              <a:off x="603794" y="2153378"/>
              <a:ext cx="728447" cy="50039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-10081054">
              <a:off x="1070240" y="3478364"/>
              <a:ext cx="809401" cy="12385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7234768">
              <a:off x="618440" y="746932"/>
              <a:ext cx="684300" cy="14156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5262165">
              <a:off x="1082038" y="743196"/>
              <a:ext cx="705582" cy="2558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2729012">
              <a:off x="485334" y="1909003"/>
              <a:ext cx="664300" cy="34711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-9113700">
              <a:off x="737391" y="3275279"/>
              <a:ext cx="742662" cy="19733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8209709">
              <a:off x="518739" y="2091442"/>
              <a:ext cx="724794" cy="47377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-8969746">
              <a:off x="691570" y="2935514"/>
              <a:ext cx="694164" cy="9655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-8459348">
              <a:off x="248984" y="2443591"/>
              <a:ext cx="758345" cy="46771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3907194">
              <a:off x="502709" y="1148537"/>
              <a:ext cx="534311" cy="494127"/>
            </a:xfrm>
            <a:prstGeom prst="ellipse">
              <a:avLst/>
            </a:prstGeom>
            <a:gradFill>
              <a:gsLst>
                <a:gs pos="0">
                  <a:srgbClr val="FFAD00">
                    <a:alpha val="7730"/>
                  </a:srgbClr>
                </a:gs>
                <a:gs pos="14286">
                  <a:srgbClr val="FFAD00">
                    <a:alpha val="7128"/>
                  </a:srgbClr>
                </a:gs>
                <a:gs pos="28571">
                  <a:srgbClr val="FFAD00">
                    <a:alpha val="5580"/>
                  </a:srgbClr>
                </a:gs>
                <a:gs pos="42857">
                  <a:srgbClr val="FFAD00">
                    <a:alpha val="3696"/>
                  </a:srgbClr>
                </a:gs>
                <a:gs pos="57143">
                  <a:srgbClr val="FFAD00">
                    <a:alpha val="2065"/>
                  </a:srgbClr>
                </a:gs>
                <a:gs pos="71429">
                  <a:srgbClr val="FFAD00">
                    <a:alpha val="972"/>
                  </a:srgbClr>
                </a:gs>
                <a:gs pos="85714">
                  <a:srgbClr val="FFAD00">
                    <a:alpha val="386"/>
                  </a:srgbClr>
                </a:gs>
                <a:gs pos="100000">
                  <a:srgbClr val="FFAD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7983739">
              <a:off x="811852" y="685638"/>
              <a:ext cx="579047" cy="159574"/>
            </a:xfrm>
            <a:prstGeom prst="ellipse">
              <a:avLst/>
            </a:prstGeom>
            <a:gradFill>
              <a:gsLst>
                <a:gs pos="0">
                  <a:srgbClr val="FFFF00">
                    <a:alpha val="27353"/>
                  </a:srgbClr>
                </a:gs>
                <a:gs pos="14286">
                  <a:srgbClr val="FFFF00">
                    <a:alpha val="25451"/>
                  </a:srgbClr>
                </a:gs>
                <a:gs pos="28571">
                  <a:srgbClr val="FFFF00">
                    <a:alpha val="20391"/>
                  </a:srgbClr>
                </a:gs>
                <a:gs pos="42857">
                  <a:srgbClr val="FFFF00">
                    <a:alpha val="13893"/>
                  </a:srgbClr>
                </a:gs>
                <a:gs pos="57143">
                  <a:srgbClr val="FFFF00">
                    <a:alpha val="7954"/>
                  </a:srgbClr>
                </a:gs>
                <a:gs pos="71429">
                  <a:srgbClr val="FFFF00">
                    <a:alpha val="3805"/>
                  </a:srgbClr>
                </a:gs>
                <a:gs pos="85714">
                  <a:srgbClr val="FFFF00">
                    <a:alpha val="1522"/>
                  </a:srgbClr>
                </a:gs>
                <a:gs pos="100000">
                  <a:srgbClr val="FFFF00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8104627">
              <a:off x="506568" y="1048083"/>
              <a:ext cx="710243" cy="200260"/>
            </a:xfrm>
            <a:prstGeom prst="ellipse">
              <a:avLst/>
            </a:prstGeom>
            <a:gradFill>
              <a:gsLst>
                <a:gs pos="0">
                  <a:srgbClr val="FFFFE4">
                    <a:alpha val="32968"/>
                  </a:srgbClr>
                </a:gs>
                <a:gs pos="14286">
                  <a:srgbClr val="FFFFE4">
                    <a:alpha val="30764"/>
                  </a:srgbClr>
                </a:gs>
                <a:gs pos="28571">
                  <a:srgbClr val="FFFFE4">
                    <a:alpha val="24833"/>
                  </a:srgbClr>
                </a:gs>
                <a:gs pos="42857">
                  <a:srgbClr val="FFFFE4">
                    <a:alpha val="17075"/>
                  </a:srgbClr>
                </a:gs>
                <a:gs pos="57143">
                  <a:srgbClr val="FFFFE4">
                    <a:alpha val="9855"/>
                  </a:srgbClr>
                </a:gs>
                <a:gs pos="71429">
                  <a:srgbClr val="FFFFE4">
                    <a:alpha val="4740"/>
                  </a:srgbClr>
                </a:gs>
                <a:gs pos="85714">
                  <a:srgbClr val="FFFFE4">
                    <a:alpha val="1902"/>
                  </a:srgbClr>
                </a:gs>
                <a:gs pos="100000">
                  <a:srgbClr val="FFFFE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4512247">
              <a:off x="-207339" y="2196966"/>
              <a:ext cx="744160" cy="17577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-9031260">
              <a:off x="598268" y="2135437"/>
              <a:ext cx="767900" cy="48941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-8272486">
              <a:off x="354994" y="3090133"/>
              <a:ext cx="714292" cy="1277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-10680108">
              <a:off x="1716137" y="-13992"/>
              <a:ext cx="445179" cy="149260"/>
            </a:xfrm>
            <a:prstGeom prst="ellipse">
              <a:avLst/>
            </a:prstGeom>
            <a:gradFill>
              <a:gsLst>
                <a:gs pos="0">
                  <a:srgbClr val="FFB8FF">
                    <a:alpha val="32968"/>
                  </a:srgbClr>
                </a:gs>
                <a:gs pos="14286">
                  <a:srgbClr val="FFB8FF">
                    <a:alpha val="30764"/>
                  </a:srgbClr>
                </a:gs>
                <a:gs pos="28571">
                  <a:srgbClr val="FFB8FF">
                    <a:alpha val="24833"/>
                  </a:srgbClr>
                </a:gs>
                <a:gs pos="42857">
                  <a:srgbClr val="FFB8FF">
                    <a:alpha val="17075"/>
                  </a:srgbClr>
                </a:gs>
                <a:gs pos="57143">
                  <a:srgbClr val="FFB8FF">
                    <a:alpha val="9855"/>
                  </a:srgbClr>
                </a:gs>
                <a:gs pos="71429">
                  <a:srgbClr val="FFB8FF">
                    <a:alpha val="4740"/>
                  </a:srgbClr>
                </a:gs>
                <a:gs pos="85714">
                  <a:srgbClr val="FFB8FF">
                    <a:alpha val="1902"/>
                  </a:srgbClr>
                </a:gs>
                <a:gs pos="100000">
                  <a:srgbClr val="FFB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3854973">
              <a:off x="615962" y="1026595"/>
              <a:ext cx="529577" cy="249109"/>
            </a:xfrm>
            <a:prstGeom prst="ellipse">
              <a:avLst/>
            </a:prstGeom>
            <a:gradFill>
              <a:gsLst>
                <a:gs pos="0">
                  <a:srgbClr val="FF0084">
                    <a:alpha val="24852"/>
                  </a:srgbClr>
                </a:gs>
                <a:gs pos="14286">
                  <a:srgbClr val="FF0084">
                    <a:alpha val="23095"/>
                  </a:srgbClr>
                </a:gs>
                <a:gs pos="28571">
                  <a:srgbClr val="FF0084">
                    <a:alpha val="18445"/>
                  </a:srgbClr>
                </a:gs>
                <a:gs pos="42857">
                  <a:srgbClr val="FF0084">
                    <a:alpha val="12518"/>
                  </a:srgbClr>
                </a:gs>
                <a:gs pos="57143">
                  <a:srgbClr val="FF0084">
                    <a:alpha val="7143"/>
                  </a:srgbClr>
                </a:gs>
                <a:gs pos="71429">
                  <a:srgbClr val="FF0084">
                    <a:alpha val="3409"/>
                  </a:srgbClr>
                </a:gs>
                <a:gs pos="85714">
                  <a:srgbClr val="FF0084">
                    <a:alpha val="1362"/>
                  </a:srgbClr>
                </a:gs>
                <a:gs pos="100000">
                  <a:srgbClr val="FF0084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4702645">
              <a:off x="569620" y="1399477"/>
              <a:ext cx="580209" cy="2977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3417025">
              <a:off x="544716" y="2912020"/>
              <a:ext cx="731802" cy="35277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7551062">
              <a:off x="737935" y="2888596"/>
              <a:ext cx="570950" cy="4354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7204700">
              <a:off x="9097" y="801733"/>
              <a:ext cx="700044" cy="1550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-9558277">
              <a:off x="633950" y="1265785"/>
              <a:ext cx="590406" cy="5311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8236366">
              <a:off x="433074" y="464059"/>
              <a:ext cx="382674" cy="66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6864333">
              <a:off x="3158672" y="2526357"/>
              <a:ext cx="559262" cy="65658"/>
            </a:xfrm>
            <a:prstGeom prst="ellipse">
              <a:avLst/>
            </a:prstGeom>
            <a:gradFill>
              <a:gsLst>
                <a:gs pos="0">
                  <a:srgbClr val="FFFFFF">
                    <a:alpha val="31750"/>
                  </a:srgbClr>
                </a:gs>
                <a:gs pos="14286">
                  <a:srgbClr val="FFFFFF">
                    <a:alpha val="29608"/>
                  </a:srgbClr>
                </a:gs>
                <a:gs pos="28571">
                  <a:srgbClr val="FFFFFF">
                    <a:alpha val="23861"/>
                  </a:srgbClr>
                </a:gs>
                <a:gs pos="42857">
                  <a:srgbClr val="FFFFFF">
                    <a:alpha val="16373"/>
                  </a:srgbClr>
                </a:gs>
                <a:gs pos="57143">
                  <a:srgbClr val="FFFFFF">
                    <a:alpha val="9433"/>
                  </a:srgbClr>
                </a:gs>
                <a:gs pos="71429">
                  <a:srgbClr val="FFFFFF">
                    <a:alpha val="4532"/>
                  </a:srgbClr>
                </a:gs>
                <a:gs pos="85714">
                  <a:srgbClr val="FFFFFF">
                    <a:alpha val="1817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-8777438">
              <a:off x="512018" y="2337411"/>
              <a:ext cx="662555" cy="253226"/>
            </a:xfrm>
            <a:prstGeom prst="ellipse">
              <a:avLst/>
            </a:prstGeom>
            <a:gradFill>
              <a:gsLst>
                <a:gs pos="0">
                  <a:srgbClr val="FFB7FF">
                    <a:alpha val="32968"/>
                  </a:srgbClr>
                </a:gs>
                <a:gs pos="14286">
                  <a:srgbClr val="FFB7FF">
                    <a:alpha val="30764"/>
                  </a:srgbClr>
                </a:gs>
                <a:gs pos="28571">
                  <a:srgbClr val="FFB7FF">
                    <a:alpha val="24833"/>
                  </a:srgbClr>
                </a:gs>
                <a:gs pos="42857">
                  <a:srgbClr val="FFB7FF">
                    <a:alpha val="17075"/>
                  </a:srgbClr>
                </a:gs>
                <a:gs pos="57143">
                  <a:srgbClr val="FFB7FF">
                    <a:alpha val="9855"/>
                  </a:srgbClr>
                </a:gs>
                <a:gs pos="71429">
                  <a:srgbClr val="FFB7FF">
                    <a:alpha val="4740"/>
                  </a:srgbClr>
                </a:gs>
                <a:gs pos="85714">
                  <a:srgbClr val="FFB7FF">
                    <a:alpha val="1902"/>
                  </a:srgbClr>
                </a:gs>
                <a:gs pos="100000">
                  <a:srgbClr val="FFB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2758297">
              <a:off x="-51089" y="1698513"/>
              <a:ext cx="635503" cy="421467"/>
            </a:xfrm>
            <a:prstGeom prst="ellipse">
              <a:avLst/>
            </a:prstGeom>
            <a:gradFill>
              <a:gsLst>
                <a:gs pos="0">
                  <a:srgbClr val="FF9900">
                    <a:alpha val="32968"/>
                  </a:srgbClr>
                </a:gs>
                <a:gs pos="14286">
                  <a:srgbClr val="FF9900">
                    <a:alpha val="30764"/>
                  </a:srgbClr>
                </a:gs>
                <a:gs pos="28571">
                  <a:srgbClr val="FF9900">
                    <a:alpha val="24833"/>
                  </a:srgbClr>
                </a:gs>
                <a:gs pos="42857">
                  <a:srgbClr val="FF9900">
                    <a:alpha val="17075"/>
                  </a:srgbClr>
                </a:gs>
                <a:gs pos="57143">
                  <a:srgbClr val="FF9900">
                    <a:alpha val="9855"/>
                  </a:srgbClr>
                </a:gs>
                <a:gs pos="71429">
                  <a:srgbClr val="FF9900">
                    <a:alpha val="4740"/>
                  </a:srgbClr>
                </a:gs>
                <a:gs pos="85714">
                  <a:srgbClr val="FF9900">
                    <a:alpha val="1902"/>
                  </a:srgbClr>
                </a:gs>
                <a:gs pos="100000">
                  <a:srgbClr val="FF9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-8773014">
              <a:off x="463870" y="3216812"/>
              <a:ext cx="759646" cy="1153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8459723">
              <a:off x="357242" y="3109655"/>
              <a:ext cx="755650" cy="13934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7791726">
              <a:off x="635410" y="1478949"/>
              <a:ext cx="615973" cy="4940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2741837">
              <a:off x="91605" y="1288822"/>
              <a:ext cx="615423" cy="205302"/>
            </a:xfrm>
            <a:prstGeom prst="ellipse">
              <a:avLst/>
            </a:prstGeom>
            <a:gradFill>
              <a:gsLst>
                <a:gs pos="0">
                  <a:srgbClr val="FF0000">
                    <a:alpha val="25427"/>
                  </a:srgbClr>
                </a:gs>
                <a:gs pos="14286">
                  <a:srgbClr val="FF0000">
                    <a:alpha val="23636"/>
                  </a:srgbClr>
                </a:gs>
                <a:gs pos="28571">
                  <a:srgbClr val="FF0000">
                    <a:alpha val="18891"/>
                  </a:srgbClr>
                </a:gs>
                <a:gs pos="42857">
                  <a:srgbClr val="FF0000">
                    <a:alpha val="12832"/>
                  </a:srgbClr>
                </a:gs>
                <a:gs pos="57143">
                  <a:srgbClr val="FF0000">
                    <a:alpha val="7327"/>
                  </a:srgbClr>
                </a:gs>
                <a:gs pos="71429">
                  <a:srgbClr val="FF0000">
                    <a:alpha val="3499"/>
                  </a:srgbClr>
                </a:gs>
                <a:gs pos="85714">
                  <a:srgbClr val="FF0000">
                    <a:alpha val="1399"/>
                  </a:srgbClr>
                </a:gs>
                <a:gs pos="100000">
                  <a:srgbClr val="FF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4201235">
              <a:off x="3118134" y="1249751"/>
              <a:ext cx="697020" cy="18524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-10078967">
              <a:off x="1778476" y="27842"/>
              <a:ext cx="763841" cy="1756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5479166">
              <a:off x="-287824" y="1760231"/>
              <a:ext cx="598088" cy="42848"/>
            </a:xfrm>
            <a:prstGeom prst="ellipse">
              <a:avLst/>
            </a:prstGeom>
            <a:gradFill>
              <a:gsLst>
                <a:gs pos="0">
                  <a:srgbClr val="00002E">
                    <a:alpha val="32968"/>
                  </a:srgbClr>
                </a:gs>
                <a:gs pos="14286">
                  <a:srgbClr val="00002E">
                    <a:alpha val="30764"/>
                  </a:srgbClr>
                </a:gs>
                <a:gs pos="28571">
                  <a:srgbClr val="00002E">
                    <a:alpha val="24833"/>
                  </a:srgbClr>
                </a:gs>
                <a:gs pos="42857">
                  <a:srgbClr val="00002E">
                    <a:alpha val="17075"/>
                  </a:srgbClr>
                </a:gs>
                <a:gs pos="57143">
                  <a:srgbClr val="00002E">
                    <a:alpha val="9855"/>
                  </a:srgbClr>
                </a:gs>
                <a:gs pos="71429">
                  <a:srgbClr val="00002E">
                    <a:alpha val="4740"/>
                  </a:srgbClr>
                </a:gs>
                <a:gs pos="85714">
                  <a:srgbClr val="00002E">
                    <a:alpha val="1902"/>
                  </a:srgbClr>
                </a:gs>
                <a:gs pos="100000">
                  <a:srgbClr val="00002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3709430">
              <a:off x="546460" y="1230835"/>
              <a:ext cx="571501" cy="391995"/>
            </a:xfrm>
            <a:prstGeom prst="ellipse">
              <a:avLst/>
            </a:prstGeom>
            <a:gradFill>
              <a:gsLst>
                <a:gs pos="0">
                  <a:srgbClr val="FFDB00">
                    <a:alpha val="32968"/>
                  </a:srgbClr>
                </a:gs>
                <a:gs pos="14286">
                  <a:srgbClr val="FFDB00">
                    <a:alpha val="30764"/>
                  </a:srgbClr>
                </a:gs>
                <a:gs pos="28571">
                  <a:srgbClr val="FFDB00">
                    <a:alpha val="24833"/>
                  </a:srgbClr>
                </a:gs>
                <a:gs pos="42857">
                  <a:srgbClr val="FFDB00">
                    <a:alpha val="17075"/>
                  </a:srgbClr>
                </a:gs>
                <a:gs pos="57143">
                  <a:srgbClr val="FFDB00">
                    <a:alpha val="9855"/>
                  </a:srgbClr>
                </a:gs>
                <a:gs pos="71429">
                  <a:srgbClr val="FFDB00">
                    <a:alpha val="4740"/>
                  </a:srgbClr>
                </a:gs>
                <a:gs pos="85714">
                  <a:srgbClr val="FFDB00">
                    <a:alpha val="1902"/>
                  </a:srgbClr>
                </a:gs>
                <a:gs pos="100000">
                  <a:srgbClr val="FFD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4425879">
              <a:off x="3105543" y="1201206"/>
              <a:ext cx="727224" cy="18380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6825070">
              <a:off x="-61961" y="1149950"/>
              <a:ext cx="401955" cy="30666"/>
            </a:xfrm>
            <a:prstGeom prst="ellipse">
              <a:avLst/>
            </a:prstGeom>
            <a:gradFill>
              <a:gsLst>
                <a:gs pos="0">
                  <a:srgbClr val="0000FF">
                    <a:alpha val="1901"/>
                  </a:srgbClr>
                </a:gs>
                <a:gs pos="14286">
                  <a:srgbClr val="0000FF">
                    <a:alpha val="1749"/>
                  </a:srgbClr>
                </a:gs>
                <a:gs pos="28571">
                  <a:srgbClr val="0000FF">
                    <a:alpha val="1360"/>
                  </a:srgbClr>
                </a:gs>
                <a:gs pos="42857">
                  <a:srgbClr val="0000FF">
                    <a:alpha val="894"/>
                  </a:srgbClr>
                </a:gs>
                <a:gs pos="57143">
                  <a:srgbClr val="0000FF">
                    <a:alpha val="497"/>
                  </a:srgbClr>
                </a:gs>
                <a:gs pos="71429">
                  <a:srgbClr val="0000FF">
                    <a:alpha val="233"/>
                  </a:srgbClr>
                </a:gs>
                <a:gs pos="85714">
                  <a:srgbClr val="0000FF">
                    <a:alpha val="92"/>
                  </a:srgbClr>
                </a:gs>
                <a:gs pos="100000">
                  <a:srgbClr val="0000FF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9598683">
              <a:off x="3345991" y="1588950"/>
              <a:ext cx="535361" cy="422202"/>
            </a:xfrm>
            <a:prstGeom prst="ellipse">
              <a:avLst/>
            </a:prstGeom>
            <a:gradFill>
              <a:gsLst>
                <a:gs pos="0">
                  <a:srgbClr val="0000FF">
                    <a:alpha val="6528"/>
                  </a:srgbClr>
                </a:gs>
                <a:gs pos="14286">
                  <a:srgbClr val="0000FF">
                    <a:alpha val="6017"/>
                  </a:srgbClr>
                </a:gs>
                <a:gs pos="28571">
                  <a:srgbClr val="0000FF">
                    <a:alpha val="4704"/>
                  </a:srgbClr>
                </a:gs>
                <a:gs pos="42857">
                  <a:srgbClr val="0000FF">
                    <a:alpha val="3111"/>
                  </a:srgbClr>
                </a:gs>
                <a:gs pos="57143">
                  <a:srgbClr val="0000FF">
                    <a:alpha val="1736"/>
                  </a:srgbClr>
                </a:gs>
                <a:gs pos="71429">
                  <a:srgbClr val="0000FF">
                    <a:alpha val="816"/>
                  </a:srgbClr>
                </a:gs>
                <a:gs pos="85714">
                  <a:srgbClr val="0000FF">
                    <a:alpha val="324"/>
                  </a:srgbClr>
                </a:gs>
                <a:gs pos="100000">
                  <a:srgbClr val="0000FF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5707696">
              <a:off x="-310470" y="1625381"/>
              <a:ext cx="790238" cy="1483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4931233">
              <a:off x="-266337" y="2020777"/>
              <a:ext cx="580637" cy="374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-8783713">
              <a:off x="572560" y="3217365"/>
              <a:ext cx="693271" cy="152512"/>
            </a:xfrm>
            <a:prstGeom prst="ellipse">
              <a:avLst/>
            </a:prstGeom>
            <a:gradFill>
              <a:gsLst>
                <a:gs pos="0">
                  <a:srgbClr val="FFFF00">
                    <a:alpha val="32403"/>
                  </a:srgbClr>
                </a:gs>
                <a:gs pos="14286">
                  <a:srgbClr val="FFFF00">
                    <a:alpha val="30227"/>
                  </a:srgbClr>
                </a:gs>
                <a:gs pos="28571">
                  <a:srgbClr val="FFFF00">
                    <a:alpha val="24381"/>
                  </a:srgbClr>
                </a:gs>
                <a:gs pos="42857">
                  <a:srgbClr val="FFFF00">
                    <a:alpha val="16749"/>
                  </a:srgbClr>
                </a:gs>
                <a:gs pos="57143">
                  <a:srgbClr val="FFFF00">
                    <a:alpha val="9658"/>
                  </a:srgbClr>
                </a:gs>
                <a:gs pos="71429">
                  <a:srgbClr val="FFFF00">
                    <a:alpha val="4643"/>
                  </a:srgbClr>
                </a:gs>
                <a:gs pos="85714">
                  <a:srgbClr val="FFFF00">
                    <a:alpha val="1863"/>
                  </a:srgbClr>
                </a:gs>
                <a:gs pos="100000">
                  <a:srgbClr val="FFFF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7390055">
              <a:off x="696247" y="1566469"/>
              <a:ext cx="618304" cy="400136"/>
            </a:xfrm>
            <a:prstGeom prst="ellipse">
              <a:avLst/>
            </a:prstGeom>
            <a:gradFill>
              <a:gsLst>
                <a:gs pos="0">
                  <a:srgbClr val="FFFF00">
                    <a:alpha val="25244"/>
                  </a:srgbClr>
                </a:gs>
                <a:gs pos="14286">
                  <a:srgbClr val="FFFF00">
                    <a:alpha val="23464"/>
                  </a:srgbClr>
                </a:gs>
                <a:gs pos="28571">
                  <a:srgbClr val="FFFF00">
                    <a:alpha val="18749"/>
                  </a:srgbClr>
                </a:gs>
                <a:gs pos="42857">
                  <a:srgbClr val="FFFF00">
                    <a:alpha val="12732"/>
                  </a:srgbClr>
                </a:gs>
                <a:gs pos="57143">
                  <a:srgbClr val="FFFF00">
                    <a:alpha val="7268"/>
                  </a:srgbClr>
                </a:gs>
                <a:gs pos="71429">
                  <a:srgbClr val="FFFF00">
                    <a:alpha val="3471"/>
                  </a:srgbClr>
                </a:gs>
                <a:gs pos="85714">
                  <a:srgbClr val="FFFF00">
                    <a:alpha val="1387"/>
                  </a:srgbClr>
                </a:gs>
                <a:gs pos="100000">
                  <a:srgbClr val="FFFF00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3967090">
              <a:off x="703965" y="1335076"/>
              <a:ext cx="612267" cy="459455"/>
            </a:xfrm>
            <a:prstGeom prst="ellipse">
              <a:avLst/>
            </a:prstGeom>
            <a:gradFill>
              <a:gsLst>
                <a:gs pos="0">
                  <a:srgbClr val="FF0000">
                    <a:alpha val="32714"/>
                  </a:srgbClr>
                </a:gs>
                <a:gs pos="14286">
                  <a:srgbClr val="FF0000">
                    <a:alpha val="30523"/>
                  </a:srgbClr>
                </a:gs>
                <a:gs pos="28571">
                  <a:srgbClr val="FF0000">
                    <a:alpha val="24630"/>
                  </a:srgbClr>
                </a:gs>
                <a:gs pos="42857">
                  <a:srgbClr val="FF0000">
                    <a:alpha val="16929"/>
                  </a:srgbClr>
                </a:gs>
                <a:gs pos="57143">
                  <a:srgbClr val="FF0000">
                    <a:alpha val="9766"/>
                  </a:srgbClr>
                </a:gs>
                <a:gs pos="71429">
                  <a:srgbClr val="FF0000">
                    <a:alpha val="4697"/>
                  </a:srgbClr>
                </a:gs>
                <a:gs pos="85714">
                  <a:srgbClr val="FF0000">
                    <a:alpha val="1884"/>
                  </a:srgbClr>
                </a:gs>
                <a:gs pos="100000">
                  <a:srgbClr val="FF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4758332">
              <a:off x="412329" y="735138"/>
              <a:ext cx="751736" cy="328114"/>
            </a:xfrm>
            <a:prstGeom prst="ellipse">
              <a:avLst/>
            </a:prstGeom>
            <a:gradFill>
              <a:gsLst>
                <a:gs pos="0">
                  <a:srgbClr val="FF0000">
                    <a:alpha val="23761"/>
                  </a:srgbClr>
                </a:gs>
                <a:gs pos="14286">
                  <a:srgbClr val="FF0000">
                    <a:alpha val="22069"/>
                  </a:srgbClr>
                </a:gs>
                <a:gs pos="28571">
                  <a:srgbClr val="FF0000">
                    <a:alpha val="17602"/>
                  </a:srgbClr>
                </a:gs>
                <a:gs pos="42857">
                  <a:srgbClr val="FF0000">
                    <a:alpha val="11926"/>
                  </a:srgbClr>
                </a:gs>
                <a:gs pos="57143">
                  <a:srgbClr val="FF0000">
                    <a:alpha val="6795"/>
                  </a:srgbClr>
                </a:gs>
                <a:gs pos="71429">
                  <a:srgbClr val="FF0000">
                    <a:alpha val="3240"/>
                  </a:srgbClr>
                </a:gs>
                <a:gs pos="85714">
                  <a:srgbClr val="FF0000">
                    <a:alpha val="1294"/>
                  </a:srgbClr>
                </a:gs>
                <a:gs pos="100000">
                  <a:srgbClr val="FF0000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7951893">
              <a:off x="189980" y="794600"/>
              <a:ext cx="393109" cy="27940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9788389">
              <a:off x="603993" y="1593672"/>
              <a:ext cx="643569" cy="5762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9996077">
              <a:off x="779335" y="800175"/>
              <a:ext cx="642939" cy="279537"/>
            </a:xfrm>
            <a:prstGeom prst="ellipse">
              <a:avLst/>
            </a:prstGeom>
            <a:gradFill>
              <a:gsLst>
                <a:gs pos="0">
                  <a:srgbClr val="FFFF00">
                    <a:alpha val="11191"/>
                  </a:srgbClr>
                </a:gs>
                <a:gs pos="14286">
                  <a:srgbClr val="FFFF00">
                    <a:alpha val="10334"/>
                  </a:srgbClr>
                </a:gs>
                <a:gs pos="28571">
                  <a:srgbClr val="FFFF00">
                    <a:alpha val="8121"/>
                  </a:srgbClr>
                </a:gs>
                <a:gs pos="42857">
                  <a:srgbClr val="FFFF00">
                    <a:alpha val="5404"/>
                  </a:srgbClr>
                </a:gs>
                <a:gs pos="57143">
                  <a:srgbClr val="FFFF00">
                    <a:alpha val="3031"/>
                  </a:srgbClr>
                </a:gs>
                <a:gs pos="71429">
                  <a:srgbClr val="FFFF00">
                    <a:alpha val="1431"/>
                  </a:srgbClr>
                </a:gs>
                <a:gs pos="85714">
                  <a:srgbClr val="FFFF00">
                    <a:alpha val="568"/>
                  </a:srgbClr>
                </a:gs>
                <a:gs pos="100000">
                  <a:srgbClr val="FFFF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7519264">
              <a:off x="410082" y="644251"/>
              <a:ext cx="753216" cy="4053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-8638459">
              <a:off x="1775901" y="926572"/>
              <a:ext cx="245276" cy="10228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-9775602">
              <a:off x="984227" y="2951601"/>
              <a:ext cx="249701" cy="213169"/>
            </a:xfrm>
            <a:prstGeom prst="ellipse">
              <a:avLst/>
            </a:prstGeom>
            <a:gradFill>
              <a:gsLst>
                <a:gs pos="0">
                  <a:srgbClr val="0000FF">
                    <a:alpha val="32578"/>
                  </a:srgbClr>
                </a:gs>
                <a:gs pos="14286">
                  <a:srgbClr val="0000FF">
                    <a:alpha val="30393"/>
                  </a:srgbClr>
                </a:gs>
                <a:gs pos="28571">
                  <a:srgbClr val="0000FF">
                    <a:alpha val="24521"/>
                  </a:srgbClr>
                </a:gs>
                <a:gs pos="42857">
                  <a:srgbClr val="0000FF">
                    <a:alpha val="16850"/>
                  </a:srgbClr>
                </a:gs>
                <a:gs pos="57143">
                  <a:srgbClr val="0000FF">
                    <a:alpha val="9719"/>
                  </a:srgbClr>
                </a:gs>
                <a:gs pos="71429">
                  <a:srgbClr val="0000FF">
                    <a:alpha val="4673"/>
                  </a:srgbClr>
                </a:gs>
                <a:gs pos="85714">
                  <a:srgbClr val="0000FF">
                    <a:alpha val="1875"/>
                  </a:srgbClr>
                </a:gs>
                <a:gs pos="100000">
                  <a:srgbClr val="0000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2854106">
              <a:off x="690951" y="2247098"/>
              <a:ext cx="727418" cy="5261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-8277681">
              <a:off x="252804" y="2963053"/>
              <a:ext cx="809902" cy="1989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3833192">
              <a:off x="297751" y="2478757"/>
              <a:ext cx="621349" cy="207860"/>
            </a:xfrm>
            <a:prstGeom prst="ellipse">
              <a:avLst/>
            </a:prstGeom>
            <a:gradFill>
              <a:gsLst>
                <a:gs pos="0">
                  <a:srgbClr val="FFFF00">
                    <a:alpha val="24087"/>
                  </a:srgbClr>
                </a:gs>
                <a:gs pos="14286">
                  <a:srgbClr val="FFFF00">
                    <a:alpha val="22376"/>
                  </a:srgbClr>
                </a:gs>
                <a:gs pos="28571">
                  <a:srgbClr val="FFFF00">
                    <a:alpha val="17854"/>
                  </a:srgbClr>
                </a:gs>
                <a:gs pos="42857">
                  <a:srgbClr val="FFFF00">
                    <a:alpha val="12102"/>
                  </a:srgbClr>
                </a:gs>
                <a:gs pos="57143">
                  <a:srgbClr val="FFFF00">
                    <a:alpha val="6898"/>
                  </a:srgbClr>
                </a:gs>
                <a:gs pos="71429">
                  <a:srgbClr val="FFFF00">
                    <a:alpha val="3290"/>
                  </a:srgbClr>
                </a:gs>
                <a:gs pos="85714">
                  <a:srgbClr val="FFFF00">
                    <a:alpha val="1314"/>
                  </a:srgbClr>
                </a:gs>
                <a:gs pos="100000">
                  <a:srgbClr val="FFFF00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-9786487">
              <a:off x="83856" y="1959310"/>
              <a:ext cx="682473" cy="408182"/>
            </a:xfrm>
            <a:prstGeom prst="ellipse">
              <a:avLst/>
            </a:prstGeom>
            <a:gradFill>
              <a:gsLst>
                <a:gs pos="0">
                  <a:srgbClr val="FF0000">
                    <a:alpha val="31853"/>
                  </a:srgbClr>
                </a:gs>
                <a:gs pos="14286">
                  <a:srgbClr val="FF0000">
                    <a:alpha val="29706"/>
                  </a:srgbClr>
                </a:gs>
                <a:gs pos="28571">
                  <a:srgbClr val="FF0000">
                    <a:alpha val="23943"/>
                  </a:srgbClr>
                </a:gs>
                <a:gs pos="42857">
                  <a:srgbClr val="FF0000">
                    <a:alpha val="16433"/>
                  </a:srgbClr>
                </a:gs>
                <a:gs pos="57143">
                  <a:srgbClr val="FF0000">
                    <a:alpha val="9468"/>
                  </a:srgbClr>
                </a:gs>
                <a:gs pos="71429">
                  <a:srgbClr val="FF0000">
                    <a:alpha val="4549"/>
                  </a:srgbClr>
                </a:gs>
                <a:gs pos="85714">
                  <a:srgbClr val="FF0000">
                    <a:alpha val="1824"/>
                  </a:srgbClr>
                </a:gs>
                <a:gs pos="100000">
                  <a:srgbClr val="FF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-8655206">
              <a:off x="558613" y="3075891"/>
              <a:ext cx="676896" cy="27918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5375448">
              <a:off x="-67192" y="1515070"/>
              <a:ext cx="666407" cy="3671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-10240771">
              <a:off x="918811" y="2623986"/>
              <a:ext cx="595442" cy="148624"/>
            </a:xfrm>
            <a:prstGeom prst="ellipse">
              <a:avLst/>
            </a:prstGeom>
            <a:gradFill>
              <a:gsLst>
                <a:gs pos="0">
                  <a:srgbClr val="FFFF00">
                    <a:alpha val="19307"/>
                  </a:srgbClr>
                </a:gs>
                <a:gs pos="14286">
                  <a:srgbClr val="FFFF00">
                    <a:alpha val="17895"/>
                  </a:srgbClr>
                </a:gs>
                <a:gs pos="28571">
                  <a:srgbClr val="FFFF00">
                    <a:alpha val="14195"/>
                  </a:srgbClr>
                </a:gs>
                <a:gs pos="42857">
                  <a:srgbClr val="FFFF00">
                    <a:alpha val="9554"/>
                  </a:srgbClr>
                </a:gs>
                <a:gs pos="57143">
                  <a:srgbClr val="FFFF00">
                    <a:alpha val="5412"/>
                  </a:srgbClr>
                </a:gs>
                <a:gs pos="71429">
                  <a:srgbClr val="FFFF00">
                    <a:alpha val="2571"/>
                  </a:srgbClr>
                </a:gs>
                <a:gs pos="85714">
                  <a:srgbClr val="FFFF00">
                    <a:alpha val="1025"/>
                  </a:srgbClr>
                </a:gs>
                <a:gs pos="100000">
                  <a:srgbClr val="FFFF00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9858876">
              <a:off x="1167850" y="26142"/>
              <a:ext cx="842591" cy="2599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6445242">
              <a:off x="1155551" y="733956"/>
              <a:ext cx="722336" cy="38115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3893191">
              <a:off x="314509" y="1984553"/>
              <a:ext cx="711804" cy="4110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8758232">
              <a:off x="657327" y="361854"/>
              <a:ext cx="668027" cy="3674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-10624372">
              <a:off x="1329162" y="3555252"/>
              <a:ext cx="772360" cy="7669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-10022019">
              <a:off x="628012" y="2711349"/>
              <a:ext cx="791839" cy="51963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-8895106">
              <a:off x="1483664" y="875822"/>
              <a:ext cx="622374" cy="2176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-9451240">
              <a:off x="944745" y="1154226"/>
              <a:ext cx="626147" cy="52210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-9795688">
              <a:off x="326582" y="1853310"/>
              <a:ext cx="684978" cy="584386"/>
            </a:xfrm>
            <a:prstGeom prst="ellipse">
              <a:avLst/>
            </a:prstGeom>
            <a:gradFill>
              <a:gsLst>
                <a:gs pos="0">
                  <a:srgbClr val="FF00FF">
                    <a:alpha val="24826"/>
                  </a:srgbClr>
                </a:gs>
                <a:gs pos="14286">
                  <a:srgbClr val="FF00FF">
                    <a:alpha val="23070"/>
                  </a:srgbClr>
                </a:gs>
                <a:gs pos="28571">
                  <a:srgbClr val="FF00FF">
                    <a:alpha val="18425"/>
                  </a:srgbClr>
                </a:gs>
                <a:gs pos="42857">
                  <a:srgbClr val="FF00FF">
                    <a:alpha val="12504"/>
                  </a:srgbClr>
                </a:gs>
                <a:gs pos="57143">
                  <a:srgbClr val="FF00FF">
                    <a:alpha val="7134"/>
                  </a:srgbClr>
                </a:gs>
                <a:gs pos="71429">
                  <a:srgbClr val="FF00FF">
                    <a:alpha val="3405"/>
                  </a:srgbClr>
                </a:gs>
                <a:gs pos="85714">
                  <a:srgbClr val="FF00FF">
                    <a:alpha val="1361"/>
                  </a:srgbClr>
                </a:gs>
                <a:gs pos="100000">
                  <a:srgbClr val="FF00FF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7708385">
              <a:off x="718348" y="1703555"/>
              <a:ext cx="734440" cy="32905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3534447">
              <a:off x="871049" y="1610596"/>
              <a:ext cx="667952" cy="55936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5588703">
              <a:off x="1231947" y="722183"/>
              <a:ext cx="734704" cy="38063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5244865">
              <a:off x="876280" y="429457"/>
              <a:ext cx="758292" cy="510228"/>
            </a:xfrm>
            <a:prstGeom prst="ellipse">
              <a:avLst/>
            </a:prstGeom>
            <a:gradFill>
              <a:gsLst>
                <a:gs pos="0">
                  <a:srgbClr val="FFFFFF">
                    <a:alpha val="27778"/>
                  </a:srgbClr>
                </a:gs>
                <a:gs pos="14286">
                  <a:srgbClr val="FFFFFF">
                    <a:alpha val="25851"/>
                  </a:srgbClr>
                </a:gs>
                <a:gs pos="28571">
                  <a:srgbClr val="FFFFFF">
                    <a:alpha val="20724"/>
                  </a:srgbClr>
                </a:gs>
                <a:gs pos="42857">
                  <a:srgbClr val="FFFFFF">
                    <a:alpha val="14129"/>
                  </a:srgbClr>
                </a:gs>
                <a:gs pos="57143">
                  <a:srgbClr val="FFFFFF">
                    <a:alpha val="8094"/>
                  </a:srgbClr>
                </a:gs>
                <a:gs pos="71429">
                  <a:srgbClr val="FFFFFF">
                    <a:alpha val="3874"/>
                  </a:srgbClr>
                </a:gs>
                <a:gs pos="85714">
                  <a:srgbClr val="FFFFFF">
                    <a:alpha val="1550"/>
                  </a:srgbClr>
                </a:gs>
                <a:gs pos="100000">
                  <a:srgbClr val="FFFFFF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3528159">
              <a:off x="775635" y="2065158"/>
              <a:ext cx="652009" cy="37208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6389329">
              <a:off x="1120978" y="596313"/>
              <a:ext cx="754543" cy="4025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4047355">
              <a:off x="830956" y="2703439"/>
              <a:ext cx="602469" cy="387655"/>
            </a:xfrm>
            <a:prstGeom prst="ellipse">
              <a:avLst/>
            </a:prstGeom>
            <a:gradFill>
              <a:gsLst>
                <a:gs pos="0">
                  <a:srgbClr val="FF0000">
                    <a:alpha val="32826"/>
                  </a:srgbClr>
                </a:gs>
                <a:gs pos="14286">
                  <a:srgbClr val="FF0000">
                    <a:alpha val="30629"/>
                  </a:srgbClr>
                </a:gs>
                <a:gs pos="28571">
                  <a:srgbClr val="FF0000">
                    <a:alpha val="24719"/>
                  </a:srgbClr>
                </a:gs>
                <a:gs pos="42857">
                  <a:srgbClr val="FF0000">
                    <a:alpha val="16993"/>
                  </a:srgbClr>
                </a:gs>
                <a:gs pos="57143">
                  <a:srgbClr val="FF0000">
                    <a:alpha val="9805"/>
                  </a:srgbClr>
                </a:gs>
                <a:gs pos="71429">
                  <a:srgbClr val="FF0000">
                    <a:alpha val="4716"/>
                  </a:srgbClr>
                </a:gs>
                <a:gs pos="85714">
                  <a:srgbClr val="FF0000">
                    <a:alpha val="1892"/>
                  </a:srgbClr>
                </a:gs>
                <a:gs pos="100000">
                  <a:srgbClr val="FF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4773594">
              <a:off x="671751" y="1567694"/>
              <a:ext cx="711345" cy="4447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2927199">
              <a:off x="2664069" y="503168"/>
              <a:ext cx="699475" cy="29589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6667209">
              <a:off x="579130" y="2766340"/>
              <a:ext cx="190174" cy="72017"/>
            </a:xfrm>
            <a:prstGeom prst="ellipse">
              <a:avLst/>
            </a:prstGeom>
            <a:gradFill>
              <a:gsLst>
                <a:gs pos="0">
                  <a:srgbClr val="FFFFFF">
                    <a:alpha val="25582"/>
                  </a:srgbClr>
                </a:gs>
                <a:gs pos="14286">
                  <a:srgbClr val="FFFFFF">
                    <a:alpha val="23782"/>
                  </a:srgbClr>
                </a:gs>
                <a:gs pos="28571">
                  <a:srgbClr val="FFFFFF">
                    <a:alpha val="19011"/>
                  </a:srgbClr>
                </a:gs>
                <a:gs pos="42857">
                  <a:srgbClr val="FFFFFF">
                    <a:alpha val="12917"/>
                  </a:srgbClr>
                </a:gs>
                <a:gs pos="57143">
                  <a:srgbClr val="FFFFFF">
                    <a:alpha val="7377"/>
                  </a:srgbClr>
                </a:gs>
                <a:gs pos="71429">
                  <a:srgbClr val="FFFFFF">
                    <a:alpha val="3524"/>
                  </a:srgbClr>
                </a:gs>
                <a:gs pos="85714">
                  <a:srgbClr val="FFFFFF">
                    <a:alpha val="1409"/>
                  </a:srgbClr>
                </a:gs>
                <a:gs pos="100000">
                  <a:srgbClr val="FFFFFF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8560571">
              <a:off x="831801" y="1960853"/>
              <a:ext cx="690552" cy="4094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6645927">
              <a:off x="-198689" y="1258222"/>
              <a:ext cx="752675" cy="1835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3821038">
              <a:off x="747473" y="2091368"/>
              <a:ext cx="382490" cy="25215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3685644">
              <a:off x="804541" y="1435682"/>
              <a:ext cx="600363" cy="5697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7720673">
              <a:off x="1017795" y="984597"/>
              <a:ext cx="623799" cy="37950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3942802">
              <a:off x="853230" y="1964899"/>
              <a:ext cx="668798" cy="5882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4038206">
              <a:off x="2921084" y="577829"/>
              <a:ext cx="409074" cy="141234"/>
            </a:xfrm>
            <a:prstGeom prst="ellipse">
              <a:avLst/>
            </a:prstGeom>
            <a:gradFill>
              <a:gsLst>
                <a:gs pos="0">
                  <a:srgbClr val="FF54FF">
                    <a:alpha val="32968"/>
                  </a:srgbClr>
                </a:gs>
                <a:gs pos="14286">
                  <a:srgbClr val="FF54FF">
                    <a:alpha val="30764"/>
                  </a:srgbClr>
                </a:gs>
                <a:gs pos="28571">
                  <a:srgbClr val="FF54FF">
                    <a:alpha val="24833"/>
                  </a:srgbClr>
                </a:gs>
                <a:gs pos="42857">
                  <a:srgbClr val="FF54FF">
                    <a:alpha val="17075"/>
                  </a:srgbClr>
                </a:gs>
                <a:gs pos="57143">
                  <a:srgbClr val="FF54FF">
                    <a:alpha val="9855"/>
                  </a:srgbClr>
                </a:gs>
                <a:gs pos="71429">
                  <a:srgbClr val="FF54FF">
                    <a:alpha val="4740"/>
                  </a:srgbClr>
                </a:gs>
                <a:gs pos="85714">
                  <a:srgbClr val="FF54FF">
                    <a:alpha val="1902"/>
                  </a:srgbClr>
                </a:gs>
                <a:gs pos="100000">
                  <a:srgbClr val="FF5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5195610">
              <a:off x="712839" y="1957325"/>
              <a:ext cx="351972" cy="31942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-9596370">
              <a:off x="543558" y="2390089"/>
              <a:ext cx="614010" cy="489015"/>
            </a:xfrm>
            <a:prstGeom prst="ellipse">
              <a:avLst/>
            </a:prstGeom>
            <a:gradFill>
              <a:gsLst>
                <a:gs pos="0">
                  <a:srgbClr val="FFFF00">
                    <a:alpha val="21999"/>
                  </a:srgbClr>
                </a:gs>
                <a:gs pos="14286">
                  <a:srgbClr val="FFFF00">
                    <a:alpha val="20416"/>
                  </a:srgbClr>
                </a:gs>
                <a:gs pos="28571">
                  <a:srgbClr val="FFFF00">
                    <a:alpha val="16248"/>
                  </a:srgbClr>
                </a:gs>
                <a:gs pos="42857">
                  <a:srgbClr val="FFFF00">
                    <a:alpha val="10979"/>
                  </a:srgbClr>
                </a:gs>
                <a:gs pos="57143">
                  <a:srgbClr val="FFFF00">
                    <a:alpha val="6241"/>
                  </a:srgbClr>
                </a:gs>
                <a:gs pos="71429">
                  <a:srgbClr val="FFFF00">
                    <a:alpha val="2971"/>
                  </a:srgbClr>
                </a:gs>
                <a:gs pos="85714">
                  <a:srgbClr val="FFFF00">
                    <a:alpha val="1186"/>
                  </a:srgbClr>
                </a:gs>
                <a:gs pos="100000">
                  <a:srgbClr val="FFFF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7985339">
              <a:off x="974077" y="1016209"/>
              <a:ext cx="672755" cy="2869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-9133261">
              <a:off x="1059857" y="3051620"/>
              <a:ext cx="247977" cy="11462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5774637">
              <a:off x="909185" y="1710844"/>
              <a:ext cx="676681" cy="6031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-8370171">
              <a:off x="424790" y="2983397"/>
              <a:ext cx="676038" cy="2574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7723002">
              <a:off x="885329" y="1167927"/>
              <a:ext cx="652252" cy="5243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3560208">
              <a:off x="-24964" y="2545240"/>
              <a:ext cx="730845" cy="21773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8417601">
              <a:off x="811131" y="1556060"/>
              <a:ext cx="640870" cy="5198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3386282">
              <a:off x="826457" y="1465577"/>
              <a:ext cx="684322" cy="3498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7537590">
              <a:off x="2869319" y="2757869"/>
              <a:ext cx="727148" cy="15281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3429679">
              <a:off x="2859935" y="746405"/>
              <a:ext cx="714714" cy="2645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-10137293">
              <a:off x="1084860" y="3580477"/>
              <a:ext cx="774513" cy="370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5403792">
              <a:off x="1673160" y="780945"/>
              <a:ext cx="653476" cy="389503"/>
            </a:xfrm>
            <a:prstGeom prst="ellipse">
              <a:avLst/>
            </a:prstGeom>
            <a:gradFill>
              <a:gsLst>
                <a:gs pos="0">
                  <a:srgbClr val="FF0000">
                    <a:alpha val="24405"/>
                  </a:srgbClr>
                </a:gs>
                <a:gs pos="14286">
                  <a:srgbClr val="FF0000">
                    <a:alpha val="22674"/>
                  </a:srgbClr>
                </a:gs>
                <a:gs pos="28571">
                  <a:srgbClr val="FF0000">
                    <a:alpha val="18099"/>
                  </a:srgbClr>
                </a:gs>
                <a:gs pos="42857">
                  <a:srgbClr val="FF0000">
                    <a:alpha val="12275"/>
                  </a:srgbClr>
                </a:gs>
                <a:gs pos="57143">
                  <a:srgbClr val="FF0000">
                    <a:alpha val="7000"/>
                  </a:srgbClr>
                </a:gs>
                <a:gs pos="71429">
                  <a:srgbClr val="FF0000">
                    <a:alpha val="3340"/>
                  </a:srgbClr>
                </a:gs>
                <a:gs pos="85714">
                  <a:srgbClr val="FF0000">
                    <a:alpha val="1334"/>
                  </a:srgbClr>
                </a:gs>
                <a:gs pos="100000">
                  <a:srgbClr val="FF0000">
                    <a:alpha val="4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-9461840">
              <a:off x="796024" y="2552462"/>
              <a:ext cx="685933" cy="265935"/>
            </a:xfrm>
            <a:prstGeom prst="ellipse">
              <a:avLst/>
            </a:prstGeom>
            <a:gradFill>
              <a:gsLst>
                <a:gs pos="0">
                  <a:srgbClr val="FF0000">
                    <a:alpha val="28600"/>
                  </a:srgbClr>
                </a:gs>
                <a:gs pos="14286">
                  <a:srgbClr val="FF0000">
                    <a:alpha val="26628"/>
                  </a:srgbClr>
                </a:gs>
                <a:gs pos="28571">
                  <a:srgbClr val="FF0000">
                    <a:alpha val="21369"/>
                  </a:srgbClr>
                </a:gs>
                <a:gs pos="42857">
                  <a:srgbClr val="FF0000">
                    <a:alpha val="14588"/>
                  </a:srgbClr>
                </a:gs>
                <a:gs pos="57143">
                  <a:srgbClr val="FF0000">
                    <a:alpha val="8367"/>
                  </a:srgbClr>
                </a:gs>
                <a:gs pos="71429">
                  <a:srgbClr val="FF0000">
                    <a:alpha val="4007"/>
                  </a:srgbClr>
                </a:gs>
                <a:gs pos="85714">
                  <a:srgbClr val="FF0000">
                    <a:alpha val="1604"/>
                  </a:srgbClr>
                </a:gs>
                <a:gs pos="100000">
                  <a:srgbClr val="FF0000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-8663765">
              <a:off x="2380133" y="267803"/>
              <a:ext cx="672357" cy="21738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-9961671">
              <a:off x="2298170" y="269931"/>
              <a:ext cx="687870" cy="287563"/>
            </a:xfrm>
            <a:prstGeom prst="ellipse">
              <a:avLst/>
            </a:prstGeom>
            <a:gradFill>
              <a:gsLst>
                <a:gs pos="0">
                  <a:srgbClr val="FF8D00">
                    <a:alpha val="32968"/>
                  </a:srgbClr>
                </a:gs>
                <a:gs pos="14286">
                  <a:srgbClr val="FF8D00">
                    <a:alpha val="30764"/>
                  </a:srgbClr>
                </a:gs>
                <a:gs pos="28571">
                  <a:srgbClr val="FF8D00">
                    <a:alpha val="24833"/>
                  </a:srgbClr>
                </a:gs>
                <a:gs pos="42857">
                  <a:srgbClr val="FF8D00">
                    <a:alpha val="17075"/>
                  </a:srgbClr>
                </a:gs>
                <a:gs pos="57143">
                  <a:srgbClr val="FF8D00">
                    <a:alpha val="9855"/>
                  </a:srgbClr>
                </a:gs>
                <a:gs pos="71429">
                  <a:srgbClr val="FF8D00">
                    <a:alpha val="4740"/>
                  </a:srgbClr>
                </a:gs>
                <a:gs pos="85714">
                  <a:srgbClr val="FF8D00">
                    <a:alpha val="1902"/>
                  </a:srgbClr>
                </a:gs>
                <a:gs pos="100000">
                  <a:srgbClr val="FF8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3515071">
              <a:off x="644321" y="1920942"/>
              <a:ext cx="709943" cy="28665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4055612">
              <a:off x="697658" y="2020449"/>
              <a:ext cx="634861" cy="2697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4029512">
              <a:off x="2995425" y="991401"/>
              <a:ext cx="675278" cy="270687"/>
            </a:xfrm>
            <a:prstGeom prst="ellipse">
              <a:avLst/>
            </a:prstGeom>
            <a:gradFill>
              <a:gsLst>
                <a:gs pos="0">
                  <a:srgbClr val="FFFF00">
                    <a:alpha val="31442"/>
                  </a:srgbClr>
                </a:gs>
                <a:gs pos="14286">
                  <a:srgbClr val="FFFF00">
                    <a:alpha val="29316"/>
                  </a:srgbClr>
                </a:gs>
                <a:gs pos="28571">
                  <a:srgbClr val="FFFF00">
                    <a:alpha val="23615"/>
                  </a:srgbClr>
                </a:gs>
                <a:gs pos="42857">
                  <a:srgbClr val="FFFF00">
                    <a:alpha val="16197"/>
                  </a:srgbClr>
                </a:gs>
                <a:gs pos="57143">
                  <a:srgbClr val="FFFF00">
                    <a:alpha val="9327"/>
                  </a:srgbClr>
                </a:gs>
                <a:gs pos="71429">
                  <a:srgbClr val="FFFF00">
                    <a:alpha val="4480"/>
                  </a:srgbClr>
                </a:gs>
                <a:gs pos="85714">
                  <a:srgbClr val="FFFF00">
                    <a:alpha val="1796"/>
                  </a:srgbClr>
                </a:gs>
                <a:gs pos="100000">
                  <a:srgbClr val="FFFF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4704255">
              <a:off x="774152" y="2124181"/>
              <a:ext cx="660394" cy="3259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4556505">
              <a:off x="808239" y="1409916"/>
              <a:ext cx="588611" cy="4509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6346275">
              <a:off x="-80876" y="1067847"/>
              <a:ext cx="763156" cy="42129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9004336">
              <a:off x="370624" y="1935126"/>
              <a:ext cx="735557" cy="42756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7186528">
              <a:off x="840219" y="1255633"/>
              <a:ext cx="641905" cy="360628"/>
            </a:xfrm>
            <a:prstGeom prst="ellipse">
              <a:avLst/>
            </a:prstGeom>
            <a:gradFill>
              <a:gsLst>
                <a:gs pos="0">
                  <a:srgbClr val="FFFF00">
                    <a:alpha val="32902"/>
                  </a:srgbClr>
                </a:gs>
                <a:gs pos="14286">
                  <a:srgbClr val="FFFF00">
                    <a:alpha val="30701"/>
                  </a:srgbClr>
                </a:gs>
                <a:gs pos="28571">
                  <a:srgbClr val="FFFF00">
                    <a:alpha val="24780"/>
                  </a:srgbClr>
                </a:gs>
                <a:gs pos="42857">
                  <a:srgbClr val="FFFF00">
                    <a:alpha val="17037"/>
                  </a:srgbClr>
                </a:gs>
                <a:gs pos="57143">
                  <a:srgbClr val="FFFF00">
                    <a:alpha val="9832"/>
                  </a:srgbClr>
                </a:gs>
                <a:gs pos="71429">
                  <a:srgbClr val="FFFF00">
                    <a:alpha val="4729"/>
                  </a:srgbClr>
                </a:gs>
                <a:gs pos="85714">
                  <a:srgbClr val="FFFF00">
                    <a:alpha val="1897"/>
                  </a:srgbClr>
                </a:gs>
                <a:gs pos="100000">
                  <a:srgbClr val="FFFF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-9634227">
              <a:off x="916586" y="1971974"/>
              <a:ext cx="703833" cy="45223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10368485">
              <a:off x="594218" y="1234971"/>
              <a:ext cx="636582" cy="2550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8719945">
              <a:off x="2365019" y="3110868"/>
              <a:ext cx="773310" cy="23915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3685280">
              <a:off x="874108" y="2131319"/>
              <a:ext cx="632488" cy="4866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-10381267">
              <a:off x="1046393" y="2464222"/>
              <a:ext cx="546449" cy="202366"/>
            </a:xfrm>
            <a:prstGeom prst="ellipse">
              <a:avLst/>
            </a:prstGeom>
            <a:gradFill>
              <a:gsLst>
                <a:gs pos="0">
                  <a:srgbClr val="FFFF00">
                    <a:alpha val="31367"/>
                  </a:srgbClr>
                </a:gs>
                <a:gs pos="14286">
                  <a:srgbClr val="FFFF00">
                    <a:alpha val="29245"/>
                  </a:srgbClr>
                </a:gs>
                <a:gs pos="28571">
                  <a:srgbClr val="FFFF00">
                    <a:alpha val="23556"/>
                  </a:srgbClr>
                </a:gs>
                <a:gs pos="42857">
                  <a:srgbClr val="FFFF00">
                    <a:alpha val="16154"/>
                  </a:srgbClr>
                </a:gs>
                <a:gs pos="57143">
                  <a:srgbClr val="FFFF00">
                    <a:alpha val="9301"/>
                  </a:srgbClr>
                </a:gs>
                <a:gs pos="71429">
                  <a:srgbClr val="FFFF00">
                    <a:alpha val="4467"/>
                  </a:srgbClr>
                </a:gs>
                <a:gs pos="85714">
                  <a:srgbClr val="FFFF00">
                    <a:alpha val="1791"/>
                  </a:srgbClr>
                </a:gs>
                <a:gs pos="100000">
                  <a:srgbClr val="FFFF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-8431115">
              <a:off x="638997" y="2274697"/>
              <a:ext cx="813820" cy="52012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-8367062">
              <a:off x="953200" y="2906103"/>
              <a:ext cx="642262" cy="38788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6008126">
              <a:off x="3153731" y="2024374"/>
              <a:ext cx="770953" cy="1652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4991785">
              <a:off x="-310865" y="1935009"/>
              <a:ext cx="820882" cy="1458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-8511933">
              <a:off x="893665" y="1133501"/>
              <a:ext cx="679746" cy="31500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9849353">
              <a:off x="930523" y="1065730"/>
              <a:ext cx="593588" cy="295312"/>
            </a:xfrm>
            <a:prstGeom prst="ellipse">
              <a:avLst/>
            </a:prstGeom>
            <a:gradFill>
              <a:gsLst>
                <a:gs pos="0">
                  <a:srgbClr val="FFFF00">
                    <a:alpha val="26871"/>
                  </a:srgbClr>
                </a:gs>
                <a:gs pos="14286">
                  <a:srgbClr val="FFFF00">
                    <a:alpha val="24996"/>
                  </a:srgbClr>
                </a:gs>
                <a:gs pos="28571">
                  <a:srgbClr val="FFFF00">
                    <a:alpha val="20015"/>
                  </a:srgbClr>
                </a:gs>
                <a:gs pos="42857">
                  <a:srgbClr val="FFFF00">
                    <a:alpha val="13626"/>
                  </a:srgbClr>
                </a:gs>
                <a:gs pos="57143">
                  <a:srgbClr val="FFFF00">
                    <a:alpha val="7796"/>
                  </a:srgbClr>
                </a:gs>
                <a:gs pos="71429">
                  <a:srgbClr val="FFFF00">
                    <a:alpha val="3728"/>
                  </a:srgbClr>
                </a:gs>
                <a:gs pos="85714">
                  <a:srgbClr val="FFFF00">
                    <a:alpha val="1491"/>
                  </a:srgbClr>
                </a:gs>
                <a:gs pos="100000">
                  <a:srgbClr val="FFFF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4094791">
              <a:off x="-294381" y="2449679"/>
              <a:ext cx="851688" cy="39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-8380436">
              <a:off x="524265" y="1132792"/>
              <a:ext cx="705959" cy="377294"/>
            </a:xfrm>
            <a:prstGeom prst="ellipse">
              <a:avLst/>
            </a:prstGeom>
            <a:gradFill>
              <a:gsLst>
                <a:gs pos="0">
                  <a:srgbClr val="FFFFFF">
                    <a:alpha val="27952"/>
                  </a:srgbClr>
                </a:gs>
                <a:gs pos="14286">
                  <a:srgbClr val="FFFFFF">
                    <a:alpha val="26016"/>
                  </a:srgbClr>
                </a:gs>
                <a:gs pos="28571">
                  <a:srgbClr val="FFFFFF">
                    <a:alpha val="20861"/>
                  </a:srgbClr>
                </a:gs>
                <a:gs pos="42857">
                  <a:srgbClr val="FFFFFF">
                    <a:alpha val="14226"/>
                  </a:srgbClr>
                </a:gs>
                <a:gs pos="57143">
                  <a:srgbClr val="FFFFFF">
                    <a:alpha val="8152"/>
                  </a:srgbClr>
                </a:gs>
                <a:gs pos="71429">
                  <a:srgbClr val="FFFFFF">
                    <a:alpha val="3902"/>
                  </a:srgbClr>
                </a:gs>
                <a:gs pos="85714">
                  <a:srgbClr val="FFFFFF">
                    <a:alpha val="1562"/>
                  </a:srgbClr>
                </a:gs>
                <a:gs pos="100000">
                  <a:srgbClr val="FFFFFF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-8218768">
              <a:off x="507907" y="2824673"/>
              <a:ext cx="654619" cy="314833"/>
            </a:xfrm>
            <a:prstGeom prst="ellipse">
              <a:avLst/>
            </a:prstGeom>
            <a:gradFill>
              <a:gsLst>
                <a:gs pos="0">
                  <a:srgbClr val="FFFF00">
                    <a:alpha val="27198"/>
                  </a:srgbClr>
                </a:gs>
                <a:gs pos="14286">
                  <a:srgbClr val="FFFF00">
                    <a:alpha val="25304"/>
                  </a:srgbClr>
                </a:gs>
                <a:gs pos="28571">
                  <a:srgbClr val="FFFF00">
                    <a:alpha val="20270"/>
                  </a:srgbClr>
                </a:gs>
                <a:gs pos="42857">
                  <a:srgbClr val="FFFF00">
                    <a:alpha val="13807"/>
                  </a:srgbClr>
                </a:gs>
                <a:gs pos="57143">
                  <a:srgbClr val="FFFF00">
                    <a:alpha val="7903"/>
                  </a:srgbClr>
                </a:gs>
                <a:gs pos="71429">
                  <a:srgbClr val="FFFF00">
                    <a:alpha val="3781"/>
                  </a:srgbClr>
                </a:gs>
                <a:gs pos="85714">
                  <a:srgbClr val="FFFF00">
                    <a:alpha val="1512"/>
                  </a:srgbClr>
                </a:gs>
                <a:gs pos="100000">
                  <a:srgbClr val="FFFF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3396693">
              <a:off x="900154" y="2138534"/>
              <a:ext cx="729045" cy="4464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3013114">
              <a:off x="1193512" y="1039328"/>
              <a:ext cx="731622" cy="4370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4832674">
              <a:off x="1229881" y="994214"/>
              <a:ext cx="674776" cy="4010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6394317">
              <a:off x="3260284" y="2339221"/>
              <a:ext cx="580821" cy="356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3701580">
              <a:off x="162799" y="2568088"/>
              <a:ext cx="396896" cy="26683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10508152">
              <a:off x="969855" y="2251642"/>
              <a:ext cx="648574" cy="33239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4203394">
              <a:off x="736204" y="1177847"/>
              <a:ext cx="709043" cy="3532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6683358">
              <a:off x="844966" y="1809331"/>
              <a:ext cx="684509" cy="469660"/>
            </a:xfrm>
            <a:prstGeom prst="ellipse">
              <a:avLst/>
            </a:prstGeom>
            <a:gradFill>
              <a:gsLst>
                <a:gs pos="0">
                  <a:srgbClr val="FFBC00">
                    <a:alpha val="32968"/>
                  </a:srgbClr>
                </a:gs>
                <a:gs pos="14286">
                  <a:srgbClr val="FFBC00">
                    <a:alpha val="30764"/>
                  </a:srgbClr>
                </a:gs>
                <a:gs pos="28571">
                  <a:srgbClr val="FFBC00">
                    <a:alpha val="24833"/>
                  </a:srgbClr>
                </a:gs>
                <a:gs pos="42857">
                  <a:srgbClr val="FFBC00">
                    <a:alpha val="17075"/>
                  </a:srgbClr>
                </a:gs>
                <a:gs pos="57143">
                  <a:srgbClr val="FFBC00">
                    <a:alpha val="9855"/>
                  </a:srgbClr>
                </a:gs>
                <a:gs pos="71429">
                  <a:srgbClr val="FFBC00">
                    <a:alpha val="4740"/>
                  </a:srgbClr>
                </a:gs>
                <a:gs pos="85714">
                  <a:srgbClr val="FFBC00">
                    <a:alpha val="1902"/>
                  </a:srgbClr>
                </a:gs>
                <a:gs pos="100000">
                  <a:srgbClr val="FFB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7534338">
              <a:off x="190863" y="1182977"/>
              <a:ext cx="654305" cy="232083"/>
            </a:xfrm>
            <a:prstGeom prst="ellipse">
              <a:avLst/>
            </a:prstGeom>
            <a:gradFill>
              <a:gsLst>
                <a:gs pos="0">
                  <a:srgbClr val="FFDC00">
                    <a:alpha val="27499"/>
                  </a:srgbClr>
                </a:gs>
                <a:gs pos="14286">
                  <a:srgbClr val="FFDC00">
                    <a:alpha val="25589"/>
                  </a:srgbClr>
                </a:gs>
                <a:gs pos="28571">
                  <a:srgbClr val="FFDC00">
                    <a:alpha val="20506"/>
                  </a:srgbClr>
                </a:gs>
                <a:gs pos="42857">
                  <a:srgbClr val="FFDC00">
                    <a:alpha val="13975"/>
                  </a:srgbClr>
                </a:gs>
                <a:gs pos="57143">
                  <a:srgbClr val="FFDC00">
                    <a:alpha val="8002"/>
                  </a:srgbClr>
                </a:gs>
                <a:gs pos="71429">
                  <a:srgbClr val="FFDC00">
                    <a:alpha val="3829"/>
                  </a:srgbClr>
                </a:gs>
                <a:gs pos="85714">
                  <a:srgbClr val="FFDC00">
                    <a:alpha val="1532"/>
                  </a:srgbClr>
                </a:gs>
                <a:gs pos="100000">
                  <a:srgbClr val="FFDC00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-9627851">
              <a:off x="264593" y="2737493"/>
              <a:ext cx="681506" cy="252685"/>
            </a:xfrm>
            <a:prstGeom prst="ellipse">
              <a:avLst/>
            </a:prstGeom>
            <a:gradFill>
              <a:gsLst>
                <a:gs pos="0">
                  <a:srgbClr val="FF0000">
                    <a:alpha val="7805"/>
                  </a:srgbClr>
                </a:gs>
                <a:gs pos="14286">
                  <a:srgbClr val="FF0000">
                    <a:alpha val="7197"/>
                  </a:srgbClr>
                </a:gs>
                <a:gs pos="28571">
                  <a:srgbClr val="FF0000">
                    <a:alpha val="5635"/>
                  </a:srgbClr>
                </a:gs>
                <a:gs pos="42857">
                  <a:srgbClr val="FF0000">
                    <a:alpha val="3733"/>
                  </a:srgbClr>
                </a:gs>
                <a:gs pos="57143">
                  <a:srgbClr val="FF0000">
                    <a:alpha val="2086"/>
                  </a:srgbClr>
                </a:gs>
                <a:gs pos="71429">
                  <a:srgbClr val="FF0000">
                    <a:alpha val="982"/>
                  </a:srgbClr>
                </a:gs>
                <a:gs pos="85714">
                  <a:srgbClr val="FF0000">
                    <a:alpha val="389"/>
                  </a:srgbClr>
                </a:gs>
                <a:gs pos="100000">
                  <a:srgbClr val="FF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-8985085">
              <a:off x="2382960" y="248480"/>
              <a:ext cx="744225" cy="329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10017521">
              <a:off x="1135574" y="1133141"/>
              <a:ext cx="616696" cy="4374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-8307501">
              <a:off x="1080282" y="1090160"/>
              <a:ext cx="642743" cy="3639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6121522">
              <a:off x="797512" y="2623748"/>
              <a:ext cx="802601" cy="49776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-10073506">
              <a:off x="861059" y="1680172"/>
              <a:ext cx="696862" cy="46550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-10193904">
              <a:off x="1305750" y="843579"/>
              <a:ext cx="668321" cy="343369"/>
            </a:xfrm>
            <a:prstGeom prst="ellipse">
              <a:avLst/>
            </a:prstGeom>
            <a:gradFill>
              <a:gsLst>
                <a:gs pos="0">
                  <a:srgbClr val="FFFF00">
                    <a:alpha val="31491"/>
                  </a:srgbClr>
                </a:gs>
                <a:gs pos="14286">
                  <a:srgbClr val="FFFF00">
                    <a:alpha val="29363"/>
                  </a:srgbClr>
                </a:gs>
                <a:gs pos="28571">
                  <a:srgbClr val="FFFF00">
                    <a:alpha val="23655"/>
                  </a:srgbClr>
                </a:gs>
                <a:gs pos="42857">
                  <a:srgbClr val="FFFF00">
                    <a:alpha val="16225"/>
                  </a:srgbClr>
                </a:gs>
                <a:gs pos="57143">
                  <a:srgbClr val="FFFF00">
                    <a:alpha val="9344"/>
                  </a:srgbClr>
                </a:gs>
                <a:gs pos="71429">
                  <a:srgbClr val="FFFF00">
                    <a:alpha val="4488"/>
                  </a:srgbClr>
                </a:gs>
                <a:gs pos="85714">
                  <a:srgbClr val="FFFF00">
                    <a:alpha val="1799"/>
                  </a:srgbClr>
                </a:gs>
                <a:gs pos="100000">
                  <a:srgbClr val="FFFF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7104220">
              <a:off x="882760" y="1340602"/>
              <a:ext cx="584260" cy="40577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7614807">
              <a:off x="169850" y="677824"/>
              <a:ext cx="774047" cy="49152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2990837">
              <a:off x="950737" y="1985734"/>
              <a:ext cx="658483" cy="6015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5031105">
              <a:off x="1132133" y="888125"/>
              <a:ext cx="665501" cy="3581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4090271">
              <a:off x="41219" y="1211712"/>
              <a:ext cx="365393" cy="10361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5316985">
              <a:off x="927594" y="533827"/>
              <a:ext cx="793383" cy="49240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4613184">
              <a:off x="1124122" y="997347"/>
              <a:ext cx="603018" cy="321545"/>
            </a:xfrm>
            <a:prstGeom prst="ellipse">
              <a:avLst/>
            </a:prstGeom>
            <a:gradFill>
              <a:gsLst>
                <a:gs pos="0">
                  <a:srgbClr val="FF0000">
                    <a:alpha val="30149"/>
                  </a:srgbClr>
                </a:gs>
                <a:gs pos="14286">
                  <a:srgbClr val="FF0000">
                    <a:alpha val="28092"/>
                  </a:srgbClr>
                </a:gs>
                <a:gs pos="28571">
                  <a:srgbClr val="FF0000">
                    <a:alpha val="22591"/>
                  </a:srgbClr>
                </a:gs>
                <a:gs pos="42857">
                  <a:srgbClr val="FF0000">
                    <a:alpha val="15461"/>
                  </a:srgbClr>
                </a:gs>
                <a:gs pos="57143">
                  <a:srgbClr val="FF0000">
                    <a:alpha val="8887"/>
                  </a:srgbClr>
                </a:gs>
                <a:gs pos="71429">
                  <a:srgbClr val="FF0000">
                    <a:alpha val="4263"/>
                  </a:srgbClr>
                </a:gs>
                <a:gs pos="85714">
                  <a:srgbClr val="FF0000">
                    <a:alpha val="1708"/>
                  </a:srgbClr>
                </a:gs>
                <a:gs pos="100000">
                  <a:srgbClr val="FF0000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4201404">
              <a:off x="24494" y="2399541"/>
              <a:ext cx="247891" cy="67565"/>
            </a:xfrm>
            <a:prstGeom prst="ellipse">
              <a:avLst/>
            </a:prstGeom>
            <a:gradFill>
              <a:gsLst>
                <a:gs pos="0">
                  <a:srgbClr val="FF00A1">
                    <a:alpha val="32968"/>
                  </a:srgbClr>
                </a:gs>
                <a:gs pos="14286">
                  <a:srgbClr val="FF00A1">
                    <a:alpha val="30764"/>
                  </a:srgbClr>
                </a:gs>
                <a:gs pos="28571">
                  <a:srgbClr val="FF00A1">
                    <a:alpha val="24833"/>
                  </a:srgbClr>
                </a:gs>
                <a:gs pos="42857">
                  <a:srgbClr val="FF00A1">
                    <a:alpha val="17075"/>
                  </a:srgbClr>
                </a:gs>
                <a:gs pos="57143">
                  <a:srgbClr val="FF00A1">
                    <a:alpha val="9855"/>
                  </a:srgbClr>
                </a:gs>
                <a:gs pos="71429">
                  <a:srgbClr val="FF00A1">
                    <a:alpha val="4740"/>
                  </a:srgbClr>
                </a:gs>
                <a:gs pos="85714">
                  <a:srgbClr val="FF00A1">
                    <a:alpha val="1902"/>
                  </a:srgbClr>
                </a:gs>
                <a:gs pos="100000">
                  <a:srgbClr val="FF00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7175182">
              <a:off x="1108069" y="950686"/>
              <a:ext cx="566722" cy="343623"/>
            </a:xfrm>
            <a:prstGeom prst="ellipse">
              <a:avLst/>
            </a:prstGeom>
            <a:gradFill>
              <a:gsLst>
                <a:gs pos="0">
                  <a:srgbClr val="FF0000">
                    <a:alpha val="17193"/>
                  </a:srgbClr>
                </a:gs>
                <a:gs pos="14286">
                  <a:srgbClr val="FF0000">
                    <a:alpha val="15920"/>
                  </a:srgbClr>
                </a:gs>
                <a:gs pos="28571">
                  <a:srgbClr val="FF0000">
                    <a:alpha val="12597"/>
                  </a:srgbClr>
                </a:gs>
                <a:gs pos="42857">
                  <a:srgbClr val="FF0000">
                    <a:alpha val="8452"/>
                  </a:srgbClr>
                </a:gs>
                <a:gs pos="57143">
                  <a:srgbClr val="FF0000">
                    <a:alpha val="4776"/>
                  </a:srgbClr>
                </a:gs>
                <a:gs pos="71429">
                  <a:srgbClr val="FF0000">
                    <a:alpha val="2265"/>
                  </a:srgbClr>
                </a:gs>
                <a:gs pos="85714">
                  <a:srgbClr val="FF0000">
                    <a:alpha val="902"/>
                  </a:srgbClr>
                </a:gs>
                <a:gs pos="100000">
                  <a:srgbClr val="FF0000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9309141">
              <a:off x="1145384" y="2852240"/>
              <a:ext cx="580034" cy="4087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9612774">
              <a:off x="2073646" y="1476231"/>
              <a:ext cx="658491" cy="47225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10644072">
              <a:off x="909899" y="1030864"/>
              <a:ext cx="567592" cy="233906"/>
            </a:xfrm>
            <a:prstGeom prst="ellipse">
              <a:avLst/>
            </a:prstGeom>
            <a:gradFill>
              <a:gsLst>
                <a:gs pos="0">
                  <a:srgbClr val="FF0000">
                    <a:alpha val="27030"/>
                  </a:srgbClr>
                </a:gs>
                <a:gs pos="14286">
                  <a:srgbClr val="FF0000">
                    <a:alpha val="25146"/>
                  </a:srgbClr>
                </a:gs>
                <a:gs pos="28571">
                  <a:srgbClr val="FF0000">
                    <a:alpha val="20139"/>
                  </a:srgbClr>
                </a:gs>
                <a:gs pos="42857">
                  <a:srgbClr val="FF0000">
                    <a:alpha val="13714"/>
                  </a:srgbClr>
                </a:gs>
                <a:gs pos="57143">
                  <a:srgbClr val="FF0000">
                    <a:alpha val="7848"/>
                  </a:srgbClr>
                </a:gs>
                <a:gs pos="71429">
                  <a:srgbClr val="FF0000">
                    <a:alpha val="3754"/>
                  </a:srgbClr>
                </a:gs>
                <a:gs pos="85714">
                  <a:srgbClr val="FF0000">
                    <a:alpha val="1502"/>
                  </a:srgbClr>
                </a:gs>
                <a:gs pos="100000">
                  <a:srgbClr val="FF0000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3271643">
              <a:off x="83582" y="2765504"/>
              <a:ext cx="653189" cy="140715"/>
            </a:xfrm>
            <a:prstGeom prst="ellipse">
              <a:avLst/>
            </a:prstGeom>
            <a:gradFill>
              <a:gsLst>
                <a:gs pos="0">
                  <a:srgbClr val="FFFF00">
                    <a:alpha val="31177"/>
                  </a:srgbClr>
                </a:gs>
                <a:gs pos="14286">
                  <a:srgbClr val="FFFF00">
                    <a:alpha val="29065"/>
                  </a:srgbClr>
                </a:gs>
                <a:gs pos="28571">
                  <a:srgbClr val="FFFF00">
                    <a:alpha val="23405"/>
                  </a:srgbClr>
                </a:gs>
                <a:gs pos="42857">
                  <a:srgbClr val="FFFF00">
                    <a:alpha val="16045"/>
                  </a:srgbClr>
                </a:gs>
                <a:gs pos="57143">
                  <a:srgbClr val="FFFF00">
                    <a:alpha val="9236"/>
                  </a:srgbClr>
                </a:gs>
                <a:gs pos="71429">
                  <a:srgbClr val="FFFF00">
                    <a:alpha val="4435"/>
                  </a:srgbClr>
                </a:gs>
                <a:gs pos="85714">
                  <a:srgbClr val="FFFF00">
                    <a:alpha val="1778"/>
                  </a:srgbClr>
                </a:gs>
                <a:gs pos="100000">
                  <a:srgbClr val="FFFF00">
                    <a:alpha val="5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4189352">
              <a:off x="1051284" y="2116901"/>
              <a:ext cx="662405" cy="4342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-9134059">
              <a:off x="374258" y="2884523"/>
              <a:ext cx="619615" cy="229040"/>
            </a:xfrm>
            <a:prstGeom prst="ellipse">
              <a:avLst/>
            </a:prstGeom>
            <a:gradFill>
              <a:gsLst>
                <a:gs pos="0">
                  <a:srgbClr val="FF8F00">
                    <a:alpha val="32898"/>
                  </a:srgbClr>
                </a:gs>
                <a:gs pos="14286">
                  <a:srgbClr val="FF8F00">
                    <a:alpha val="30698"/>
                  </a:srgbClr>
                </a:gs>
                <a:gs pos="28571">
                  <a:srgbClr val="FF8F00">
                    <a:alpha val="24777"/>
                  </a:srgbClr>
                </a:gs>
                <a:gs pos="42857">
                  <a:srgbClr val="FF8F00">
                    <a:alpha val="17035"/>
                  </a:srgbClr>
                </a:gs>
                <a:gs pos="57143">
                  <a:srgbClr val="FF8F00">
                    <a:alpha val="9831"/>
                  </a:srgbClr>
                </a:gs>
                <a:gs pos="71429">
                  <a:srgbClr val="FF8F00">
                    <a:alpha val="4728"/>
                  </a:srgbClr>
                </a:gs>
                <a:gs pos="85714">
                  <a:srgbClr val="FF8F00">
                    <a:alpha val="1897"/>
                  </a:srgbClr>
                </a:gs>
                <a:gs pos="100000">
                  <a:srgbClr val="FF8F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5249217">
              <a:off x="-336567" y="1876424"/>
              <a:ext cx="772571" cy="704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8013596">
              <a:off x="1225100" y="1037856"/>
              <a:ext cx="676902" cy="4509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6817609">
              <a:off x="603064" y="1062486"/>
              <a:ext cx="659042" cy="333994"/>
            </a:xfrm>
            <a:prstGeom prst="ellipse">
              <a:avLst/>
            </a:prstGeom>
            <a:gradFill>
              <a:gsLst>
                <a:gs pos="0">
                  <a:srgbClr val="FF0000">
                    <a:alpha val="25783"/>
                  </a:srgbClr>
                </a:gs>
                <a:gs pos="14286">
                  <a:srgbClr val="FF0000">
                    <a:alpha val="23971"/>
                  </a:srgbClr>
                </a:gs>
                <a:gs pos="28571">
                  <a:srgbClr val="FF0000">
                    <a:alpha val="19168"/>
                  </a:srgbClr>
                </a:gs>
                <a:gs pos="42857">
                  <a:srgbClr val="FF0000">
                    <a:alpha val="13027"/>
                  </a:srgbClr>
                </a:gs>
                <a:gs pos="57143">
                  <a:srgbClr val="FF0000">
                    <a:alpha val="7442"/>
                  </a:srgbClr>
                </a:gs>
                <a:gs pos="71429">
                  <a:srgbClr val="FF0000">
                    <a:alpha val="3555"/>
                  </a:srgbClr>
                </a:gs>
                <a:gs pos="85714">
                  <a:srgbClr val="FF0000">
                    <a:alpha val="1421"/>
                  </a:srgbClr>
                </a:gs>
                <a:gs pos="100000">
                  <a:srgbClr val="FF0000">
                    <a:alpha val="4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8587945">
              <a:off x="891250" y="1605239"/>
              <a:ext cx="689820" cy="4358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-9114927">
              <a:off x="968892" y="1440979"/>
              <a:ext cx="722916" cy="3957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-9062546">
              <a:off x="2489439" y="316212"/>
              <a:ext cx="717910" cy="1473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7708822">
              <a:off x="704054" y="997184"/>
              <a:ext cx="635651" cy="48177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-10741129">
              <a:off x="1513274" y="3586840"/>
              <a:ext cx="546440" cy="44746"/>
            </a:xfrm>
            <a:prstGeom prst="ellipse">
              <a:avLst/>
            </a:prstGeom>
            <a:gradFill>
              <a:gsLst>
                <a:gs pos="0">
                  <a:srgbClr val="FFA58F">
                    <a:alpha val="32968"/>
                  </a:srgbClr>
                </a:gs>
                <a:gs pos="14286">
                  <a:srgbClr val="FFA58F">
                    <a:alpha val="30764"/>
                  </a:srgbClr>
                </a:gs>
                <a:gs pos="28571">
                  <a:srgbClr val="FFA58F">
                    <a:alpha val="24833"/>
                  </a:srgbClr>
                </a:gs>
                <a:gs pos="42857">
                  <a:srgbClr val="FFA58F">
                    <a:alpha val="17075"/>
                  </a:srgbClr>
                </a:gs>
                <a:gs pos="57143">
                  <a:srgbClr val="FFA58F">
                    <a:alpha val="9855"/>
                  </a:srgbClr>
                </a:gs>
                <a:gs pos="71429">
                  <a:srgbClr val="FFA58F">
                    <a:alpha val="4740"/>
                  </a:srgbClr>
                </a:gs>
                <a:gs pos="85714">
                  <a:srgbClr val="FFA58F">
                    <a:alpha val="1902"/>
                  </a:srgbClr>
                </a:gs>
                <a:gs pos="100000">
                  <a:srgbClr val="FFA58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9718093">
              <a:off x="805378" y="898432"/>
              <a:ext cx="669133" cy="375706"/>
            </a:xfrm>
            <a:prstGeom prst="ellipse">
              <a:avLst/>
            </a:prstGeom>
            <a:gradFill>
              <a:gsLst>
                <a:gs pos="0">
                  <a:srgbClr val="FF0000">
                    <a:alpha val="23072"/>
                  </a:srgbClr>
                </a:gs>
                <a:gs pos="14286">
                  <a:srgbClr val="FF0000">
                    <a:alpha val="21423"/>
                  </a:srgbClr>
                </a:gs>
                <a:gs pos="28571">
                  <a:srgbClr val="FF0000">
                    <a:alpha val="17072"/>
                  </a:srgbClr>
                </a:gs>
                <a:gs pos="42857">
                  <a:srgbClr val="FF0000">
                    <a:alpha val="11554"/>
                  </a:srgbClr>
                </a:gs>
                <a:gs pos="57143">
                  <a:srgbClr val="FF0000">
                    <a:alpha val="6577"/>
                  </a:srgbClr>
                </a:gs>
                <a:gs pos="71429">
                  <a:srgbClr val="FF0000">
                    <a:alpha val="3134"/>
                  </a:srgbClr>
                </a:gs>
                <a:gs pos="85714">
                  <a:srgbClr val="FF0000">
                    <a:alpha val="1251"/>
                  </a:srgbClr>
                </a:gs>
                <a:gs pos="100000">
                  <a:srgbClr val="FF00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8085272">
              <a:off x="1926633" y="1624825"/>
              <a:ext cx="706175" cy="4484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6570275">
              <a:off x="102783" y="919510"/>
              <a:ext cx="385512" cy="22740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7678682">
              <a:off x="163449" y="608818"/>
              <a:ext cx="692076" cy="2003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-10346206">
              <a:off x="1901533" y="1453362"/>
              <a:ext cx="724855" cy="4255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5508867">
              <a:off x="2263214" y="1422520"/>
              <a:ext cx="352642" cy="32480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5368181">
              <a:off x="1368270" y="1041519"/>
              <a:ext cx="661733" cy="590262"/>
            </a:xfrm>
            <a:prstGeom prst="ellipse">
              <a:avLst/>
            </a:prstGeom>
            <a:gradFill>
              <a:gsLst>
                <a:gs pos="0">
                  <a:srgbClr val="FF3000">
                    <a:alpha val="32968"/>
                  </a:srgbClr>
                </a:gs>
                <a:gs pos="14286">
                  <a:srgbClr val="FF3000">
                    <a:alpha val="30764"/>
                  </a:srgbClr>
                </a:gs>
                <a:gs pos="28571">
                  <a:srgbClr val="FF3000">
                    <a:alpha val="24833"/>
                  </a:srgbClr>
                </a:gs>
                <a:gs pos="42857">
                  <a:srgbClr val="FF3000">
                    <a:alpha val="17075"/>
                  </a:srgbClr>
                </a:gs>
                <a:gs pos="57143">
                  <a:srgbClr val="FF3000">
                    <a:alpha val="9855"/>
                  </a:srgbClr>
                </a:gs>
                <a:gs pos="71429">
                  <a:srgbClr val="FF3000">
                    <a:alpha val="4740"/>
                  </a:srgbClr>
                </a:gs>
                <a:gs pos="85714">
                  <a:srgbClr val="FF3000">
                    <a:alpha val="1902"/>
                  </a:srgbClr>
                </a:gs>
                <a:gs pos="100000">
                  <a:srgbClr val="FF3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-10251250">
              <a:off x="926003" y="3012256"/>
              <a:ext cx="682965" cy="49008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10673452">
              <a:off x="1906569" y="1982323"/>
              <a:ext cx="700188" cy="319183"/>
            </a:xfrm>
            <a:prstGeom prst="ellipse">
              <a:avLst/>
            </a:prstGeom>
            <a:gradFill>
              <a:gsLst>
                <a:gs pos="0">
                  <a:srgbClr val="FF4600">
                    <a:alpha val="32968"/>
                  </a:srgbClr>
                </a:gs>
                <a:gs pos="14286">
                  <a:srgbClr val="FF4600">
                    <a:alpha val="30764"/>
                  </a:srgbClr>
                </a:gs>
                <a:gs pos="28571">
                  <a:srgbClr val="FF4600">
                    <a:alpha val="24833"/>
                  </a:srgbClr>
                </a:gs>
                <a:gs pos="42857">
                  <a:srgbClr val="FF4600">
                    <a:alpha val="17075"/>
                  </a:srgbClr>
                </a:gs>
                <a:gs pos="57143">
                  <a:srgbClr val="FF4600">
                    <a:alpha val="9855"/>
                  </a:srgbClr>
                </a:gs>
                <a:gs pos="71429">
                  <a:srgbClr val="FF4600">
                    <a:alpha val="4740"/>
                  </a:srgbClr>
                </a:gs>
                <a:gs pos="85714">
                  <a:srgbClr val="FF4600">
                    <a:alpha val="1902"/>
                  </a:srgbClr>
                </a:gs>
                <a:gs pos="100000">
                  <a:srgbClr val="FF4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9945637">
              <a:off x="1495781" y="1014564"/>
              <a:ext cx="656628" cy="34174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7074444">
              <a:off x="978082" y="1214434"/>
              <a:ext cx="689761" cy="384689"/>
            </a:xfrm>
            <a:prstGeom prst="ellipse">
              <a:avLst/>
            </a:prstGeom>
            <a:gradFill>
              <a:gsLst>
                <a:gs pos="0">
                  <a:srgbClr val="FF0000">
                    <a:alpha val="24295"/>
                  </a:srgbClr>
                </a:gs>
                <a:gs pos="14286">
                  <a:srgbClr val="FF0000">
                    <a:alpha val="22571"/>
                  </a:srgbClr>
                </a:gs>
                <a:gs pos="28571">
                  <a:srgbClr val="FF0000">
                    <a:alpha val="18014"/>
                  </a:srgbClr>
                </a:gs>
                <a:gs pos="42857">
                  <a:srgbClr val="FF0000">
                    <a:alpha val="12215"/>
                  </a:srgbClr>
                </a:gs>
                <a:gs pos="57143">
                  <a:srgbClr val="FF0000">
                    <a:alpha val="6965"/>
                  </a:srgbClr>
                </a:gs>
                <a:gs pos="71429">
                  <a:srgbClr val="FF0000">
                    <a:alpha val="3323"/>
                  </a:srgbClr>
                </a:gs>
                <a:gs pos="85714">
                  <a:srgbClr val="FF0000">
                    <a:alpha val="1327"/>
                  </a:srgbClr>
                </a:gs>
                <a:gs pos="100000">
                  <a:srgbClr val="FF0000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-9523742">
              <a:off x="1248854" y="1280325"/>
              <a:ext cx="659546" cy="367300"/>
            </a:xfrm>
            <a:prstGeom prst="ellipse">
              <a:avLst/>
            </a:prstGeom>
            <a:gradFill>
              <a:gsLst>
                <a:gs pos="0">
                  <a:srgbClr val="FF0000">
                    <a:alpha val="26156"/>
                  </a:srgbClr>
                </a:gs>
                <a:gs pos="14286">
                  <a:srgbClr val="FF0000">
                    <a:alpha val="24322"/>
                  </a:srgbClr>
                </a:gs>
                <a:gs pos="28571">
                  <a:srgbClr val="FF0000">
                    <a:alpha val="19458"/>
                  </a:srgbClr>
                </a:gs>
                <a:gs pos="42857">
                  <a:srgbClr val="FF0000">
                    <a:alpha val="13232"/>
                  </a:srgbClr>
                </a:gs>
                <a:gs pos="57143">
                  <a:srgbClr val="FF0000">
                    <a:alpha val="7563"/>
                  </a:srgbClr>
                </a:gs>
                <a:gs pos="71429">
                  <a:srgbClr val="FF0000">
                    <a:alpha val="3614"/>
                  </a:srgbClr>
                </a:gs>
                <a:gs pos="85714">
                  <a:srgbClr val="FF0000">
                    <a:alpha val="1445"/>
                  </a:srgbClr>
                </a:gs>
                <a:gs pos="100000">
                  <a:srgbClr val="FF00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7339234">
              <a:off x="1871618" y="1565060"/>
              <a:ext cx="722115" cy="4054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6398599">
              <a:off x="3086791" y="2111251"/>
              <a:ext cx="764746" cy="22565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7136311">
              <a:off x="1279171" y="792784"/>
              <a:ext cx="556702" cy="540365"/>
            </a:xfrm>
            <a:prstGeom prst="ellipse">
              <a:avLst/>
            </a:prstGeom>
            <a:gradFill>
              <a:gsLst>
                <a:gs pos="0">
                  <a:srgbClr val="FF0000">
                    <a:alpha val="31918"/>
                  </a:srgbClr>
                </a:gs>
                <a:gs pos="14286">
                  <a:srgbClr val="FF0000">
                    <a:alpha val="29767"/>
                  </a:srgbClr>
                </a:gs>
                <a:gs pos="28571">
                  <a:srgbClr val="FF0000">
                    <a:alpha val="23994"/>
                  </a:srgbClr>
                </a:gs>
                <a:gs pos="42857">
                  <a:srgbClr val="FF0000">
                    <a:alpha val="16470"/>
                  </a:srgbClr>
                </a:gs>
                <a:gs pos="57143">
                  <a:srgbClr val="FF0000">
                    <a:alpha val="9491"/>
                  </a:srgbClr>
                </a:gs>
                <a:gs pos="71429">
                  <a:srgbClr val="FF0000">
                    <a:alpha val="4560"/>
                  </a:srgbClr>
                </a:gs>
                <a:gs pos="85714">
                  <a:srgbClr val="FF0000">
                    <a:alpha val="1829"/>
                  </a:srgbClr>
                </a:gs>
                <a:gs pos="100000">
                  <a:srgbClr val="FF00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3373899">
              <a:off x="1077028" y="2051958"/>
              <a:ext cx="662704" cy="3545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9303682">
              <a:off x="1008915" y="1304506"/>
              <a:ext cx="721442" cy="29940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-9284508">
              <a:off x="1407715" y="855073"/>
              <a:ext cx="656590" cy="34594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5656219">
              <a:off x="1811245" y="1988412"/>
              <a:ext cx="602401" cy="293376"/>
            </a:xfrm>
            <a:prstGeom prst="ellipse">
              <a:avLst/>
            </a:prstGeom>
            <a:gradFill>
              <a:gsLst>
                <a:gs pos="0">
                  <a:srgbClr val="FFFF00">
                    <a:alpha val="27859"/>
                  </a:srgbClr>
                </a:gs>
                <a:gs pos="14286">
                  <a:srgbClr val="FFFF00">
                    <a:alpha val="25929"/>
                  </a:srgbClr>
                </a:gs>
                <a:gs pos="28571">
                  <a:srgbClr val="FFFF00">
                    <a:alpha val="20788"/>
                  </a:srgbClr>
                </a:gs>
                <a:gs pos="42857">
                  <a:srgbClr val="FFFF00">
                    <a:alpha val="14175"/>
                  </a:srgbClr>
                </a:gs>
                <a:gs pos="57143">
                  <a:srgbClr val="FFFF00">
                    <a:alpha val="8121"/>
                  </a:srgbClr>
                </a:gs>
                <a:gs pos="71429">
                  <a:srgbClr val="FFFF00">
                    <a:alpha val="3887"/>
                  </a:srgbClr>
                </a:gs>
                <a:gs pos="85714">
                  <a:srgbClr val="FFFF00">
                    <a:alpha val="1556"/>
                  </a:srgbClr>
                </a:gs>
                <a:gs pos="100000">
                  <a:srgbClr val="FFFF00">
                    <a:alpha val="5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10646947">
              <a:off x="1620856" y="1213471"/>
              <a:ext cx="688272" cy="448293"/>
            </a:xfrm>
            <a:prstGeom prst="ellipse">
              <a:avLst/>
            </a:prstGeom>
            <a:gradFill>
              <a:gsLst>
                <a:gs pos="0">
                  <a:srgbClr val="FF0000">
                    <a:alpha val="30125"/>
                  </a:srgbClr>
                </a:gs>
                <a:gs pos="14286">
                  <a:srgbClr val="FF0000">
                    <a:alpha val="28069"/>
                  </a:srgbClr>
                </a:gs>
                <a:gs pos="28571">
                  <a:srgbClr val="FF0000">
                    <a:alpha val="22571"/>
                  </a:srgbClr>
                </a:gs>
                <a:gs pos="42857">
                  <a:srgbClr val="FF0000">
                    <a:alpha val="15447"/>
                  </a:srgbClr>
                </a:gs>
                <a:gs pos="57143">
                  <a:srgbClr val="FF0000">
                    <a:alpha val="8878"/>
                  </a:srgbClr>
                </a:gs>
                <a:gs pos="71429">
                  <a:srgbClr val="FF0000">
                    <a:alpha val="4259"/>
                  </a:srgbClr>
                </a:gs>
                <a:gs pos="85714">
                  <a:srgbClr val="FF0000">
                    <a:alpha val="1706"/>
                  </a:srgbClr>
                </a:gs>
                <a:gs pos="100000">
                  <a:srgbClr val="FF00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8480199">
              <a:off x="1174019" y="2221478"/>
              <a:ext cx="662931" cy="41323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3356475">
              <a:off x="67130" y="2462323"/>
              <a:ext cx="721851" cy="3685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4743723">
              <a:off x="1035802" y="2655802"/>
              <a:ext cx="658480" cy="276851"/>
            </a:xfrm>
            <a:prstGeom prst="ellipse">
              <a:avLst/>
            </a:prstGeom>
            <a:gradFill>
              <a:gsLst>
                <a:gs pos="0">
                  <a:srgbClr val="FF0000">
                    <a:alpha val="29080"/>
                  </a:srgbClr>
                </a:gs>
                <a:gs pos="14286">
                  <a:srgbClr val="FF0000">
                    <a:alpha val="27082"/>
                  </a:srgbClr>
                </a:gs>
                <a:gs pos="28571">
                  <a:srgbClr val="FF0000">
                    <a:alpha val="21747"/>
                  </a:srgbClr>
                </a:gs>
                <a:gs pos="42857">
                  <a:srgbClr val="FF0000">
                    <a:alpha val="14858"/>
                  </a:srgbClr>
                </a:gs>
                <a:gs pos="57143">
                  <a:srgbClr val="FF0000">
                    <a:alpha val="8527"/>
                  </a:srgbClr>
                </a:gs>
                <a:gs pos="71429">
                  <a:srgbClr val="FF0000">
                    <a:alpha val="4086"/>
                  </a:srgbClr>
                </a:gs>
                <a:gs pos="85714">
                  <a:srgbClr val="FF0000">
                    <a:alpha val="1636"/>
                  </a:srgbClr>
                </a:gs>
                <a:gs pos="100000">
                  <a:srgbClr val="FF00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9672127">
              <a:off x="2000068" y="3338946"/>
              <a:ext cx="795069" cy="1985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3312344">
              <a:off x="1791834" y="1329814"/>
              <a:ext cx="697393" cy="38948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6612129">
              <a:off x="-147181" y="1080006"/>
              <a:ext cx="734029" cy="142292"/>
            </a:xfrm>
            <a:prstGeom prst="ellipse">
              <a:avLst/>
            </a:prstGeom>
            <a:gradFill>
              <a:gsLst>
                <a:gs pos="0">
                  <a:srgbClr val="FF0000">
                    <a:alpha val="30805"/>
                  </a:srgbClr>
                </a:gs>
                <a:gs pos="14286">
                  <a:srgbClr val="FF0000">
                    <a:alpha val="28713"/>
                  </a:srgbClr>
                </a:gs>
                <a:gs pos="28571">
                  <a:srgbClr val="FF0000">
                    <a:alpha val="23110"/>
                  </a:srgbClr>
                </a:gs>
                <a:gs pos="42857">
                  <a:srgbClr val="FF0000">
                    <a:alpha val="15833"/>
                  </a:srgbClr>
                </a:gs>
                <a:gs pos="57143">
                  <a:srgbClr val="FF0000">
                    <a:alpha val="9109"/>
                  </a:srgbClr>
                </a:gs>
                <a:gs pos="71429">
                  <a:srgbClr val="FF0000">
                    <a:alpha val="4372"/>
                  </a:srgbClr>
                </a:gs>
                <a:gs pos="85714">
                  <a:srgbClr val="FF0000">
                    <a:alpha val="1752"/>
                  </a:srgbClr>
                </a:gs>
                <a:gs pos="100000">
                  <a:srgbClr val="FF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9918647">
              <a:off x="1312909" y="2144159"/>
              <a:ext cx="681641" cy="3950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7861728">
              <a:off x="1835354" y="720734"/>
              <a:ext cx="604966" cy="584023"/>
            </a:xfrm>
            <a:prstGeom prst="ellipse">
              <a:avLst/>
            </a:prstGeom>
            <a:gradFill>
              <a:gsLst>
                <a:gs pos="0">
                  <a:srgbClr val="FF0000">
                    <a:alpha val="28450"/>
                  </a:srgbClr>
                </a:gs>
                <a:gs pos="14286">
                  <a:srgbClr val="FF0000">
                    <a:alpha val="26486"/>
                  </a:srgbClr>
                </a:gs>
                <a:gs pos="28571">
                  <a:srgbClr val="FF0000">
                    <a:alpha val="21251"/>
                  </a:srgbClr>
                </a:gs>
                <a:gs pos="42857">
                  <a:srgbClr val="FF0000">
                    <a:alpha val="14504"/>
                  </a:srgbClr>
                </a:gs>
                <a:gs pos="57143">
                  <a:srgbClr val="FF0000">
                    <a:alpha val="8317"/>
                  </a:srgbClr>
                </a:gs>
                <a:gs pos="71429">
                  <a:srgbClr val="FF0000">
                    <a:alpha val="3983"/>
                  </a:srgbClr>
                </a:gs>
                <a:gs pos="85714">
                  <a:srgbClr val="FF0000">
                    <a:alpha val="1594"/>
                  </a:srgbClr>
                </a:gs>
                <a:gs pos="100000">
                  <a:srgbClr val="FF0000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9026454">
              <a:off x="1210334" y="2057636"/>
              <a:ext cx="692692" cy="3784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-8901600">
              <a:off x="1175856" y="1982356"/>
              <a:ext cx="685209" cy="3960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10552982">
              <a:off x="2373605" y="1377178"/>
              <a:ext cx="365882" cy="33126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-9095690">
              <a:off x="1959887" y="1828711"/>
              <a:ext cx="650234" cy="37735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-9141398">
              <a:off x="1182505" y="1321103"/>
              <a:ext cx="565783" cy="42519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-9014682">
              <a:off x="1301241" y="2223092"/>
              <a:ext cx="638278" cy="3486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3140930">
              <a:off x="62208" y="2842339"/>
              <a:ext cx="775102" cy="1276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5868595">
              <a:off x="2102972" y="1627922"/>
              <a:ext cx="655502" cy="4246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-9102090">
              <a:off x="820218" y="229924"/>
              <a:ext cx="810024" cy="53899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10171228">
              <a:off x="1357559" y="2005196"/>
              <a:ext cx="644445" cy="44759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10793712">
              <a:off x="1597217" y="1359916"/>
              <a:ext cx="663363" cy="369581"/>
            </a:xfrm>
            <a:prstGeom prst="ellipse">
              <a:avLst/>
            </a:prstGeom>
            <a:gradFill>
              <a:gsLst>
                <a:gs pos="0">
                  <a:srgbClr val="FF0000">
                    <a:alpha val="32963"/>
                  </a:srgbClr>
                </a:gs>
                <a:gs pos="14286">
                  <a:srgbClr val="FF0000">
                    <a:alpha val="30759"/>
                  </a:srgbClr>
                </a:gs>
                <a:gs pos="28571">
                  <a:srgbClr val="FF0000">
                    <a:alpha val="24829"/>
                  </a:srgbClr>
                </a:gs>
                <a:gs pos="42857">
                  <a:srgbClr val="FF0000">
                    <a:alpha val="17073"/>
                  </a:srgbClr>
                </a:gs>
                <a:gs pos="57143">
                  <a:srgbClr val="FF0000">
                    <a:alpha val="9853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6264450">
              <a:off x="1117143" y="2239244"/>
              <a:ext cx="567987" cy="393764"/>
            </a:xfrm>
            <a:prstGeom prst="ellipse">
              <a:avLst/>
            </a:prstGeom>
            <a:gradFill>
              <a:gsLst>
                <a:gs pos="0">
                  <a:srgbClr val="FF7A00">
                    <a:alpha val="32968"/>
                  </a:srgbClr>
                </a:gs>
                <a:gs pos="14286">
                  <a:srgbClr val="FF7A00">
                    <a:alpha val="30764"/>
                  </a:srgbClr>
                </a:gs>
                <a:gs pos="28571">
                  <a:srgbClr val="FF7A00">
                    <a:alpha val="24833"/>
                  </a:srgbClr>
                </a:gs>
                <a:gs pos="42857">
                  <a:srgbClr val="FF7A00">
                    <a:alpha val="17075"/>
                  </a:srgbClr>
                </a:gs>
                <a:gs pos="57143">
                  <a:srgbClr val="FF7A00">
                    <a:alpha val="9855"/>
                  </a:srgbClr>
                </a:gs>
                <a:gs pos="71429">
                  <a:srgbClr val="FF7A00">
                    <a:alpha val="4740"/>
                  </a:srgbClr>
                </a:gs>
                <a:gs pos="85714">
                  <a:srgbClr val="FF7A00">
                    <a:alpha val="1902"/>
                  </a:srgbClr>
                </a:gs>
                <a:gs pos="100000">
                  <a:srgbClr val="FF7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4666518">
              <a:off x="1863715" y="1946518"/>
              <a:ext cx="659590" cy="332589"/>
            </a:xfrm>
            <a:prstGeom prst="ellipse">
              <a:avLst/>
            </a:prstGeom>
            <a:gradFill>
              <a:gsLst>
                <a:gs pos="0">
                  <a:srgbClr val="FF0000">
                    <a:alpha val="24139"/>
                  </a:srgbClr>
                </a:gs>
                <a:gs pos="14286">
                  <a:srgbClr val="FF0000">
                    <a:alpha val="22424"/>
                  </a:srgbClr>
                </a:gs>
                <a:gs pos="28571">
                  <a:srgbClr val="FF0000">
                    <a:alpha val="17893"/>
                  </a:srgbClr>
                </a:gs>
                <a:gs pos="42857">
                  <a:srgbClr val="FF0000">
                    <a:alpha val="12130"/>
                  </a:srgbClr>
                </a:gs>
                <a:gs pos="57143">
                  <a:srgbClr val="FF0000">
                    <a:alpha val="6915"/>
                  </a:srgbClr>
                </a:gs>
                <a:gs pos="71429">
                  <a:srgbClr val="FF0000">
                    <a:alpha val="3298"/>
                  </a:srgbClr>
                </a:gs>
                <a:gs pos="85714">
                  <a:srgbClr val="FF0000">
                    <a:alpha val="1318"/>
                  </a:srgbClr>
                </a:gs>
                <a:gs pos="100000">
                  <a:srgbClr val="FF0000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6909623">
              <a:off x="-81820" y="1371410"/>
              <a:ext cx="631548" cy="352326"/>
            </a:xfrm>
            <a:prstGeom prst="ellipse">
              <a:avLst/>
            </a:prstGeom>
            <a:gradFill>
              <a:gsLst>
                <a:gs pos="0">
                  <a:srgbClr val="FF0000">
                    <a:alpha val="10590"/>
                  </a:srgbClr>
                </a:gs>
                <a:gs pos="14286">
                  <a:srgbClr val="FF0000">
                    <a:alpha val="9777"/>
                  </a:srgbClr>
                </a:gs>
                <a:gs pos="28571">
                  <a:srgbClr val="FF0000">
                    <a:alpha val="7677"/>
                  </a:srgbClr>
                </a:gs>
                <a:gs pos="42857">
                  <a:srgbClr val="FF0000">
                    <a:alpha val="5105"/>
                  </a:srgbClr>
                </a:gs>
                <a:gs pos="57143">
                  <a:srgbClr val="FF0000">
                    <a:alpha val="2862"/>
                  </a:srgbClr>
                </a:gs>
                <a:gs pos="71429">
                  <a:srgbClr val="FF0000">
                    <a:alpha val="1350"/>
                  </a:srgbClr>
                </a:gs>
                <a:gs pos="85714">
                  <a:srgbClr val="FF0000">
                    <a:alpha val="536"/>
                  </a:srgbClr>
                </a:gs>
                <a:gs pos="100000">
                  <a:srgbClr val="FF0000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5105326">
              <a:off x="-307243" y="1900552"/>
              <a:ext cx="793836" cy="14385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-10523101">
              <a:off x="953041" y="1518188"/>
              <a:ext cx="709044" cy="365305"/>
            </a:xfrm>
            <a:prstGeom prst="ellipse">
              <a:avLst/>
            </a:prstGeom>
            <a:gradFill>
              <a:gsLst>
                <a:gs pos="0">
                  <a:srgbClr val="FF0000">
                    <a:alpha val="28785"/>
                  </a:srgbClr>
                </a:gs>
                <a:gs pos="14286">
                  <a:srgbClr val="FF0000">
                    <a:alpha val="26803"/>
                  </a:srgbClr>
                </a:gs>
                <a:gs pos="28571">
                  <a:srgbClr val="FF0000">
                    <a:alpha val="21515"/>
                  </a:srgbClr>
                </a:gs>
                <a:gs pos="42857">
                  <a:srgbClr val="FF0000">
                    <a:alpha val="14692"/>
                  </a:srgbClr>
                </a:gs>
                <a:gs pos="57143">
                  <a:srgbClr val="FF0000">
                    <a:alpha val="8428"/>
                  </a:srgbClr>
                </a:gs>
                <a:gs pos="71429">
                  <a:srgbClr val="FF0000">
                    <a:alpha val="4038"/>
                  </a:srgbClr>
                </a:gs>
                <a:gs pos="85714">
                  <a:srgbClr val="FF0000">
                    <a:alpha val="1617"/>
                  </a:srgbClr>
                </a:gs>
                <a:gs pos="100000">
                  <a:srgbClr val="FF00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-9760633">
              <a:off x="1632118" y="2056972"/>
              <a:ext cx="587433" cy="3604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10665615">
              <a:off x="1206661" y="1895845"/>
              <a:ext cx="679420" cy="394958"/>
            </a:xfrm>
            <a:prstGeom prst="ellipse">
              <a:avLst/>
            </a:prstGeom>
            <a:gradFill>
              <a:gsLst>
                <a:gs pos="0">
                  <a:srgbClr val="FF0000">
                    <a:alpha val="32148"/>
                  </a:srgbClr>
                </a:gs>
                <a:gs pos="14286">
                  <a:srgbClr val="FF0000">
                    <a:alpha val="29985"/>
                  </a:srgbClr>
                </a:gs>
                <a:gs pos="28571">
                  <a:srgbClr val="FF0000">
                    <a:alpha val="24178"/>
                  </a:srgbClr>
                </a:gs>
                <a:gs pos="42857">
                  <a:srgbClr val="FF0000">
                    <a:alpha val="16602"/>
                  </a:srgbClr>
                </a:gs>
                <a:gs pos="57143">
                  <a:srgbClr val="FF0000">
                    <a:alpha val="9570"/>
                  </a:srgbClr>
                </a:gs>
                <a:gs pos="71429">
                  <a:srgbClr val="FF0000">
                    <a:alpha val="4600"/>
                  </a:srgbClr>
                </a:gs>
                <a:gs pos="85714">
                  <a:srgbClr val="FF0000">
                    <a:alpha val="1845"/>
                  </a:srgbClr>
                </a:gs>
                <a:gs pos="100000">
                  <a:srgbClr val="FF000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5838108">
              <a:off x="652804" y="367386"/>
              <a:ext cx="803275" cy="51859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8808503">
              <a:off x="1823239" y="1047327"/>
              <a:ext cx="615655" cy="3732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-10473979">
              <a:off x="2368106" y="1486928"/>
              <a:ext cx="363585" cy="33523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9977547">
              <a:off x="1858764" y="3560078"/>
              <a:ext cx="798970" cy="396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3862569">
              <a:off x="2010171" y="2033611"/>
              <a:ext cx="644069" cy="3881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9619403">
              <a:off x="962746" y="1407143"/>
              <a:ext cx="698685" cy="34572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-9651235">
              <a:off x="1029426" y="1423913"/>
              <a:ext cx="696150" cy="3472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9487157">
              <a:off x="1595255" y="1023971"/>
              <a:ext cx="644916" cy="5658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5993010">
              <a:off x="1121417" y="2712565"/>
              <a:ext cx="653087" cy="36847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7728017">
              <a:off x="2699820" y="2824271"/>
              <a:ext cx="817005" cy="22214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6792633">
              <a:off x="3086265" y="2412098"/>
              <a:ext cx="715227" cy="121595"/>
            </a:xfrm>
            <a:prstGeom prst="ellipse">
              <a:avLst/>
            </a:prstGeom>
            <a:gradFill>
              <a:gsLst>
                <a:gs pos="0">
                  <a:srgbClr val="FFFF00">
                    <a:alpha val="32593"/>
                  </a:srgbClr>
                </a:gs>
                <a:gs pos="14286">
                  <a:srgbClr val="FFFF00">
                    <a:alpha val="30407"/>
                  </a:srgbClr>
                </a:gs>
                <a:gs pos="28571">
                  <a:srgbClr val="FFFF00">
                    <a:alpha val="24533"/>
                  </a:srgbClr>
                </a:gs>
                <a:gs pos="42857">
                  <a:srgbClr val="FFFF00">
                    <a:alpha val="16858"/>
                  </a:srgbClr>
                </a:gs>
                <a:gs pos="57143">
                  <a:srgbClr val="FFFF00">
                    <a:alpha val="9724"/>
                  </a:srgbClr>
                </a:gs>
                <a:gs pos="71429">
                  <a:srgbClr val="FFFF00">
                    <a:alpha val="4676"/>
                  </a:srgbClr>
                </a:gs>
                <a:gs pos="85714">
                  <a:srgbClr val="FFFF00">
                    <a:alpha val="1876"/>
                  </a:srgbClr>
                </a:gs>
                <a:gs pos="100000">
                  <a:srgbClr val="FFFF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-10167665">
              <a:off x="1409987" y="-99138"/>
              <a:ext cx="275193" cy="226074"/>
            </a:xfrm>
            <a:prstGeom prst="ellipse">
              <a:avLst/>
            </a:prstGeom>
            <a:gradFill>
              <a:gsLst>
                <a:gs pos="0">
                  <a:srgbClr val="0000A0">
                    <a:alpha val="1628"/>
                  </a:srgbClr>
                </a:gs>
                <a:gs pos="14286">
                  <a:srgbClr val="0000A0">
                    <a:alpha val="1497"/>
                  </a:srgbClr>
                </a:gs>
                <a:gs pos="28571">
                  <a:srgbClr val="0000A0">
                    <a:alpha val="1164"/>
                  </a:srgbClr>
                </a:gs>
                <a:gs pos="42857">
                  <a:srgbClr val="0000A0">
                    <a:alpha val="765"/>
                  </a:srgbClr>
                </a:gs>
                <a:gs pos="57143">
                  <a:srgbClr val="0000A0">
                    <a:alpha val="425"/>
                  </a:srgbClr>
                </a:gs>
                <a:gs pos="71429">
                  <a:srgbClr val="0000A0">
                    <a:alpha val="199"/>
                  </a:srgbClr>
                </a:gs>
                <a:gs pos="85714">
                  <a:srgbClr val="0000A0">
                    <a:alpha val="79"/>
                  </a:srgbClr>
                </a:gs>
                <a:gs pos="100000">
                  <a:srgbClr val="0000A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5243832">
              <a:off x="2750980" y="442219"/>
              <a:ext cx="543518" cy="292584"/>
            </a:xfrm>
            <a:prstGeom prst="ellipse">
              <a:avLst/>
            </a:prstGeom>
            <a:gradFill>
              <a:gsLst>
                <a:gs pos="0">
                  <a:srgbClr val="FF0000">
                    <a:alpha val="32574"/>
                  </a:srgbClr>
                </a:gs>
                <a:gs pos="14286">
                  <a:srgbClr val="FF0000">
                    <a:alpha val="30390"/>
                  </a:srgbClr>
                </a:gs>
                <a:gs pos="28571">
                  <a:srgbClr val="FF0000">
                    <a:alpha val="24518"/>
                  </a:srgbClr>
                </a:gs>
                <a:gs pos="42857">
                  <a:srgbClr val="FF0000">
                    <a:alpha val="16848"/>
                  </a:srgbClr>
                </a:gs>
                <a:gs pos="57143">
                  <a:srgbClr val="FF0000">
                    <a:alpha val="9718"/>
                  </a:srgbClr>
                </a:gs>
                <a:gs pos="71429">
                  <a:srgbClr val="FF0000">
                    <a:alpha val="4673"/>
                  </a:srgbClr>
                </a:gs>
                <a:gs pos="85714">
                  <a:srgbClr val="FF0000">
                    <a:alpha val="1874"/>
                  </a:srgbClr>
                </a:gs>
                <a:gs pos="100000">
                  <a:srgbClr val="FF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-10254895">
              <a:off x="1839314" y="7078"/>
              <a:ext cx="563504" cy="41579"/>
            </a:xfrm>
            <a:prstGeom prst="ellipse">
              <a:avLst/>
            </a:prstGeom>
            <a:gradFill>
              <a:gsLst>
                <a:gs pos="0">
                  <a:srgbClr val="00001F">
                    <a:alpha val="32968"/>
                  </a:srgbClr>
                </a:gs>
                <a:gs pos="14286">
                  <a:srgbClr val="00001F">
                    <a:alpha val="30764"/>
                  </a:srgbClr>
                </a:gs>
                <a:gs pos="28571">
                  <a:srgbClr val="00001F">
                    <a:alpha val="24833"/>
                  </a:srgbClr>
                </a:gs>
                <a:gs pos="42857">
                  <a:srgbClr val="00001F">
                    <a:alpha val="17075"/>
                  </a:srgbClr>
                </a:gs>
                <a:gs pos="57143">
                  <a:srgbClr val="00001F">
                    <a:alpha val="9855"/>
                  </a:srgbClr>
                </a:gs>
                <a:gs pos="71429">
                  <a:srgbClr val="00001F">
                    <a:alpha val="4740"/>
                  </a:srgbClr>
                </a:gs>
                <a:gs pos="85714">
                  <a:srgbClr val="00001F">
                    <a:alpha val="1902"/>
                  </a:srgbClr>
                </a:gs>
                <a:gs pos="100000">
                  <a:srgbClr val="00001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-8764451">
              <a:off x="1268750" y="1445181"/>
              <a:ext cx="545896" cy="354673"/>
            </a:xfrm>
            <a:prstGeom prst="ellipse">
              <a:avLst/>
            </a:prstGeom>
            <a:gradFill>
              <a:gsLst>
                <a:gs pos="0">
                  <a:srgbClr val="FF0000">
                    <a:alpha val="31338"/>
                  </a:srgbClr>
                </a:gs>
                <a:gs pos="14286">
                  <a:srgbClr val="FF0000">
                    <a:alpha val="29218"/>
                  </a:srgbClr>
                </a:gs>
                <a:gs pos="28571">
                  <a:srgbClr val="FF0000">
                    <a:alpha val="23533"/>
                  </a:srgbClr>
                </a:gs>
                <a:gs pos="42857">
                  <a:srgbClr val="FF0000">
                    <a:alpha val="16137"/>
                  </a:srgbClr>
                </a:gs>
                <a:gs pos="57143">
                  <a:srgbClr val="FF0000">
                    <a:alpha val="9291"/>
                  </a:srgbClr>
                </a:gs>
                <a:gs pos="71429">
                  <a:srgbClr val="FF0000">
                    <a:alpha val="4462"/>
                  </a:srgbClr>
                </a:gs>
                <a:gs pos="85714">
                  <a:srgbClr val="FF0000">
                    <a:alpha val="1789"/>
                  </a:srgbClr>
                </a:gs>
                <a:gs pos="100000">
                  <a:srgbClr val="FF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7773111">
              <a:off x="1864163" y="1217362"/>
              <a:ext cx="613059" cy="366081"/>
            </a:xfrm>
            <a:prstGeom prst="ellipse">
              <a:avLst/>
            </a:prstGeom>
            <a:gradFill>
              <a:gsLst>
                <a:gs pos="0">
                  <a:srgbClr val="FF0000">
                    <a:alpha val="27640"/>
                  </a:srgbClr>
                </a:gs>
                <a:gs pos="14286">
                  <a:srgbClr val="FF0000">
                    <a:alpha val="25722"/>
                  </a:srgbClr>
                </a:gs>
                <a:gs pos="28571">
                  <a:srgbClr val="FF0000">
                    <a:alpha val="20616"/>
                  </a:srgbClr>
                </a:gs>
                <a:gs pos="42857">
                  <a:srgbClr val="FF0000">
                    <a:alpha val="14053"/>
                  </a:srgbClr>
                </a:gs>
                <a:gs pos="57143">
                  <a:srgbClr val="FF0000">
                    <a:alpha val="8049"/>
                  </a:srgbClr>
                </a:gs>
                <a:gs pos="71429">
                  <a:srgbClr val="FF0000">
                    <a:alpha val="3852"/>
                  </a:srgbClr>
                </a:gs>
                <a:gs pos="85714">
                  <a:srgbClr val="FF0000">
                    <a:alpha val="1541"/>
                  </a:srgbClr>
                </a:gs>
                <a:gs pos="100000">
                  <a:srgbClr val="FF00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-9431681">
              <a:off x="1167369" y="2451265"/>
              <a:ext cx="683009" cy="3883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5397072">
              <a:off x="1092400" y="1793204"/>
              <a:ext cx="667383" cy="409405"/>
            </a:xfrm>
            <a:prstGeom prst="ellipse">
              <a:avLst/>
            </a:prstGeom>
            <a:gradFill>
              <a:gsLst>
                <a:gs pos="0">
                  <a:srgbClr val="FF0000">
                    <a:alpha val="26602"/>
                  </a:srgbClr>
                </a:gs>
                <a:gs pos="14286">
                  <a:srgbClr val="FF0000">
                    <a:alpha val="24743"/>
                  </a:srgbClr>
                </a:gs>
                <a:gs pos="28571">
                  <a:srgbClr val="FF0000">
                    <a:alpha val="19805"/>
                  </a:srgbClr>
                </a:gs>
                <a:gs pos="42857">
                  <a:srgbClr val="FF0000">
                    <a:alpha val="13478"/>
                  </a:srgbClr>
                </a:gs>
                <a:gs pos="57143">
                  <a:srgbClr val="FF0000">
                    <a:alpha val="7708"/>
                  </a:srgbClr>
                </a:gs>
                <a:gs pos="71429">
                  <a:srgbClr val="FF0000">
                    <a:alpha val="3685"/>
                  </a:srgbClr>
                </a:gs>
                <a:gs pos="85714">
                  <a:srgbClr val="FF0000">
                    <a:alpha val="1474"/>
                  </a:srgbClr>
                </a:gs>
                <a:gs pos="100000">
                  <a:srgbClr val="FF0000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-10710109">
              <a:off x="1370257" y="3464213"/>
              <a:ext cx="801948" cy="1722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5413637">
              <a:off x="1668392" y="1996971"/>
              <a:ext cx="690723" cy="346062"/>
            </a:xfrm>
            <a:prstGeom prst="ellipse">
              <a:avLst/>
            </a:prstGeom>
            <a:gradFill>
              <a:gsLst>
                <a:gs pos="0">
                  <a:srgbClr val="FFFF00">
                    <a:alpha val="17858"/>
                  </a:srgbClr>
                </a:gs>
                <a:gs pos="14286">
                  <a:srgbClr val="FFFF00">
                    <a:alpha val="16541"/>
                  </a:srgbClr>
                </a:gs>
                <a:gs pos="28571">
                  <a:srgbClr val="FFFF00">
                    <a:alpha val="13098"/>
                  </a:srgbClr>
                </a:gs>
                <a:gs pos="42857">
                  <a:srgbClr val="FFFF00">
                    <a:alpha val="8797"/>
                  </a:srgbClr>
                </a:gs>
                <a:gs pos="57143">
                  <a:srgbClr val="FFFF00">
                    <a:alpha val="4975"/>
                  </a:srgbClr>
                </a:gs>
                <a:gs pos="71429">
                  <a:srgbClr val="FFFF00">
                    <a:alpha val="2360"/>
                  </a:srgbClr>
                </a:gs>
                <a:gs pos="85714">
                  <a:srgbClr val="FFFF00">
                    <a:alpha val="940"/>
                  </a:srgbClr>
                </a:gs>
                <a:gs pos="100000">
                  <a:srgbClr val="FFFF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10113561">
              <a:off x="1299836" y="23072"/>
              <a:ext cx="319720" cy="33164"/>
            </a:xfrm>
            <a:prstGeom prst="ellipse">
              <a:avLst/>
            </a:prstGeom>
            <a:gradFill>
              <a:gsLst>
                <a:gs pos="0">
                  <a:srgbClr val="000015">
                    <a:alpha val="32968"/>
                  </a:srgbClr>
                </a:gs>
                <a:gs pos="14286">
                  <a:srgbClr val="000015">
                    <a:alpha val="30764"/>
                  </a:srgbClr>
                </a:gs>
                <a:gs pos="28571">
                  <a:srgbClr val="000015">
                    <a:alpha val="24833"/>
                  </a:srgbClr>
                </a:gs>
                <a:gs pos="42857">
                  <a:srgbClr val="000015">
                    <a:alpha val="17075"/>
                  </a:srgbClr>
                </a:gs>
                <a:gs pos="57143">
                  <a:srgbClr val="000015">
                    <a:alpha val="9855"/>
                  </a:srgbClr>
                </a:gs>
                <a:gs pos="71429">
                  <a:srgbClr val="000015">
                    <a:alpha val="4740"/>
                  </a:srgbClr>
                </a:gs>
                <a:gs pos="85714">
                  <a:srgbClr val="000015">
                    <a:alpha val="1902"/>
                  </a:srgbClr>
                </a:gs>
                <a:gs pos="100000">
                  <a:srgbClr val="00001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-8250947">
              <a:off x="1745277" y="2347228"/>
              <a:ext cx="685156" cy="4260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-8998108">
              <a:off x="1886767" y="2322335"/>
              <a:ext cx="661567" cy="3840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4225766">
              <a:off x="1411114" y="2227379"/>
              <a:ext cx="680052" cy="3659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-8778575">
              <a:off x="2028720" y="2340781"/>
              <a:ext cx="616506" cy="31750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9865411">
              <a:off x="1859109" y="723131"/>
              <a:ext cx="637109" cy="544682"/>
            </a:xfrm>
            <a:prstGeom prst="ellipse">
              <a:avLst/>
            </a:prstGeom>
            <a:gradFill>
              <a:gsLst>
                <a:gs pos="0">
                  <a:srgbClr val="FF0000">
                    <a:alpha val="25118"/>
                  </a:srgbClr>
                </a:gs>
                <a:gs pos="14286">
                  <a:srgbClr val="FF0000">
                    <a:alpha val="23346"/>
                  </a:srgbClr>
                </a:gs>
                <a:gs pos="28571">
                  <a:srgbClr val="FF0000">
                    <a:alpha val="18652"/>
                  </a:srgbClr>
                </a:gs>
                <a:gs pos="42857">
                  <a:srgbClr val="FF0000">
                    <a:alpha val="12663"/>
                  </a:srgbClr>
                </a:gs>
                <a:gs pos="57143">
                  <a:srgbClr val="FF0000">
                    <a:alpha val="7228"/>
                  </a:srgbClr>
                </a:gs>
                <a:gs pos="71429">
                  <a:srgbClr val="FF0000">
                    <a:alpha val="3451"/>
                  </a:srgbClr>
                </a:gs>
                <a:gs pos="85714">
                  <a:srgbClr val="FF0000">
                    <a:alpha val="1379"/>
                  </a:srgbClr>
                </a:gs>
                <a:gs pos="100000">
                  <a:srgbClr val="FF00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-9685690">
              <a:off x="1902508" y="1150917"/>
              <a:ext cx="776794" cy="4628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4568820">
              <a:off x="-14327" y="2222391"/>
              <a:ext cx="637248" cy="341715"/>
            </a:xfrm>
            <a:prstGeom prst="ellipse">
              <a:avLst/>
            </a:prstGeom>
            <a:gradFill>
              <a:gsLst>
                <a:gs pos="0">
                  <a:srgbClr val="FFE000">
                    <a:alpha val="32968"/>
                  </a:srgbClr>
                </a:gs>
                <a:gs pos="14286">
                  <a:srgbClr val="FFE000">
                    <a:alpha val="30764"/>
                  </a:srgbClr>
                </a:gs>
                <a:gs pos="28571">
                  <a:srgbClr val="FFE000">
                    <a:alpha val="24833"/>
                  </a:srgbClr>
                </a:gs>
                <a:gs pos="42857">
                  <a:srgbClr val="FFE000">
                    <a:alpha val="17075"/>
                  </a:srgbClr>
                </a:gs>
                <a:gs pos="57143">
                  <a:srgbClr val="FFE000">
                    <a:alpha val="9855"/>
                  </a:srgbClr>
                </a:gs>
                <a:gs pos="71429">
                  <a:srgbClr val="FFE000">
                    <a:alpha val="4740"/>
                  </a:srgbClr>
                </a:gs>
                <a:gs pos="85714">
                  <a:srgbClr val="FFE000">
                    <a:alpha val="1902"/>
                  </a:srgbClr>
                </a:gs>
                <a:gs pos="100000">
                  <a:srgbClr val="FFE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-10126625">
              <a:off x="1261181" y="3100171"/>
              <a:ext cx="272330" cy="8831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4573625">
              <a:off x="1543484" y="2249728"/>
              <a:ext cx="647953" cy="447377"/>
            </a:xfrm>
            <a:prstGeom prst="ellipse">
              <a:avLst/>
            </a:prstGeom>
            <a:gradFill>
              <a:gsLst>
                <a:gs pos="0">
                  <a:srgbClr val="FF0000">
                    <a:alpha val="31480"/>
                  </a:srgbClr>
                </a:gs>
                <a:gs pos="14286">
                  <a:srgbClr val="FF0000">
                    <a:alpha val="29353"/>
                  </a:srgbClr>
                </a:gs>
                <a:gs pos="28571">
                  <a:srgbClr val="FF0000">
                    <a:alpha val="23646"/>
                  </a:srgbClr>
                </a:gs>
                <a:gs pos="42857">
                  <a:srgbClr val="FF0000">
                    <a:alpha val="16219"/>
                  </a:srgbClr>
                </a:gs>
                <a:gs pos="57143">
                  <a:srgbClr val="FF0000">
                    <a:alpha val="9340"/>
                  </a:srgbClr>
                </a:gs>
                <a:gs pos="71429">
                  <a:srgbClr val="FF0000">
                    <a:alpha val="4486"/>
                  </a:srgbClr>
                </a:gs>
                <a:gs pos="85714">
                  <a:srgbClr val="FF0000">
                    <a:alpha val="1799"/>
                  </a:srgbClr>
                </a:gs>
                <a:gs pos="100000">
                  <a:srgbClr val="FF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5988685">
              <a:off x="2075072" y="2050888"/>
              <a:ext cx="647643" cy="31467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10462470">
              <a:off x="1261579" y="2342582"/>
              <a:ext cx="687806" cy="368054"/>
            </a:xfrm>
            <a:prstGeom prst="ellipse">
              <a:avLst/>
            </a:prstGeom>
            <a:gradFill>
              <a:gsLst>
                <a:gs pos="0">
                  <a:srgbClr val="FF0000">
                    <a:alpha val="30377"/>
                  </a:srgbClr>
                </a:gs>
                <a:gs pos="14286">
                  <a:srgbClr val="FF0000">
                    <a:alpha val="28308"/>
                  </a:srgbClr>
                </a:gs>
                <a:gs pos="28571">
                  <a:srgbClr val="FF0000">
                    <a:alpha val="22771"/>
                  </a:srgbClr>
                </a:gs>
                <a:gs pos="42857">
                  <a:srgbClr val="FF0000">
                    <a:alpha val="15590"/>
                  </a:srgbClr>
                </a:gs>
                <a:gs pos="57143">
                  <a:srgbClr val="FF0000">
                    <a:alpha val="8964"/>
                  </a:srgbClr>
                </a:gs>
                <a:gs pos="71429">
                  <a:srgbClr val="FF0000">
                    <a:alpha val="4301"/>
                  </a:srgbClr>
                </a:gs>
                <a:gs pos="85714">
                  <a:srgbClr val="FF0000">
                    <a:alpha val="1723"/>
                  </a:srgbClr>
                </a:gs>
                <a:gs pos="100000">
                  <a:srgbClr val="FF0000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10633487">
              <a:off x="1462375" y="923637"/>
              <a:ext cx="601234" cy="388476"/>
            </a:xfrm>
            <a:prstGeom prst="ellipse">
              <a:avLst/>
            </a:prstGeom>
            <a:gradFill>
              <a:gsLst>
                <a:gs pos="0">
                  <a:srgbClr val="FF0000">
                    <a:alpha val="32176"/>
                  </a:srgbClr>
                </a:gs>
                <a:gs pos="14286">
                  <a:srgbClr val="FF0000">
                    <a:alpha val="30012"/>
                  </a:srgbClr>
                </a:gs>
                <a:gs pos="28571">
                  <a:srgbClr val="FF0000">
                    <a:alpha val="24200"/>
                  </a:srgbClr>
                </a:gs>
                <a:gs pos="42857">
                  <a:srgbClr val="FF0000">
                    <a:alpha val="16618"/>
                  </a:srgbClr>
                </a:gs>
                <a:gs pos="57143">
                  <a:srgbClr val="FF0000">
                    <a:alpha val="9580"/>
                  </a:srgbClr>
                </a:gs>
                <a:gs pos="71429">
                  <a:srgbClr val="FF0000">
                    <a:alpha val="4604"/>
                  </a:srgbClr>
                </a:gs>
                <a:gs pos="85714">
                  <a:srgbClr val="FF0000">
                    <a:alpha val="1847"/>
                  </a:srgbClr>
                </a:gs>
                <a:gs pos="100000">
                  <a:srgbClr val="FF00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5843182">
              <a:off x="1896244" y="2076605"/>
              <a:ext cx="599258" cy="551960"/>
            </a:xfrm>
            <a:prstGeom prst="ellipse">
              <a:avLst/>
            </a:prstGeom>
            <a:gradFill>
              <a:gsLst>
                <a:gs pos="0">
                  <a:srgbClr val="FF0000">
                    <a:alpha val="31024"/>
                  </a:srgbClr>
                </a:gs>
                <a:gs pos="14286">
                  <a:srgbClr val="FF0000">
                    <a:alpha val="28920"/>
                  </a:srgbClr>
                </a:gs>
                <a:gs pos="28571">
                  <a:srgbClr val="FF0000">
                    <a:alpha val="23284"/>
                  </a:srgbClr>
                </a:gs>
                <a:gs pos="42857">
                  <a:srgbClr val="FF0000">
                    <a:alpha val="15958"/>
                  </a:srgbClr>
                </a:gs>
                <a:gs pos="57143">
                  <a:srgbClr val="FF0000">
                    <a:alpha val="9184"/>
                  </a:srgbClr>
                </a:gs>
                <a:gs pos="71429">
                  <a:srgbClr val="FF0000">
                    <a:alpha val="4409"/>
                  </a:srgbClr>
                </a:gs>
                <a:gs pos="85714">
                  <a:srgbClr val="FF0000">
                    <a:alpha val="1767"/>
                  </a:srgbClr>
                </a:gs>
                <a:gs pos="100000">
                  <a:srgbClr val="FF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-10424437">
              <a:off x="2243399" y="1571743"/>
              <a:ext cx="625439" cy="4367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5398966">
              <a:off x="1753587" y="1893669"/>
              <a:ext cx="642323" cy="3722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5941881">
              <a:off x="928110" y="2718440"/>
              <a:ext cx="798625" cy="51720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2848046">
              <a:off x="2224188" y="2248342"/>
              <a:ext cx="658018" cy="3244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-10386686">
              <a:off x="2079490" y="2439344"/>
              <a:ext cx="587449" cy="40111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8816428">
              <a:off x="2100819" y="1200632"/>
              <a:ext cx="766176" cy="4056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-9514022">
              <a:off x="728605" y="3218630"/>
              <a:ext cx="702708" cy="24049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-8717792">
              <a:off x="412909" y="3004821"/>
              <a:ext cx="747553" cy="254336"/>
            </a:xfrm>
            <a:prstGeom prst="ellipse">
              <a:avLst/>
            </a:prstGeom>
            <a:gradFill>
              <a:gsLst>
                <a:gs pos="0">
                  <a:srgbClr val="FFCF00">
                    <a:alpha val="32968"/>
                  </a:srgbClr>
                </a:gs>
                <a:gs pos="14286">
                  <a:srgbClr val="FFCF00">
                    <a:alpha val="30764"/>
                  </a:srgbClr>
                </a:gs>
                <a:gs pos="28571">
                  <a:srgbClr val="FFCF00">
                    <a:alpha val="24833"/>
                  </a:srgbClr>
                </a:gs>
                <a:gs pos="42857">
                  <a:srgbClr val="FFCF00">
                    <a:alpha val="17075"/>
                  </a:srgbClr>
                </a:gs>
                <a:gs pos="57143">
                  <a:srgbClr val="FFCF00">
                    <a:alpha val="9855"/>
                  </a:srgbClr>
                </a:gs>
                <a:gs pos="71429">
                  <a:srgbClr val="FFCF00">
                    <a:alpha val="4740"/>
                  </a:srgbClr>
                </a:gs>
                <a:gs pos="85714">
                  <a:srgbClr val="FFCF00">
                    <a:alpha val="1902"/>
                  </a:srgbClr>
                </a:gs>
                <a:gs pos="100000">
                  <a:srgbClr val="FFC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10570532">
              <a:off x="1430093" y="-10861"/>
              <a:ext cx="481389" cy="40255"/>
            </a:xfrm>
            <a:prstGeom prst="ellipse">
              <a:avLst/>
            </a:prstGeom>
            <a:gradFill>
              <a:gsLst>
                <a:gs pos="0">
                  <a:srgbClr val="000022">
                    <a:alpha val="32968"/>
                  </a:srgbClr>
                </a:gs>
                <a:gs pos="14286">
                  <a:srgbClr val="000022">
                    <a:alpha val="30764"/>
                  </a:srgbClr>
                </a:gs>
                <a:gs pos="28571">
                  <a:srgbClr val="000022">
                    <a:alpha val="24833"/>
                  </a:srgbClr>
                </a:gs>
                <a:gs pos="42857">
                  <a:srgbClr val="000022">
                    <a:alpha val="17075"/>
                  </a:srgbClr>
                </a:gs>
                <a:gs pos="57143">
                  <a:srgbClr val="000022">
                    <a:alpha val="9855"/>
                  </a:srgbClr>
                </a:gs>
                <a:gs pos="71429">
                  <a:srgbClr val="000022">
                    <a:alpha val="4740"/>
                  </a:srgbClr>
                </a:gs>
                <a:gs pos="85714">
                  <a:srgbClr val="000022">
                    <a:alpha val="1902"/>
                  </a:srgbClr>
                </a:gs>
                <a:gs pos="100000">
                  <a:srgbClr val="00002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9726409">
              <a:off x="1968735" y="1021302"/>
              <a:ext cx="650157" cy="534316"/>
            </a:xfrm>
            <a:prstGeom prst="ellipse">
              <a:avLst/>
            </a:prstGeom>
            <a:gradFill>
              <a:gsLst>
                <a:gs pos="0">
                  <a:srgbClr val="FF0000">
                    <a:alpha val="31792"/>
                  </a:srgbClr>
                </a:gs>
                <a:gs pos="14286">
                  <a:srgbClr val="FF0000">
                    <a:alpha val="29648"/>
                  </a:srgbClr>
                </a:gs>
                <a:gs pos="28571">
                  <a:srgbClr val="FF0000">
                    <a:alpha val="23894"/>
                  </a:srgbClr>
                </a:gs>
                <a:gs pos="42857">
                  <a:srgbClr val="FF0000">
                    <a:alpha val="16397"/>
                  </a:srgbClr>
                </a:gs>
                <a:gs pos="57143">
                  <a:srgbClr val="FF0000">
                    <a:alpha val="9447"/>
                  </a:srgbClr>
                </a:gs>
                <a:gs pos="71429">
                  <a:srgbClr val="FF0000">
                    <a:alpha val="4539"/>
                  </a:srgbClr>
                </a:gs>
                <a:gs pos="85714">
                  <a:srgbClr val="FF0000">
                    <a:alpha val="1820"/>
                  </a:srgbClr>
                </a:gs>
                <a:gs pos="100000">
                  <a:srgbClr val="FF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8897166">
              <a:off x="553530" y="283643"/>
              <a:ext cx="550658" cy="37036"/>
            </a:xfrm>
            <a:prstGeom prst="ellipse">
              <a:avLst/>
            </a:prstGeom>
            <a:gradFill>
              <a:gsLst>
                <a:gs pos="0">
                  <a:srgbClr val="000031">
                    <a:alpha val="32968"/>
                  </a:srgbClr>
                </a:gs>
                <a:gs pos="14286">
                  <a:srgbClr val="000031">
                    <a:alpha val="30764"/>
                  </a:srgbClr>
                </a:gs>
                <a:gs pos="28571">
                  <a:srgbClr val="000031">
                    <a:alpha val="24833"/>
                  </a:srgbClr>
                </a:gs>
                <a:gs pos="42857">
                  <a:srgbClr val="000031">
                    <a:alpha val="17075"/>
                  </a:srgbClr>
                </a:gs>
                <a:gs pos="57143">
                  <a:srgbClr val="000031">
                    <a:alpha val="9855"/>
                  </a:srgbClr>
                </a:gs>
                <a:gs pos="71429">
                  <a:srgbClr val="000031">
                    <a:alpha val="4740"/>
                  </a:srgbClr>
                </a:gs>
                <a:gs pos="85714">
                  <a:srgbClr val="000031">
                    <a:alpha val="1902"/>
                  </a:srgbClr>
                </a:gs>
                <a:gs pos="100000">
                  <a:srgbClr val="00003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-8616038">
              <a:off x="1508872" y="2129643"/>
              <a:ext cx="689229" cy="36063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8670366">
              <a:off x="1152456" y="1593309"/>
              <a:ext cx="634076" cy="368370"/>
            </a:xfrm>
            <a:prstGeom prst="ellipse">
              <a:avLst/>
            </a:prstGeom>
            <a:gradFill>
              <a:gsLst>
                <a:gs pos="0">
                  <a:srgbClr val="FF0000">
                    <a:alpha val="32337"/>
                  </a:srgbClr>
                </a:gs>
                <a:gs pos="14286">
                  <a:srgbClr val="FF0000">
                    <a:alpha val="30165"/>
                  </a:srgbClr>
                </a:gs>
                <a:gs pos="28571">
                  <a:srgbClr val="FF0000">
                    <a:alpha val="24329"/>
                  </a:srgbClr>
                </a:gs>
                <a:gs pos="42857">
                  <a:srgbClr val="FF0000">
                    <a:alpha val="16711"/>
                  </a:srgbClr>
                </a:gs>
                <a:gs pos="57143">
                  <a:srgbClr val="FF0000">
                    <a:alpha val="9636"/>
                  </a:srgbClr>
                </a:gs>
                <a:gs pos="71429">
                  <a:srgbClr val="FF0000">
                    <a:alpha val="4632"/>
                  </a:srgbClr>
                </a:gs>
                <a:gs pos="85714">
                  <a:srgbClr val="FF0000">
                    <a:alpha val="1858"/>
                  </a:srgbClr>
                </a:gs>
                <a:gs pos="100000">
                  <a:srgbClr val="FF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-9713210">
              <a:off x="2354066" y="2335366"/>
              <a:ext cx="646878" cy="507447"/>
            </a:xfrm>
            <a:prstGeom prst="ellipse">
              <a:avLst/>
            </a:prstGeom>
            <a:gradFill>
              <a:gsLst>
                <a:gs pos="0">
                  <a:srgbClr val="FF0000">
                    <a:alpha val="32268"/>
                  </a:srgbClr>
                </a:gs>
                <a:gs pos="14286">
                  <a:srgbClr val="FF0000">
                    <a:alpha val="30100"/>
                  </a:srgbClr>
                </a:gs>
                <a:gs pos="28571">
                  <a:srgbClr val="FF0000">
                    <a:alpha val="24274"/>
                  </a:srgbClr>
                </a:gs>
                <a:gs pos="42857">
                  <a:srgbClr val="FF0000">
                    <a:alpha val="16671"/>
                  </a:srgbClr>
                </a:gs>
                <a:gs pos="57143">
                  <a:srgbClr val="FF0000">
                    <a:alpha val="9612"/>
                  </a:srgbClr>
                </a:gs>
                <a:gs pos="71429">
                  <a:srgbClr val="FF0000">
                    <a:alpha val="4620"/>
                  </a:srgbClr>
                </a:gs>
                <a:gs pos="85714">
                  <a:srgbClr val="FF0000">
                    <a:alpha val="1853"/>
                  </a:srgbClr>
                </a:gs>
                <a:gs pos="100000">
                  <a:srgbClr val="FF00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6693729">
              <a:off x="2192860" y="1763096"/>
              <a:ext cx="698152" cy="4181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6645194">
              <a:off x="2198004" y="1785278"/>
              <a:ext cx="698819" cy="406916"/>
            </a:xfrm>
            <a:prstGeom prst="ellipse">
              <a:avLst/>
            </a:prstGeom>
            <a:gradFill>
              <a:gsLst>
                <a:gs pos="0">
                  <a:srgbClr val="FF0000">
                    <a:alpha val="31893"/>
                  </a:srgbClr>
                </a:gs>
                <a:gs pos="14286">
                  <a:srgbClr val="FF0000">
                    <a:alpha val="29744"/>
                  </a:srgbClr>
                </a:gs>
                <a:gs pos="28571">
                  <a:srgbClr val="FF0000">
                    <a:alpha val="23974"/>
                  </a:srgbClr>
                </a:gs>
                <a:gs pos="42857">
                  <a:srgbClr val="FF0000">
                    <a:alpha val="16455"/>
                  </a:srgbClr>
                </a:gs>
                <a:gs pos="57143">
                  <a:srgbClr val="FF0000">
                    <a:alpha val="9482"/>
                  </a:srgbClr>
                </a:gs>
                <a:gs pos="71429">
                  <a:srgbClr val="FF0000">
                    <a:alpha val="4556"/>
                  </a:srgbClr>
                </a:gs>
                <a:gs pos="85714">
                  <a:srgbClr val="FF0000">
                    <a:alpha val="1827"/>
                  </a:srgbClr>
                </a:gs>
                <a:gs pos="100000">
                  <a:srgbClr val="FF0000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6987236">
              <a:off x="265629" y="638205"/>
              <a:ext cx="410657" cy="27041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6817636">
              <a:off x="1706952" y="2181756"/>
              <a:ext cx="668647" cy="325525"/>
            </a:xfrm>
            <a:prstGeom prst="ellipse">
              <a:avLst/>
            </a:prstGeom>
            <a:gradFill>
              <a:gsLst>
                <a:gs pos="0">
                  <a:srgbClr val="FF0000">
                    <a:alpha val="28389"/>
                  </a:srgbClr>
                </a:gs>
                <a:gs pos="14286">
                  <a:srgbClr val="FF0000">
                    <a:alpha val="26428"/>
                  </a:srgbClr>
                </a:gs>
                <a:gs pos="28571">
                  <a:srgbClr val="FF0000">
                    <a:alpha val="21203"/>
                  </a:srgbClr>
                </a:gs>
                <a:gs pos="42857">
                  <a:srgbClr val="FF0000">
                    <a:alpha val="14470"/>
                  </a:srgbClr>
                </a:gs>
                <a:gs pos="57143">
                  <a:srgbClr val="FF0000">
                    <a:alpha val="8296"/>
                  </a:srgbClr>
                </a:gs>
                <a:gs pos="71429">
                  <a:srgbClr val="FF0000">
                    <a:alpha val="3973"/>
                  </a:srgbClr>
                </a:gs>
                <a:gs pos="85714">
                  <a:srgbClr val="FF0000">
                    <a:alpha val="1590"/>
                  </a:srgbClr>
                </a:gs>
                <a:gs pos="100000">
                  <a:srgbClr val="FF0000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7584466">
              <a:off x="2052236" y="1779042"/>
              <a:ext cx="731159" cy="35463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-9145386">
              <a:off x="1973124" y="908295"/>
              <a:ext cx="649547" cy="583685"/>
            </a:xfrm>
            <a:prstGeom prst="ellipse">
              <a:avLst/>
            </a:prstGeom>
            <a:gradFill>
              <a:gsLst>
                <a:gs pos="0">
                  <a:srgbClr val="FFFF00">
                    <a:alpha val="29019"/>
                  </a:srgbClr>
                </a:gs>
                <a:gs pos="14286">
                  <a:srgbClr val="FFFF00">
                    <a:alpha val="27024"/>
                  </a:srgbClr>
                </a:gs>
                <a:gs pos="28571">
                  <a:srgbClr val="FFFF00">
                    <a:alpha val="21699"/>
                  </a:srgbClr>
                </a:gs>
                <a:gs pos="42857">
                  <a:srgbClr val="FFFF00">
                    <a:alpha val="14824"/>
                  </a:srgbClr>
                </a:gs>
                <a:gs pos="57143">
                  <a:srgbClr val="FFFF00">
                    <a:alpha val="8507"/>
                  </a:srgbClr>
                </a:gs>
                <a:gs pos="71429">
                  <a:srgbClr val="FFFF00">
                    <a:alpha val="4076"/>
                  </a:srgbClr>
                </a:gs>
                <a:gs pos="85714">
                  <a:srgbClr val="FFFF00">
                    <a:alpha val="1632"/>
                  </a:srgbClr>
                </a:gs>
                <a:gs pos="100000">
                  <a:srgbClr val="FFFF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6694794">
              <a:off x="1958006" y="2095287"/>
              <a:ext cx="612278" cy="450160"/>
            </a:xfrm>
            <a:prstGeom prst="ellipse">
              <a:avLst/>
            </a:prstGeom>
            <a:gradFill>
              <a:gsLst>
                <a:gs pos="0">
                  <a:srgbClr val="FF0000">
                    <a:alpha val="32947"/>
                  </a:srgbClr>
                </a:gs>
                <a:gs pos="14286">
                  <a:srgbClr val="FF0000">
                    <a:alpha val="30744"/>
                  </a:srgbClr>
                </a:gs>
                <a:gs pos="28571">
                  <a:srgbClr val="FF0000">
                    <a:alpha val="24816"/>
                  </a:srgbClr>
                </a:gs>
                <a:gs pos="42857">
                  <a:srgbClr val="FF0000">
                    <a:alpha val="17063"/>
                  </a:srgbClr>
                </a:gs>
                <a:gs pos="57143">
                  <a:srgbClr val="FF0000">
                    <a:alpha val="9847"/>
                  </a:srgbClr>
                </a:gs>
                <a:gs pos="71429">
                  <a:srgbClr val="FF0000">
                    <a:alpha val="4737"/>
                  </a:srgbClr>
                </a:gs>
                <a:gs pos="85714">
                  <a:srgbClr val="FF0000">
                    <a:alpha val="1901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-9010870">
              <a:off x="2040122" y="1021935"/>
              <a:ext cx="669936" cy="512513"/>
            </a:xfrm>
            <a:prstGeom prst="ellipse">
              <a:avLst/>
            </a:prstGeom>
            <a:gradFill>
              <a:gsLst>
                <a:gs pos="0">
                  <a:srgbClr val="FF0000">
                    <a:alpha val="32392"/>
                  </a:srgbClr>
                </a:gs>
                <a:gs pos="14286">
                  <a:srgbClr val="FF0000">
                    <a:alpha val="30217"/>
                  </a:srgbClr>
                </a:gs>
                <a:gs pos="28571">
                  <a:srgbClr val="FF0000">
                    <a:alpha val="24373"/>
                  </a:srgbClr>
                </a:gs>
                <a:gs pos="42857">
                  <a:srgbClr val="FF0000">
                    <a:alpha val="16743"/>
                  </a:srgbClr>
                </a:gs>
                <a:gs pos="57143">
                  <a:srgbClr val="FF0000">
                    <a:alpha val="9655"/>
                  </a:srgbClr>
                </a:gs>
                <a:gs pos="71429">
                  <a:srgbClr val="FF0000">
                    <a:alpha val="4641"/>
                  </a:srgbClr>
                </a:gs>
                <a:gs pos="85714">
                  <a:srgbClr val="FF0000">
                    <a:alpha val="1862"/>
                  </a:srgbClr>
                </a:gs>
                <a:gs pos="100000">
                  <a:srgbClr val="FF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6129049">
              <a:off x="171888" y="901731"/>
              <a:ext cx="645100" cy="43316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8946310">
              <a:off x="463588" y="359972"/>
              <a:ext cx="700365" cy="38320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5868523">
              <a:off x="-223973" y="1455662"/>
              <a:ext cx="730302" cy="22461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9578715">
              <a:off x="2034747" y="3380005"/>
              <a:ext cx="706405" cy="163979"/>
            </a:xfrm>
            <a:prstGeom prst="ellipse">
              <a:avLst/>
            </a:prstGeom>
            <a:gradFill>
              <a:gsLst>
                <a:gs pos="0">
                  <a:srgbClr val="FFC300">
                    <a:alpha val="32968"/>
                  </a:srgbClr>
                </a:gs>
                <a:gs pos="14286">
                  <a:srgbClr val="FFC300">
                    <a:alpha val="30764"/>
                  </a:srgbClr>
                </a:gs>
                <a:gs pos="28571">
                  <a:srgbClr val="FFC300">
                    <a:alpha val="24833"/>
                  </a:srgbClr>
                </a:gs>
                <a:gs pos="42857">
                  <a:srgbClr val="FFC300">
                    <a:alpha val="17075"/>
                  </a:srgbClr>
                </a:gs>
                <a:gs pos="57143">
                  <a:srgbClr val="FFC300">
                    <a:alpha val="9855"/>
                  </a:srgbClr>
                </a:gs>
                <a:gs pos="71429">
                  <a:srgbClr val="FFC300">
                    <a:alpha val="4740"/>
                  </a:srgbClr>
                </a:gs>
                <a:gs pos="85714">
                  <a:srgbClr val="FFC300">
                    <a:alpha val="1902"/>
                  </a:srgbClr>
                </a:gs>
                <a:gs pos="100000">
                  <a:srgbClr val="FFC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6151101">
              <a:off x="1887121" y="1885300"/>
              <a:ext cx="700124" cy="303695"/>
            </a:xfrm>
            <a:prstGeom prst="ellipse">
              <a:avLst/>
            </a:prstGeom>
            <a:gradFill>
              <a:gsLst>
                <a:gs pos="0">
                  <a:srgbClr val="FF7400">
                    <a:alpha val="32095"/>
                  </a:srgbClr>
                </a:gs>
                <a:gs pos="14286">
                  <a:srgbClr val="FF7400">
                    <a:alpha val="29935"/>
                  </a:srgbClr>
                </a:gs>
                <a:gs pos="28571">
                  <a:srgbClr val="FF7400">
                    <a:alpha val="24135"/>
                  </a:srgbClr>
                </a:gs>
                <a:gs pos="42857">
                  <a:srgbClr val="FF7400">
                    <a:alpha val="16571"/>
                  </a:srgbClr>
                </a:gs>
                <a:gs pos="57143">
                  <a:srgbClr val="FF7400">
                    <a:alpha val="9552"/>
                  </a:srgbClr>
                </a:gs>
                <a:gs pos="71429">
                  <a:srgbClr val="FF7400">
                    <a:alpha val="4591"/>
                  </a:srgbClr>
                </a:gs>
                <a:gs pos="85714">
                  <a:srgbClr val="FF7400">
                    <a:alpha val="1841"/>
                  </a:srgbClr>
                </a:gs>
                <a:gs pos="100000">
                  <a:srgbClr val="FF74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6225132">
              <a:off x="2355308" y="1951540"/>
              <a:ext cx="706843" cy="372869"/>
            </a:xfrm>
            <a:prstGeom prst="ellipse">
              <a:avLst/>
            </a:prstGeom>
            <a:gradFill>
              <a:gsLst>
                <a:gs pos="0">
                  <a:srgbClr val="FF0000">
                    <a:alpha val="21364"/>
                  </a:srgbClr>
                </a:gs>
                <a:gs pos="14286">
                  <a:srgbClr val="FF0000">
                    <a:alpha val="19820"/>
                  </a:srgbClr>
                </a:gs>
                <a:gs pos="28571">
                  <a:srgbClr val="FF0000">
                    <a:alpha val="15761"/>
                  </a:srgbClr>
                </a:gs>
                <a:gs pos="42857">
                  <a:srgbClr val="FF0000">
                    <a:alpha val="10640"/>
                  </a:srgbClr>
                </a:gs>
                <a:gs pos="57143">
                  <a:srgbClr val="FF0000">
                    <a:alpha val="6043"/>
                  </a:srgbClr>
                </a:gs>
                <a:gs pos="71429">
                  <a:srgbClr val="FF0000">
                    <a:alpha val="2876"/>
                  </a:srgbClr>
                </a:gs>
                <a:gs pos="85714">
                  <a:srgbClr val="FF0000">
                    <a:alpha val="1147"/>
                  </a:srgbClr>
                </a:gs>
                <a:gs pos="100000">
                  <a:srgbClr val="FF00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3597407">
              <a:off x="1247748" y="1633316"/>
              <a:ext cx="612399" cy="539356"/>
            </a:xfrm>
            <a:prstGeom prst="ellipse">
              <a:avLst/>
            </a:prstGeom>
            <a:gradFill>
              <a:gsLst>
                <a:gs pos="0">
                  <a:srgbClr val="FF0000">
                    <a:alpha val="32188"/>
                  </a:srgbClr>
                </a:gs>
                <a:gs pos="14286">
                  <a:srgbClr val="FF0000">
                    <a:alpha val="30023"/>
                  </a:srgbClr>
                </a:gs>
                <a:gs pos="28571">
                  <a:srgbClr val="FF0000">
                    <a:alpha val="24209"/>
                  </a:srgbClr>
                </a:gs>
                <a:gs pos="42857">
                  <a:srgbClr val="FF0000">
                    <a:alpha val="16625"/>
                  </a:srgbClr>
                </a:gs>
                <a:gs pos="57143">
                  <a:srgbClr val="FF0000">
                    <a:alpha val="9584"/>
                  </a:srgbClr>
                </a:gs>
                <a:gs pos="71429">
                  <a:srgbClr val="FF0000">
                    <a:alpha val="4606"/>
                  </a:srgbClr>
                </a:gs>
                <a:gs pos="85714">
                  <a:srgbClr val="FF0000">
                    <a:alpha val="1848"/>
                  </a:srgbClr>
                </a:gs>
                <a:gs pos="100000">
                  <a:srgbClr val="FF00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4577807">
              <a:off x="2172231" y="2059659"/>
              <a:ext cx="671725" cy="3780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6468852">
              <a:off x="1833968" y="2505479"/>
              <a:ext cx="607536" cy="4253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10661664">
              <a:off x="1497367" y="7411"/>
              <a:ext cx="500991" cy="42151"/>
            </a:xfrm>
            <a:prstGeom prst="ellipse">
              <a:avLst/>
            </a:prstGeom>
            <a:gradFill>
              <a:gsLst>
                <a:gs pos="0">
                  <a:srgbClr val="FF9EFF">
                    <a:alpha val="32968"/>
                  </a:srgbClr>
                </a:gs>
                <a:gs pos="14286">
                  <a:srgbClr val="FF9EFF">
                    <a:alpha val="30764"/>
                  </a:srgbClr>
                </a:gs>
                <a:gs pos="28571">
                  <a:srgbClr val="FF9EFF">
                    <a:alpha val="24833"/>
                  </a:srgbClr>
                </a:gs>
                <a:gs pos="42857">
                  <a:srgbClr val="FF9EFF">
                    <a:alpha val="17075"/>
                  </a:srgbClr>
                </a:gs>
                <a:gs pos="57143">
                  <a:srgbClr val="FF9EFF">
                    <a:alpha val="9855"/>
                  </a:srgbClr>
                </a:gs>
                <a:gs pos="71429">
                  <a:srgbClr val="FF9EFF">
                    <a:alpha val="4740"/>
                  </a:srgbClr>
                </a:gs>
                <a:gs pos="85714">
                  <a:srgbClr val="FF9EFF">
                    <a:alpha val="1902"/>
                  </a:srgbClr>
                </a:gs>
                <a:gs pos="100000">
                  <a:srgbClr val="FF9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6365362">
              <a:off x="1187564" y="493551"/>
              <a:ext cx="570643" cy="304307"/>
            </a:xfrm>
            <a:prstGeom prst="ellipse">
              <a:avLst/>
            </a:prstGeom>
            <a:gradFill>
              <a:gsLst>
                <a:gs pos="0">
                  <a:srgbClr val="FF0000">
                    <a:alpha val="26243"/>
                  </a:srgbClr>
                </a:gs>
                <a:gs pos="14286">
                  <a:srgbClr val="FF0000">
                    <a:alpha val="24405"/>
                  </a:srgbClr>
                </a:gs>
                <a:gs pos="28571">
                  <a:srgbClr val="FF0000">
                    <a:alpha val="19526"/>
                  </a:srgbClr>
                </a:gs>
                <a:gs pos="42857">
                  <a:srgbClr val="FF0000">
                    <a:alpha val="13280"/>
                  </a:srgbClr>
                </a:gs>
                <a:gs pos="57143">
                  <a:srgbClr val="FF0000">
                    <a:alpha val="7592"/>
                  </a:srgbClr>
                </a:gs>
                <a:gs pos="71429">
                  <a:srgbClr val="FF0000">
                    <a:alpha val="3628"/>
                  </a:srgbClr>
                </a:gs>
                <a:gs pos="85714">
                  <a:srgbClr val="FF0000">
                    <a:alpha val="1451"/>
                  </a:srgbClr>
                </a:gs>
                <a:gs pos="100000">
                  <a:srgbClr val="FF0000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-8291247">
              <a:off x="2128990" y="1077392"/>
              <a:ext cx="717873" cy="392499"/>
            </a:xfrm>
            <a:prstGeom prst="ellipse">
              <a:avLst/>
            </a:prstGeom>
            <a:gradFill>
              <a:gsLst>
                <a:gs pos="0">
                  <a:srgbClr val="FF0000">
                    <a:alpha val="29194"/>
                  </a:srgbClr>
                </a:gs>
                <a:gs pos="14286">
                  <a:srgbClr val="FF0000">
                    <a:alpha val="27189"/>
                  </a:srgbClr>
                </a:gs>
                <a:gs pos="28571">
                  <a:srgbClr val="FF0000">
                    <a:alpha val="21836"/>
                  </a:srgbClr>
                </a:gs>
                <a:gs pos="42857">
                  <a:srgbClr val="FF0000">
                    <a:alpha val="14922"/>
                  </a:srgbClr>
                </a:gs>
                <a:gs pos="57143">
                  <a:srgbClr val="FF0000">
                    <a:alpha val="8565"/>
                  </a:srgbClr>
                </a:gs>
                <a:gs pos="71429">
                  <a:srgbClr val="FF0000">
                    <a:alpha val="4105"/>
                  </a:srgbClr>
                </a:gs>
                <a:gs pos="85714">
                  <a:srgbClr val="FF0000">
                    <a:alpha val="1644"/>
                  </a:srgbClr>
                </a:gs>
                <a:gs pos="100000">
                  <a:srgbClr val="FF0000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5146931">
              <a:off x="116844" y="1036781"/>
              <a:ext cx="495859" cy="316579"/>
            </a:xfrm>
            <a:prstGeom prst="ellipse">
              <a:avLst/>
            </a:prstGeom>
            <a:gradFill>
              <a:gsLst>
                <a:gs pos="0">
                  <a:srgbClr val="FF0000">
                    <a:alpha val="14849"/>
                  </a:srgbClr>
                </a:gs>
                <a:gs pos="14286">
                  <a:srgbClr val="FF0000">
                    <a:alpha val="13734"/>
                  </a:srgbClr>
                </a:gs>
                <a:gs pos="28571">
                  <a:srgbClr val="FF0000">
                    <a:alpha val="10838"/>
                  </a:srgbClr>
                </a:gs>
                <a:gs pos="42857">
                  <a:srgbClr val="FF0000">
                    <a:alpha val="7248"/>
                  </a:srgbClr>
                </a:gs>
                <a:gs pos="57143">
                  <a:srgbClr val="FF0000">
                    <a:alpha val="4083"/>
                  </a:srgbClr>
                </a:gs>
                <a:gs pos="71429">
                  <a:srgbClr val="FF0000">
                    <a:alpha val="1933"/>
                  </a:srgbClr>
                </a:gs>
                <a:gs pos="85714">
                  <a:srgbClr val="FF0000">
                    <a:alpha val="769"/>
                  </a:srgbClr>
                </a:gs>
                <a:gs pos="100000">
                  <a:srgbClr val="FF0000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4947716">
              <a:off x="-107697" y="1989558"/>
              <a:ext cx="682324" cy="3744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4859397">
              <a:off x="1643763" y="1883599"/>
              <a:ext cx="649619" cy="42006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9500641">
              <a:off x="2150246" y="846029"/>
              <a:ext cx="743257" cy="357997"/>
            </a:xfrm>
            <a:prstGeom prst="ellipse">
              <a:avLst/>
            </a:prstGeom>
            <a:gradFill>
              <a:gsLst>
                <a:gs pos="0">
                  <a:srgbClr val="FF0000">
                    <a:alpha val="29879"/>
                  </a:srgbClr>
                </a:gs>
                <a:gs pos="14286">
                  <a:srgbClr val="FF0000">
                    <a:alpha val="27837"/>
                  </a:srgbClr>
                </a:gs>
                <a:gs pos="28571">
                  <a:srgbClr val="FF0000">
                    <a:alpha val="22377"/>
                  </a:srgbClr>
                </a:gs>
                <a:gs pos="42857">
                  <a:srgbClr val="FF0000">
                    <a:alpha val="15308"/>
                  </a:srgbClr>
                </a:gs>
                <a:gs pos="57143">
                  <a:srgbClr val="FF0000">
                    <a:alpha val="8795"/>
                  </a:srgbClr>
                </a:gs>
                <a:gs pos="71429">
                  <a:srgbClr val="FF0000">
                    <a:alpha val="4218"/>
                  </a:srgbClr>
                </a:gs>
                <a:gs pos="85714">
                  <a:srgbClr val="FF0000">
                    <a:alpha val="1690"/>
                  </a:srgbClr>
                </a:gs>
                <a:gs pos="100000">
                  <a:srgbClr val="FF0000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3713610">
              <a:off x="1690171" y="2475014"/>
              <a:ext cx="669204" cy="3898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3113980">
              <a:off x="2203434" y="2312057"/>
              <a:ext cx="600825" cy="32087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8151103">
              <a:off x="2415380" y="2105814"/>
              <a:ext cx="653952" cy="456148"/>
            </a:xfrm>
            <a:prstGeom prst="ellipse">
              <a:avLst/>
            </a:prstGeom>
            <a:gradFill>
              <a:gsLst>
                <a:gs pos="0">
                  <a:srgbClr val="FF0000">
                    <a:alpha val="31212"/>
                  </a:srgbClr>
                </a:gs>
                <a:gs pos="14286">
                  <a:srgbClr val="FF0000">
                    <a:alpha val="29098"/>
                  </a:srgbClr>
                </a:gs>
                <a:gs pos="28571">
                  <a:srgbClr val="FF0000">
                    <a:alpha val="23433"/>
                  </a:srgbClr>
                </a:gs>
                <a:gs pos="42857">
                  <a:srgbClr val="FF0000">
                    <a:alpha val="16065"/>
                  </a:srgbClr>
                </a:gs>
                <a:gs pos="57143">
                  <a:srgbClr val="FF0000">
                    <a:alpha val="9248"/>
                  </a:srgbClr>
                </a:gs>
                <a:gs pos="71429">
                  <a:srgbClr val="FF0000">
                    <a:alpha val="4441"/>
                  </a:srgbClr>
                </a:gs>
                <a:gs pos="85714">
                  <a:srgbClr val="FF0000">
                    <a:alpha val="1780"/>
                  </a:srgbClr>
                </a:gs>
                <a:gs pos="100000">
                  <a:srgbClr val="FF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4947656">
              <a:off x="-145841" y="2062386"/>
              <a:ext cx="691336" cy="26433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7542838">
              <a:off x="2029477" y="829984"/>
              <a:ext cx="663632" cy="402145"/>
            </a:xfrm>
            <a:prstGeom prst="ellipse">
              <a:avLst/>
            </a:prstGeom>
            <a:gradFill>
              <a:gsLst>
                <a:gs pos="0">
                  <a:srgbClr val="FF0000">
                    <a:alpha val="27170"/>
                  </a:srgbClr>
                </a:gs>
                <a:gs pos="14286">
                  <a:srgbClr val="FF0000">
                    <a:alpha val="25278"/>
                  </a:srgbClr>
                </a:gs>
                <a:gs pos="28571">
                  <a:srgbClr val="FF0000">
                    <a:alpha val="20249"/>
                  </a:srgbClr>
                </a:gs>
                <a:gs pos="42857">
                  <a:srgbClr val="FF0000">
                    <a:alpha val="13792"/>
                  </a:srgbClr>
                </a:gs>
                <a:gs pos="57143">
                  <a:srgbClr val="FF0000">
                    <a:alpha val="7894"/>
                  </a:srgbClr>
                </a:gs>
                <a:gs pos="71429">
                  <a:srgbClr val="FF0000">
                    <a:alpha val="3776"/>
                  </a:srgbClr>
                </a:gs>
                <a:gs pos="85714">
                  <a:srgbClr val="FF0000">
                    <a:alpha val="1511"/>
                  </a:srgbClr>
                </a:gs>
                <a:gs pos="100000">
                  <a:srgbClr val="FF0000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8331775">
              <a:off x="2222781" y="2514993"/>
              <a:ext cx="632149" cy="4083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4047795">
              <a:off x="2274360" y="2118185"/>
              <a:ext cx="680477" cy="4043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-8440138">
              <a:off x="327128" y="2761351"/>
              <a:ext cx="636299" cy="323030"/>
            </a:xfrm>
            <a:prstGeom prst="ellipse">
              <a:avLst/>
            </a:prstGeom>
            <a:gradFill>
              <a:gsLst>
                <a:gs pos="0">
                  <a:srgbClr val="FFF500">
                    <a:alpha val="32693"/>
                  </a:srgbClr>
                </a:gs>
                <a:gs pos="14286">
                  <a:srgbClr val="FFF500">
                    <a:alpha val="30503"/>
                  </a:srgbClr>
                </a:gs>
                <a:gs pos="28571">
                  <a:srgbClr val="FFF500">
                    <a:alpha val="24613"/>
                  </a:srgbClr>
                </a:gs>
                <a:gs pos="42857">
                  <a:srgbClr val="FFF500">
                    <a:alpha val="16916"/>
                  </a:srgbClr>
                </a:gs>
                <a:gs pos="57143">
                  <a:srgbClr val="FFF500">
                    <a:alpha val="9759"/>
                  </a:srgbClr>
                </a:gs>
                <a:gs pos="71429">
                  <a:srgbClr val="FFF500">
                    <a:alpha val="4693"/>
                  </a:srgbClr>
                </a:gs>
                <a:gs pos="85714">
                  <a:srgbClr val="FFF500">
                    <a:alpha val="1883"/>
                  </a:srgbClr>
                </a:gs>
                <a:gs pos="100000">
                  <a:srgbClr val="FFF5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4120761">
              <a:off x="-172118" y="2388304"/>
              <a:ext cx="798050" cy="171406"/>
            </a:xfrm>
            <a:prstGeom prst="ellipse">
              <a:avLst/>
            </a:prstGeom>
            <a:gradFill>
              <a:gsLst>
                <a:gs pos="0">
                  <a:srgbClr val="FFD700">
                    <a:alpha val="32968"/>
                  </a:srgbClr>
                </a:gs>
                <a:gs pos="14286">
                  <a:srgbClr val="FFD700">
                    <a:alpha val="30764"/>
                  </a:srgbClr>
                </a:gs>
                <a:gs pos="28571">
                  <a:srgbClr val="FFD700">
                    <a:alpha val="24833"/>
                  </a:srgbClr>
                </a:gs>
                <a:gs pos="42857">
                  <a:srgbClr val="FFD700">
                    <a:alpha val="17075"/>
                  </a:srgbClr>
                </a:gs>
                <a:gs pos="57143">
                  <a:srgbClr val="FFD700">
                    <a:alpha val="9855"/>
                  </a:srgbClr>
                </a:gs>
                <a:gs pos="71429">
                  <a:srgbClr val="FFD700">
                    <a:alpha val="4740"/>
                  </a:srgbClr>
                </a:gs>
                <a:gs pos="85714">
                  <a:srgbClr val="FFD700">
                    <a:alpha val="1902"/>
                  </a:srgbClr>
                </a:gs>
                <a:gs pos="100000">
                  <a:srgbClr val="FFD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5990820">
              <a:off x="2328955" y="1437944"/>
              <a:ext cx="731927" cy="493313"/>
            </a:xfrm>
            <a:prstGeom prst="ellipse">
              <a:avLst/>
            </a:prstGeom>
            <a:gradFill>
              <a:gsLst>
                <a:gs pos="0">
                  <a:srgbClr val="FF0000">
                    <a:alpha val="30124"/>
                  </a:srgbClr>
                </a:gs>
                <a:gs pos="14286">
                  <a:srgbClr val="FF0000">
                    <a:alpha val="28068"/>
                  </a:srgbClr>
                </a:gs>
                <a:gs pos="28571">
                  <a:srgbClr val="FF0000">
                    <a:alpha val="22570"/>
                  </a:srgbClr>
                </a:gs>
                <a:gs pos="42857">
                  <a:srgbClr val="FF0000">
                    <a:alpha val="15447"/>
                  </a:srgbClr>
                </a:gs>
                <a:gs pos="57143">
                  <a:srgbClr val="FF0000">
                    <a:alpha val="8878"/>
                  </a:srgbClr>
                </a:gs>
                <a:gs pos="71429">
                  <a:srgbClr val="FF0000">
                    <a:alpha val="4259"/>
                  </a:srgbClr>
                </a:gs>
                <a:gs pos="85714">
                  <a:srgbClr val="FF0000">
                    <a:alpha val="1706"/>
                  </a:srgbClr>
                </a:gs>
                <a:gs pos="100000">
                  <a:srgbClr val="FF00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5539924">
              <a:off x="1920643" y="2604978"/>
              <a:ext cx="666925" cy="41475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9331858">
              <a:off x="602774" y="253824"/>
              <a:ext cx="756270" cy="2661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575073">
              <a:off x="2076779" y="121088"/>
              <a:ext cx="867785" cy="370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-9902218">
              <a:off x="1492574" y="1985961"/>
              <a:ext cx="675959" cy="3494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7309271">
              <a:off x="2254396" y="1952986"/>
              <a:ext cx="712347" cy="295144"/>
            </a:xfrm>
            <a:prstGeom prst="ellipse">
              <a:avLst/>
            </a:prstGeom>
            <a:gradFill>
              <a:gsLst>
                <a:gs pos="0">
                  <a:srgbClr val="FF0000">
                    <a:alpha val="30453"/>
                  </a:srgbClr>
                </a:gs>
                <a:gs pos="14286">
                  <a:srgbClr val="FF0000">
                    <a:alpha val="28380"/>
                  </a:srgbClr>
                </a:gs>
                <a:gs pos="28571">
                  <a:srgbClr val="FF0000">
                    <a:alpha val="22831"/>
                  </a:srgbClr>
                </a:gs>
                <a:gs pos="42857">
                  <a:srgbClr val="FF0000">
                    <a:alpha val="15633"/>
                  </a:srgbClr>
                </a:gs>
                <a:gs pos="57143">
                  <a:srgbClr val="FF0000">
                    <a:alpha val="8989"/>
                  </a:srgbClr>
                </a:gs>
                <a:gs pos="71429">
                  <a:srgbClr val="FF0000">
                    <a:alpha val="4313"/>
                  </a:srgbClr>
                </a:gs>
                <a:gs pos="85714">
                  <a:srgbClr val="FF0000">
                    <a:alpha val="1728"/>
                  </a:srgbClr>
                </a:gs>
                <a:gs pos="100000">
                  <a:srgbClr val="FF00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3833915">
              <a:off x="1496948" y="2440749"/>
              <a:ext cx="659860" cy="599138"/>
            </a:xfrm>
            <a:prstGeom prst="ellipse">
              <a:avLst/>
            </a:prstGeom>
            <a:gradFill>
              <a:gsLst>
                <a:gs pos="0">
                  <a:srgbClr val="FF0000">
                    <a:alpha val="27408"/>
                  </a:srgbClr>
                </a:gs>
                <a:gs pos="14286">
                  <a:srgbClr val="FF0000">
                    <a:alpha val="25503"/>
                  </a:srgbClr>
                </a:gs>
                <a:gs pos="28571">
                  <a:srgbClr val="FF0000">
                    <a:alpha val="20435"/>
                  </a:srgbClr>
                </a:gs>
                <a:gs pos="42857">
                  <a:srgbClr val="FF0000">
                    <a:alpha val="13924"/>
                  </a:srgbClr>
                </a:gs>
                <a:gs pos="57143">
                  <a:srgbClr val="FF0000">
                    <a:alpha val="7972"/>
                  </a:srgbClr>
                </a:gs>
                <a:gs pos="71429">
                  <a:srgbClr val="FF0000">
                    <a:alpha val="3814"/>
                  </a:srgbClr>
                </a:gs>
                <a:gs pos="85714">
                  <a:srgbClr val="FF0000">
                    <a:alpha val="1526"/>
                  </a:srgbClr>
                </a:gs>
                <a:gs pos="100000">
                  <a:srgbClr val="FF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-10602566">
              <a:off x="1425701" y="1351671"/>
              <a:ext cx="612901" cy="403454"/>
            </a:xfrm>
            <a:prstGeom prst="ellipse">
              <a:avLst/>
            </a:prstGeom>
            <a:gradFill>
              <a:gsLst>
                <a:gs pos="0">
                  <a:srgbClr val="FF0000">
                    <a:alpha val="26231"/>
                  </a:srgbClr>
                </a:gs>
                <a:gs pos="14286">
                  <a:srgbClr val="FF0000">
                    <a:alpha val="24393"/>
                  </a:srgbClr>
                </a:gs>
                <a:gs pos="28571">
                  <a:srgbClr val="FF0000">
                    <a:alpha val="19516"/>
                  </a:srgbClr>
                </a:gs>
                <a:gs pos="42857">
                  <a:srgbClr val="FF0000">
                    <a:alpha val="13273"/>
                  </a:srgbClr>
                </a:gs>
                <a:gs pos="57143">
                  <a:srgbClr val="FF0000">
                    <a:alpha val="7588"/>
                  </a:srgbClr>
                </a:gs>
                <a:gs pos="71429">
                  <a:srgbClr val="FF0000">
                    <a:alpha val="3626"/>
                  </a:srgbClr>
                </a:gs>
                <a:gs pos="85714">
                  <a:srgbClr val="FF0000">
                    <a:alpha val="1450"/>
                  </a:srgbClr>
                </a:gs>
                <a:gs pos="100000">
                  <a:srgbClr val="FF0000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4481106">
              <a:off x="1651014" y="2723119"/>
              <a:ext cx="702486" cy="378271"/>
            </a:xfrm>
            <a:prstGeom prst="ellipse">
              <a:avLst/>
            </a:prstGeom>
            <a:gradFill>
              <a:gsLst>
                <a:gs pos="0">
                  <a:srgbClr val="FF0000">
                    <a:alpha val="32162"/>
                  </a:srgbClr>
                </a:gs>
                <a:gs pos="14286">
                  <a:srgbClr val="FF0000">
                    <a:alpha val="29999"/>
                  </a:srgbClr>
                </a:gs>
                <a:gs pos="28571">
                  <a:srgbClr val="FF0000">
                    <a:alpha val="24189"/>
                  </a:srgbClr>
                </a:gs>
                <a:gs pos="42857">
                  <a:srgbClr val="FF0000">
                    <a:alpha val="16610"/>
                  </a:srgbClr>
                </a:gs>
                <a:gs pos="57143">
                  <a:srgbClr val="FF0000">
                    <a:alpha val="9575"/>
                  </a:srgbClr>
                </a:gs>
                <a:gs pos="71429">
                  <a:srgbClr val="FF0000">
                    <a:alpha val="4602"/>
                  </a:srgbClr>
                </a:gs>
                <a:gs pos="85714">
                  <a:srgbClr val="FF0000">
                    <a:alpha val="1846"/>
                  </a:srgbClr>
                </a:gs>
                <a:gs pos="100000">
                  <a:srgbClr val="FF000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8564742">
              <a:off x="2445750" y="869557"/>
              <a:ext cx="789514" cy="478062"/>
            </a:xfrm>
            <a:prstGeom prst="ellipse">
              <a:avLst/>
            </a:prstGeom>
            <a:gradFill>
              <a:gsLst>
                <a:gs pos="0">
                  <a:srgbClr val="FF0000">
                    <a:alpha val="25474"/>
                  </a:srgbClr>
                </a:gs>
                <a:gs pos="14286">
                  <a:srgbClr val="FF0000">
                    <a:alpha val="23680"/>
                  </a:srgbClr>
                </a:gs>
                <a:gs pos="28571">
                  <a:srgbClr val="FF0000">
                    <a:alpha val="18927"/>
                  </a:srgbClr>
                </a:gs>
                <a:gs pos="42857">
                  <a:srgbClr val="FF0000">
                    <a:alpha val="12858"/>
                  </a:srgbClr>
                </a:gs>
                <a:gs pos="57143">
                  <a:srgbClr val="FF0000">
                    <a:alpha val="7342"/>
                  </a:srgbClr>
                </a:gs>
                <a:gs pos="71429">
                  <a:srgbClr val="FF0000">
                    <a:alpha val="3507"/>
                  </a:srgbClr>
                </a:gs>
                <a:gs pos="85714">
                  <a:srgbClr val="FF0000">
                    <a:alpha val="1402"/>
                  </a:srgbClr>
                </a:gs>
                <a:gs pos="100000">
                  <a:srgbClr val="FF000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8018604">
              <a:off x="2557121" y="1560069"/>
              <a:ext cx="725086" cy="428988"/>
            </a:xfrm>
            <a:prstGeom prst="ellipse">
              <a:avLst/>
            </a:prstGeom>
            <a:gradFill>
              <a:gsLst>
                <a:gs pos="0">
                  <a:srgbClr val="FF0000">
                    <a:alpha val="27390"/>
                  </a:srgbClr>
                </a:gs>
                <a:gs pos="14286">
                  <a:srgbClr val="FF0000">
                    <a:alpha val="25485"/>
                  </a:srgbClr>
                </a:gs>
                <a:gs pos="28571">
                  <a:srgbClr val="FF0000">
                    <a:alpha val="20420"/>
                  </a:srgbClr>
                </a:gs>
                <a:gs pos="42857">
                  <a:srgbClr val="FF0000">
                    <a:alpha val="13914"/>
                  </a:srgbClr>
                </a:gs>
                <a:gs pos="57143">
                  <a:srgbClr val="FF0000">
                    <a:alpha val="7966"/>
                  </a:srgbClr>
                </a:gs>
                <a:gs pos="71429">
                  <a:srgbClr val="FF0000">
                    <a:alpha val="3811"/>
                  </a:srgbClr>
                </a:gs>
                <a:gs pos="85714">
                  <a:srgbClr val="FF0000">
                    <a:alpha val="1525"/>
                  </a:srgbClr>
                </a:gs>
                <a:gs pos="100000">
                  <a:srgbClr val="FF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10578381">
              <a:off x="1407836" y="2663674"/>
              <a:ext cx="653016" cy="600685"/>
            </a:xfrm>
            <a:prstGeom prst="ellipse">
              <a:avLst/>
            </a:prstGeom>
            <a:gradFill>
              <a:gsLst>
                <a:gs pos="0">
                  <a:srgbClr val="FF0000">
                    <a:alpha val="27367"/>
                  </a:srgbClr>
                </a:gs>
                <a:gs pos="14286">
                  <a:srgbClr val="FF0000">
                    <a:alpha val="25464"/>
                  </a:srgbClr>
                </a:gs>
                <a:gs pos="28571">
                  <a:srgbClr val="FF0000">
                    <a:alpha val="20403"/>
                  </a:srgbClr>
                </a:gs>
                <a:gs pos="42857">
                  <a:srgbClr val="FF0000">
                    <a:alpha val="13901"/>
                  </a:srgbClr>
                </a:gs>
                <a:gs pos="57143">
                  <a:srgbClr val="FF0000">
                    <a:alpha val="7959"/>
                  </a:srgbClr>
                </a:gs>
                <a:gs pos="71429">
                  <a:srgbClr val="FF0000">
                    <a:alpha val="3808"/>
                  </a:srgbClr>
                </a:gs>
                <a:gs pos="85714">
                  <a:srgbClr val="FF0000">
                    <a:alpha val="1523"/>
                  </a:srgbClr>
                </a:gs>
                <a:gs pos="100000">
                  <a:srgbClr val="FF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5805543">
              <a:off x="1101825" y="225109"/>
              <a:ext cx="642359" cy="3216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10643995">
              <a:off x="1473152" y="605435"/>
              <a:ext cx="631589" cy="3368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-8449199">
              <a:off x="1665919" y="596560"/>
              <a:ext cx="631663" cy="509813"/>
            </a:xfrm>
            <a:prstGeom prst="ellipse">
              <a:avLst/>
            </a:prstGeom>
            <a:gradFill>
              <a:gsLst>
                <a:gs pos="0">
                  <a:srgbClr val="FF8600">
                    <a:alpha val="32892"/>
                  </a:srgbClr>
                </a:gs>
                <a:gs pos="14286">
                  <a:srgbClr val="FF8600">
                    <a:alpha val="30692"/>
                  </a:srgbClr>
                </a:gs>
                <a:gs pos="28571">
                  <a:srgbClr val="FF8600">
                    <a:alpha val="24772"/>
                  </a:srgbClr>
                </a:gs>
                <a:gs pos="42857">
                  <a:srgbClr val="FF8600">
                    <a:alpha val="17032"/>
                  </a:srgbClr>
                </a:gs>
                <a:gs pos="57143">
                  <a:srgbClr val="FF8600">
                    <a:alpha val="9829"/>
                  </a:srgbClr>
                </a:gs>
                <a:gs pos="71429">
                  <a:srgbClr val="FF8600">
                    <a:alpha val="4727"/>
                  </a:srgbClr>
                </a:gs>
                <a:gs pos="85714">
                  <a:srgbClr val="FF8600">
                    <a:alpha val="1897"/>
                  </a:srgbClr>
                </a:gs>
                <a:gs pos="100000">
                  <a:srgbClr val="FF86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8584969">
              <a:off x="410465" y="459149"/>
              <a:ext cx="426669" cy="30347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6591614">
              <a:off x="-213858" y="1172368"/>
              <a:ext cx="664938" cy="470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-10320042">
              <a:off x="2409168" y="1598366"/>
              <a:ext cx="639549" cy="582199"/>
            </a:xfrm>
            <a:prstGeom prst="ellipse">
              <a:avLst/>
            </a:prstGeom>
            <a:gradFill>
              <a:gsLst>
                <a:gs pos="0">
                  <a:srgbClr val="FF0000">
                    <a:alpha val="30454"/>
                  </a:srgbClr>
                </a:gs>
                <a:gs pos="14286">
                  <a:srgbClr val="FF0000">
                    <a:alpha val="28381"/>
                  </a:srgbClr>
                </a:gs>
                <a:gs pos="28571">
                  <a:srgbClr val="FF0000">
                    <a:alpha val="22832"/>
                  </a:srgbClr>
                </a:gs>
                <a:gs pos="42857">
                  <a:srgbClr val="FF0000">
                    <a:alpha val="15634"/>
                  </a:srgbClr>
                </a:gs>
                <a:gs pos="57143">
                  <a:srgbClr val="FF0000">
                    <a:alpha val="8990"/>
                  </a:srgbClr>
                </a:gs>
                <a:gs pos="71429">
                  <a:srgbClr val="FF0000">
                    <a:alpha val="4314"/>
                  </a:srgbClr>
                </a:gs>
                <a:gs pos="85714">
                  <a:srgbClr val="FF0000">
                    <a:alpha val="1729"/>
                  </a:srgbClr>
                </a:gs>
                <a:gs pos="100000">
                  <a:srgbClr val="FF00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-10417669">
              <a:off x="1249272" y="3601608"/>
              <a:ext cx="724674" cy="38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6701890">
              <a:off x="2258143" y="2674549"/>
              <a:ext cx="611731" cy="4323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6438801">
              <a:off x="1262727" y="2597858"/>
              <a:ext cx="660296" cy="4816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4723531">
              <a:off x="2401631" y="2562000"/>
              <a:ext cx="660045" cy="432785"/>
            </a:xfrm>
            <a:prstGeom prst="ellipse">
              <a:avLst/>
            </a:prstGeom>
            <a:gradFill>
              <a:gsLst>
                <a:gs pos="0">
                  <a:srgbClr val="FF0000">
                    <a:alpha val="30221"/>
                  </a:srgbClr>
                </a:gs>
                <a:gs pos="14286">
                  <a:srgbClr val="FF0000">
                    <a:alpha val="28161"/>
                  </a:srgbClr>
                </a:gs>
                <a:gs pos="28571">
                  <a:srgbClr val="FF0000">
                    <a:alpha val="22648"/>
                  </a:srgbClr>
                </a:gs>
                <a:gs pos="42857">
                  <a:srgbClr val="FF0000">
                    <a:alpha val="15502"/>
                  </a:srgbClr>
                </a:gs>
                <a:gs pos="57143">
                  <a:srgbClr val="FF0000">
                    <a:alpha val="8911"/>
                  </a:srgbClr>
                </a:gs>
                <a:gs pos="71429">
                  <a:srgbClr val="FF0000">
                    <a:alpha val="4275"/>
                  </a:srgbClr>
                </a:gs>
                <a:gs pos="85714">
                  <a:srgbClr val="FF0000">
                    <a:alpha val="1713"/>
                  </a:srgbClr>
                </a:gs>
                <a:gs pos="100000">
                  <a:srgbClr val="FF0000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9171969">
              <a:off x="1470127" y="372203"/>
              <a:ext cx="672462" cy="546590"/>
            </a:xfrm>
            <a:prstGeom prst="ellipse">
              <a:avLst/>
            </a:prstGeom>
            <a:gradFill>
              <a:gsLst>
                <a:gs pos="0">
                  <a:srgbClr val="FF1F00">
                    <a:alpha val="32968"/>
                  </a:srgbClr>
                </a:gs>
                <a:gs pos="14286">
                  <a:srgbClr val="FF1F00">
                    <a:alpha val="30764"/>
                  </a:srgbClr>
                </a:gs>
                <a:gs pos="28571">
                  <a:srgbClr val="FF1F00">
                    <a:alpha val="24833"/>
                  </a:srgbClr>
                </a:gs>
                <a:gs pos="42857">
                  <a:srgbClr val="FF1F00">
                    <a:alpha val="17075"/>
                  </a:srgbClr>
                </a:gs>
                <a:gs pos="57143">
                  <a:srgbClr val="FF1F00">
                    <a:alpha val="9855"/>
                  </a:srgbClr>
                </a:gs>
                <a:gs pos="71429">
                  <a:srgbClr val="FF1F00">
                    <a:alpha val="4740"/>
                  </a:srgbClr>
                </a:gs>
                <a:gs pos="85714">
                  <a:srgbClr val="FF1F00">
                    <a:alpha val="1902"/>
                  </a:srgbClr>
                </a:gs>
                <a:gs pos="100000">
                  <a:srgbClr val="FF1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-9280748">
              <a:off x="2108890" y="72313"/>
              <a:ext cx="425418" cy="41881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-10298278">
              <a:off x="1360937" y="3320763"/>
              <a:ext cx="763391" cy="299696"/>
            </a:xfrm>
            <a:prstGeom prst="ellipse">
              <a:avLst/>
            </a:prstGeom>
            <a:gradFill>
              <a:gsLst>
                <a:gs pos="0">
                  <a:srgbClr val="FFCF00">
                    <a:alpha val="32968"/>
                  </a:srgbClr>
                </a:gs>
                <a:gs pos="14286">
                  <a:srgbClr val="FFCF00">
                    <a:alpha val="30764"/>
                  </a:srgbClr>
                </a:gs>
                <a:gs pos="28571">
                  <a:srgbClr val="FFCF00">
                    <a:alpha val="24833"/>
                  </a:srgbClr>
                </a:gs>
                <a:gs pos="42857">
                  <a:srgbClr val="FFCF00">
                    <a:alpha val="17075"/>
                  </a:srgbClr>
                </a:gs>
                <a:gs pos="57143">
                  <a:srgbClr val="FFCF00">
                    <a:alpha val="9855"/>
                  </a:srgbClr>
                </a:gs>
                <a:gs pos="71429">
                  <a:srgbClr val="FFCF00">
                    <a:alpha val="4740"/>
                  </a:srgbClr>
                </a:gs>
                <a:gs pos="85714">
                  <a:srgbClr val="FFCF00">
                    <a:alpha val="1902"/>
                  </a:srgbClr>
                </a:gs>
                <a:gs pos="100000">
                  <a:srgbClr val="FFC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6817614">
              <a:off x="2968818" y="2486233"/>
              <a:ext cx="732402" cy="2055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8714508">
              <a:off x="1307276" y="3115049"/>
              <a:ext cx="610739" cy="38511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-9727879">
              <a:off x="890672" y="3521897"/>
              <a:ext cx="724659" cy="36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8964892">
              <a:off x="475214" y="322677"/>
              <a:ext cx="726805" cy="3443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8214299">
              <a:off x="2397731" y="2912918"/>
              <a:ext cx="784274" cy="3630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-9782458">
              <a:off x="2023743" y="2753761"/>
              <a:ext cx="645353" cy="40309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7509327">
              <a:off x="2906995" y="2410075"/>
              <a:ext cx="596922" cy="389362"/>
            </a:xfrm>
            <a:prstGeom prst="ellipse">
              <a:avLst/>
            </a:prstGeom>
            <a:gradFill>
              <a:gsLst>
                <a:gs pos="0">
                  <a:srgbClr val="FF3B00">
                    <a:alpha val="32968"/>
                  </a:srgbClr>
                </a:gs>
                <a:gs pos="14286">
                  <a:srgbClr val="FF3B00">
                    <a:alpha val="30764"/>
                  </a:srgbClr>
                </a:gs>
                <a:gs pos="28571">
                  <a:srgbClr val="FF3B00">
                    <a:alpha val="24833"/>
                  </a:srgbClr>
                </a:gs>
                <a:gs pos="42857">
                  <a:srgbClr val="FF3B00">
                    <a:alpha val="17075"/>
                  </a:srgbClr>
                </a:gs>
                <a:gs pos="57143">
                  <a:srgbClr val="FF3B00">
                    <a:alpha val="9855"/>
                  </a:srgbClr>
                </a:gs>
                <a:gs pos="71429">
                  <a:srgbClr val="FF3B00">
                    <a:alpha val="4740"/>
                  </a:srgbClr>
                </a:gs>
                <a:gs pos="85714">
                  <a:srgbClr val="FF3B00">
                    <a:alpha val="1902"/>
                  </a:srgbClr>
                </a:gs>
                <a:gs pos="100000">
                  <a:srgbClr val="FF3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4592871">
              <a:off x="1178998" y="160203"/>
              <a:ext cx="670857" cy="41259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-9343603">
              <a:off x="1419123" y="1471508"/>
              <a:ext cx="565399" cy="324662"/>
            </a:xfrm>
            <a:prstGeom prst="ellipse">
              <a:avLst/>
            </a:prstGeom>
            <a:gradFill>
              <a:gsLst>
                <a:gs pos="0">
                  <a:srgbClr val="FF0000">
                    <a:alpha val="29878"/>
                  </a:srgbClr>
                </a:gs>
                <a:gs pos="14286">
                  <a:srgbClr val="FF0000">
                    <a:alpha val="27836"/>
                  </a:srgbClr>
                </a:gs>
                <a:gs pos="28571">
                  <a:srgbClr val="FF0000">
                    <a:alpha val="22376"/>
                  </a:srgbClr>
                </a:gs>
                <a:gs pos="42857">
                  <a:srgbClr val="FF0000">
                    <a:alpha val="15307"/>
                  </a:srgbClr>
                </a:gs>
                <a:gs pos="57143">
                  <a:srgbClr val="FF0000">
                    <a:alpha val="8795"/>
                  </a:srgbClr>
                </a:gs>
                <a:gs pos="71429">
                  <a:srgbClr val="FF0000">
                    <a:alpha val="4218"/>
                  </a:srgbClr>
                </a:gs>
                <a:gs pos="85714">
                  <a:srgbClr val="FF0000">
                    <a:alpha val="1690"/>
                  </a:srgbClr>
                </a:gs>
                <a:gs pos="100000">
                  <a:srgbClr val="FF0000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8770829">
              <a:off x="2381862" y="1135779"/>
              <a:ext cx="698819" cy="44914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9907374">
              <a:off x="1360399" y="293704"/>
              <a:ext cx="708674" cy="26764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9823208">
              <a:off x="1433457" y="1817487"/>
              <a:ext cx="675933" cy="359092"/>
            </a:xfrm>
            <a:prstGeom prst="ellipse">
              <a:avLst/>
            </a:prstGeom>
            <a:gradFill>
              <a:gsLst>
                <a:gs pos="0">
                  <a:srgbClr val="FF0000">
                    <a:alpha val="25572"/>
                  </a:srgbClr>
                </a:gs>
                <a:gs pos="14286">
                  <a:srgbClr val="FF0000">
                    <a:alpha val="23772"/>
                  </a:srgbClr>
                </a:gs>
                <a:gs pos="28571">
                  <a:srgbClr val="FF0000">
                    <a:alpha val="19003"/>
                  </a:srgbClr>
                </a:gs>
                <a:gs pos="42857">
                  <a:srgbClr val="FF0000">
                    <a:alpha val="12911"/>
                  </a:srgbClr>
                </a:gs>
                <a:gs pos="57143">
                  <a:srgbClr val="FF0000">
                    <a:alpha val="7374"/>
                  </a:srgbClr>
                </a:gs>
                <a:gs pos="71429">
                  <a:srgbClr val="FF0000">
                    <a:alpha val="3522"/>
                  </a:srgbClr>
                </a:gs>
                <a:gs pos="85714">
                  <a:srgbClr val="FF0000">
                    <a:alpha val="1408"/>
                  </a:srgbClr>
                </a:gs>
                <a:gs pos="100000">
                  <a:srgbClr val="FF00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9104847">
              <a:off x="2331872" y="570309"/>
              <a:ext cx="782308" cy="442734"/>
            </a:xfrm>
            <a:prstGeom prst="ellipse">
              <a:avLst/>
            </a:prstGeom>
            <a:gradFill>
              <a:gsLst>
                <a:gs pos="0">
                  <a:srgbClr val="FF0000">
                    <a:alpha val="24882"/>
                  </a:srgbClr>
                </a:gs>
                <a:gs pos="14286">
                  <a:srgbClr val="FF0000">
                    <a:alpha val="23123"/>
                  </a:srgbClr>
                </a:gs>
                <a:gs pos="28571">
                  <a:srgbClr val="FF0000">
                    <a:alpha val="18468"/>
                  </a:srgbClr>
                </a:gs>
                <a:gs pos="42857">
                  <a:srgbClr val="FF0000">
                    <a:alpha val="12534"/>
                  </a:srgbClr>
                </a:gs>
                <a:gs pos="57143">
                  <a:srgbClr val="FF0000">
                    <a:alpha val="7152"/>
                  </a:srgbClr>
                </a:gs>
                <a:gs pos="71429">
                  <a:srgbClr val="FF0000">
                    <a:alpha val="3414"/>
                  </a:srgbClr>
                </a:gs>
                <a:gs pos="85714">
                  <a:srgbClr val="FF0000">
                    <a:alpha val="1364"/>
                  </a:srgbClr>
                </a:gs>
                <a:gs pos="100000">
                  <a:srgbClr val="FF0000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7344996">
              <a:off x="103881" y="2290227"/>
              <a:ext cx="264322" cy="8353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6358969">
              <a:off x="2552604" y="2258815"/>
              <a:ext cx="683596" cy="5260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10227110">
              <a:off x="1127269" y="67634"/>
              <a:ext cx="411067" cy="39415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5870626">
              <a:off x="2520128" y="2477151"/>
              <a:ext cx="705920" cy="644136"/>
            </a:xfrm>
            <a:prstGeom prst="ellipse">
              <a:avLst/>
            </a:prstGeom>
            <a:gradFill>
              <a:gsLst>
                <a:gs pos="0">
                  <a:srgbClr val="FF0000">
                    <a:alpha val="32026"/>
                  </a:srgbClr>
                </a:gs>
                <a:gs pos="14286">
                  <a:srgbClr val="FF0000">
                    <a:alpha val="29870"/>
                  </a:srgbClr>
                </a:gs>
                <a:gs pos="28571">
                  <a:srgbClr val="FF0000">
                    <a:alpha val="24081"/>
                  </a:srgbClr>
                </a:gs>
                <a:gs pos="42857">
                  <a:srgbClr val="FF0000">
                    <a:alpha val="16532"/>
                  </a:srgbClr>
                </a:gs>
                <a:gs pos="57143">
                  <a:srgbClr val="FF0000">
                    <a:alpha val="9528"/>
                  </a:srgbClr>
                </a:gs>
                <a:gs pos="71429">
                  <a:srgbClr val="FF0000">
                    <a:alpha val="4579"/>
                  </a:srgbClr>
                </a:gs>
                <a:gs pos="85714">
                  <a:srgbClr val="FF0000">
                    <a:alpha val="1836"/>
                  </a:srgbClr>
                </a:gs>
                <a:gs pos="100000">
                  <a:srgbClr val="FF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5452928">
              <a:off x="2314978" y="2774182"/>
              <a:ext cx="716461" cy="439485"/>
            </a:xfrm>
            <a:prstGeom prst="ellipse">
              <a:avLst/>
            </a:prstGeom>
            <a:gradFill>
              <a:gsLst>
                <a:gs pos="0">
                  <a:srgbClr val="FF0000">
                    <a:alpha val="32102"/>
                  </a:srgbClr>
                </a:gs>
                <a:gs pos="14286">
                  <a:srgbClr val="FF0000">
                    <a:alpha val="29942"/>
                  </a:srgbClr>
                </a:gs>
                <a:gs pos="28571">
                  <a:srgbClr val="FF0000">
                    <a:alpha val="24141"/>
                  </a:srgbClr>
                </a:gs>
                <a:gs pos="42857">
                  <a:srgbClr val="FF0000">
                    <a:alpha val="16576"/>
                  </a:srgbClr>
                </a:gs>
                <a:gs pos="57143">
                  <a:srgbClr val="FF0000">
                    <a:alpha val="9554"/>
                  </a:srgbClr>
                </a:gs>
                <a:gs pos="71429">
                  <a:srgbClr val="FF0000">
                    <a:alpha val="4592"/>
                  </a:srgbClr>
                </a:gs>
                <a:gs pos="85714">
                  <a:srgbClr val="FF0000">
                    <a:alpha val="1842"/>
                  </a:srgbClr>
                </a:gs>
                <a:gs pos="100000">
                  <a:srgbClr val="FF00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3332022">
              <a:off x="1256079" y="2788688"/>
              <a:ext cx="649581" cy="441348"/>
            </a:xfrm>
            <a:prstGeom prst="ellipse">
              <a:avLst/>
            </a:prstGeom>
            <a:gradFill>
              <a:gsLst>
                <a:gs pos="0">
                  <a:srgbClr val="FF7900">
                    <a:alpha val="32968"/>
                  </a:srgbClr>
                </a:gs>
                <a:gs pos="14286">
                  <a:srgbClr val="FF7900">
                    <a:alpha val="30764"/>
                  </a:srgbClr>
                </a:gs>
                <a:gs pos="28571">
                  <a:srgbClr val="FF7900">
                    <a:alpha val="24833"/>
                  </a:srgbClr>
                </a:gs>
                <a:gs pos="42857">
                  <a:srgbClr val="FF7900">
                    <a:alpha val="17075"/>
                  </a:srgbClr>
                </a:gs>
                <a:gs pos="57143">
                  <a:srgbClr val="FF7900">
                    <a:alpha val="9855"/>
                  </a:srgbClr>
                </a:gs>
                <a:gs pos="71429">
                  <a:srgbClr val="FF7900">
                    <a:alpha val="4740"/>
                  </a:srgbClr>
                </a:gs>
                <a:gs pos="85714">
                  <a:srgbClr val="FF7900">
                    <a:alpha val="1902"/>
                  </a:srgbClr>
                </a:gs>
                <a:gs pos="100000">
                  <a:srgbClr val="FF7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6487942">
              <a:off x="1528634" y="1477020"/>
              <a:ext cx="661835" cy="408063"/>
            </a:xfrm>
            <a:prstGeom prst="ellipse">
              <a:avLst/>
            </a:prstGeom>
            <a:gradFill>
              <a:gsLst>
                <a:gs pos="0">
                  <a:srgbClr val="FF0000">
                    <a:alpha val="19117"/>
                  </a:srgbClr>
                </a:gs>
                <a:gs pos="14286">
                  <a:srgbClr val="FF0000">
                    <a:alpha val="17717"/>
                  </a:srgbClr>
                </a:gs>
                <a:gs pos="28571">
                  <a:srgbClr val="FF0000">
                    <a:alpha val="14050"/>
                  </a:srgbClr>
                </a:gs>
                <a:gs pos="42857">
                  <a:srgbClr val="FF0000">
                    <a:alpha val="9454"/>
                  </a:srgbClr>
                </a:gs>
                <a:gs pos="57143">
                  <a:srgbClr val="FF0000">
                    <a:alpha val="5354"/>
                  </a:srgbClr>
                </a:gs>
                <a:gs pos="71429">
                  <a:srgbClr val="FF0000">
                    <a:alpha val="2543"/>
                  </a:srgbClr>
                </a:gs>
                <a:gs pos="85714">
                  <a:srgbClr val="FF0000">
                    <a:alpha val="1013"/>
                  </a:srgbClr>
                </a:gs>
                <a:gs pos="100000">
                  <a:srgbClr val="FF000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3545233">
              <a:off x="1107581" y="3200508"/>
              <a:ext cx="253586" cy="6452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5659052">
              <a:off x="1929793" y="264086"/>
              <a:ext cx="737186" cy="486549"/>
            </a:xfrm>
            <a:prstGeom prst="ellipse">
              <a:avLst/>
            </a:prstGeom>
            <a:gradFill>
              <a:gsLst>
                <a:gs pos="0">
                  <a:srgbClr val="FF0000">
                    <a:alpha val="26413"/>
                  </a:srgbClr>
                </a:gs>
                <a:gs pos="14286">
                  <a:srgbClr val="FF0000">
                    <a:alpha val="24565"/>
                  </a:srgbClr>
                </a:gs>
                <a:gs pos="28571">
                  <a:srgbClr val="FF0000">
                    <a:alpha val="19658"/>
                  </a:srgbClr>
                </a:gs>
                <a:gs pos="42857">
                  <a:srgbClr val="FF0000">
                    <a:alpha val="13374"/>
                  </a:srgbClr>
                </a:gs>
                <a:gs pos="57143">
                  <a:srgbClr val="FF0000">
                    <a:alpha val="7647"/>
                  </a:srgbClr>
                </a:gs>
                <a:gs pos="71429">
                  <a:srgbClr val="FF0000">
                    <a:alpha val="3655"/>
                  </a:srgbClr>
                </a:gs>
                <a:gs pos="85714">
                  <a:srgbClr val="FF0000">
                    <a:alpha val="1462"/>
                  </a:srgbClr>
                </a:gs>
                <a:gs pos="100000">
                  <a:srgbClr val="FF0000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4244080">
              <a:off x="2335285" y="334413"/>
              <a:ext cx="689710" cy="4431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10388851">
              <a:off x="2257437" y="2926481"/>
              <a:ext cx="649767" cy="449126"/>
            </a:xfrm>
            <a:prstGeom prst="ellipse">
              <a:avLst/>
            </a:prstGeom>
            <a:gradFill>
              <a:gsLst>
                <a:gs pos="0">
                  <a:srgbClr val="FF0000">
                    <a:alpha val="29496"/>
                  </a:srgbClr>
                </a:gs>
                <a:gs pos="14286">
                  <a:srgbClr val="FF0000">
                    <a:alpha val="27475"/>
                  </a:srgbClr>
                </a:gs>
                <a:gs pos="28571">
                  <a:srgbClr val="FF0000">
                    <a:alpha val="22075"/>
                  </a:srgbClr>
                </a:gs>
                <a:gs pos="42857">
                  <a:srgbClr val="FF0000">
                    <a:alpha val="15092"/>
                  </a:srgbClr>
                </a:gs>
                <a:gs pos="57143">
                  <a:srgbClr val="FF0000">
                    <a:alpha val="8667"/>
                  </a:srgbClr>
                </a:gs>
                <a:gs pos="71429">
                  <a:srgbClr val="FF0000">
                    <a:alpha val="4155"/>
                  </a:srgbClr>
                </a:gs>
                <a:gs pos="85714">
                  <a:srgbClr val="FF0000">
                    <a:alpha val="1664"/>
                  </a:srgbClr>
                </a:gs>
                <a:gs pos="100000">
                  <a:srgbClr val="FF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6012374">
              <a:off x="1641950" y="3003216"/>
              <a:ext cx="664156" cy="411651"/>
            </a:xfrm>
            <a:prstGeom prst="ellipse">
              <a:avLst/>
            </a:prstGeom>
            <a:gradFill>
              <a:gsLst>
                <a:gs pos="0">
                  <a:srgbClr val="FF0000">
                    <a:alpha val="14961"/>
                  </a:srgbClr>
                </a:gs>
                <a:gs pos="14286">
                  <a:srgbClr val="FF0000">
                    <a:alpha val="13839"/>
                  </a:srgbClr>
                </a:gs>
                <a:gs pos="28571">
                  <a:srgbClr val="FF0000">
                    <a:alpha val="10921"/>
                  </a:srgbClr>
                </a:gs>
                <a:gs pos="42857">
                  <a:srgbClr val="FF0000">
                    <a:alpha val="7305"/>
                  </a:srgbClr>
                </a:gs>
                <a:gs pos="57143">
                  <a:srgbClr val="FF0000">
                    <a:alpha val="4116"/>
                  </a:srgbClr>
                </a:gs>
                <a:gs pos="71429">
                  <a:srgbClr val="FF0000">
                    <a:alpha val="1948"/>
                  </a:srgbClr>
                </a:gs>
                <a:gs pos="85714">
                  <a:srgbClr val="FF0000">
                    <a:alpha val="775"/>
                  </a:srgbClr>
                </a:gs>
                <a:gs pos="100000">
                  <a:srgbClr val="FF0000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-9757784">
              <a:off x="1994092" y="3104919"/>
              <a:ext cx="258773" cy="12686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6689239">
              <a:off x="3148618" y="2448828"/>
              <a:ext cx="729456" cy="405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7397312">
              <a:off x="1800267" y="200198"/>
              <a:ext cx="696247" cy="4808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9473401">
              <a:off x="1184996" y="44485"/>
              <a:ext cx="765123" cy="4377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-10633850">
              <a:off x="1577848" y="-13299"/>
              <a:ext cx="729096" cy="422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10033501">
              <a:off x="1990856" y="2916878"/>
              <a:ext cx="664687" cy="331829"/>
            </a:xfrm>
            <a:prstGeom prst="ellipse">
              <a:avLst/>
            </a:prstGeom>
            <a:gradFill>
              <a:gsLst>
                <a:gs pos="0">
                  <a:srgbClr val="FF0000">
                    <a:alpha val="21395"/>
                  </a:srgbClr>
                </a:gs>
                <a:gs pos="14286">
                  <a:srgbClr val="FF0000">
                    <a:alpha val="19850"/>
                  </a:srgbClr>
                </a:gs>
                <a:gs pos="28571">
                  <a:srgbClr val="FF0000">
                    <a:alpha val="15785"/>
                  </a:srgbClr>
                </a:gs>
                <a:gs pos="42857">
                  <a:srgbClr val="FF0000">
                    <a:alpha val="10657"/>
                  </a:srgbClr>
                </a:gs>
                <a:gs pos="57143">
                  <a:srgbClr val="FF0000">
                    <a:alpha val="6053"/>
                  </a:srgbClr>
                </a:gs>
                <a:gs pos="71429">
                  <a:srgbClr val="FF0000">
                    <a:alpha val="2881"/>
                  </a:srgbClr>
                </a:gs>
                <a:gs pos="85714">
                  <a:srgbClr val="FF0000">
                    <a:alpha val="1149"/>
                  </a:srgbClr>
                </a:gs>
                <a:gs pos="100000">
                  <a:srgbClr val="FF00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-8606969">
              <a:off x="1305479" y="1569462"/>
              <a:ext cx="625203" cy="382483"/>
            </a:xfrm>
            <a:prstGeom prst="ellipse">
              <a:avLst/>
            </a:prstGeom>
            <a:gradFill>
              <a:gsLst>
                <a:gs pos="0">
                  <a:srgbClr val="FF0000">
                    <a:alpha val="15919"/>
                  </a:srgbClr>
                </a:gs>
                <a:gs pos="14286">
                  <a:srgbClr val="FF0000">
                    <a:alpha val="14731"/>
                  </a:srgbClr>
                </a:gs>
                <a:gs pos="28571">
                  <a:srgbClr val="FF0000">
                    <a:alpha val="11639"/>
                  </a:srgbClr>
                </a:gs>
                <a:gs pos="42857">
                  <a:srgbClr val="FF0000">
                    <a:alpha val="7795"/>
                  </a:srgbClr>
                </a:gs>
                <a:gs pos="57143">
                  <a:srgbClr val="FF0000">
                    <a:alpha val="4398"/>
                  </a:srgbClr>
                </a:gs>
                <a:gs pos="71429">
                  <a:srgbClr val="FF0000">
                    <a:alpha val="2083"/>
                  </a:srgbClr>
                </a:gs>
                <a:gs pos="85714">
                  <a:srgbClr val="FF0000">
                    <a:alpha val="829"/>
                  </a:srgbClr>
                </a:gs>
                <a:gs pos="100000">
                  <a:srgbClr val="FF000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10778844">
              <a:off x="1380168" y="311499"/>
              <a:ext cx="719350" cy="379968"/>
            </a:xfrm>
            <a:prstGeom prst="ellipse">
              <a:avLst/>
            </a:prstGeom>
            <a:gradFill>
              <a:gsLst>
                <a:gs pos="0">
                  <a:srgbClr val="FFD800">
                    <a:alpha val="30909"/>
                  </a:srgbClr>
                </a:gs>
                <a:gs pos="14286">
                  <a:srgbClr val="FFD800">
                    <a:alpha val="28811"/>
                  </a:srgbClr>
                </a:gs>
                <a:gs pos="28571">
                  <a:srgbClr val="FFD800">
                    <a:alpha val="23192"/>
                  </a:srgbClr>
                </a:gs>
                <a:gs pos="42857">
                  <a:srgbClr val="FFD800">
                    <a:alpha val="15892"/>
                  </a:srgbClr>
                </a:gs>
                <a:gs pos="57143">
                  <a:srgbClr val="FFD800">
                    <a:alpha val="9145"/>
                  </a:srgbClr>
                </a:gs>
                <a:gs pos="71429">
                  <a:srgbClr val="FFD800">
                    <a:alpha val="4390"/>
                  </a:srgbClr>
                </a:gs>
                <a:gs pos="85714">
                  <a:srgbClr val="FFD800">
                    <a:alpha val="1759"/>
                  </a:srgbClr>
                </a:gs>
                <a:gs pos="100000">
                  <a:srgbClr val="FFD800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5659504">
              <a:off x="2009906" y="267849"/>
              <a:ext cx="261878" cy="26041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10312653">
              <a:off x="1534251" y="171629"/>
              <a:ext cx="750259" cy="292470"/>
            </a:xfrm>
            <a:prstGeom prst="ellipse">
              <a:avLst/>
            </a:prstGeom>
            <a:gradFill>
              <a:gsLst>
                <a:gs pos="0">
                  <a:srgbClr val="FFFF00">
                    <a:alpha val="28802"/>
                  </a:srgbClr>
                </a:gs>
                <a:gs pos="14286">
                  <a:srgbClr val="FFFF00">
                    <a:alpha val="26819"/>
                  </a:srgbClr>
                </a:gs>
                <a:gs pos="28571">
                  <a:srgbClr val="FFFF00">
                    <a:alpha val="21528"/>
                  </a:srgbClr>
                </a:gs>
                <a:gs pos="42857">
                  <a:srgbClr val="FFFF00">
                    <a:alpha val="14702"/>
                  </a:srgbClr>
                </a:gs>
                <a:gs pos="57143">
                  <a:srgbClr val="FFFF00">
                    <a:alpha val="8434"/>
                  </a:srgbClr>
                </a:gs>
                <a:gs pos="71429">
                  <a:srgbClr val="FFFF00">
                    <a:alpha val="4041"/>
                  </a:srgbClr>
                </a:gs>
                <a:gs pos="85714">
                  <a:srgbClr val="FFFF00">
                    <a:alpha val="1618"/>
                  </a:srgbClr>
                </a:gs>
                <a:gs pos="100000">
                  <a:srgbClr val="FFFF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-9344323">
              <a:off x="2244044" y="99919"/>
              <a:ext cx="430816" cy="37620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6238377">
              <a:off x="3190613" y="2256438"/>
              <a:ext cx="767788" cy="39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-8796430">
              <a:off x="2658520" y="2058938"/>
              <a:ext cx="749868" cy="489841"/>
            </a:xfrm>
            <a:prstGeom prst="ellipse">
              <a:avLst/>
            </a:prstGeom>
            <a:gradFill>
              <a:gsLst>
                <a:gs pos="0">
                  <a:srgbClr val="FF0000">
                    <a:alpha val="27737"/>
                  </a:srgbClr>
                </a:gs>
                <a:gs pos="14286">
                  <a:srgbClr val="FF0000">
                    <a:alpha val="25813"/>
                  </a:srgbClr>
                </a:gs>
                <a:gs pos="28571">
                  <a:srgbClr val="FF0000">
                    <a:alpha val="20692"/>
                  </a:srgbClr>
                </a:gs>
                <a:gs pos="42857">
                  <a:srgbClr val="FF0000">
                    <a:alpha val="14106"/>
                  </a:srgbClr>
                </a:gs>
                <a:gs pos="57143">
                  <a:srgbClr val="FF0000">
                    <a:alpha val="8081"/>
                  </a:srgbClr>
                </a:gs>
                <a:gs pos="71429">
                  <a:srgbClr val="FF0000">
                    <a:alpha val="3867"/>
                  </a:srgbClr>
                </a:gs>
                <a:gs pos="85714">
                  <a:srgbClr val="FF0000">
                    <a:alpha val="1548"/>
                  </a:srgbClr>
                </a:gs>
                <a:gs pos="100000">
                  <a:srgbClr val="FF0000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9939610">
              <a:off x="1265272" y="18190"/>
              <a:ext cx="758504" cy="3921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3688292">
              <a:off x="2202094" y="289560"/>
              <a:ext cx="727657" cy="5444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4656858">
              <a:off x="1220304" y="3073312"/>
              <a:ext cx="634519" cy="361965"/>
            </a:xfrm>
            <a:prstGeom prst="ellipse">
              <a:avLst/>
            </a:prstGeom>
            <a:gradFill>
              <a:gsLst>
                <a:gs pos="0">
                  <a:srgbClr val="FF0000">
                    <a:alpha val="30229"/>
                  </a:srgbClr>
                </a:gs>
                <a:gs pos="14286">
                  <a:srgbClr val="FF0000">
                    <a:alpha val="28168"/>
                  </a:srgbClr>
                </a:gs>
                <a:gs pos="28571">
                  <a:srgbClr val="FF0000">
                    <a:alpha val="22654"/>
                  </a:srgbClr>
                </a:gs>
                <a:gs pos="42857">
                  <a:srgbClr val="FF0000">
                    <a:alpha val="15506"/>
                  </a:srgbClr>
                </a:gs>
                <a:gs pos="57143">
                  <a:srgbClr val="FF0000">
                    <a:alpha val="8914"/>
                  </a:srgbClr>
                </a:gs>
                <a:gs pos="71429">
                  <a:srgbClr val="FF0000">
                    <a:alpha val="4276"/>
                  </a:srgbClr>
                </a:gs>
                <a:gs pos="85714">
                  <a:srgbClr val="FF0000">
                    <a:alpha val="1713"/>
                  </a:srgbClr>
                </a:gs>
                <a:gs pos="100000">
                  <a:srgbClr val="FF0000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8940435">
              <a:off x="2802889" y="1896645"/>
              <a:ext cx="697638" cy="476737"/>
            </a:xfrm>
            <a:prstGeom prst="ellipse">
              <a:avLst/>
            </a:prstGeom>
            <a:gradFill>
              <a:gsLst>
                <a:gs pos="0">
                  <a:srgbClr val="FF0000">
                    <a:alpha val="25227"/>
                  </a:srgbClr>
                </a:gs>
                <a:gs pos="14286">
                  <a:srgbClr val="FF0000">
                    <a:alpha val="23448"/>
                  </a:srgbClr>
                </a:gs>
                <a:gs pos="28571">
                  <a:srgbClr val="FF0000">
                    <a:alpha val="18736"/>
                  </a:srgbClr>
                </a:gs>
                <a:gs pos="42857">
                  <a:srgbClr val="FF0000">
                    <a:alpha val="12723"/>
                  </a:srgbClr>
                </a:gs>
                <a:gs pos="57143">
                  <a:srgbClr val="FF0000">
                    <a:alpha val="7263"/>
                  </a:srgbClr>
                </a:gs>
                <a:gs pos="71429">
                  <a:srgbClr val="FF0000">
                    <a:alpha val="3468"/>
                  </a:srgbClr>
                </a:gs>
                <a:gs pos="85714">
                  <a:srgbClr val="FF0000">
                    <a:alpha val="1386"/>
                  </a:srgbClr>
                </a:gs>
                <a:gs pos="100000">
                  <a:srgbClr val="FF0000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-8388398">
              <a:off x="1493984" y="3088939"/>
              <a:ext cx="690132" cy="440282"/>
            </a:xfrm>
            <a:prstGeom prst="ellipse">
              <a:avLst/>
            </a:prstGeom>
            <a:gradFill>
              <a:gsLst>
                <a:gs pos="0">
                  <a:srgbClr val="FF0000">
                    <a:alpha val="29288"/>
                  </a:srgbClr>
                </a:gs>
                <a:gs pos="14286">
                  <a:srgbClr val="FF0000">
                    <a:alpha val="27278"/>
                  </a:srgbClr>
                </a:gs>
                <a:gs pos="28571">
                  <a:srgbClr val="FF0000">
                    <a:alpha val="21910"/>
                  </a:srgbClr>
                </a:gs>
                <a:gs pos="42857">
                  <a:srgbClr val="FF0000">
                    <a:alpha val="14974"/>
                  </a:srgbClr>
                </a:gs>
                <a:gs pos="57143">
                  <a:srgbClr val="FF0000">
                    <a:alpha val="8596"/>
                  </a:srgbClr>
                </a:gs>
                <a:gs pos="71429">
                  <a:srgbClr val="FF0000">
                    <a:alpha val="4120"/>
                  </a:srgbClr>
                </a:gs>
                <a:gs pos="85714">
                  <a:srgbClr val="FF0000">
                    <a:alpha val="1650"/>
                  </a:srgbClr>
                </a:gs>
                <a:gs pos="100000">
                  <a:srgbClr val="FF0000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6018000">
              <a:off x="3141256" y="1778838"/>
              <a:ext cx="721406" cy="293491"/>
            </a:xfrm>
            <a:prstGeom prst="ellipse">
              <a:avLst/>
            </a:prstGeom>
            <a:gradFill>
              <a:gsLst>
                <a:gs pos="0">
                  <a:srgbClr val="FFD500">
                    <a:alpha val="32968"/>
                  </a:srgbClr>
                </a:gs>
                <a:gs pos="14286">
                  <a:srgbClr val="FFD500">
                    <a:alpha val="30764"/>
                  </a:srgbClr>
                </a:gs>
                <a:gs pos="28571">
                  <a:srgbClr val="FFD500">
                    <a:alpha val="24833"/>
                  </a:srgbClr>
                </a:gs>
                <a:gs pos="42857">
                  <a:srgbClr val="FFD500">
                    <a:alpha val="17075"/>
                  </a:srgbClr>
                </a:gs>
                <a:gs pos="57143">
                  <a:srgbClr val="FFD500">
                    <a:alpha val="9855"/>
                  </a:srgbClr>
                </a:gs>
                <a:gs pos="71429">
                  <a:srgbClr val="FFD500">
                    <a:alpha val="4740"/>
                  </a:srgbClr>
                </a:gs>
                <a:gs pos="85714">
                  <a:srgbClr val="FFD500">
                    <a:alpha val="1902"/>
                  </a:srgbClr>
                </a:gs>
                <a:gs pos="100000">
                  <a:srgbClr val="FFD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3623652">
              <a:off x="-121702" y="2728577"/>
              <a:ext cx="773917" cy="461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3851299">
              <a:off x="59224" y="2597391"/>
              <a:ext cx="270848" cy="346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10792594">
              <a:off x="2657094" y="955294"/>
              <a:ext cx="745899" cy="535954"/>
            </a:xfrm>
            <a:prstGeom prst="ellipse">
              <a:avLst/>
            </a:prstGeom>
            <a:gradFill>
              <a:gsLst>
                <a:gs pos="0">
                  <a:srgbClr val="FF0000">
                    <a:alpha val="20106"/>
                  </a:srgbClr>
                </a:gs>
                <a:gs pos="14286">
                  <a:srgbClr val="FF0000">
                    <a:alpha val="18643"/>
                  </a:srgbClr>
                </a:gs>
                <a:gs pos="28571">
                  <a:srgbClr val="FF0000">
                    <a:alpha val="14802"/>
                  </a:srgbClr>
                </a:gs>
                <a:gs pos="42857">
                  <a:srgbClr val="FF0000">
                    <a:alpha val="9974"/>
                  </a:srgbClr>
                </a:gs>
                <a:gs pos="57143">
                  <a:srgbClr val="FF0000">
                    <a:alpha val="5656"/>
                  </a:srgbClr>
                </a:gs>
                <a:gs pos="71429">
                  <a:srgbClr val="FF0000">
                    <a:alpha val="2689"/>
                  </a:srgbClr>
                </a:gs>
                <a:gs pos="85714">
                  <a:srgbClr val="FF0000">
                    <a:alpha val="1072"/>
                  </a:srgbClr>
                </a:gs>
                <a:gs pos="100000">
                  <a:srgbClr val="FF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3815876">
              <a:off x="2798931" y="494911"/>
              <a:ext cx="540662" cy="178194"/>
            </a:xfrm>
            <a:prstGeom prst="ellipse">
              <a:avLst/>
            </a:prstGeom>
            <a:gradFill>
              <a:gsLst>
                <a:gs pos="0">
                  <a:srgbClr val="FF8F00">
                    <a:alpha val="32968"/>
                  </a:srgbClr>
                </a:gs>
                <a:gs pos="14286">
                  <a:srgbClr val="FF8F00">
                    <a:alpha val="30764"/>
                  </a:srgbClr>
                </a:gs>
                <a:gs pos="28571">
                  <a:srgbClr val="FF8F00">
                    <a:alpha val="24833"/>
                  </a:srgbClr>
                </a:gs>
                <a:gs pos="42857">
                  <a:srgbClr val="FF8F00">
                    <a:alpha val="17075"/>
                  </a:srgbClr>
                </a:gs>
                <a:gs pos="57143">
                  <a:srgbClr val="FF8F00">
                    <a:alpha val="9855"/>
                  </a:srgbClr>
                </a:gs>
                <a:gs pos="71429">
                  <a:srgbClr val="FF8F00">
                    <a:alpha val="4740"/>
                  </a:srgbClr>
                </a:gs>
                <a:gs pos="85714">
                  <a:srgbClr val="FF8F00">
                    <a:alpha val="1902"/>
                  </a:srgbClr>
                </a:gs>
                <a:gs pos="100000">
                  <a:srgbClr val="FF8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10778600">
              <a:off x="1386992" y="2941933"/>
              <a:ext cx="682635" cy="371809"/>
            </a:xfrm>
            <a:prstGeom prst="ellipse">
              <a:avLst/>
            </a:prstGeom>
            <a:gradFill>
              <a:gsLst>
                <a:gs pos="0">
                  <a:srgbClr val="FF0000">
                    <a:alpha val="25142"/>
                  </a:srgbClr>
                </a:gs>
                <a:gs pos="14286">
                  <a:srgbClr val="FF0000">
                    <a:alpha val="23368"/>
                  </a:srgbClr>
                </a:gs>
                <a:gs pos="28571">
                  <a:srgbClr val="FF0000">
                    <a:alpha val="18670"/>
                  </a:srgbClr>
                </a:gs>
                <a:gs pos="42857">
                  <a:srgbClr val="FF0000">
                    <a:alpha val="12676"/>
                  </a:srgbClr>
                </a:gs>
                <a:gs pos="57143">
                  <a:srgbClr val="FF0000">
                    <a:alpha val="7236"/>
                  </a:srgbClr>
                </a:gs>
                <a:gs pos="71429">
                  <a:srgbClr val="FF0000">
                    <a:alpha val="3455"/>
                  </a:srgbClr>
                </a:gs>
                <a:gs pos="85714">
                  <a:srgbClr val="FF0000">
                    <a:alpha val="1381"/>
                  </a:srgbClr>
                </a:gs>
                <a:gs pos="100000">
                  <a:srgbClr val="FF00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5607014">
              <a:off x="3225391" y="1910220"/>
              <a:ext cx="812209" cy="518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3534089">
              <a:off x="2777054" y="736699"/>
              <a:ext cx="721526" cy="4092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3692910">
              <a:off x="120876" y="2759384"/>
              <a:ext cx="286524" cy="145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-9728962">
              <a:off x="1775117" y="59356"/>
              <a:ext cx="736217" cy="2894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-9704827">
              <a:off x="1496647" y="3257513"/>
              <a:ext cx="612755" cy="35678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-9496640">
              <a:off x="1767371" y="59874"/>
              <a:ext cx="713380" cy="43053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3181817">
              <a:off x="2839197" y="1285957"/>
              <a:ext cx="709702" cy="677554"/>
            </a:xfrm>
            <a:prstGeom prst="ellipse">
              <a:avLst/>
            </a:prstGeom>
            <a:gradFill>
              <a:gsLst>
                <a:gs pos="0">
                  <a:srgbClr val="FF0000">
                    <a:alpha val="29035"/>
                  </a:srgbClr>
                </a:gs>
                <a:gs pos="14286">
                  <a:srgbClr val="FF0000">
                    <a:alpha val="27038"/>
                  </a:srgbClr>
                </a:gs>
                <a:gs pos="28571">
                  <a:srgbClr val="FF0000">
                    <a:alpha val="21711"/>
                  </a:srgbClr>
                </a:gs>
                <a:gs pos="42857">
                  <a:srgbClr val="FF0000">
                    <a:alpha val="14832"/>
                  </a:srgbClr>
                </a:gs>
                <a:gs pos="57143">
                  <a:srgbClr val="FF0000">
                    <a:alpha val="8512"/>
                  </a:srgbClr>
                </a:gs>
                <a:gs pos="71429">
                  <a:srgbClr val="FF0000">
                    <a:alpha val="4079"/>
                  </a:srgbClr>
                </a:gs>
                <a:gs pos="85714">
                  <a:srgbClr val="FF0000">
                    <a:alpha val="1633"/>
                  </a:srgbClr>
                </a:gs>
                <a:gs pos="100000">
                  <a:srgbClr val="FF00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4259166">
              <a:off x="2998696" y="1063801"/>
              <a:ext cx="751237" cy="3195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6365740">
              <a:off x="-202331" y="1285810"/>
              <a:ext cx="626163" cy="418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4179377">
              <a:off x="3021971" y="1247530"/>
              <a:ext cx="738855" cy="4071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-9959866">
              <a:off x="1274111" y="3333911"/>
              <a:ext cx="736363" cy="2797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8153816">
              <a:off x="287755" y="479071"/>
              <a:ext cx="430459" cy="1170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4846378">
              <a:off x="3123303" y="1503038"/>
              <a:ext cx="805162" cy="21062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8990773">
              <a:off x="520998" y="226282"/>
              <a:ext cx="793282" cy="40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6051386">
              <a:off x="3072048" y="2005728"/>
              <a:ext cx="766424" cy="3094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699379">
              <a:off x="-361371" y="1623708"/>
              <a:ext cx="759784" cy="421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-8807157">
              <a:off x="2464628" y="278396"/>
              <a:ext cx="685748" cy="356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4703320">
              <a:off x="-331129" y="2155803"/>
              <a:ext cx="755068" cy="388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6791324">
              <a:off x="-163106" y="1091510"/>
              <a:ext cx="700676" cy="671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10470455">
              <a:off x="1248606" y="-4729"/>
              <a:ext cx="758198" cy="38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-9846570">
              <a:off x="1916027" y="42492"/>
              <a:ext cx="749364" cy="433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3974666">
              <a:off x="-196574" y="2337119"/>
              <a:ext cx="830637" cy="1967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-10475222">
              <a:off x="1679650" y="-5416"/>
              <a:ext cx="719521" cy="431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-9688540">
              <a:off x="1918601" y="56461"/>
              <a:ext cx="664765" cy="229060"/>
            </a:xfrm>
            <a:prstGeom prst="ellipse">
              <a:avLst/>
            </a:prstGeom>
            <a:gradFill>
              <a:gsLst>
                <a:gs pos="0">
                  <a:srgbClr val="FF0000">
                    <a:alpha val="28884"/>
                  </a:srgbClr>
                </a:gs>
                <a:gs pos="14286">
                  <a:srgbClr val="FF0000">
                    <a:alpha val="26896"/>
                  </a:srgbClr>
                </a:gs>
                <a:gs pos="28571">
                  <a:srgbClr val="FF0000">
                    <a:alpha val="21592"/>
                  </a:srgbClr>
                </a:gs>
                <a:gs pos="42857">
                  <a:srgbClr val="FF0000">
                    <a:alpha val="14747"/>
                  </a:srgbClr>
                </a:gs>
                <a:gs pos="57143">
                  <a:srgbClr val="FF0000">
                    <a:alpha val="8461"/>
                  </a:srgbClr>
                </a:gs>
                <a:gs pos="71429">
                  <a:srgbClr val="FF0000">
                    <a:alpha val="4054"/>
                  </a:srgbClr>
                </a:gs>
                <a:gs pos="85714">
                  <a:srgbClr val="FF0000">
                    <a:alpha val="1623"/>
                  </a:srgbClr>
                </a:gs>
                <a:gs pos="100000">
                  <a:srgbClr val="FF00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10559956">
              <a:off x="1530006" y="3609838"/>
              <a:ext cx="788158" cy="433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-9024230">
              <a:off x="436138" y="3343186"/>
              <a:ext cx="863653" cy="38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8357249">
              <a:off x="347334" y="393360"/>
              <a:ext cx="658984" cy="388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-10782397">
              <a:off x="-232298" y="-55361"/>
              <a:ext cx="581309" cy="1143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8813918">
              <a:off x="2496813" y="3300112"/>
              <a:ext cx="679753" cy="494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9084714">
              <a:off x="2298448" y="3423339"/>
              <a:ext cx="654955" cy="916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10127652">
              <a:off x="1610266" y="3340296"/>
              <a:ext cx="982541" cy="257918"/>
            </a:xfrm>
            <a:prstGeom prst="ellipse">
              <a:avLst/>
            </a:prstGeom>
            <a:gradFill>
              <a:gsLst>
                <a:gs pos="0">
                  <a:srgbClr val="FF8F00">
                    <a:alpha val="32968"/>
                  </a:srgbClr>
                </a:gs>
                <a:gs pos="14286">
                  <a:srgbClr val="FF8F00">
                    <a:alpha val="30764"/>
                  </a:srgbClr>
                </a:gs>
                <a:gs pos="28571">
                  <a:srgbClr val="FF8F00">
                    <a:alpha val="24833"/>
                  </a:srgbClr>
                </a:gs>
                <a:gs pos="42857">
                  <a:srgbClr val="FF8F00">
                    <a:alpha val="17075"/>
                  </a:srgbClr>
                </a:gs>
                <a:gs pos="57143">
                  <a:srgbClr val="FF8F00">
                    <a:alpha val="9855"/>
                  </a:srgbClr>
                </a:gs>
                <a:gs pos="71429">
                  <a:srgbClr val="FF8F00">
                    <a:alpha val="4740"/>
                  </a:srgbClr>
                </a:gs>
                <a:gs pos="85714">
                  <a:srgbClr val="FF8F00">
                    <a:alpha val="1902"/>
                  </a:srgbClr>
                </a:gs>
                <a:gs pos="100000">
                  <a:srgbClr val="FF8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-10123118">
              <a:off x="1060364" y="3415545"/>
              <a:ext cx="939340" cy="185815"/>
            </a:xfrm>
            <a:prstGeom prst="ellipse">
              <a:avLst/>
            </a:prstGeom>
            <a:gradFill>
              <a:gsLst>
                <a:gs pos="0">
                  <a:srgbClr val="FF9B00">
                    <a:alpha val="32968"/>
                  </a:srgbClr>
                </a:gs>
                <a:gs pos="14286">
                  <a:srgbClr val="FF9B00">
                    <a:alpha val="30764"/>
                  </a:srgbClr>
                </a:gs>
                <a:gs pos="28571">
                  <a:srgbClr val="FF9B00">
                    <a:alpha val="24833"/>
                  </a:srgbClr>
                </a:gs>
                <a:gs pos="42857">
                  <a:srgbClr val="FF9B00">
                    <a:alpha val="17075"/>
                  </a:srgbClr>
                </a:gs>
                <a:gs pos="57143">
                  <a:srgbClr val="FF9B00">
                    <a:alpha val="9855"/>
                  </a:srgbClr>
                </a:gs>
                <a:gs pos="71429">
                  <a:srgbClr val="FF9B00">
                    <a:alpha val="4740"/>
                  </a:srgbClr>
                </a:gs>
                <a:gs pos="85714">
                  <a:srgbClr val="FF9B00">
                    <a:alpha val="1902"/>
                  </a:srgbClr>
                </a:gs>
                <a:gs pos="100000">
                  <a:srgbClr val="FF9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-9899617">
              <a:off x="1036523" y="3373626"/>
              <a:ext cx="782799" cy="2080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9440858">
              <a:off x="1976660" y="3154200"/>
              <a:ext cx="955835" cy="3362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9712597">
              <a:off x="1976052" y="3125493"/>
              <a:ext cx="920020" cy="367835"/>
            </a:xfrm>
            <a:prstGeom prst="ellipse">
              <a:avLst/>
            </a:prstGeom>
            <a:gradFill>
              <a:gsLst>
                <a:gs pos="0">
                  <a:srgbClr val="FFFF00">
                    <a:alpha val="32730"/>
                  </a:srgbClr>
                </a:gs>
                <a:gs pos="14286">
                  <a:srgbClr val="FFFF00">
                    <a:alpha val="30538"/>
                  </a:srgbClr>
                </a:gs>
                <a:gs pos="28571">
                  <a:srgbClr val="FFFF00">
                    <a:alpha val="24642"/>
                  </a:srgbClr>
                </a:gs>
                <a:gs pos="42857">
                  <a:srgbClr val="FFFF00">
                    <a:alpha val="16937"/>
                  </a:srgbClr>
                </a:gs>
                <a:gs pos="57143">
                  <a:srgbClr val="FFFF00">
                    <a:alpha val="9772"/>
                  </a:srgbClr>
                </a:gs>
                <a:gs pos="71429">
                  <a:srgbClr val="FFFF00">
                    <a:alpha val="4699"/>
                  </a:srgbClr>
                </a:gs>
                <a:gs pos="85714">
                  <a:srgbClr val="FFFF00">
                    <a:alpha val="1885"/>
                  </a:srgbClr>
                </a:gs>
                <a:gs pos="100000">
                  <a:srgbClr val="FFFF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9962504">
              <a:off x="1728938" y="3094061"/>
              <a:ext cx="945973" cy="473215"/>
            </a:xfrm>
            <a:prstGeom prst="ellipse">
              <a:avLst/>
            </a:prstGeom>
            <a:gradFill>
              <a:gsLst>
                <a:gs pos="0">
                  <a:srgbClr val="FF1E00">
                    <a:alpha val="32968"/>
                  </a:srgbClr>
                </a:gs>
                <a:gs pos="14286">
                  <a:srgbClr val="FF1E00">
                    <a:alpha val="30764"/>
                  </a:srgbClr>
                </a:gs>
                <a:gs pos="28571">
                  <a:srgbClr val="FF1E00">
                    <a:alpha val="24833"/>
                  </a:srgbClr>
                </a:gs>
                <a:gs pos="42857">
                  <a:srgbClr val="FF1E00">
                    <a:alpha val="17075"/>
                  </a:srgbClr>
                </a:gs>
                <a:gs pos="57143">
                  <a:srgbClr val="FF1E00">
                    <a:alpha val="9855"/>
                  </a:srgbClr>
                </a:gs>
                <a:gs pos="71429">
                  <a:srgbClr val="FF1E00">
                    <a:alpha val="4740"/>
                  </a:srgbClr>
                </a:gs>
                <a:gs pos="85714">
                  <a:srgbClr val="FF1E00">
                    <a:alpha val="1902"/>
                  </a:srgbClr>
                </a:gs>
                <a:gs pos="100000">
                  <a:srgbClr val="FF1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9848976">
              <a:off x="1592988" y="3058426"/>
              <a:ext cx="933302" cy="521957"/>
            </a:xfrm>
            <a:prstGeom prst="ellipse">
              <a:avLst/>
            </a:prstGeom>
            <a:gradFill>
              <a:gsLst>
                <a:gs pos="0">
                  <a:srgbClr val="FF9A00">
                    <a:alpha val="32968"/>
                  </a:srgbClr>
                </a:gs>
                <a:gs pos="14286">
                  <a:srgbClr val="FF9A00">
                    <a:alpha val="30764"/>
                  </a:srgbClr>
                </a:gs>
                <a:gs pos="28571">
                  <a:srgbClr val="FF9A00">
                    <a:alpha val="24833"/>
                  </a:srgbClr>
                </a:gs>
                <a:gs pos="42857">
                  <a:srgbClr val="FF9A00">
                    <a:alpha val="17075"/>
                  </a:srgbClr>
                </a:gs>
                <a:gs pos="57143">
                  <a:srgbClr val="FF9A00">
                    <a:alpha val="9855"/>
                  </a:srgbClr>
                </a:gs>
                <a:gs pos="71429">
                  <a:srgbClr val="FF9A00">
                    <a:alpha val="4740"/>
                  </a:srgbClr>
                </a:gs>
                <a:gs pos="85714">
                  <a:srgbClr val="FF9A00">
                    <a:alpha val="1902"/>
                  </a:srgbClr>
                </a:gs>
                <a:gs pos="100000">
                  <a:srgbClr val="FF9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-10401942">
              <a:off x="1425440" y="2998009"/>
              <a:ext cx="819514" cy="604214"/>
            </a:xfrm>
            <a:prstGeom prst="ellipse">
              <a:avLst/>
            </a:prstGeom>
            <a:gradFill>
              <a:gsLst>
                <a:gs pos="0">
                  <a:srgbClr val="FF6900">
                    <a:alpha val="32968"/>
                  </a:srgbClr>
                </a:gs>
                <a:gs pos="14286">
                  <a:srgbClr val="FF6900">
                    <a:alpha val="30764"/>
                  </a:srgbClr>
                </a:gs>
                <a:gs pos="28571">
                  <a:srgbClr val="FF6900">
                    <a:alpha val="24833"/>
                  </a:srgbClr>
                </a:gs>
                <a:gs pos="42857">
                  <a:srgbClr val="FF6900">
                    <a:alpha val="17075"/>
                  </a:srgbClr>
                </a:gs>
                <a:gs pos="57143">
                  <a:srgbClr val="FF6900">
                    <a:alpha val="9855"/>
                  </a:srgbClr>
                </a:gs>
                <a:gs pos="71429">
                  <a:srgbClr val="FF6900">
                    <a:alpha val="4740"/>
                  </a:srgbClr>
                </a:gs>
                <a:gs pos="85714">
                  <a:srgbClr val="FF6900">
                    <a:alpha val="1902"/>
                  </a:srgbClr>
                </a:gs>
                <a:gs pos="100000">
                  <a:srgbClr val="FF6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-9873367">
              <a:off x="1128553" y="3036745"/>
              <a:ext cx="804513" cy="527661"/>
            </a:xfrm>
            <a:prstGeom prst="ellipse">
              <a:avLst/>
            </a:prstGeom>
            <a:gradFill>
              <a:gsLst>
                <a:gs pos="0">
                  <a:srgbClr val="FFFF00">
                    <a:alpha val="26009"/>
                  </a:srgbClr>
                </a:gs>
                <a:gs pos="14286">
                  <a:srgbClr val="FFFF00">
                    <a:alpha val="24184"/>
                  </a:srgbClr>
                </a:gs>
                <a:gs pos="28571">
                  <a:srgbClr val="FFFF00">
                    <a:alpha val="19343"/>
                  </a:srgbClr>
                </a:gs>
                <a:gs pos="42857">
                  <a:srgbClr val="FFFF00">
                    <a:alpha val="13151"/>
                  </a:srgbClr>
                </a:gs>
                <a:gs pos="57143">
                  <a:srgbClr val="FFFF00">
                    <a:alpha val="7516"/>
                  </a:srgbClr>
                </a:gs>
                <a:gs pos="71429">
                  <a:srgbClr val="FFFF00">
                    <a:alpha val="3591"/>
                  </a:srgbClr>
                </a:gs>
                <a:gs pos="85714">
                  <a:srgbClr val="FFFF00">
                    <a:alpha val="1436"/>
                  </a:srgbClr>
                </a:gs>
                <a:gs pos="100000">
                  <a:srgbClr val="FFFF00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9503781">
              <a:off x="773114" y="3180607"/>
              <a:ext cx="961707" cy="330773"/>
            </a:xfrm>
            <a:prstGeom prst="ellipse">
              <a:avLst/>
            </a:prstGeom>
            <a:gradFill>
              <a:gsLst>
                <a:gs pos="0">
                  <a:srgbClr val="FFFF00">
                    <a:alpha val="31833"/>
                  </a:srgbClr>
                </a:gs>
                <a:gs pos="14286">
                  <a:srgbClr val="FFFF00">
                    <a:alpha val="29687"/>
                  </a:srgbClr>
                </a:gs>
                <a:gs pos="28571">
                  <a:srgbClr val="FFFF00">
                    <a:alpha val="23927"/>
                  </a:srgbClr>
                </a:gs>
                <a:gs pos="42857">
                  <a:srgbClr val="FFFF00">
                    <a:alpha val="16421"/>
                  </a:srgbClr>
                </a:gs>
                <a:gs pos="57143">
                  <a:srgbClr val="FFFF00">
                    <a:alpha val="9461"/>
                  </a:srgbClr>
                </a:gs>
                <a:gs pos="71429">
                  <a:srgbClr val="FFFF00">
                    <a:alpha val="4546"/>
                  </a:srgbClr>
                </a:gs>
                <a:gs pos="85714">
                  <a:srgbClr val="FFFF00">
                    <a:alpha val="1823"/>
                  </a:srgbClr>
                </a:gs>
                <a:gs pos="100000">
                  <a:srgbClr val="FFFF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9266428">
              <a:off x="706081" y="3115543"/>
              <a:ext cx="937009" cy="3552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8370607">
              <a:off x="2452624" y="2883002"/>
              <a:ext cx="975093" cy="3048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8957950">
              <a:off x="2271453" y="2844409"/>
              <a:ext cx="895812" cy="472260"/>
            </a:xfrm>
            <a:prstGeom prst="ellipse">
              <a:avLst/>
            </a:prstGeom>
            <a:gradFill>
              <a:gsLst>
                <a:gs pos="0">
                  <a:srgbClr val="FFFF00">
                    <a:alpha val="28870"/>
                  </a:srgbClr>
                </a:gs>
                <a:gs pos="14286">
                  <a:srgbClr val="FFFF00">
                    <a:alpha val="26883"/>
                  </a:srgbClr>
                </a:gs>
                <a:gs pos="28571">
                  <a:srgbClr val="FFFF00">
                    <a:alpha val="21581"/>
                  </a:srgbClr>
                </a:gs>
                <a:gs pos="42857">
                  <a:srgbClr val="FFFF00">
                    <a:alpha val="14740"/>
                  </a:srgbClr>
                </a:gs>
                <a:gs pos="57143">
                  <a:srgbClr val="FFFF00">
                    <a:alpha val="8457"/>
                  </a:srgbClr>
                </a:gs>
                <a:gs pos="71429">
                  <a:srgbClr val="FFFF00">
                    <a:alpha val="4052"/>
                  </a:srgbClr>
                </a:gs>
                <a:gs pos="85714">
                  <a:srgbClr val="FFFF00">
                    <a:alpha val="1622"/>
                  </a:srgbClr>
                </a:gs>
                <a:gs pos="100000">
                  <a:srgbClr val="FFFF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8479055">
              <a:off x="2045137" y="2832840"/>
              <a:ext cx="906301" cy="6216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8791929">
              <a:off x="1870413" y="2791124"/>
              <a:ext cx="908898" cy="664817"/>
            </a:xfrm>
            <a:prstGeom prst="ellipse">
              <a:avLst/>
            </a:prstGeom>
            <a:gradFill>
              <a:gsLst>
                <a:gs pos="0">
                  <a:srgbClr val="FFEE00">
                    <a:alpha val="32968"/>
                  </a:srgbClr>
                </a:gs>
                <a:gs pos="14286">
                  <a:srgbClr val="FFEE00">
                    <a:alpha val="30764"/>
                  </a:srgbClr>
                </a:gs>
                <a:gs pos="28571">
                  <a:srgbClr val="FFEE00">
                    <a:alpha val="24833"/>
                  </a:srgbClr>
                </a:gs>
                <a:gs pos="42857">
                  <a:srgbClr val="FFEE00">
                    <a:alpha val="17075"/>
                  </a:srgbClr>
                </a:gs>
                <a:gs pos="57143">
                  <a:srgbClr val="FFEE00">
                    <a:alpha val="9855"/>
                  </a:srgbClr>
                </a:gs>
                <a:gs pos="71429">
                  <a:srgbClr val="FFEE00">
                    <a:alpha val="4740"/>
                  </a:srgbClr>
                </a:gs>
                <a:gs pos="85714">
                  <a:srgbClr val="FFEE00">
                    <a:alpha val="1902"/>
                  </a:srgbClr>
                </a:gs>
                <a:gs pos="100000">
                  <a:srgbClr val="FFE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9761089">
              <a:off x="1783437" y="2872803"/>
              <a:ext cx="948164" cy="6761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-9834840">
              <a:off x="1579011" y="2709760"/>
              <a:ext cx="862018" cy="816802"/>
            </a:xfrm>
            <a:prstGeom prst="ellipse">
              <a:avLst/>
            </a:prstGeom>
            <a:gradFill>
              <a:gsLst>
                <a:gs pos="0">
                  <a:srgbClr val="FF2800">
                    <a:alpha val="32968"/>
                  </a:srgbClr>
                </a:gs>
                <a:gs pos="14286">
                  <a:srgbClr val="FF2800">
                    <a:alpha val="30764"/>
                  </a:srgbClr>
                </a:gs>
                <a:gs pos="28571">
                  <a:srgbClr val="FF2800">
                    <a:alpha val="24833"/>
                  </a:srgbClr>
                </a:gs>
                <a:gs pos="42857">
                  <a:srgbClr val="FF2800">
                    <a:alpha val="17075"/>
                  </a:srgbClr>
                </a:gs>
                <a:gs pos="57143">
                  <a:srgbClr val="FF2800">
                    <a:alpha val="9855"/>
                  </a:srgbClr>
                </a:gs>
                <a:gs pos="71429">
                  <a:srgbClr val="FF2800">
                    <a:alpha val="4740"/>
                  </a:srgbClr>
                </a:gs>
                <a:gs pos="85714">
                  <a:srgbClr val="FF2800">
                    <a:alpha val="1902"/>
                  </a:srgbClr>
                </a:gs>
                <a:gs pos="100000">
                  <a:srgbClr val="FF2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8861485">
              <a:off x="1389317" y="2652815"/>
              <a:ext cx="904932" cy="842202"/>
            </a:xfrm>
            <a:prstGeom prst="ellipse">
              <a:avLst/>
            </a:prstGeom>
            <a:gradFill>
              <a:gsLst>
                <a:gs pos="0">
                  <a:srgbClr val="FF8400">
                    <a:alpha val="32968"/>
                  </a:srgbClr>
                </a:gs>
                <a:gs pos="14286">
                  <a:srgbClr val="FF8400">
                    <a:alpha val="30764"/>
                  </a:srgbClr>
                </a:gs>
                <a:gs pos="28571">
                  <a:srgbClr val="FF8400">
                    <a:alpha val="24833"/>
                  </a:srgbClr>
                </a:gs>
                <a:gs pos="42857">
                  <a:srgbClr val="FF8400">
                    <a:alpha val="17075"/>
                  </a:srgbClr>
                </a:gs>
                <a:gs pos="57143">
                  <a:srgbClr val="FF8400">
                    <a:alpha val="9855"/>
                  </a:srgbClr>
                </a:gs>
                <a:gs pos="71429">
                  <a:srgbClr val="FF8400">
                    <a:alpha val="4740"/>
                  </a:srgbClr>
                </a:gs>
                <a:gs pos="85714">
                  <a:srgbClr val="FF8400">
                    <a:alpha val="1902"/>
                  </a:srgbClr>
                </a:gs>
                <a:gs pos="100000">
                  <a:srgbClr val="FF8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6645371">
              <a:off x="1154619" y="2721876"/>
              <a:ext cx="812918" cy="774386"/>
            </a:xfrm>
            <a:prstGeom prst="ellipse">
              <a:avLst/>
            </a:prstGeom>
            <a:gradFill>
              <a:gsLst>
                <a:gs pos="0">
                  <a:srgbClr val="FF3300">
                    <a:alpha val="32968"/>
                  </a:srgbClr>
                </a:gs>
                <a:gs pos="14286">
                  <a:srgbClr val="FF3300">
                    <a:alpha val="30764"/>
                  </a:srgbClr>
                </a:gs>
                <a:gs pos="28571">
                  <a:srgbClr val="FF3300">
                    <a:alpha val="24833"/>
                  </a:srgbClr>
                </a:gs>
                <a:gs pos="42857">
                  <a:srgbClr val="FF3300">
                    <a:alpha val="17075"/>
                  </a:srgbClr>
                </a:gs>
                <a:gs pos="57143">
                  <a:srgbClr val="FF3300">
                    <a:alpha val="9855"/>
                  </a:srgbClr>
                </a:gs>
                <a:gs pos="71429">
                  <a:srgbClr val="FF3300">
                    <a:alpha val="4740"/>
                  </a:srgbClr>
                </a:gs>
                <a:gs pos="85714">
                  <a:srgbClr val="FF3300">
                    <a:alpha val="1902"/>
                  </a:srgbClr>
                </a:gs>
                <a:gs pos="100000">
                  <a:srgbClr val="FF3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-10360778">
              <a:off x="967882" y="2863248"/>
              <a:ext cx="743733" cy="628588"/>
            </a:xfrm>
            <a:prstGeom prst="ellipse">
              <a:avLst/>
            </a:prstGeom>
            <a:gradFill>
              <a:gsLst>
                <a:gs pos="0">
                  <a:srgbClr val="FF5500">
                    <a:alpha val="5030"/>
                  </a:srgbClr>
                </a:gs>
                <a:gs pos="14286">
                  <a:srgbClr val="FF5500">
                    <a:alpha val="4633"/>
                  </a:srgbClr>
                </a:gs>
                <a:gs pos="28571">
                  <a:srgbClr val="FF5500">
                    <a:alpha val="3616"/>
                  </a:srgbClr>
                </a:gs>
                <a:gs pos="42857">
                  <a:srgbClr val="FF5500">
                    <a:alpha val="2387"/>
                  </a:srgbClr>
                </a:gs>
                <a:gs pos="57143">
                  <a:srgbClr val="FF5500">
                    <a:alpha val="1330"/>
                  </a:srgbClr>
                </a:gs>
                <a:gs pos="71429">
                  <a:srgbClr val="FF5500">
                    <a:alpha val="625"/>
                  </a:srgbClr>
                </a:gs>
                <a:gs pos="85714">
                  <a:srgbClr val="FF5500">
                    <a:alpha val="247"/>
                  </a:srgbClr>
                </a:gs>
                <a:gs pos="100000">
                  <a:srgbClr val="FF5500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-8894391">
              <a:off x="691610" y="2936627"/>
              <a:ext cx="774824" cy="4834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-8952467">
              <a:off x="525253" y="2936275"/>
              <a:ext cx="932284" cy="433421"/>
            </a:xfrm>
            <a:prstGeom prst="ellipse">
              <a:avLst/>
            </a:prstGeom>
            <a:gradFill>
              <a:gsLst>
                <a:gs pos="0">
                  <a:srgbClr val="FFFF00">
                    <a:alpha val="28491"/>
                  </a:srgbClr>
                </a:gs>
                <a:gs pos="14286">
                  <a:srgbClr val="FFFF00">
                    <a:alpha val="26525"/>
                  </a:srgbClr>
                </a:gs>
                <a:gs pos="28571">
                  <a:srgbClr val="FFFF00">
                    <a:alpha val="21284"/>
                  </a:srgbClr>
                </a:gs>
                <a:gs pos="42857">
                  <a:srgbClr val="FFFF00">
                    <a:alpha val="14527"/>
                  </a:srgbClr>
                </a:gs>
                <a:gs pos="57143">
                  <a:srgbClr val="FFFF00">
                    <a:alpha val="8331"/>
                  </a:srgbClr>
                </a:gs>
                <a:gs pos="71429">
                  <a:srgbClr val="FFFF00">
                    <a:alpha val="3990"/>
                  </a:srgbClr>
                </a:gs>
                <a:gs pos="85714">
                  <a:srgbClr val="FFFF00">
                    <a:alpha val="1597"/>
                  </a:srgbClr>
                </a:gs>
                <a:gs pos="100000">
                  <a:srgbClr val="FFFF00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7684859">
              <a:off x="2576048" y="2680384"/>
              <a:ext cx="977092" cy="3619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7707452">
              <a:off x="2473736" y="2666720"/>
              <a:ext cx="898945" cy="469079"/>
            </a:xfrm>
            <a:prstGeom prst="ellipse">
              <a:avLst/>
            </a:prstGeom>
            <a:gradFill>
              <a:gsLst>
                <a:gs pos="0">
                  <a:srgbClr val="FFF300">
                    <a:alpha val="32968"/>
                  </a:srgbClr>
                </a:gs>
                <a:gs pos="14286">
                  <a:srgbClr val="FFF300">
                    <a:alpha val="30764"/>
                  </a:srgbClr>
                </a:gs>
                <a:gs pos="28571">
                  <a:srgbClr val="FFF300">
                    <a:alpha val="24833"/>
                  </a:srgbClr>
                </a:gs>
                <a:gs pos="42857">
                  <a:srgbClr val="FFF300">
                    <a:alpha val="17075"/>
                  </a:srgbClr>
                </a:gs>
                <a:gs pos="57143">
                  <a:srgbClr val="FFF300">
                    <a:alpha val="9855"/>
                  </a:srgbClr>
                </a:gs>
                <a:gs pos="71429">
                  <a:srgbClr val="FFF300">
                    <a:alpha val="4740"/>
                  </a:srgbClr>
                </a:gs>
                <a:gs pos="85714">
                  <a:srgbClr val="FFF300">
                    <a:alpha val="1902"/>
                  </a:srgbClr>
                </a:gs>
                <a:gs pos="100000">
                  <a:srgbClr val="FFF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8556827">
              <a:off x="2357740" y="2699246"/>
              <a:ext cx="851640" cy="5681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8169701">
              <a:off x="2122732" y="2600652"/>
              <a:ext cx="906391" cy="725264"/>
            </a:xfrm>
            <a:prstGeom prst="ellipse">
              <a:avLst/>
            </a:prstGeom>
            <a:gradFill>
              <a:gsLst>
                <a:gs pos="0">
                  <a:srgbClr val="FFAC00">
                    <a:alpha val="32968"/>
                  </a:srgbClr>
                </a:gs>
                <a:gs pos="14286">
                  <a:srgbClr val="FFAC00">
                    <a:alpha val="30764"/>
                  </a:srgbClr>
                </a:gs>
                <a:gs pos="28571">
                  <a:srgbClr val="FFAC00">
                    <a:alpha val="24833"/>
                  </a:srgbClr>
                </a:gs>
                <a:gs pos="42857">
                  <a:srgbClr val="FFAC00">
                    <a:alpha val="17075"/>
                  </a:srgbClr>
                </a:gs>
                <a:gs pos="57143">
                  <a:srgbClr val="FFAC00">
                    <a:alpha val="9855"/>
                  </a:srgbClr>
                </a:gs>
                <a:gs pos="71429">
                  <a:srgbClr val="FFAC00">
                    <a:alpha val="4740"/>
                  </a:srgbClr>
                </a:gs>
                <a:gs pos="85714">
                  <a:srgbClr val="FFAC00">
                    <a:alpha val="1902"/>
                  </a:srgbClr>
                </a:gs>
                <a:gs pos="100000">
                  <a:srgbClr val="FFA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7602820">
              <a:off x="1950970" y="2520292"/>
              <a:ext cx="899339" cy="827483"/>
            </a:xfrm>
            <a:prstGeom prst="ellipse">
              <a:avLst/>
            </a:prstGeom>
            <a:gradFill>
              <a:gsLst>
                <a:gs pos="0">
                  <a:srgbClr val="FF2000">
                    <a:alpha val="32968"/>
                  </a:srgbClr>
                </a:gs>
                <a:gs pos="14286">
                  <a:srgbClr val="FF2000">
                    <a:alpha val="30764"/>
                  </a:srgbClr>
                </a:gs>
                <a:gs pos="28571">
                  <a:srgbClr val="FF2000">
                    <a:alpha val="24833"/>
                  </a:srgbClr>
                </a:gs>
                <a:gs pos="42857">
                  <a:srgbClr val="FF2000">
                    <a:alpha val="17075"/>
                  </a:srgbClr>
                </a:gs>
                <a:gs pos="57143">
                  <a:srgbClr val="FF2000">
                    <a:alpha val="9855"/>
                  </a:srgbClr>
                </a:gs>
                <a:gs pos="71429">
                  <a:srgbClr val="FF2000">
                    <a:alpha val="4740"/>
                  </a:srgbClr>
                </a:gs>
                <a:gs pos="85714">
                  <a:srgbClr val="FF2000">
                    <a:alpha val="1902"/>
                  </a:srgbClr>
                </a:gs>
                <a:gs pos="100000">
                  <a:srgbClr val="FF2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4180284">
              <a:off x="1625561" y="2578958"/>
              <a:ext cx="900150" cy="859811"/>
            </a:xfrm>
            <a:prstGeom prst="ellipse">
              <a:avLst/>
            </a:prstGeom>
            <a:gradFill>
              <a:gsLst>
                <a:gs pos="0">
                  <a:srgbClr val="FF9700">
                    <a:alpha val="32968"/>
                  </a:srgbClr>
                </a:gs>
                <a:gs pos="14286">
                  <a:srgbClr val="FF9700">
                    <a:alpha val="30764"/>
                  </a:srgbClr>
                </a:gs>
                <a:gs pos="28571">
                  <a:srgbClr val="FF9700">
                    <a:alpha val="24833"/>
                  </a:srgbClr>
                </a:gs>
                <a:gs pos="42857">
                  <a:srgbClr val="FF9700">
                    <a:alpha val="17075"/>
                  </a:srgbClr>
                </a:gs>
                <a:gs pos="57143">
                  <a:srgbClr val="FF9700">
                    <a:alpha val="9855"/>
                  </a:srgbClr>
                </a:gs>
                <a:gs pos="71429">
                  <a:srgbClr val="FF9700">
                    <a:alpha val="4740"/>
                  </a:srgbClr>
                </a:gs>
                <a:gs pos="85714">
                  <a:srgbClr val="FF9700">
                    <a:alpha val="1902"/>
                  </a:srgbClr>
                </a:gs>
                <a:gs pos="100000">
                  <a:srgbClr val="FF9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4413388">
              <a:off x="1448372" y="2512897"/>
              <a:ext cx="893801" cy="834419"/>
            </a:xfrm>
            <a:prstGeom prst="ellipse">
              <a:avLst/>
            </a:prstGeom>
            <a:gradFill>
              <a:gsLst>
                <a:gs pos="0">
                  <a:srgbClr val="FF0000">
                    <a:alpha val="25601"/>
                  </a:srgbClr>
                </a:gs>
                <a:gs pos="14286">
                  <a:srgbClr val="FF0000">
                    <a:alpha val="23800"/>
                  </a:srgbClr>
                </a:gs>
                <a:gs pos="28571">
                  <a:srgbClr val="FF0000">
                    <a:alpha val="19026"/>
                  </a:srgbClr>
                </a:gs>
                <a:gs pos="42857">
                  <a:srgbClr val="FF0000">
                    <a:alpha val="12927"/>
                  </a:srgbClr>
                </a:gs>
                <a:gs pos="57143">
                  <a:srgbClr val="FF0000">
                    <a:alpha val="7384"/>
                  </a:srgbClr>
                </a:gs>
                <a:gs pos="71429">
                  <a:srgbClr val="FF0000">
                    <a:alpha val="3527"/>
                  </a:srgbClr>
                </a:gs>
                <a:gs pos="85714">
                  <a:srgbClr val="FF0000">
                    <a:alpha val="1410"/>
                  </a:srgbClr>
                </a:gs>
                <a:gs pos="100000">
                  <a:srgbClr val="FF00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8532350">
              <a:off x="1289753" y="2530529"/>
              <a:ext cx="894844" cy="875175"/>
            </a:xfrm>
            <a:prstGeom prst="ellipse">
              <a:avLst/>
            </a:prstGeom>
            <a:gradFill>
              <a:gsLst>
                <a:gs pos="0">
                  <a:srgbClr val="FFA700">
                    <a:alpha val="32968"/>
                  </a:srgbClr>
                </a:gs>
                <a:gs pos="14286">
                  <a:srgbClr val="FFA700">
                    <a:alpha val="30764"/>
                  </a:srgbClr>
                </a:gs>
                <a:gs pos="28571">
                  <a:srgbClr val="FFA700">
                    <a:alpha val="24833"/>
                  </a:srgbClr>
                </a:gs>
                <a:gs pos="42857">
                  <a:srgbClr val="FFA700">
                    <a:alpha val="17075"/>
                  </a:srgbClr>
                </a:gs>
                <a:gs pos="57143">
                  <a:srgbClr val="FFA700">
                    <a:alpha val="9855"/>
                  </a:srgbClr>
                </a:gs>
                <a:gs pos="71429">
                  <a:srgbClr val="FFA700">
                    <a:alpha val="4740"/>
                  </a:srgbClr>
                </a:gs>
                <a:gs pos="85714">
                  <a:srgbClr val="FFA700">
                    <a:alpha val="1902"/>
                  </a:srgbClr>
                </a:gs>
                <a:gs pos="100000">
                  <a:srgbClr val="FFA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5380160">
              <a:off x="1096378" y="2506866"/>
              <a:ext cx="840516" cy="731668"/>
            </a:xfrm>
            <a:prstGeom prst="ellipse">
              <a:avLst/>
            </a:prstGeom>
            <a:gradFill>
              <a:gsLst>
                <a:gs pos="0">
                  <a:srgbClr val="FF0000">
                    <a:alpha val="20152"/>
                  </a:srgbClr>
                </a:gs>
                <a:gs pos="14286">
                  <a:srgbClr val="FF0000">
                    <a:alpha val="18685"/>
                  </a:srgbClr>
                </a:gs>
                <a:gs pos="28571">
                  <a:srgbClr val="FF0000">
                    <a:alpha val="14837"/>
                  </a:srgbClr>
                </a:gs>
                <a:gs pos="42857">
                  <a:srgbClr val="FF0000">
                    <a:alpha val="9998"/>
                  </a:srgbClr>
                </a:gs>
                <a:gs pos="57143">
                  <a:srgbClr val="FF0000">
                    <a:alpha val="5670"/>
                  </a:srgbClr>
                </a:gs>
                <a:gs pos="71429">
                  <a:srgbClr val="FF0000">
                    <a:alpha val="2695"/>
                  </a:srgbClr>
                </a:gs>
                <a:gs pos="85714">
                  <a:srgbClr val="FF0000">
                    <a:alpha val="1075"/>
                  </a:srgbClr>
                </a:gs>
                <a:gs pos="100000">
                  <a:srgbClr val="FF0000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9860830">
              <a:off x="939009" y="2596064"/>
              <a:ext cx="819695" cy="772650"/>
            </a:xfrm>
            <a:prstGeom prst="ellipse">
              <a:avLst/>
            </a:prstGeom>
            <a:gradFill>
              <a:gsLst>
                <a:gs pos="0">
                  <a:srgbClr val="FFFF00">
                    <a:alpha val="29062"/>
                  </a:srgbClr>
                </a:gs>
                <a:gs pos="14286">
                  <a:srgbClr val="FFFF00">
                    <a:alpha val="27064"/>
                  </a:srgbClr>
                </a:gs>
                <a:gs pos="28571">
                  <a:srgbClr val="FFFF00">
                    <a:alpha val="21733"/>
                  </a:srgbClr>
                </a:gs>
                <a:gs pos="42857">
                  <a:srgbClr val="FFFF00">
                    <a:alpha val="14847"/>
                  </a:srgbClr>
                </a:gs>
                <a:gs pos="57143">
                  <a:srgbClr val="FFFF00">
                    <a:alpha val="8521"/>
                  </a:srgbClr>
                </a:gs>
                <a:gs pos="71429">
                  <a:srgbClr val="FFFF00">
                    <a:alpha val="4083"/>
                  </a:srgbClr>
                </a:gs>
                <a:gs pos="85714">
                  <a:srgbClr val="FFFF00">
                    <a:alpha val="1635"/>
                  </a:srgbClr>
                </a:gs>
                <a:gs pos="100000">
                  <a:srgbClr val="FFFF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3085069">
              <a:off x="695363" y="2684515"/>
              <a:ext cx="845404" cy="659757"/>
            </a:xfrm>
            <a:prstGeom prst="ellipse">
              <a:avLst/>
            </a:prstGeom>
            <a:gradFill>
              <a:gsLst>
                <a:gs pos="0">
                  <a:srgbClr val="FFFF00">
                    <a:alpha val="19946"/>
                  </a:srgbClr>
                </a:gs>
                <a:gs pos="14286">
                  <a:srgbClr val="FFFF00">
                    <a:alpha val="18492"/>
                  </a:srgbClr>
                </a:gs>
                <a:gs pos="28571">
                  <a:srgbClr val="FFFF00">
                    <a:alpha val="14680"/>
                  </a:srgbClr>
                </a:gs>
                <a:gs pos="42857">
                  <a:srgbClr val="FFFF00">
                    <a:alpha val="9890"/>
                  </a:srgbClr>
                </a:gs>
                <a:gs pos="57143">
                  <a:srgbClr val="FFFF00">
                    <a:alpha val="5607"/>
                  </a:srgbClr>
                </a:gs>
                <a:gs pos="71429">
                  <a:srgbClr val="FFFF00">
                    <a:alpha val="2665"/>
                  </a:srgbClr>
                </a:gs>
                <a:gs pos="85714">
                  <a:srgbClr val="FFFF00">
                    <a:alpha val="1062"/>
                  </a:srgbClr>
                </a:gs>
                <a:gs pos="100000">
                  <a:srgbClr val="FFFF00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3224447">
              <a:off x="544772" y="2787968"/>
              <a:ext cx="847606" cy="538835"/>
            </a:xfrm>
            <a:prstGeom prst="ellipse">
              <a:avLst/>
            </a:prstGeom>
            <a:gradFill>
              <a:gsLst>
                <a:gs pos="0">
                  <a:srgbClr val="FF0000">
                    <a:alpha val="11422"/>
                  </a:srgbClr>
                </a:gs>
                <a:gs pos="14286">
                  <a:srgbClr val="FF0000">
                    <a:alpha val="10549"/>
                  </a:srgbClr>
                </a:gs>
                <a:gs pos="28571">
                  <a:srgbClr val="FF0000">
                    <a:alpha val="8292"/>
                  </a:srgbClr>
                </a:gs>
                <a:gs pos="42857">
                  <a:srgbClr val="FF0000">
                    <a:alpha val="5519"/>
                  </a:srgbClr>
                </a:gs>
                <a:gs pos="57143">
                  <a:srgbClr val="FF0000">
                    <a:alpha val="3097"/>
                  </a:srgbClr>
                </a:gs>
                <a:gs pos="71429">
                  <a:srgbClr val="FF0000">
                    <a:alpha val="1462"/>
                  </a:srgbClr>
                </a:gs>
                <a:gs pos="85714">
                  <a:srgbClr val="FF0000">
                    <a:alpha val="581"/>
                  </a:srgbClr>
                </a:gs>
                <a:gs pos="100000">
                  <a:srgbClr val="FF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-8214731">
              <a:off x="278806" y="2781160"/>
              <a:ext cx="828146" cy="3690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5"/>
                  </a:srgbClr>
                </a:gs>
                <a:gs pos="14286">
                  <a:srgbClr val="FF0000">
                    <a:alpha val="30761"/>
                  </a:srgbClr>
                </a:gs>
                <a:gs pos="28571">
                  <a:srgbClr val="FF0000">
                    <a:alpha val="24831"/>
                  </a:srgbClr>
                </a:gs>
                <a:gs pos="42857">
                  <a:srgbClr val="FF0000">
                    <a:alpha val="17074"/>
                  </a:srgbClr>
                </a:gs>
                <a:gs pos="57143">
                  <a:srgbClr val="FF0000">
                    <a:alpha val="9854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7400427">
              <a:off x="3088202" y="2540764"/>
              <a:ext cx="872466" cy="207844"/>
            </a:xfrm>
            <a:prstGeom prst="ellipse">
              <a:avLst/>
            </a:prstGeom>
            <a:gradFill>
              <a:gsLst>
                <a:gs pos="0">
                  <a:srgbClr val="000000">
                    <a:alpha val="13292"/>
                  </a:srgbClr>
                </a:gs>
                <a:gs pos="14286">
                  <a:srgbClr val="000000">
                    <a:alpha val="12286"/>
                  </a:srgbClr>
                </a:gs>
                <a:gs pos="28571">
                  <a:srgbClr val="000000">
                    <a:alpha val="9677"/>
                  </a:srgbClr>
                </a:gs>
                <a:gs pos="42857">
                  <a:srgbClr val="000000">
                    <a:alpha val="6458"/>
                  </a:srgbClr>
                </a:gs>
                <a:gs pos="57143">
                  <a:srgbClr val="000000">
                    <a:alpha val="3632"/>
                  </a:srgbClr>
                </a:gs>
                <a:gs pos="71429">
                  <a:srgbClr val="000000">
                    <a:alpha val="1717"/>
                  </a:srgbClr>
                </a:gs>
                <a:gs pos="85714">
                  <a:srgbClr val="000000">
                    <a:alpha val="682"/>
                  </a:srgbClr>
                </a:gs>
                <a:gs pos="100000">
                  <a:srgbClr val="000000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7505327">
              <a:off x="2814841" y="2608548"/>
              <a:ext cx="834872" cy="2554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7471919">
              <a:off x="2669801" y="2616507"/>
              <a:ext cx="952911" cy="336294"/>
            </a:xfrm>
            <a:prstGeom prst="ellipse">
              <a:avLst/>
            </a:prstGeom>
            <a:gradFill>
              <a:gsLst>
                <a:gs pos="0">
                  <a:srgbClr val="FFFF00">
                    <a:alpha val="31805"/>
                  </a:srgbClr>
                </a:gs>
                <a:gs pos="14286">
                  <a:srgbClr val="FFFF00">
                    <a:alpha val="29661"/>
                  </a:srgbClr>
                </a:gs>
                <a:gs pos="28571">
                  <a:srgbClr val="FFFF00">
                    <a:alpha val="23905"/>
                  </a:srgbClr>
                </a:gs>
                <a:gs pos="42857">
                  <a:srgbClr val="FFFF00">
                    <a:alpha val="16405"/>
                  </a:srgbClr>
                </a:gs>
                <a:gs pos="57143">
                  <a:srgbClr val="FFFF00">
                    <a:alpha val="9452"/>
                  </a:srgbClr>
                </a:gs>
                <a:gs pos="71429">
                  <a:srgbClr val="FFFF00">
                    <a:alpha val="4541"/>
                  </a:srgbClr>
                </a:gs>
                <a:gs pos="85714">
                  <a:srgbClr val="FFFF00">
                    <a:alpha val="1821"/>
                  </a:srgbClr>
                </a:gs>
                <a:gs pos="100000">
                  <a:srgbClr val="FFFF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7825793">
              <a:off x="2524481" y="2445928"/>
              <a:ext cx="914157" cy="62806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8886477">
              <a:off x="2346510" y="2302551"/>
              <a:ext cx="895536" cy="806315"/>
            </a:xfrm>
            <a:prstGeom prst="ellipse">
              <a:avLst/>
            </a:prstGeom>
            <a:gradFill>
              <a:gsLst>
                <a:gs pos="0">
                  <a:srgbClr val="FFC500">
                    <a:alpha val="32968"/>
                  </a:srgbClr>
                </a:gs>
                <a:gs pos="14286">
                  <a:srgbClr val="FFC500">
                    <a:alpha val="30764"/>
                  </a:srgbClr>
                </a:gs>
                <a:gs pos="28571">
                  <a:srgbClr val="FFC500">
                    <a:alpha val="24833"/>
                  </a:srgbClr>
                </a:gs>
                <a:gs pos="42857">
                  <a:srgbClr val="FFC500">
                    <a:alpha val="17075"/>
                  </a:srgbClr>
                </a:gs>
                <a:gs pos="57143">
                  <a:srgbClr val="FFC500">
                    <a:alpha val="9855"/>
                  </a:srgbClr>
                </a:gs>
                <a:gs pos="71429">
                  <a:srgbClr val="FFC500">
                    <a:alpha val="4740"/>
                  </a:srgbClr>
                </a:gs>
                <a:gs pos="85714">
                  <a:srgbClr val="FFC500">
                    <a:alpha val="1902"/>
                  </a:srgbClr>
                </a:gs>
                <a:gs pos="100000">
                  <a:srgbClr val="FFC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9997681">
              <a:off x="2097278" y="2365134"/>
              <a:ext cx="876619" cy="833652"/>
            </a:xfrm>
            <a:prstGeom prst="ellipse">
              <a:avLst/>
            </a:prstGeom>
            <a:gradFill>
              <a:gsLst>
                <a:gs pos="0">
                  <a:srgbClr val="FF5900">
                    <a:alpha val="32968"/>
                  </a:srgbClr>
                </a:gs>
                <a:gs pos="14286">
                  <a:srgbClr val="FF5900">
                    <a:alpha val="30764"/>
                  </a:srgbClr>
                </a:gs>
                <a:gs pos="28571">
                  <a:srgbClr val="FF5900">
                    <a:alpha val="24833"/>
                  </a:srgbClr>
                </a:gs>
                <a:gs pos="42857">
                  <a:srgbClr val="FF5900">
                    <a:alpha val="17075"/>
                  </a:srgbClr>
                </a:gs>
                <a:gs pos="57143">
                  <a:srgbClr val="FF5900">
                    <a:alpha val="9855"/>
                  </a:srgbClr>
                </a:gs>
                <a:gs pos="71429">
                  <a:srgbClr val="FF5900">
                    <a:alpha val="4740"/>
                  </a:srgbClr>
                </a:gs>
                <a:gs pos="85714">
                  <a:srgbClr val="FF5900">
                    <a:alpha val="1902"/>
                  </a:srgbClr>
                </a:gs>
                <a:gs pos="100000">
                  <a:srgbClr val="FF5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6881056">
              <a:off x="1923896" y="2366050"/>
              <a:ext cx="867026" cy="814654"/>
            </a:xfrm>
            <a:prstGeom prst="ellipse">
              <a:avLst/>
            </a:prstGeom>
            <a:gradFill>
              <a:gsLst>
                <a:gs pos="0">
                  <a:srgbClr val="FF9200">
                    <a:alpha val="32968"/>
                  </a:srgbClr>
                </a:gs>
                <a:gs pos="14286">
                  <a:srgbClr val="FF9200">
                    <a:alpha val="30764"/>
                  </a:srgbClr>
                </a:gs>
                <a:gs pos="28571">
                  <a:srgbClr val="FF9200">
                    <a:alpha val="24833"/>
                  </a:srgbClr>
                </a:gs>
                <a:gs pos="42857">
                  <a:srgbClr val="FF9200">
                    <a:alpha val="17075"/>
                  </a:srgbClr>
                </a:gs>
                <a:gs pos="57143">
                  <a:srgbClr val="FF9200">
                    <a:alpha val="9855"/>
                  </a:srgbClr>
                </a:gs>
                <a:gs pos="71429">
                  <a:srgbClr val="FF9200">
                    <a:alpha val="4740"/>
                  </a:srgbClr>
                </a:gs>
                <a:gs pos="85714">
                  <a:srgbClr val="FF9200">
                    <a:alpha val="1902"/>
                  </a:srgbClr>
                </a:gs>
                <a:gs pos="100000">
                  <a:srgbClr val="FF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4731510">
              <a:off x="1708000" y="2348366"/>
              <a:ext cx="879796" cy="857962"/>
            </a:xfrm>
            <a:prstGeom prst="ellipse">
              <a:avLst/>
            </a:prstGeom>
            <a:gradFill>
              <a:gsLst>
                <a:gs pos="0">
                  <a:srgbClr val="FF6E00">
                    <a:alpha val="32968"/>
                  </a:srgbClr>
                </a:gs>
                <a:gs pos="14286">
                  <a:srgbClr val="FF6E00">
                    <a:alpha val="30764"/>
                  </a:srgbClr>
                </a:gs>
                <a:gs pos="28571">
                  <a:srgbClr val="FF6E00">
                    <a:alpha val="24833"/>
                  </a:srgbClr>
                </a:gs>
                <a:gs pos="42857">
                  <a:srgbClr val="FF6E00">
                    <a:alpha val="17075"/>
                  </a:srgbClr>
                </a:gs>
                <a:gs pos="57143">
                  <a:srgbClr val="FF6E00">
                    <a:alpha val="9855"/>
                  </a:srgbClr>
                </a:gs>
                <a:gs pos="71429">
                  <a:srgbClr val="FF6E00">
                    <a:alpha val="4740"/>
                  </a:srgbClr>
                </a:gs>
                <a:gs pos="85714">
                  <a:srgbClr val="FF6E00">
                    <a:alpha val="1902"/>
                  </a:srgbClr>
                </a:gs>
                <a:gs pos="100000">
                  <a:srgbClr val="FF6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5949540">
              <a:off x="1465337" y="2305332"/>
              <a:ext cx="876052" cy="836485"/>
            </a:xfrm>
            <a:prstGeom prst="ellipse">
              <a:avLst/>
            </a:prstGeom>
            <a:gradFill>
              <a:gsLst>
                <a:gs pos="0">
                  <a:srgbClr val="FFAC00">
                    <a:alpha val="32968"/>
                  </a:srgbClr>
                </a:gs>
                <a:gs pos="14286">
                  <a:srgbClr val="FFAC00">
                    <a:alpha val="30764"/>
                  </a:srgbClr>
                </a:gs>
                <a:gs pos="28571">
                  <a:srgbClr val="FFAC00">
                    <a:alpha val="24833"/>
                  </a:srgbClr>
                </a:gs>
                <a:gs pos="42857">
                  <a:srgbClr val="FFAC00">
                    <a:alpha val="17075"/>
                  </a:srgbClr>
                </a:gs>
                <a:gs pos="57143">
                  <a:srgbClr val="FFAC00">
                    <a:alpha val="9855"/>
                  </a:srgbClr>
                </a:gs>
                <a:gs pos="71429">
                  <a:srgbClr val="FFAC00">
                    <a:alpha val="4740"/>
                  </a:srgbClr>
                </a:gs>
                <a:gs pos="85714">
                  <a:srgbClr val="FFAC00">
                    <a:alpha val="1902"/>
                  </a:srgbClr>
                </a:gs>
                <a:gs pos="100000">
                  <a:srgbClr val="FFA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3491317">
              <a:off x="1306995" y="2309475"/>
              <a:ext cx="886074" cy="844219"/>
            </a:xfrm>
            <a:prstGeom prst="ellipse">
              <a:avLst/>
            </a:prstGeom>
            <a:gradFill>
              <a:gsLst>
                <a:gs pos="0">
                  <a:srgbClr val="FF0000">
                    <a:alpha val="32594"/>
                  </a:srgbClr>
                </a:gs>
                <a:gs pos="14286">
                  <a:srgbClr val="FF0000">
                    <a:alpha val="30409"/>
                  </a:srgbClr>
                </a:gs>
                <a:gs pos="28571">
                  <a:srgbClr val="FF0000">
                    <a:alpha val="24534"/>
                  </a:srgbClr>
                </a:gs>
                <a:gs pos="42857">
                  <a:srgbClr val="FF0000">
                    <a:alpha val="16859"/>
                  </a:srgbClr>
                </a:gs>
                <a:gs pos="57143">
                  <a:srgbClr val="FF0000">
                    <a:alpha val="9725"/>
                  </a:srgbClr>
                </a:gs>
                <a:gs pos="71429">
                  <a:srgbClr val="FF0000">
                    <a:alpha val="4676"/>
                  </a:srgbClr>
                </a:gs>
                <a:gs pos="85714">
                  <a:srgbClr val="FF0000">
                    <a:alpha val="1876"/>
                  </a:srgbClr>
                </a:gs>
                <a:gs pos="100000">
                  <a:srgbClr val="FF00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3484657">
              <a:off x="1163781" y="2293113"/>
              <a:ext cx="882795" cy="80450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9239939">
              <a:off x="927561" y="2370003"/>
              <a:ext cx="848283" cy="695915"/>
            </a:xfrm>
            <a:prstGeom prst="ellipse">
              <a:avLst/>
            </a:prstGeom>
            <a:gradFill>
              <a:gsLst>
                <a:gs pos="0">
                  <a:srgbClr val="FFFF00">
                    <a:alpha val="26864"/>
                  </a:srgbClr>
                </a:gs>
                <a:gs pos="14286">
                  <a:srgbClr val="FFFF00">
                    <a:alpha val="24990"/>
                  </a:srgbClr>
                </a:gs>
                <a:gs pos="28571">
                  <a:srgbClr val="FFFF00">
                    <a:alpha val="20010"/>
                  </a:srgbClr>
                </a:gs>
                <a:gs pos="42857">
                  <a:srgbClr val="FFFF00">
                    <a:alpha val="13623"/>
                  </a:srgbClr>
                </a:gs>
                <a:gs pos="57143">
                  <a:srgbClr val="FFFF00">
                    <a:alpha val="7794"/>
                  </a:srgbClr>
                </a:gs>
                <a:gs pos="71429">
                  <a:srgbClr val="FFFF00">
                    <a:alpha val="3727"/>
                  </a:srgbClr>
                </a:gs>
                <a:gs pos="85714">
                  <a:srgbClr val="FFFF00">
                    <a:alpha val="1491"/>
                  </a:srgbClr>
                </a:gs>
                <a:gs pos="100000">
                  <a:srgbClr val="FFFF00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3495744">
              <a:off x="733371" y="2344593"/>
              <a:ext cx="841382" cy="756601"/>
            </a:xfrm>
            <a:prstGeom prst="ellipse">
              <a:avLst/>
            </a:prstGeom>
            <a:gradFill>
              <a:gsLst>
                <a:gs pos="0">
                  <a:srgbClr val="FFFF00">
                    <a:alpha val="17265"/>
                  </a:srgbClr>
                </a:gs>
                <a:gs pos="14286">
                  <a:srgbClr val="FFFF00">
                    <a:alpha val="15986"/>
                  </a:srgbClr>
                </a:gs>
                <a:gs pos="28571">
                  <a:srgbClr val="FFFF00">
                    <a:alpha val="12650"/>
                  </a:srgbClr>
                </a:gs>
                <a:gs pos="42857">
                  <a:srgbClr val="FFFF00">
                    <a:alpha val="8489"/>
                  </a:srgbClr>
                </a:gs>
                <a:gs pos="57143">
                  <a:srgbClr val="FFFF00">
                    <a:alpha val="4797"/>
                  </a:srgbClr>
                </a:gs>
                <a:gs pos="71429">
                  <a:srgbClr val="FFFF00">
                    <a:alpha val="2275"/>
                  </a:srgbClr>
                </a:gs>
                <a:gs pos="85714">
                  <a:srgbClr val="FFFF00">
                    <a:alpha val="906"/>
                  </a:srgbClr>
                </a:gs>
                <a:gs pos="100000">
                  <a:srgbClr val="FFFF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-8455326">
              <a:off x="535701" y="2382590"/>
              <a:ext cx="876606" cy="741134"/>
            </a:xfrm>
            <a:prstGeom prst="ellipse">
              <a:avLst/>
            </a:prstGeom>
            <a:gradFill>
              <a:gsLst>
                <a:gs pos="0">
                  <a:srgbClr val="FFFF00">
                    <a:alpha val="32861"/>
                  </a:srgbClr>
                </a:gs>
                <a:gs pos="14286">
                  <a:srgbClr val="FFFF00">
                    <a:alpha val="30662"/>
                  </a:srgbClr>
                </a:gs>
                <a:gs pos="28571">
                  <a:srgbClr val="FFFF00">
                    <a:alpha val="24747"/>
                  </a:srgbClr>
                </a:gs>
                <a:gs pos="42857">
                  <a:srgbClr val="FFFF00">
                    <a:alpha val="17013"/>
                  </a:srgbClr>
                </a:gs>
                <a:gs pos="57143">
                  <a:srgbClr val="FFFF00">
                    <a:alpha val="9817"/>
                  </a:srgbClr>
                </a:gs>
                <a:gs pos="71429">
                  <a:srgbClr val="FFFF00">
                    <a:alpha val="4722"/>
                  </a:srgbClr>
                </a:gs>
                <a:gs pos="85714">
                  <a:srgbClr val="FFFF00">
                    <a:alpha val="1895"/>
                  </a:srgbClr>
                </a:gs>
                <a:gs pos="100000">
                  <a:srgbClr val="FFFF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-8281352">
              <a:off x="197370" y="2517413"/>
              <a:ext cx="880873" cy="467256"/>
            </a:xfrm>
            <a:prstGeom prst="ellipse">
              <a:avLst/>
            </a:prstGeom>
            <a:gradFill>
              <a:gsLst>
                <a:gs pos="0">
                  <a:srgbClr val="FFFF00">
                    <a:alpha val="24275"/>
                  </a:srgbClr>
                </a:gs>
                <a:gs pos="14286">
                  <a:srgbClr val="FFFF00">
                    <a:alpha val="22553"/>
                  </a:srgbClr>
                </a:gs>
                <a:gs pos="28571">
                  <a:srgbClr val="FFFF00">
                    <a:alpha val="17999"/>
                  </a:srgbClr>
                </a:gs>
                <a:gs pos="42857">
                  <a:srgbClr val="FFFF00">
                    <a:alpha val="12204"/>
                  </a:srgbClr>
                </a:gs>
                <a:gs pos="57143">
                  <a:srgbClr val="FFFF00">
                    <a:alpha val="6958"/>
                  </a:srgbClr>
                </a:gs>
                <a:gs pos="71429">
                  <a:srgbClr val="FFFF00">
                    <a:alpha val="3320"/>
                  </a:srgbClr>
                </a:gs>
                <a:gs pos="85714">
                  <a:srgbClr val="FFFF00">
                    <a:alpha val="1326"/>
                  </a:srgbClr>
                </a:gs>
                <a:gs pos="100000">
                  <a:srgbClr val="FFFF00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3084270">
              <a:off x="187660" y="2424880"/>
              <a:ext cx="653476" cy="443682"/>
            </a:xfrm>
            <a:prstGeom prst="ellipse">
              <a:avLst/>
            </a:prstGeom>
            <a:gradFill>
              <a:gsLst>
                <a:gs pos="0">
                  <a:srgbClr val="FFFF00">
                    <a:alpha val="26328"/>
                  </a:srgbClr>
                </a:gs>
                <a:gs pos="14286">
                  <a:srgbClr val="FFFF00">
                    <a:alpha val="24484"/>
                  </a:srgbClr>
                </a:gs>
                <a:gs pos="28571">
                  <a:srgbClr val="FFFF00">
                    <a:alpha val="19591"/>
                  </a:srgbClr>
                </a:gs>
                <a:gs pos="42857">
                  <a:srgbClr val="FFFF00">
                    <a:alpha val="13326"/>
                  </a:srgbClr>
                </a:gs>
                <a:gs pos="57143">
                  <a:srgbClr val="FFFF00">
                    <a:alpha val="7619"/>
                  </a:srgbClr>
                </a:gs>
                <a:gs pos="71429">
                  <a:srgbClr val="FFFF00">
                    <a:alpha val="3642"/>
                  </a:srgbClr>
                </a:gs>
                <a:gs pos="85714">
                  <a:srgbClr val="FFFF00">
                    <a:alpha val="1456"/>
                  </a:srgbClr>
                </a:gs>
                <a:gs pos="100000">
                  <a:srgbClr val="FFFF00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6806491">
              <a:off x="2922332" y="2373503"/>
              <a:ext cx="924860" cy="243054"/>
            </a:xfrm>
            <a:prstGeom prst="ellipse">
              <a:avLst/>
            </a:prstGeom>
            <a:gradFill>
              <a:gsLst>
                <a:gs pos="0">
                  <a:srgbClr val="FF0000">
                    <a:alpha val="30420"/>
                  </a:srgbClr>
                </a:gs>
                <a:gs pos="14286">
                  <a:srgbClr val="FF0000">
                    <a:alpha val="28348"/>
                  </a:srgbClr>
                </a:gs>
                <a:gs pos="28571">
                  <a:srgbClr val="FF0000">
                    <a:alpha val="22805"/>
                  </a:srgbClr>
                </a:gs>
                <a:gs pos="42857">
                  <a:srgbClr val="FF0000">
                    <a:alpha val="15614"/>
                  </a:srgbClr>
                </a:gs>
                <a:gs pos="57143">
                  <a:srgbClr val="FF0000">
                    <a:alpha val="8978"/>
                  </a:srgbClr>
                </a:gs>
                <a:gs pos="71429">
                  <a:srgbClr val="FF0000">
                    <a:alpha val="4308"/>
                  </a:srgbClr>
                </a:gs>
                <a:gs pos="85714">
                  <a:srgbClr val="FF0000">
                    <a:alpha val="1726"/>
                  </a:srgbClr>
                </a:gs>
                <a:gs pos="100000">
                  <a:srgbClr val="FF00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7222594">
              <a:off x="2645623" y="2307368"/>
              <a:ext cx="915669" cy="6037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6801397">
              <a:off x="2555249" y="2174433"/>
              <a:ext cx="915037" cy="743305"/>
            </a:xfrm>
            <a:prstGeom prst="ellipse">
              <a:avLst/>
            </a:prstGeom>
            <a:gradFill>
              <a:gsLst>
                <a:gs pos="0">
                  <a:srgbClr val="FFBE00">
                    <a:alpha val="32968"/>
                  </a:srgbClr>
                </a:gs>
                <a:gs pos="14286">
                  <a:srgbClr val="FFBE00">
                    <a:alpha val="30764"/>
                  </a:srgbClr>
                </a:gs>
                <a:gs pos="28571">
                  <a:srgbClr val="FFBE00">
                    <a:alpha val="24833"/>
                  </a:srgbClr>
                </a:gs>
                <a:gs pos="42857">
                  <a:srgbClr val="FFBE00">
                    <a:alpha val="17075"/>
                  </a:srgbClr>
                </a:gs>
                <a:gs pos="57143">
                  <a:srgbClr val="FFBE00">
                    <a:alpha val="9855"/>
                  </a:srgbClr>
                </a:gs>
                <a:gs pos="71429">
                  <a:srgbClr val="FFBE00">
                    <a:alpha val="4740"/>
                  </a:srgbClr>
                </a:gs>
                <a:gs pos="85714">
                  <a:srgbClr val="FFBE00">
                    <a:alpha val="1902"/>
                  </a:srgbClr>
                </a:gs>
                <a:gs pos="100000">
                  <a:srgbClr val="FFB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-10209870">
              <a:off x="2327813" y="2179086"/>
              <a:ext cx="891841" cy="820383"/>
            </a:xfrm>
            <a:prstGeom prst="ellipse">
              <a:avLst/>
            </a:prstGeom>
            <a:gradFill>
              <a:gsLst>
                <a:gs pos="0">
                  <a:srgbClr val="FF2200">
                    <a:alpha val="32968"/>
                  </a:srgbClr>
                </a:gs>
                <a:gs pos="14286">
                  <a:srgbClr val="FF2200">
                    <a:alpha val="30764"/>
                  </a:srgbClr>
                </a:gs>
                <a:gs pos="28571">
                  <a:srgbClr val="FF2200">
                    <a:alpha val="24833"/>
                  </a:srgbClr>
                </a:gs>
                <a:gs pos="42857">
                  <a:srgbClr val="FF2200">
                    <a:alpha val="17075"/>
                  </a:srgbClr>
                </a:gs>
                <a:gs pos="57143">
                  <a:srgbClr val="FF2200">
                    <a:alpha val="9855"/>
                  </a:srgbClr>
                </a:gs>
                <a:gs pos="71429">
                  <a:srgbClr val="FF2200">
                    <a:alpha val="4740"/>
                  </a:srgbClr>
                </a:gs>
                <a:gs pos="85714">
                  <a:srgbClr val="FF2200">
                    <a:alpha val="1902"/>
                  </a:srgbClr>
                </a:gs>
                <a:gs pos="100000">
                  <a:srgbClr val="FF2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3629842">
              <a:off x="2163315" y="2133846"/>
              <a:ext cx="883650" cy="841650"/>
            </a:xfrm>
            <a:prstGeom prst="ellipse">
              <a:avLst/>
            </a:prstGeom>
            <a:gradFill>
              <a:gsLst>
                <a:gs pos="0">
                  <a:srgbClr val="FF8F00">
                    <a:alpha val="32315"/>
                  </a:srgbClr>
                </a:gs>
                <a:gs pos="14286">
                  <a:srgbClr val="FF8F00">
                    <a:alpha val="30145"/>
                  </a:srgbClr>
                </a:gs>
                <a:gs pos="28571">
                  <a:srgbClr val="FF8F00">
                    <a:alpha val="24312"/>
                  </a:srgbClr>
                </a:gs>
                <a:gs pos="42857">
                  <a:srgbClr val="FF8F00">
                    <a:alpha val="16698"/>
                  </a:srgbClr>
                </a:gs>
                <a:gs pos="57143">
                  <a:srgbClr val="FF8F00">
                    <a:alpha val="9628"/>
                  </a:srgbClr>
                </a:gs>
                <a:gs pos="71429">
                  <a:srgbClr val="FF8F00">
                    <a:alpha val="4628"/>
                  </a:srgbClr>
                </a:gs>
                <a:gs pos="85714">
                  <a:srgbClr val="FF8F00">
                    <a:alpha val="1856"/>
                  </a:srgbClr>
                </a:gs>
                <a:gs pos="100000">
                  <a:srgbClr val="FF8F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5034139">
              <a:off x="1928705" y="2203151"/>
              <a:ext cx="858730" cy="815444"/>
            </a:xfrm>
            <a:prstGeom prst="ellipse">
              <a:avLst/>
            </a:prstGeom>
            <a:gradFill>
              <a:gsLst>
                <a:gs pos="0">
                  <a:srgbClr val="FF5E00">
                    <a:alpha val="32968"/>
                  </a:srgbClr>
                </a:gs>
                <a:gs pos="14286">
                  <a:srgbClr val="FF5E00">
                    <a:alpha val="30764"/>
                  </a:srgbClr>
                </a:gs>
                <a:gs pos="28571">
                  <a:srgbClr val="FF5E00">
                    <a:alpha val="24833"/>
                  </a:srgbClr>
                </a:gs>
                <a:gs pos="42857">
                  <a:srgbClr val="FF5E00">
                    <a:alpha val="17075"/>
                  </a:srgbClr>
                </a:gs>
                <a:gs pos="57143">
                  <a:srgbClr val="FF5E00">
                    <a:alpha val="9855"/>
                  </a:srgbClr>
                </a:gs>
                <a:gs pos="71429">
                  <a:srgbClr val="FF5E00">
                    <a:alpha val="4740"/>
                  </a:srgbClr>
                </a:gs>
                <a:gs pos="85714">
                  <a:srgbClr val="FF5E00">
                    <a:alpha val="1902"/>
                  </a:srgbClr>
                </a:gs>
                <a:gs pos="100000">
                  <a:srgbClr val="FF5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4880634">
              <a:off x="1672156" y="2093314"/>
              <a:ext cx="886657" cy="854846"/>
            </a:xfrm>
            <a:prstGeom prst="ellipse">
              <a:avLst/>
            </a:prstGeom>
            <a:gradFill>
              <a:gsLst>
                <a:gs pos="0">
                  <a:srgbClr val="FF6300">
                    <a:alpha val="32968"/>
                  </a:srgbClr>
                </a:gs>
                <a:gs pos="14286">
                  <a:srgbClr val="FF6300">
                    <a:alpha val="30764"/>
                  </a:srgbClr>
                </a:gs>
                <a:gs pos="28571">
                  <a:srgbClr val="FF6300">
                    <a:alpha val="24833"/>
                  </a:srgbClr>
                </a:gs>
                <a:gs pos="42857">
                  <a:srgbClr val="FF6300">
                    <a:alpha val="17075"/>
                  </a:srgbClr>
                </a:gs>
                <a:gs pos="57143">
                  <a:srgbClr val="FF6300">
                    <a:alpha val="9855"/>
                  </a:srgbClr>
                </a:gs>
                <a:gs pos="71429">
                  <a:srgbClr val="FF6300">
                    <a:alpha val="4740"/>
                  </a:srgbClr>
                </a:gs>
                <a:gs pos="85714">
                  <a:srgbClr val="FF6300">
                    <a:alpha val="1902"/>
                  </a:srgbClr>
                </a:gs>
                <a:gs pos="100000">
                  <a:srgbClr val="FF6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6145397">
              <a:off x="1492116" y="2158391"/>
              <a:ext cx="870738" cy="835579"/>
            </a:xfrm>
            <a:prstGeom prst="ellipse">
              <a:avLst/>
            </a:prstGeom>
            <a:gradFill>
              <a:gsLst>
                <a:gs pos="0">
                  <a:srgbClr val="FF4E00">
                    <a:alpha val="32968"/>
                  </a:srgbClr>
                </a:gs>
                <a:gs pos="14286">
                  <a:srgbClr val="FF4E00">
                    <a:alpha val="30764"/>
                  </a:srgbClr>
                </a:gs>
                <a:gs pos="28571">
                  <a:srgbClr val="FF4E00">
                    <a:alpha val="24833"/>
                  </a:srgbClr>
                </a:gs>
                <a:gs pos="42857">
                  <a:srgbClr val="FF4E00">
                    <a:alpha val="17075"/>
                  </a:srgbClr>
                </a:gs>
                <a:gs pos="57143">
                  <a:srgbClr val="FF4E00">
                    <a:alpha val="9855"/>
                  </a:srgbClr>
                </a:gs>
                <a:gs pos="71429">
                  <a:srgbClr val="FF4E00">
                    <a:alpha val="4740"/>
                  </a:srgbClr>
                </a:gs>
                <a:gs pos="85714">
                  <a:srgbClr val="FF4E00">
                    <a:alpha val="1902"/>
                  </a:srgbClr>
                </a:gs>
                <a:gs pos="100000">
                  <a:srgbClr val="FF4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8774011">
              <a:off x="1290454" y="2134726"/>
              <a:ext cx="850145" cy="831493"/>
            </a:xfrm>
            <a:prstGeom prst="ellipse">
              <a:avLst/>
            </a:prstGeom>
            <a:gradFill>
              <a:gsLst>
                <a:gs pos="0">
                  <a:srgbClr val="FF7200">
                    <a:alpha val="31864"/>
                  </a:srgbClr>
                </a:gs>
                <a:gs pos="14286">
                  <a:srgbClr val="FF7200">
                    <a:alpha val="29716"/>
                  </a:srgbClr>
                </a:gs>
                <a:gs pos="28571">
                  <a:srgbClr val="FF7200">
                    <a:alpha val="23951"/>
                  </a:srgbClr>
                </a:gs>
                <a:gs pos="42857">
                  <a:srgbClr val="FF7200">
                    <a:alpha val="16439"/>
                  </a:srgbClr>
                </a:gs>
                <a:gs pos="57143">
                  <a:srgbClr val="FF7200">
                    <a:alpha val="9472"/>
                  </a:srgbClr>
                </a:gs>
                <a:gs pos="71429">
                  <a:srgbClr val="FF7200">
                    <a:alpha val="4551"/>
                  </a:srgbClr>
                </a:gs>
                <a:gs pos="85714">
                  <a:srgbClr val="FF7200">
                    <a:alpha val="1825"/>
                  </a:srgbClr>
                </a:gs>
                <a:gs pos="100000">
                  <a:srgbClr val="FF72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3622866">
              <a:off x="1131222" y="2185872"/>
              <a:ext cx="880020" cy="821541"/>
            </a:xfrm>
            <a:prstGeom prst="ellipse">
              <a:avLst/>
            </a:prstGeom>
            <a:gradFill>
              <a:gsLst>
                <a:gs pos="0">
                  <a:srgbClr val="FF0000">
                    <a:alpha val="31921"/>
                  </a:srgbClr>
                </a:gs>
                <a:gs pos="14286">
                  <a:srgbClr val="FF0000">
                    <a:alpha val="29770"/>
                  </a:srgbClr>
                </a:gs>
                <a:gs pos="28571">
                  <a:srgbClr val="FF0000">
                    <a:alpha val="23997"/>
                  </a:srgbClr>
                </a:gs>
                <a:gs pos="42857">
                  <a:srgbClr val="FF0000">
                    <a:alpha val="16471"/>
                  </a:srgbClr>
                </a:gs>
                <a:gs pos="57143">
                  <a:srgbClr val="FF0000">
                    <a:alpha val="9492"/>
                  </a:srgbClr>
                </a:gs>
                <a:gs pos="71429">
                  <a:srgbClr val="FF0000">
                    <a:alpha val="4561"/>
                  </a:srgbClr>
                </a:gs>
                <a:gs pos="85714">
                  <a:srgbClr val="FF0000">
                    <a:alpha val="1829"/>
                  </a:srgbClr>
                </a:gs>
                <a:gs pos="100000">
                  <a:srgbClr val="FF00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3338748">
              <a:off x="969410" y="2185885"/>
              <a:ext cx="867641" cy="742422"/>
            </a:xfrm>
            <a:prstGeom prst="ellipse">
              <a:avLst/>
            </a:prstGeom>
            <a:gradFill>
              <a:gsLst>
                <a:gs pos="0">
                  <a:srgbClr val="FF5800">
                    <a:alpha val="22552"/>
                  </a:srgbClr>
                </a:gs>
                <a:gs pos="14286">
                  <a:srgbClr val="FF5800">
                    <a:alpha val="20934"/>
                  </a:srgbClr>
                </a:gs>
                <a:gs pos="28571">
                  <a:srgbClr val="FF5800">
                    <a:alpha val="16672"/>
                  </a:srgbClr>
                </a:gs>
                <a:gs pos="42857">
                  <a:srgbClr val="FF5800">
                    <a:alpha val="11275"/>
                  </a:srgbClr>
                </a:gs>
                <a:gs pos="57143">
                  <a:srgbClr val="FF5800">
                    <a:alpha val="6414"/>
                  </a:srgbClr>
                </a:gs>
                <a:gs pos="71429">
                  <a:srgbClr val="FF5800">
                    <a:alpha val="3055"/>
                  </a:srgbClr>
                </a:gs>
                <a:gs pos="85714">
                  <a:srgbClr val="FF5800">
                    <a:alpha val="1219"/>
                  </a:srgbClr>
                </a:gs>
                <a:gs pos="100000">
                  <a:srgbClr val="FF58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-10037036">
              <a:off x="869241" y="2152481"/>
              <a:ext cx="833945" cy="737209"/>
            </a:xfrm>
            <a:prstGeom prst="ellipse">
              <a:avLst/>
            </a:prstGeom>
            <a:gradFill>
              <a:gsLst>
                <a:gs pos="0">
                  <a:srgbClr val="FF0000">
                    <a:alpha val="10767"/>
                  </a:srgbClr>
                </a:gs>
                <a:gs pos="14286">
                  <a:srgbClr val="FF0000">
                    <a:alpha val="9941"/>
                  </a:srgbClr>
                </a:gs>
                <a:gs pos="28571">
                  <a:srgbClr val="FF0000">
                    <a:alpha val="7808"/>
                  </a:srgbClr>
                </a:gs>
                <a:gs pos="42857">
                  <a:srgbClr val="FF0000">
                    <a:alpha val="5193"/>
                  </a:srgbClr>
                </a:gs>
                <a:gs pos="57143">
                  <a:srgbClr val="FF0000">
                    <a:alpha val="2912"/>
                  </a:srgbClr>
                </a:gs>
                <a:gs pos="71429">
                  <a:srgbClr val="FF0000">
                    <a:alpha val="1374"/>
                  </a:srgbClr>
                </a:gs>
                <a:gs pos="85714">
                  <a:srgbClr val="FF0000">
                    <a:alpha val="545"/>
                  </a:srgbClr>
                </a:gs>
                <a:gs pos="100000">
                  <a:srgbClr val="FF0000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8582146">
              <a:off x="513945" y="2070926"/>
              <a:ext cx="910591" cy="754508"/>
            </a:xfrm>
            <a:prstGeom prst="ellipse">
              <a:avLst/>
            </a:prstGeom>
            <a:gradFill>
              <a:gsLst>
                <a:gs pos="0">
                  <a:srgbClr val="FF0000">
                    <a:alpha val="29652"/>
                  </a:srgbClr>
                </a:gs>
                <a:gs pos="14286">
                  <a:srgbClr val="FF0000">
                    <a:alpha val="27622"/>
                  </a:srgbClr>
                </a:gs>
                <a:gs pos="28571">
                  <a:srgbClr val="FF0000">
                    <a:alpha val="22198"/>
                  </a:srgbClr>
                </a:gs>
                <a:gs pos="42857">
                  <a:srgbClr val="FF0000">
                    <a:alpha val="15180"/>
                  </a:srgbClr>
                </a:gs>
                <a:gs pos="57143">
                  <a:srgbClr val="FF0000">
                    <a:alpha val="8719"/>
                  </a:srgbClr>
                </a:gs>
                <a:gs pos="71429">
                  <a:srgbClr val="FF0000">
                    <a:alpha val="4180"/>
                  </a:srgbClr>
                </a:gs>
                <a:gs pos="85714">
                  <a:srgbClr val="FF0000">
                    <a:alpha val="1674"/>
                  </a:srgbClr>
                </a:gs>
                <a:gs pos="100000">
                  <a:srgbClr val="FF0000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-8168378">
              <a:off x="186162" y="2260713"/>
              <a:ext cx="857322" cy="669575"/>
            </a:xfrm>
            <a:prstGeom prst="ellipse">
              <a:avLst/>
            </a:prstGeom>
            <a:gradFill>
              <a:gsLst>
                <a:gs pos="0">
                  <a:srgbClr val="FF0000">
                    <a:alpha val="13054"/>
                  </a:srgbClr>
                </a:gs>
                <a:gs pos="14286">
                  <a:srgbClr val="FF0000">
                    <a:alpha val="12064"/>
                  </a:srgbClr>
                </a:gs>
                <a:gs pos="28571">
                  <a:srgbClr val="FF0000">
                    <a:alpha val="9500"/>
                  </a:srgbClr>
                </a:gs>
                <a:gs pos="42857">
                  <a:srgbClr val="FF0000">
                    <a:alpha val="6338"/>
                  </a:srgbClr>
                </a:gs>
                <a:gs pos="57143">
                  <a:srgbClr val="FF0000">
                    <a:alpha val="3563"/>
                  </a:srgbClr>
                </a:gs>
                <a:gs pos="71429">
                  <a:srgbClr val="FF0000">
                    <a:alpha val="1684"/>
                  </a:srgbClr>
                </a:gs>
                <a:gs pos="85714">
                  <a:srgbClr val="FF0000">
                    <a:alpha val="669"/>
                  </a:srgbClr>
                </a:gs>
                <a:gs pos="100000">
                  <a:srgbClr val="FF0000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3360796">
              <a:off x="48045" y="2341947"/>
              <a:ext cx="761993" cy="479745"/>
            </a:xfrm>
            <a:prstGeom prst="ellipse">
              <a:avLst/>
            </a:prstGeom>
            <a:gradFill>
              <a:gsLst>
                <a:gs pos="0">
                  <a:srgbClr val="FF0000">
                    <a:alpha val="25032"/>
                  </a:srgbClr>
                </a:gs>
                <a:gs pos="14286">
                  <a:srgbClr val="FF0000">
                    <a:alpha val="23265"/>
                  </a:srgbClr>
                </a:gs>
                <a:gs pos="28571">
                  <a:srgbClr val="FF0000">
                    <a:alpha val="18585"/>
                  </a:srgbClr>
                </a:gs>
                <a:gs pos="42857">
                  <a:srgbClr val="FF0000">
                    <a:alpha val="12616"/>
                  </a:srgbClr>
                </a:gs>
                <a:gs pos="57143">
                  <a:srgbClr val="FF0000">
                    <a:alpha val="7200"/>
                  </a:srgbClr>
                </a:gs>
                <a:gs pos="71429">
                  <a:srgbClr val="FF0000">
                    <a:alpha val="3437"/>
                  </a:srgbClr>
                </a:gs>
                <a:gs pos="85714">
                  <a:srgbClr val="FF0000">
                    <a:alpha val="1374"/>
                  </a:srgbClr>
                </a:gs>
                <a:gs pos="100000">
                  <a:srgbClr val="FF0000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3906673">
              <a:off x="-125304" y="2351860"/>
              <a:ext cx="906259" cy="298488"/>
            </a:xfrm>
            <a:prstGeom prst="ellipse">
              <a:avLst/>
            </a:prstGeom>
            <a:gradFill>
              <a:gsLst>
                <a:gs pos="0">
                  <a:srgbClr val="FFFF00">
                    <a:alpha val="24868"/>
                  </a:srgbClr>
                </a:gs>
                <a:gs pos="14286">
                  <a:srgbClr val="FFFF00">
                    <a:alpha val="23110"/>
                  </a:srgbClr>
                </a:gs>
                <a:gs pos="28571">
                  <a:srgbClr val="FFFF00">
                    <a:alpha val="18458"/>
                  </a:srgbClr>
                </a:gs>
                <a:gs pos="42857">
                  <a:srgbClr val="FFFF00">
                    <a:alpha val="12527"/>
                  </a:srgbClr>
                </a:gs>
                <a:gs pos="57143">
                  <a:srgbClr val="FFFF00">
                    <a:alpha val="7148"/>
                  </a:srgbClr>
                </a:gs>
                <a:gs pos="71429">
                  <a:srgbClr val="FFFF00">
                    <a:alpha val="3412"/>
                  </a:srgbClr>
                </a:gs>
                <a:gs pos="85714">
                  <a:srgbClr val="FFFF00">
                    <a:alpha val="1363"/>
                  </a:srgbClr>
                </a:gs>
                <a:gs pos="100000">
                  <a:srgbClr val="FFFF00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6593812">
              <a:off x="2827600" y="2118392"/>
              <a:ext cx="976584" cy="427966"/>
            </a:xfrm>
            <a:prstGeom prst="ellipse">
              <a:avLst/>
            </a:prstGeom>
            <a:gradFill>
              <a:gsLst>
                <a:gs pos="0">
                  <a:srgbClr val="FFB000">
                    <a:alpha val="32968"/>
                  </a:srgbClr>
                </a:gs>
                <a:gs pos="14286">
                  <a:srgbClr val="FFB000">
                    <a:alpha val="30764"/>
                  </a:srgbClr>
                </a:gs>
                <a:gs pos="28571">
                  <a:srgbClr val="FFB000">
                    <a:alpha val="24833"/>
                  </a:srgbClr>
                </a:gs>
                <a:gs pos="42857">
                  <a:srgbClr val="FFB000">
                    <a:alpha val="17075"/>
                  </a:srgbClr>
                </a:gs>
                <a:gs pos="57143">
                  <a:srgbClr val="FFB000">
                    <a:alpha val="9855"/>
                  </a:srgbClr>
                </a:gs>
                <a:gs pos="71429">
                  <a:srgbClr val="FFB000">
                    <a:alpha val="4740"/>
                  </a:srgbClr>
                </a:gs>
                <a:gs pos="85714">
                  <a:srgbClr val="FFB000">
                    <a:alpha val="1902"/>
                  </a:srgbClr>
                </a:gs>
                <a:gs pos="100000">
                  <a:srgbClr val="FFB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6521355">
              <a:off x="2664766" y="2118592"/>
              <a:ext cx="969301" cy="607785"/>
            </a:xfrm>
            <a:prstGeom prst="ellipse">
              <a:avLst/>
            </a:prstGeom>
            <a:gradFill>
              <a:gsLst>
                <a:gs pos="0">
                  <a:srgbClr val="FF6000">
                    <a:alpha val="32968"/>
                  </a:srgbClr>
                </a:gs>
                <a:gs pos="14286">
                  <a:srgbClr val="FF6000">
                    <a:alpha val="30764"/>
                  </a:srgbClr>
                </a:gs>
                <a:gs pos="28571">
                  <a:srgbClr val="FF6000">
                    <a:alpha val="24833"/>
                  </a:srgbClr>
                </a:gs>
                <a:gs pos="42857">
                  <a:srgbClr val="FF6000">
                    <a:alpha val="17075"/>
                  </a:srgbClr>
                </a:gs>
                <a:gs pos="57143">
                  <a:srgbClr val="FF6000">
                    <a:alpha val="9855"/>
                  </a:srgbClr>
                </a:gs>
                <a:gs pos="71429">
                  <a:srgbClr val="FF6000">
                    <a:alpha val="4740"/>
                  </a:srgbClr>
                </a:gs>
                <a:gs pos="85714">
                  <a:srgbClr val="FF6000">
                    <a:alpha val="1902"/>
                  </a:srgbClr>
                </a:gs>
                <a:gs pos="100000">
                  <a:srgbClr val="FF6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4219275">
              <a:off x="2473274" y="1894935"/>
              <a:ext cx="910296" cy="86094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-8779298">
              <a:off x="2363546" y="1937248"/>
              <a:ext cx="900333" cy="796451"/>
            </a:xfrm>
            <a:prstGeom prst="ellipse">
              <a:avLst/>
            </a:prstGeom>
            <a:gradFill>
              <a:gsLst>
                <a:gs pos="0">
                  <a:srgbClr val="FF9F00">
                    <a:alpha val="32968"/>
                  </a:srgbClr>
                </a:gs>
                <a:gs pos="14286">
                  <a:srgbClr val="FF9F00">
                    <a:alpha val="30764"/>
                  </a:srgbClr>
                </a:gs>
                <a:gs pos="28571">
                  <a:srgbClr val="FF9F00">
                    <a:alpha val="24833"/>
                  </a:srgbClr>
                </a:gs>
                <a:gs pos="42857">
                  <a:srgbClr val="FF9F00">
                    <a:alpha val="17075"/>
                  </a:srgbClr>
                </a:gs>
                <a:gs pos="57143">
                  <a:srgbClr val="FF9F00">
                    <a:alpha val="9855"/>
                  </a:srgbClr>
                </a:gs>
                <a:gs pos="71429">
                  <a:srgbClr val="FF9F00">
                    <a:alpha val="4740"/>
                  </a:srgbClr>
                </a:gs>
                <a:gs pos="85714">
                  <a:srgbClr val="FF9F00">
                    <a:alpha val="1902"/>
                  </a:srgbClr>
                </a:gs>
                <a:gs pos="100000">
                  <a:srgbClr val="FF9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8220253">
              <a:off x="2120197" y="1901949"/>
              <a:ext cx="874954" cy="804869"/>
            </a:xfrm>
            <a:prstGeom prst="ellipse">
              <a:avLst/>
            </a:prstGeom>
            <a:gradFill>
              <a:gsLst>
                <a:gs pos="0">
                  <a:srgbClr val="FF9300">
                    <a:alpha val="32968"/>
                  </a:srgbClr>
                </a:gs>
                <a:gs pos="14286">
                  <a:srgbClr val="FF9300">
                    <a:alpha val="30764"/>
                  </a:srgbClr>
                </a:gs>
                <a:gs pos="28571">
                  <a:srgbClr val="FF9300">
                    <a:alpha val="24833"/>
                  </a:srgbClr>
                </a:gs>
                <a:gs pos="42857">
                  <a:srgbClr val="FF9300">
                    <a:alpha val="17075"/>
                  </a:srgbClr>
                </a:gs>
                <a:gs pos="57143">
                  <a:srgbClr val="FF9300">
                    <a:alpha val="9855"/>
                  </a:srgbClr>
                </a:gs>
                <a:gs pos="71429">
                  <a:srgbClr val="FF9300">
                    <a:alpha val="4740"/>
                  </a:srgbClr>
                </a:gs>
                <a:gs pos="85714">
                  <a:srgbClr val="FF9300">
                    <a:alpha val="1902"/>
                  </a:srgbClr>
                </a:gs>
                <a:gs pos="100000">
                  <a:srgbClr val="FF9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2740804">
              <a:off x="1899721" y="1902153"/>
              <a:ext cx="865995" cy="812188"/>
            </a:xfrm>
            <a:prstGeom prst="ellipse">
              <a:avLst/>
            </a:prstGeom>
            <a:gradFill>
              <a:gsLst>
                <a:gs pos="0">
                  <a:srgbClr val="FF8000">
                    <a:alpha val="32968"/>
                  </a:srgbClr>
                </a:gs>
                <a:gs pos="14286">
                  <a:srgbClr val="FF8000">
                    <a:alpha val="30764"/>
                  </a:srgbClr>
                </a:gs>
                <a:gs pos="28571">
                  <a:srgbClr val="FF8000">
                    <a:alpha val="24833"/>
                  </a:srgbClr>
                </a:gs>
                <a:gs pos="42857">
                  <a:srgbClr val="FF8000">
                    <a:alpha val="17075"/>
                  </a:srgbClr>
                </a:gs>
                <a:gs pos="57143">
                  <a:srgbClr val="FF8000">
                    <a:alpha val="9855"/>
                  </a:srgbClr>
                </a:gs>
                <a:gs pos="71429">
                  <a:srgbClr val="FF8000">
                    <a:alpha val="4740"/>
                  </a:srgbClr>
                </a:gs>
                <a:gs pos="85714">
                  <a:srgbClr val="FF8000">
                    <a:alpha val="1902"/>
                  </a:srgbClr>
                </a:gs>
                <a:gs pos="100000">
                  <a:srgbClr val="FF8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3791905">
              <a:off x="1730023" y="1970861"/>
              <a:ext cx="872395" cy="846962"/>
            </a:xfrm>
            <a:prstGeom prst="ellipse">
              <a:avLst/>
            </a:prstGeom>
            <a:gradFill>
              <a:gsLst>
                <a:gs pos="0">
                  <a:srgbClr val="FF7800">
                    <a:alpha val="32968"/>
                  </a:srgbClr>
                </a:gs>
                <a:gs pos="14286">
                  <a:srgbClr val="FF7800">
                    <a:alpha val="30764"/>
                  </a:srgbClr>
                </a:gs>
                <a:gs pos="28571">
                  <a:srgbClr val="FF7800">
                    <a:alpha val="24833"/>
                  </a:srgbClr>
                </a:gs>
                <a:gs pos="42857">
                  <a:srgbClr val="FF7800">
                    <a:alpha val="17075"/>
                  </a:srgbClr>
                </a:gs>
                <a:gs pos="57143">
                  <a:srgbClr val="FF7800">
                    <a:alpha val="9855"/>
                  </a:srgbClr>
                </a:gs>
                <a:gs pos="71429">
                  <a:srgbClr val="FF7800">
                    <a:alpha val="4740"/>
                  </a:srgbClr>
                </a:gs>
                <a:gs pos="85714">
                  <a:srgbClr val="FF7800">
                    <a:alpha val="1902"/>
                  </a:srgbClr>
                </a:gs>
                <a:gs pos="100000">
                  <a:srgbClr val="FF7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6558708">
              <a:off x="1546308" y="1965329"/>
              <a:ext cx="846811" cy="810068"/>
            </a:xfrm>
            <a:prstGeom prst="ellipse">
              <a:avLst/>
            </a:prstGeom>
            <a:gradFill>
              <a:gsLst>
                <a:gs pos="0">
                  <a:srgbClr val="FF6C00">
                    <a:alpha val="32968"/>
                  </a:srgbClr>
                </a:gs>
                <a:gs pos="14286">
                  <a:srgbClr val="FF6C00">
                    <a:alpha val="30764"/>
                  </a:srgbClr>
                </a:gs>
                <a:gs pos="28571">
                  <a:srgbClr val="FF6C00">
                    <a:alpha val="24833"/>
                  </a:srgbClr>
                </a:gs>
                <a:gs pos="42857">
                  <a:srgbClr val="FF6C00">
                    <a:alpha val="17075"/>
                  </a:srgbClr>
                </a:gs>
                <a:gs pos="57143">
                  <a:srgbClr val="FF6C00">
                    <a:alpha val="9855"/>
                  </a:srgbClr>
                </a:gs>
                <a:gs pos="71429">
                  <a:srgbClr val="FF6C00">
                    <a:alpha val="4740"/>
                  </a:srgbClr>
                </a:gs>
                <a:gs pos="85714">
                  <a:srgbClr val="FF6C00">
                    <a:alpha val="1902"/>
                  </a:srgbClr>
                </a:gs>
                <a:gs pos="100000">
                  <a:srgbClr val="FF6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10559320">
              <a:off x="1403780" y="1910615"/>
              <a:ext cx="850869" cy="805726"/>
            </a:xfrm>
            <a:prstGeom prst="ellipse">
              <a:avLst/>
            </a:prstGeom>
            <a:gradFill>
              <a:gsLst>
                <a:gs pos="0">
                  <a:srgbClr val="FF6A00">
                    <a:alpha val="32968"/>
                  </a:srgbClr>
                </a:gs>
                <a:gs pos="14286">
                  <a:srgbClr val="FF6A00">
                    <a:alpha val="30764"/>
                  </a:srgbClr>
                </a:gs>
                <a:gs pos="28571">
                  <a:srgbClr val="FF6A00">
                    <a:alpha val="24833"/>
                  </a:srgbClr>
                </a:gs>
                <a:gs pos="42857">
                  <a:srgbClr val="FF6A00">
                    <a:alpha val="17075"/>
                  </a:srgbClr>
                </a:gs>
                <a:gs pos="57143">
                  <a:srgbClr val="FF6A00">
                    <a:alpha val="9855"/>
                  </a:srgbClr>
                </a:gs>
                <a:gs pos="71429">
                  <a:srgbClr val="FF6A00">
                    <a:alpha val="4740"/>
                  </a:srgbClr>
                </a:gs>
                <a:gs pos="85714">
                  <a:srgbClr val="FF6A00">
                    <a:alpha val="1902"/>
                  </a:srgbClr>
                </a:gs>
                <a:gs pos="100000">
                  <a:srgbClr val="FF6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4490482">
              <a:off x="1135277" y="1974407"/>
              <a:ext cx="868341" cy="823630"/>
            </a:xfrm>
            <a:prstGeom prst="ellipse">
              <a:avLst/>
            </a:prstGeom>
            <a:gradFill>
              <a:gsLst>
                <a:gs pos="0">
                  <a:srgbClr val="FF9200">
                    <a:alpha val="32968"/>
                  </a:srgbClr>
                </a:gs>
                <a:gs pos="14286">
                  <a:srgbClr val="FF9200">
                    <a:alpha val="30764"/>
                  </a:srgbClr>
                </a:gs>
                <a:gs pos="28571">
                  <a:srgbClr val="FF9200">
                    <a:alpha val="24833"/>
                  </a:srgbClr>
                </a:gs>
                <a:gs pos="42857">
                  <a:srgbClr val="FF9200">
                    <a:alpha val="17075"/>
                  </a:srgbClr>
                </a:gs>
                <a:gs pos="57143">
                  <a:srgbClr val="FF9200">
                    <a:alpha val="9855"/>
                  </a:srgbClr>
                </a:gs>
                <a:gs pos="71429">
                  <a:srgbClr val="FF9200">
                    <a:alpha val="4740"/>
                  </a:srgbClr>
                </a:gs>
                <a:gs pos="85714">
                  <a:srgbClr val="FF9200">
                    <a:alpha val="1902"/>
                  </a:srgbClr>
                </a:gs>
                <a:gs pos="100000">
                  <a:srgbClr val="FF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3799972">
              <a:off x="840527" y="1907372"/>
              <a:ext cx="879749" cy="7700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7039769">
              <a:off x="695875" y="1940546"/>
              <a:ext cx="854631" cy="762518"/>
            </a:xfrm>
            <a:prstGeom prst="ellipse">
              <a:avLst/>
            </a:prstGeom>
            <a:gradFill>
              <a:gsLst>
                <a:gs pos="0">
                  <a:srgbClr val="FFFF00">
                    <a:alpha val="24500"/>
                  </a:srgbClr>
                </a:gs>
                <a:gs pos="14286">
                  <a:srgbClr val="FFFF00">
                    <a:alpha val="22764"/>
                  </a:srgbClr>
                </a:gs>
                <a:gs pos="28571">
                  <a:srgbClr val="FFFF00">
                    <a:alpha val="18173"/>
                  </a:srgbClr>
                </a:gs>
                <a:gs pos="42857">
                  <a:srgbClr val="FFFF00">
                    <a:alpha val="12327"/>
                  </a:srgbClr>
                </a:gs>
                <a:gs pos="57143">
                  <a:srgbClr val="FFFF00">
                    <a:alpha val="7030"/>
                  </a:srgbClr>
                </a:gs>
                <a:gs pos="71429">
                  <a:srgbClr val="FFFF00">
                    <a:alpha val="3355"/>
                  </a:srgbClr>
                </a:gs>
                <a:gs pos="85714">
                  <a:srgbClr val="FFFF00">
                    <a:alpha val="1340"/>
                  </a:srgbClr>
                </a:gs>
                <a:gs pos="100000">
                  <a:srgbClr val="FFFF00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4193027">
              <a:off x="462322" y="2006887"/>
              <a:ext cx="862972" cy="785117"/>
            </a:xfrm>
            <a:prstGeom prst="ellipse">
              <a:avLst/>
            </a:prstGeom>
            <a:gradFill>
              <a:gsLst>
                <a:gs pos="0">
                  <a:srgbClr val="FFFF00">
                    <a:alpha val="24613"/>
                  </a:srgbClr>
                </a:gs>
                <a:gs pos="14286">
                  <a:srgbClr val="FFFF00">
                    <a:alpha val="22870"/>
                  </a:srgbClr>
                </a:gs>
                <a:gs pos="28571">
                  <a:srgbClr val="FFFF00">
                    <a:alpha val="18260"/>
                  </a:srgbClr>
                </a:gs>
                <a:gs pos="42857">
                  <a:srgbClr val="FFFF00">
                    <a:alpha val="12388"/>
                  </a:srgbClr>
                </a:gs>
                <a:gs pos="57143">
                  <a:srgbClr val="FFFF00">
                    <a:alpha val="7066"/>
                  </a:srgbClr>
                </a:gs>
                <a:gs pos="71429">
                  <a:srgbClr val="FFFF00">
                    <a:alpha val="3372"/>
                  </a:srgbClr>
                </a:gs>
                <a:gs pos="85714">
                  <a:srgbClr val="FFFF00">
                    <a:alpha val="1347"/>
                  </a:srgbClr>
                </a:gs>
                <a:gs pos="100000">
                  <a:srgbClr val="FFFF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3904567">
              <a:off x="248539" y="1961085"/>
              <a:ext cx="859308" cy="724864"/>
            </a:xfrm>
            <a:prstGeom prst="ellipse">
              <a:avLst/>
            </a:prstGeom>
            <a:gradFill>
              <a:gsLst>
                <a:gs pos="0">
                  <a:srgbClr val="FFFF00">
                    <a:alpha val="28004"/>
                  </a:srgbClr>
                </a:gs>
                <a:gs pos="14286">
                  <a:srgbClr val="FFFF00">
                    <a:alpha val="26065"/>
                  </a:srgbClr>
                </a:gs>
                <a:gs pos="28571">
                  <a:srgbClr val="FFFF00">
                    <a:alpha val="20901"/>
                  </a:srgbClr>
                </a:gs>
                <a:gs pos="42857">
                  <a:srgbClr val="FFFF00">
                    <a:alpha val="14255"/>
                  </a:srgbClr>
                </a:gs>
                <a:gs pos="57143">
                  <a:srgbClr val="FFFF00">
                    <a:alpha val="8169"/>
                  </a:srgbClr>
                </a:gs>
                <a:gs pos="71429">
                  <a:srgbClr val="FFFF00">
                    <a:alpha val="3910"/>
                  </a:srgbClr>
                </a:gs>
                <a:gs pos="85714">
                  <a:srgbClr val="FFFF00">
                    <a:alpha val="1565"/>
                  </a:srgbClr>
                </a:gs>
                <a:gs pos="100000">
                  <a:srgbClr val="FFFF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4403644">
              <a:off x="20996" y="2148118"/>
              <a:ext cx="864162" cy="49003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4302521">
              <a:off x="-190711" y="2198321"/>
              <a:ext cx="962731" cy="3736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6691197">
              <a:off x="2861228" y="1946780"/>
              <a:ext cx="959994" cy="471684"/>
            </a:xfrm>
            <a:prstGeom prst="ellipse">
              <a:avLst/>
            </a:prstGeom>
            <a:gradFill>
              <a:gsLst>
                <a:gs pos="0">
                  <a:srgbClr val="FF2E00">
                    <a:alpha val="32968"/>
                  </a:srgbClr>
                </a:gs>
                <a:gs pos="14286">
                  <a:srgbClr val="FF2E00">
                    <a:alpha val="30764"/>
                  </a:srgbClr>
                </a:gs>
                <a:gs pos="28571">
                  <a:srgbClr val="FF2E00">
                    <a:alpha val="24833"/>
                  </a:srgbClr>
                </a:gs>
                <a:gs pos="42857">
                  <a:srgbClr val="FF2E00">
                    <a:alpha val="17075"/>
                  </a:srgbClr>
                </a:gs>
                <a:gs pos="57143">
                  <a:srgbClr val="FF2E00">
                    <a:alpha val="9855"/>
                  </a:srgbClr>
                </a:gs>
                <a:gs pos="71429">
                  <a:srgbClr val="FF2E00">
                    <a:alpha val="4740"/>
                  </a:srgbClr>
                </a:gs>
                <a:gs pos="85714">
                  <a:srgbClr val="FF2E00">
                    <a:alpha val="1902"/>
                  </a:srgbClr>
                </a:gs>
                <a:gs pos="100000">
                  <a:srgbClr val="FF2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6254183">
              <a:off x="2720908" y="1808879"/>
              <a:ext cx="951523" cy="702652"/>
            </a:xfrm>
            <a:prstGeom prst="ellipse">
              <a:avLst/>
            </a:prstGeom>
            <a:gradFill>
              <a:gsLst>
                <a:gs pos="0">
                  <a:srgbClr val="FF5000">
                    <a:alpha val="32968"/>
                  </a:srgbClr>
                </a:gs>
                <a:gs pos="14286">
                  <a:srgbClr val="FF5000">
                    <a:alpha val="30764"/>
                  </a:srgbClr>
                </a:gs>
                <a:gs pos="28571">
                  <a:srgbClr val="FF5000">
                    <a:alpha val="24833"/>
                  </a:srgbClr>
                </a:gs>
                <a:gs pos="42857">
                  <a:srgbClr val="FF5000">
                    <a:alpha val="17075"/>
                  </a:srgbClr>
                </a:gs>
                <a:gs pos="57143">
                  <a:srgbClr val="FF5000">
                    <a:alpha val="9855"/>
                  </a:srgbClr>
                </a:gs>
                <a:gs pos="71429">
                  <a:srgbClr val="FF5000">
                    <a:alpha val="4740"/>
                  </a:srgbClr>
                </a:gs>
                <a:gs pos="85714">
                  <a:srgbClr val="FF5000">
                    <a:alpha val="1902"/>
                  </a:srgbClr>
                </a:gs>
                <a:gs pos="100000">
                  <a:srgbClr val="FF5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-8749499">
              <a:off x="2530477" y="1709108"/>
              <a:ext cx="922107" cy="864010"/>
            </a:xfrm>
            <a:prstGeom prst="ellipse">
              <a:avLst/>
            </a:prstGeom>
            <a:gradFill>
              <a:gsLst>
                <a:gs pos="0">
                  <a:srgbClr val="FF9200">
                    <a:alpha val="32968"/>
                  </a:srgbClr>
                </a:gs>
                <a:gs pos="14286">
                  <a:srgbClr val="FF9200">
                    <a:alpha val="30764"/>
                  </a:srgbClr>
                </a:gs>
                <a:gs pos="28571">
                  <a:srgbClr val="FF9200">
                    <a:alpha val="24833"/>
                  </a:srgbClr>
                </a:gs>
                <a:gs pos="42857">
                  <a:srgbClr val="FF9200">
                    <a:alpha val="17075"/>
                  </a:srgbClr>
                </a:gs>
                <a:gs pos="57143">
                  <a:srgbClr val="FF9200">
                    <a:alpha val="9855"/>
                  </a:srgbClr>
                </a:gs>
                <a:gs pos="71429">
                  <a:srgbClr val="FF9200">
                    <a:alpha val="4740"/>
                  </a:srgbClr>
                </a:gs>
                <a:gs pos="85714">
                  <a:srgbClr val="FF9200">
                    <a:alpha val="1902"/>
                  </a:srgbClr>
                </a:gs>
                <a:gs pos="100000">
                  <a:srgbClr val="FF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9562114">
              <a:off x="2291206" y="1712272"/>
              <a:ext cx="877025" cy="773154"/>
            </a:xfrm>
            <a:prstGeom prst="ellipse">
              <a:avLst/>
            </a:prstGeom>
            <a:gradFill>
              <a:gsLst>
                <a:gs pos="0">
                  <a:srgbClr val="FFD800">
                    <a:alpha val="32063"/>
                  </a:srgbClr>
                </a:gs>
                <a:gs pos="14286">
                  <a:srgbClr val="FFD800">
                    <a:alpha val="29905"/>
                  </a:srgbClr>
                </a:gs>
                <a:gs pos="28571">
                  <a:srgbClr val="FFD800">
                    <a:alpha val="24110"/>
                  </a:srgbClr>
                </a:gs>
                <a:gs pos="42857">
                  <a:srgbClr val="FFD800">
                    <a:alpha val="16553"/>
                  </a:srgbClr>
                </a:gs>
                <a:gs pos="57143">
                  <a:srgbClr val="FFD800">
                    <a:alpha val="9541"/>
                  </a:srgbClr>
                </a:gs>
                <a:gs pos="71429">
                  <a:srgbClr val="FFD800">
                    <a:alpha val="4585"/>
                  </a:srgbClr>
                </a:gs>
                <a:gs pos="85714">
                  <a:srgbClr val="FFD800">
                    <a:alpha val="1839"/>
                  </a:srgbClr>
                </a:gs>
                <a:gs pos="100000">
                  <a:srgbClr val="FFD8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10374469">
              <a:off x="2245553" y="1744939"/>
              <a:ext cx="897554" cy="852345"/>
            </a:xfrm>
            <a:prstGeom prst="ellipse">
              <a:avLst/>
            </a:prstGeom>
            <a:gradFill>
              <a:gsLst>
                <a:gs pos="0">
                  <a:srgbClr val="FF0000">
                    <a:alpha val="30277"/>
                  </a:srgbClr>
                </a:gs>
                <a:gs pos="14286">
                  <a:srgbClr val="FF0000">
                    <a:alpha val="28213"/>
                  </a:srgbClr>
                </a:gs>
                <a:gs pos="28571">
                  <a:srgbClr val="FF0000">
                    <a:alpha val="22692"/>
                  </a:srgbClr>
                </a:gs>
                <a:gs pos="42857">
                  <a:srgbClr val="FF0000">
                    <a:alpha val="15533"/>
                  </a:srgbClr>
                </a:gs>
                <a:gs pos="57143">
                  <a:srgbClr val="FF0000">
                    <a:alpha val="8930"/>
                  </a:srgbClr>
                </a:gs>
                <a:gs pos="71429">
                  <a:srgbClr val="FF0000">
                    <a:alpha val="4284"/>
                  </a:srgbClr>
                </a:gs>
                <a:gs pos="85714">
                  <a:srgbClr val="FF0000">
                    <a:alpha val="1717"/>
                  </a:srgbClr>
                </a:gs>
                <a:gs pos="100000">
                  <a:srgbClr val="FF00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9852414">
              <a:off x="1936695" y="1663179"/>
              <a:ext cx="875440" cy="828060"/>
            </a:xfrm>
            <a:prstGeom prst="ellipse">
              <a:avLst/>
            </a:prstGeom>
            <a:gradFill>
              <a:gsLst>
                <a:gs pos="0">
                  <a:srgbClr val="FF8C00">
                    <a:alpha val="32968"/>
                  </a:srgbClr>
                </a:gs>
                <a:gs pos="14286">
                  <a:srgbClr val="FF8C00">
                    <a:alpha val="30764"/>
                  </a:srgbClr>
                </a:gs>
                <a:gs pos="28571">
                  <a:srgbClr val="FF8C00">
                    <a:alpha val="24833"/>
                  </a:srgbClr>
                </a:gs>
                <a:gs pos="42857">
                  <a:srgbClr val="FF8C00">
                    <a:alpha val="17075"/>
                  </a:srgbClr>
                </a:gs>
                <a:gs pos="57143">
                  <a:srgbClr val="FF8C00">
                    <a:alpha val="9855"/>
                  </a:srgbClr>
                </a:gs>
                <a:gs pos="71429">
                  <a:srgbClr val="FF8C00">
                    <a:alpha val="4740"/>
                  </a:srgbClr>
                </a:gs>
                <a:gs pos="85714">
                  <a:srgbClr val="FF8C00">
                    <a:alpha val="1902"/>
                  </a:srgbClr>
                </a:gs>
                <a:gs pos="100000">
                  <a:srgbClr val="FF8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8825548">
              <a:off x="1661891" y="1592343"/>
              <a:ext cx="851984" cy="837495"/>
            </a:xfrm>
            <a:prstGeom prst="ellipse">
              <a:avLst/>
            </a:prstGeom>
            <a:gradFill>
              <a:gsLst>
                <a:gs pos="0">
                  <a:srgbClr val="FF6D00">
                    <a:alpha val="32968"/>
                  </a:srgbClr>
                </a:gs>
                <a:gs pos="14286">
                  <a:srgbClr val="FF6D00">
                    <a:alpha val="30764"/>
                  </a:srgbClr>
                </a:gs>
                <a:gs pos="28571">
                  <a:srgbClr val="FF6D00">
                    <a:alpha val="24833"/>
                  </a:srgbClr>
                </a:gs>
                <a:gs pos="42857">
                  <a:srgbClr val="FF6D00">
                    <a:alpha val="17075"/>
                  </a:srgbClr>
                </a:gs>
                <a:gs pos="57143">
                  <a:srgbClr val="FF6D00">
                    <a:alpha val="9855"/>
                  </a:srgbClr>
                </a:gs>
                <a:gs pos="71429">
                  <a:srgbClr val="FF6D00">
                    <a:alpha val="4740"/>
                  </a:srgbClr>
                </a:gs>
                <a:gs pos="85714">
                  <a:srgbClr val="FF6D00">
                    <a:alpha val="1902"/>
                  </a:srgbClr>
                </a:gs>
                <a:gs pos="100000">
                  <a:srgbClr val="FF6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4023524">
              <a:off x="1503522" y="1750595"/>
              <a:ext cx="853446" cy="813212"/>
            </a:xfrm>
            <a:prstGeom prst="ellipse">
              <a:avLst/>
            </a:prstGeom>
            <a:gradFill>
              <a:gsLst>
                <a:gs pos="0">
                  <a:srgbClr val="FF7800">
                    <a:alpha val="32968"/>
                  </a:srgbClr>
                </a:gs>
                <a:gs pos="14286">
                  <a:srgbClr val="FF7800">
                    <a:alpha val="30764"/>
                  </a:srgbClr>
                </a:gs>
                <a:gs pos="28571">
                  <a:srgbClr val="FF7800">
                    <a:alpha val="24833"/>
                  </a:srgbClr>
                </a:gs>
                <a:gs pos="42857">
                  <a:srgbClr val="FF7800">
                    <a:alpha val="17075"/>
                  </a:srgbClr>
                </a:gs>
                <a:gs pos="57143">
                  <a:srgbClr val="FF7800">
                    <a:alpha val="9855"/>
                  </a:srgbClr>
                </a:gs>
                <a:gs pos="71429">
                  <a:srgbClr val="FF7800">
                    <a:alpha val="4740"/>
                  </a:srgbClr>
                </a:gs>
                <a:gs pos="85714">
                  <a:srgbClr val="FF7800">
                    <a:alpha val="1902"/>
                  </a:srgbClr>
                </a:gs>
                <a:gs pos="100000">
                  <a:srgbClr val="FF7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-9609933">
              <a:off x="1253274" y="1709877"/>
              <a:ext cx="845113" cy="801021"/>
            </a:xfrm>
            <a:prstGeom prst="ellipse">
              <a:avLst/>
            </a:prstGeom>
            <a:gradFill>
              <a:gsLst>
                <a:gs pos="0">
                  <a:srgbClr val="FFFF00">
                    <a:alpha val="18766"/>
                  </a:srgbClr>
                </a:gs>
                <a:gs pos="14286">
                  <a:srgbClr val="FFFF00">
                    <a:alpha val="17389"/>
                  </a:srgbClr>
                </a:gs>
                <a:gs pos="28571">
                  <a:srgbClr val="FFFF00">
                    <a:alpha val="13785"/>
                  </a:srgbClr>
                </a:gs>
                <a:gs pos="42857">
                  <a:srgbClr val="FFFF00">
                    <a:alpha val="9271"/>
                  </a:srgbClr>
                </a:gs>
                <a:gs pos="57143">
                  <a:srgbClr val="FFFF00">
                    <a:alpha val="5248"/>
                  </a:srgbClr>
                </a:gs>
                <a:gs pos="71429">
                  <a:srgbClr val="FFFF00">
                    <a:alpha val="2492"/>
                  </a:srgbClr>
                </a:gs>
                <a:gs pos="85714">
                  <a:srgbClr val="FFFF00">
                    <a:alpha val="993"/>
                  </a:srgbClr>
                </a:gs>
                <a:gs pos="100000">
                  <a:srgbClr val="FFFF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6807934">
              <a:off x="1119163" y="1769499"/>
              <a:ext cx="877130" cy="784545"/>
            </a:xfrm>
            <a:prstGeom prst="ellipse">
              <a:avLst/>
            </a:prstGeom>
            <a:gradFill>
              <a:gsLst>
                <a:gs pos="0">
                  <a:srgbClr val="FF7400">
                    <a:alpha val="32968"/>
                  </a:srgbClr>
                </a:gs>
                <a:gs pos="14286">
                  <a:srgbClr val="FF7400">
                    <a:alpha val="30764"/>
                  </a:srgbClr>
                </a:gs>
                <a:gs pos="28571">
                  <a:srgbClr val="FF7400">
                    <a:alpha val="24833"/>
                  </a:srgbClr>
                </a:gs>
                <a:gs pos="42857">
                  <a:srgbClr val="FF7400">
                    <a:alpha val="17075"/>
                  </a:srgbClr>
                </a:gs>
                <a:gs pos="57143">
                  <a:srgbClr val="FF7400">
                    <a:alpha val="9855"/>
                  </a:srgbClr>
                </a:gs>
                <a:gs pos="71429">
                  <a:srgbClr val="FF7400">
                    <a:alpha val="4740"/>
                  </a:srgbClr>
                </a:gs>
                <a:gs pos="85714">
                  <a:srgbClr val="FF7400">
                    <a:alpha val="1902"/>
                  </a:srgbClr>
                </a:gs>
                <a:gs pos="100000">
                  <a:srgbClr val="FF7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3416031">
              <a:off x="824294" y="1762544"/>
              <a:ext cx="907569" cy="834688"/>
            </a:xfrm>
            <a:prstGeom prst="ellipse">
              <a:avLst/>
            </a:prstGeom>
            <a:gradFill>
              <a:gsLst>
                <a:gs pos="0">
                  <a:srgbClr val="FFFF00">
                    <a:alpha val="32737"/>
                  </a:srgbClr>
                </a:gs>
                <a:gs pos="14286">
                  <a:srgbClr val="FFFF00">
                    <a:alpha val="30544"/>
                  </a:srgbClr>
                </a:gs>
                <a:gs pos="28571">
                  <a:srgbClr val="FFFF00">
                    <a:alpha val="24648"/>
                  </a:srgbClr>
                </a:gs>
                <a:gs pos="42857">
                  <a:srgbClr val="FFFF00">
                    <a:alpha val="16942"/>
                  </a:srgbClr>
                </a:gs>
                <a:gs pos="57143">
                  <a:srgbClr val="FFFF00">
                    <a:alpha val="9774"/>
                  </a:srgbClr>
                </a:gs>
                <a:gs pos="71429">
                  <a:srgbClr val="FFFF00">
                    <a:alpha val="4701"/>
                  </a:srgbClr>
                </a:gs>
                <a:gs pos="85714">
                  <a:srgbClr val="FFFF00">
                    <a:alpha val="1886"/>
                  </a:srgbClr>
                </a:gs>
                <a:gs pos="100000">
                  <a:srgbClr val="FFFF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3588443">
              <a:off x="691590" y="1763998"/>
              <a:ext cx="875391" cy="777398"/>
            </a:xfrm>
            <a:prstGeom prst="ellipse">
              <a:avLst/>
            </a:prstGeom>
            <a:gradFill>
              <a:gsLst>
                <a:gs pos="0">
                  <a:srgbClr val="FF0000">
                    <a:alpha val="24096"/>
                  </a:srgbClr>
                </a:gs>
                <a:gs pos="14286">
                  <a:srgbClr val="FF0000">
                    <a:alpha val="22384"/>
                  </a:srgbClr>
                </a:gs>
                <a:gs pos="28571">
                  <a:srgbClr val="FF0000">
                    <a:alpha val="17860"/>
                  </a:srgbClr>
                </a:gs>
                <a:gs pos="42857">
                  <a:srgbClr val="FF0000">
                    <a:alpha val="12107"/>
                  </a:srgbClr>
                </a:gs>
                <a:gs pos="57143">
                  <a:srgbClr val="FF0000">
                    <a:alpha val="6901"/>
                  </a:srgbClr>
                </a:gs>
                <a:gs pos="71429">
                  <a:srgbClr val="FF0000">
                    <a:alpha val="3292"/>
                  </a:srgbClr>
                </a:gs>
                <a:gs pos="85714">
                  <a:srgbClr val="FF0000">
                    <a:alpha val="1315"/>
                  </a:srgbClr>
                </a:gs>
                <a:gs pos="100000">
                  <a:srgbClr val="FF0000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5367175">
              <a:off x="603804" y="1725082"/>
              <a:ext cx="787460" cy="691427"/>
            </a:xfrm>
            <a:prstGeom prst="ellipse">
              <a:avLst/>
            </a:prstGeom>
            <a:gradFill>
              <a:gsLst>
                <a:gs pos="0">
                  <a:srgbClr val="FFFF00">
                    <a:alpha val="29388"/>
                  </a:srgbClr>
                </a:gs>
                <a:gs pos="14286">
                  <a:srgbClr val="FFFF00">
                    <a:alpha val="27373"/>
                  </a:srgbClr>
                </a:gs>
                <a:gs pos="28571">
                  <a:srgbClr val="FFFF00">
                    <a:alpha val="21990"/>
                  </a:srgbClr>
                </a:gs>
                <a:gs pos="42857">
                  <a:srgbClr val="FFFF00">
                    <a:alpha val="15031"/>
                  </a:srgbClr>
                </a:gs>
                <a:gs pos="57143">
                  <a:srgbClr val="FFFF00">
                    <a:alpha val="8630"/>
                  </a:srgbClr>
                </a:gs>
                <a:gs pos="71429">
                  <a:srgbClr val="FFFF00">
                    <a:alpha val="4137"/>
                  </a:srgbClr>
                </a:gs>
                <a:gs pos="85714">
                  <a:srgbClr val="FFFF00">
                    <a:alpha val="1657"/>
                  </a:srgbClr>
                </a:gs>
                <a:gs pos="100000">
                  <a:srgbClr val="FFFF0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-8167633">
              <a:off x="360049" y="1759877"/>
              <a:ext cx="718928" cy="667822"/>
            </a:xfrm>
            <a:prstGeom prst="ellipse">
              <a:avLst/>
            </a:prstGeom>
            <a:gradFill>
              <a:gsLst>
                <a:gs pos="0">
                  <a:srgbClr val="FFFF00">
                    <a:alpha val="31608"/>
                  </a:srgbClr>
                </a:gs>
                <a:gs pos="14286">
                  <a:srgbClr val="FFFF00">
                    <a:alpha val="29473"/>
                  </a:srgbClr>
                </a:gs>
                <a:gs pos="28571">
                  <a:srgbClr val="FFFF00">
                    <a:alpha val="23747"/>
                  </a:srgbClr>
                </a:gs>
                <a:gs pos="42857">
                  <a:srgbClr val="FFFF00">
                    <a:alpha val="16292"/>
                  </a:srgbClr>
                </a:gs>
                <a:gs pos="57143">
                  <a:srgbClr val="FFFF00">
                    <a:alpha val="9384"/>
                  </a:srgbClr>
                </a:gs>
                <a:gs pos="71429">
                  <a:srgbClr val="FFFF00">
                    <a:alpha val="4508"/>
                  </a:srgbClr>
                </a:gs>
                <a:gs pos="85714">
                  <a:srgbClr val="FFFF00">
                    <a:alpha val="1807"/>
                  </a:srgbClr>
                </a:gs>
                <a:gs pos="100000">
                  <a:srgbClr val="FFFF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3130008">
              <a:off x="-45743" y="1709647"/>
              <a:ext cx="896313" cy="6956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3929699">
              <a:off x="-145743" y="1865608"/>
              <a:ext cx="922636" cy="474455"/>
            </a:xfrm>
            <a:prstGeom prst="ellipse">
              <a:avLst/>
            </a:prstGeom>
            <a:gradFill>
              <a:gsLst>
                <a:gs pos="0">
                  <a:srgbClr val="FFFF00">
                    <a:alpha val="18448"/>
                  </a:srgbClr>
                </a:gs>
                <a:gs pos="14286">
                  <a:srgbClr val="FFFF00">
                    <a:alpha val="17092"/>
                  </a:srgbClr>
                </a:gs>
                <a:gs pos="28571">
                  <a:srgbClr val="FFFF00">
                    <a:alpha val="13544"/>
                  </a:srgbClr>
                </a:gs>
                <a:gs pos="42857">
                  <a:srgbClr val="FFFF00">
                    <a:alpha val="9104"/>
                  </a:srgbClr>
                </a:gs>
                <a:gs pos="57143">
                  <a:srgbClr val="FFFF00">
                    <a:alpha val="5152"/>
                  </a:srgbClr>
                </a:gs>
                <a:gs pos="71429">
                  <a:srgbClr val="FFFF00">
                    <a:alpha val="2446"/>
                  </a:srgbClr>
                </a:gs>
                <a:gs pos="85714">
                  <a:srgbClr val="FFFF00">
                    <a:alpha val="974"/>
                  </a:srgbClr>
                </a:gs>
                <a:gs pos="100000">
                  <a:srgbClr val="FFFF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4953429">
              <a:off x="-345728" y="1978562"/>
              <a:ext cx="970896" cy="2161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5528272">
              <a:off x="3057875" y="1576510"/>
              <a:ext cx="780943" cy="47885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5685470">
              <a:off x="2881284" y="1672025"/>
              <a:ext cx="928948" cy="572171"/>
            </a:xfrm>
            <a:prstGeom prst="ellipse">
              <a:avLst/>
            </a:prstGeom>
            <a:gradFill>
              <a:gsLst>
                <a:gs pos="0">
                  <a:srgbClr val="FF7900">
                    <a:alpha val="32968"/>
                  </a:srgbClr>
                </a:gs>
                <a:gs pos="14286">
                  <a:srgbClr val="FF7900">
                    <a:alpha val="30764"/>
                  </a:srgbClr>
                </a:gs>
                <a:gs pos="28571">
                  <a:srgbClr val="FF7900">
                    <a:alpha val="24833"/>
                  </a:srgbClr>
                </a:gs>
                <a:gs pos="42857">
                  <a:srgbClr val="FF7900">
                    <a:alpha val="17075"/>
                  </a:srgbClr>
                </a:gs>
                <a:gs pos="57143">
                  <a:srgbClr val="FF7900">
                    <a:alpha val="9855"/>
                  </a:srgbClr>
                </a:gs>
                <a:gs pos="71429">
                  <a:srgbClr val="FF7900">
                    <a:alpha val="4740"/>
                  </a:srgbClr>
                </a:gs>
                <a:gs pos="85714">
                  <a:srgbClr val="FF7900">
                    <a:alpha val="1902"/>
                  </a:srgbClr>
                </a:gs>
                <a:gs pos="100000">
                  <a:srgbClr val="FF7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8133375">
              <a:off x="2645320" y="1494984"/>
              <a:ext cx="896732" cy="794959"/>
            </a:xfrm>
            <a:prstGeom prst="ellipse">
              <a:avLst/>
            </a:prstGeom>
            <a:gradFill>
              <a:gsLst>
                <a:gs pos="0">
                  <a:srgbClr val="FFEF00">
                    <a:alpha val="32968"/>
                  </a:srgbClr>
                </a:gs>
                <a:gs pos="14286">
                  <a:srgbClr val="FFEF00">
                    <a:alpha val="30764"/>
                  </a:srgbClr>
                </a:gs>
                <a:gs pos="28571">
                  <a:srgbClr val="FFEF00">
                    <a:alpha val="24833"/>
                  </a:srgbClr>
                </a:gs>
                <a:gs pos="42857">
                  <a:srgbClr val="FFEF00">
                    <a:alpha val="17075"/>
                  </a:srgbClr>
                </a:gs>
                <a:gs pos="57143">
                  <a:srgbClr val="FFEF00">
                    <a:alpha val="9855"/>
                  </a:srgbClr>
                </a:gs>
                <a:gs pos="71429">
                  <a:srgbClr val="FFEF00">
                    <a:alpha val="4740"/>
                  </a:srgbClr>
                </a:gs>
                <a:gs pos="85714">
                  <a:srgbClr val="FFEF00">
                    <a:alpha val="1902"/>
                  </a:srgbClr>
                </a:gs>
                <a:gs pos="100000">
                  <a:srgbClr val="FFE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7961751">
              <a:off x="2502115" y="1537161"/>
              <a:ext cx="894040" cy="89311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3038659">
              <a:off x="2326905" y="1433692"/>
              <a:ext cx="900625" cy="834291"/>
            </a:xfrm>
            <a:prstGeom prst="ellipse">
              <a:avLst/>
            </a:prstGeom>
            <a:gradFill>
              <a:gsLst>
                <a:gs pos="0">
                  <a:srgbClr val="FF7E00">
                    <a:alpha val="32968"/>
                  </a:srgbClr>
                </a:gs>
                <a:gs pos="14286">
                  <a:srgbClr val="FF7E00">
                    <a:alpha val="30764"/>
                  </a:srgbClr>
                </a:gs>
                <a:gs pos="28571">
                  <a:srgbClr val="FF7E00">
                    <a:alpha val="24833"/>
                  </a:srgbClr>
                </a:gs>
                <a:gs pos="42857">
                  <a:srgbClr val="FF7E00">
                    <a:alpha val="17075"/>
                  </a:srgbClr>
                </a:gs>
                <a:gs pos="57143">
                  <a:srgbClr val="FF7E00">
                    <a:alpha val="9855"/>
                  </a:srgbClr>
                </a:gs>
                <a:gs pos="71429">
                  <a:srgbClr val="FF7E00">
                    <a:alpha val="4740"/>
                  </a:srgbClr>
                </a:gs>
                <a:gs pos="85714">
                  <a:srgbClr val="FF7E00">
                    <a:alpha val="1902"/>
                  </a:srgbClr>
                </a:gs>
                <a:gs pos="100000">
                  <a:srgbClr val="FF7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6531621">
              <a:off x="2106376" y="1522657"/>
              <a:ext cx="875127" cy="844924"/>
            </a:xfrm>
            <a:prstGeom prst="ellipse">
              <a:avLst/>
            </a:prstGeom>
            <a:gradFill>
              <a:gsLst>
                <a:gs pos="0">
                  <a:srgbClr val="FF5200">
                    <a:alpha val="32432"/>
                  </a:srgbClr>
                </a:gs>
                <a:gs pos="14286">
                  <a:srgbClr val="FF5200">
                    <a:alpha val="30255"/>
                  </a:srgbClr>
                </a:gs>
                <a:gs pos="28571">
                  <a:srgbClr val="FF5200">
                    <a:alpha val="24404"/>
                  </a:srgbClr>
                </a:gs>
                <a:gs pos="42857">
                  <a:srgbClr val="FF5200">
                    <a:alpha val="16765"/>
                  </a:srgbClr>
                </a:gs>
                <a:gs pos="57143">
                  <a:srgbClr val="FF5200">
                    <a:alpha val="9668"/>
                  </a:srgbClr>
                </a:gs>
                <a:gs pos="71429">
                  <a:srgbClr val="FF5200">
                    <a:alpha val="4648"/>
                  </a:srgbClr>
                </a:gs>
                <a:gs pos="85714">
                  <a:srgbClr val="FF5200">
                    <a:alpha val="1865"/>
                  </a:srgbClr>
                </a:gs>
                <a:gs pos="100000">
                  <a:srgbClr val="FF52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4475269">
              <a:off x="1900243" y="1434200"/>
              <a:ext cx="850973" cy="832367"/>
            </a:xfrm>
            <a:prstGeom prst="ellipse">
              <a:avLst/>
            </a:prstGeom>
            <a:gradFill>
              <a:gsLst>
                <a:gs pos="0">
                  <a:srgbClr val="FF8F00">
                    <a:alpha val="32968"/>
                  </a:srgbClr>
                </a:gs>
                <a:gs pos="14286">
                  <a:srgbClr val="FF8F00">
                    <a:alpha val="30764"/>
                  </a:srgbClr>
                </a:gs>
                <a:gs pos="28571">
                  <a:srgbClr val="FF8F00">
                    <a:alpha val="24833"/>
                  </a:srgbClr>
                </a:gs>
                <a:gs pos="42857">
                  <a:srgbClr val="FF8F00">
                    <a:alpha val="17075"/>
                  </a:srgbClr>
                </a:gs>
                <a:gs pos="57143">
                  <a:srgbClr val="FF8F00">
                    <a:alpha val="9855"/>
                  </a:srgbClr>
                </a:gs>
                <a:gs pos="71429">
                  <a:srgbClr val="FF8F00">
                    <a:alpha val="4740"/>
                  </a:srgbClr>
                </a:gs>
                <a:gs pos="85714">
                  <a:srgbClr val="FF8F00">
                    <a:alpha val="1902"/>
                  </a:srgbClr>
                </a:gs>
                <a:gs pos="100000">
                  <a:srgbClr val="FF8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6009039">
              <a:off x="1681553" y="1433773"/>
              <a:ext cx="895751" cy="849794"/>
            </a:xfrm>
            <a:prstGeom prst="ellipse">
              <a:avLst/>
            </a:prstGeom>
            <a:gradFill>
              <a:gsLst>
                <a:gs pos="0">
                  <a:srgbClr val="FF2D00">
                    <a:alpha val="32646"/>
                  </a:srgbClr>
                </a:gs>
                <a:gs pos="14286">
                  <a:srgbClr val="FF2D00">
                    <a:alpha val="30458"/>
                  </a:srgbClr>
                </a:gs>
                <a:gs pos="28571">
                  <a:srgbClr val="FF2D00">
                    <a:alpha val="24576"/>
                  </a:srgbClr>
                </a:gs>
                <a:gs pos="42857">
                  <a:srgbClr val="FF2D00">
                    <a:alpha val="16889"/>
                  </a:srgbClr>
                </a:gs>
                <a:gs pos="57143">
                  <a:srgbClr val="FF2D00">
                    <a:alpha val="9743"/>
                  </a:srgbClr>
                </a:gs>
                <a:gs pos="71429">
                  <a:srgbClr val="FF2D00">
                    <a:alpha val="4685"/>
                  </a:srgbClr>
                </a:gs>
                <a:gs pos="85714">
                  <a:srgbClr val="FF2D00">
                    <a:alpha val="1880"/>
                  </a:srgbClr>
                </a:gs>
                <a:gs pos="100000">
                  <a:srgbClr val="FF2D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7009053">
              <a:off x="1562651" y="1498342"/>
              <a:ext cx="863495" cy="817573"/>
            </a:xfrm>
            <a:prstGeom prst="ellipse">
              <a:avLst/>
            </a:prstGeom>
            <a:gradFill>
              <a:gsLst>
                <a:gs pos="0">
                  <a:srgbClr val="FFA800">
                    <a:alpha val="32919"/>
                  </a:srgbClr>
                </a:gs>
                <a:gs pos="14286">
                  <a:srgbClr val="FFA800">
                    <a:alpha val="30717"/>
                  </a:srgbClr>
                </a:gs>
                <a:gs pos="28571">
                  <a:srgbClr val="FFA800">
                    <a:alpha val="24794"/>
                  </a:srgbClr>
                </a:gs>
                <a:gs pos="42857">
                  <a:srgbClr val="FFA800">
                    <a:alpha val="17047"/>
                  </a:srgbClr>
                </a:gs>
                <a:gs pos="57143">
                  <a:srgbClr val="FFA800">
                    <a:alpha val="9838"/>
                  </a:srgbClr>
                </a:gs>
                <a:gs pos="71429">
                  <a:srgbClr val="FFA800">
                    <a:alpha val="4732"/>
                  </a:srgbClr>
                </a:gs>
                <a:gs pos="85714">
                  <a:srgbClr val="FFA800">
                    <a:alpha val="1899"/>
                  </a:srgbClr>
                </a:gs>
                <a:gs pos="100000">
                  <a:srgbClr val="FFA8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5218076">
              <a:off x="1235501" y="1565388"/>
              <a:ext cx="877096" cy="792097"/>
            </a:xfrm>
            <a:prstGeom prst="ellipse">
              <a:avLst/>
            </a:prstGeom>
            <a:gradFill>
              <a:gsLst>
                <a:gs pos="0">
                  <a:srgbClr val="FF9D00">
                    <a:alpha val="32968"/>
                  </a:srgbClr>
                </a:gs>
                <a:gs pos="14286">
                  <a:srgbClr val="FF9D00">
                    <a:alpha val="30764"/>
                  </a:srgbClr>
                </a:gs>
                <a:gs pos="28571">
                  <a:srgbClr val="FF9D00">
                    <a:alpha val="24833"/>
                  </a:srgbClr>
                </a:gs>
                <a:gs pos="42857">
                  <a:srgbClr val="FF9D00">
                    <a:alpha val="17075"/>
                  </a:srgbClr>
                </a:gs>
                <a:gs pos="57143">
                  <a:srgbClr val="FF9D00">
                    <a:alpha val="9855"/>
                  </a:srgbClr>
                </a:gs>
                <a:gs pos="71429">
                  <a:srgbClr val="FF9D00">
                    <a:alpha val="4740"/>
                  </a:srgbClr>
                </a:gs>
                <a:gs pos="85714">
                  <a:srgbClr val="FF9D00">
                    <a:alpha val="1902"/>
                  </a:srgbClr>
                </a:gs>
                <a:gs pos="100000">
                  <a:srgbClr val="FF9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10010627">
              <a:off x="1035531" y="1559716"/>
              <a:ext cx="936426" cy="84719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-8741292">
              <a:off x="928892" y="1609074"/>
              <a:ext cx="937538" cy="729944"/>
            </a:xfrm>
            <a:prstGeom prst="ellipse">
              <a:avLst/>
            </a:prstGeom>
            <a:gradFill>
              <a:gsLst>
                <a:gs pos="0">
                  <a:srgbClr val="FFC700">
                    <a:alpha val="32968"/>
                  </a:srgbClr>
                </a:gs>
                <a:gs pos="14286">
                  <a:srgbClr val="FFC700">
                    <a:alpha val="30764"/>
                  </a:srgbClr>
                </a:gs>
                <a:gs pos="28571">
                  <a:srgbClr val="FFC700">
                    <a:alpha val="24833"/>
                  </a:srgbClr>
                </a:gs>
                <a:gs pos="42857">
                  <a:srgbClr val="FFC700">
                    <a:alpha val="17075"/>
                  </a:srgbClr>
                </a:gs>
                <a:gs pos="57143">
                  <a:srgbClr val="FFC700">
                    <a:alpha val="9855"/>
                  </a:srgbClr>
                </a:gs>
                <a:gs pos="71429">
                  <a:srgbClr val="FFC700">
                    <a:alpha val="4740"/>
                  </a:srgbClr>
                </a:gs>
                <a:gs pos="85714">
                  <a:srgbClr val="FFC700">
                    <a:alpha val="1902"/>
                  </a:srgbClr>
                </a:gs>
                <a:gs pos="100000">
                  <a:srgbClr val="FFC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-8568199">
              <a:off x="612898" y="1595585"/>
              <a:ext cx="909960" cy="799956"/>
            </a:xfrm>
            <a:prstGeom prst="ellipse">
              <a:avLst/>
            </a:prstGeom>
            <a:gradFill>
              <a:gsLst>
                <a:gs pos="0">
                  <a:srgbClr val="FF0000">
                    <a:alpha val="27632"/>
                  </a:srgbClr>
                </a:gs>
                <a:gs pos="14286">
                  <a:srgbClr val="FF0000">
                    <a:alpha val="25714"/>
                  </a:srgbClr>
                </a:gs>
                <a:gs pos="28571">
                  <a:srgbClr val="FF0000">
                    <a:alpha val="20610"/>
                  </a:srgbClr>
                </a:gs>
                <a:gs pos="42857">
                  <a:srgbClr val="FF0000">
                    <a:alpha val="14048"/>
                  </a:srgbClr>
                </a:gs>
                <a:gs pos="57143">
                  <a:srgbClr val="FF0000">
                    <a:alpha val="8046"/>
                  </a:srgbClr>
                </a:gs>
                <a:gs pos="71429">
                  <a:srgbClr val="FF0000">
                    <a:alpha val="3850"/>
                  </a:srgbClr>
                </a:gs>
                <a:gs pos="85714">
                  <a:srgbClr val="FF0000">
                    <a:alpha val="1541"/>
                  </a:srgbClr>
                </a:gs>
                <a:gs pos="100000">
                  <a:srgbClr val="FF0000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-9693510">
              <a:off x="587546" y="1518649"/>
              <a:ext cx="858767" cy="772141"/>
            </a:xfrm>
            <a:prstGeom prst="ellipse">
              <a:avLst/>
            </a:prstGeom>
            <a:gradFill>
              <a:gsLst>
                <a:gs pos="0">
                  <a:srgbClr val="FF7300">
                    <a:alpha val="23541"/>
                  </a:srgbClr>
                </a:gs>
                <a:gs pos="14286">
                  <a:srgbClr val="FF7300">
                    <a:alpha val="21863"/>
                  </a:srgbClr>
                </a:gs>
                <a:gs pos="28571">
                  <a:srgbClr val="FF7300">
                    <a:alpha val="17432"/>
                  </a:srgbClr>
                </a:gs>
                <a:gs pos="42857">
                  <a:srgbClr val="FF7300">
                    <a:alpha val="11807"/>
                  </a:srgbClr>
                </a:gs>
                <a:gs pos="57143">
                  <a:srgbClr val="FF7300">
                    <a:alpha val="6725"/>
                  </a:srgbClr>
                </a:gs>
                <a:gs pos="71429">
                  <a:srgbClr val="FF7300">
                    <a:alpha val="3206"/>
                  </a:srgbClr>
                </a:gs>
                <a:gs pos="85714">
                  <a:srgbClr val="FF7300">
                    <a:alpha val="1280"/>
                  </a:srgbClr>
                </a:gs>
                <a:gs pos="100000">
                  <a:srgbClr val="FF7300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-10099495">
              <a:off x="376429" y="1616977"/>
              <a:ext cx="836500" cy="605336"/>
            </a:xfrm>
            <a:prstGeom prst="ellipse">
              <a:avLst/>
            </a:prstGeom>
            <a:gradFill>
              <a:gsLst>
                <a:gs pos="0">
                  <a:srgbClr val="FFFF00">
                    <a:alpha val="24305"/>
                  </a:srgbClr>
                </a:gs>
                <a:gs pos="14286">
                  <a:srgbClr val="FFFF00">
                    <a:alpha val="22581"/>
                  </a:srgbClr>
                </a:gs>
                <a:gs pos="28571">
                  <a:srgbClr val="FFFF00">
                    <a:alpha val="18022"/>
                  </a:srgbClr>
                </a:gs>
                <a:gs pos="42857">
                  <a:srgbClr val="FFFF00">
                    <a:alpha val="12221"/>
                  </a:srgbClr>
                </a:gs>
                <a:gs pos="57143">
                  <a:srgbClr val="FFFF00">
                    <a:alpha val="6968"/>
                  </a:srgbClr>
                </a:gs>
                <a:gs pos="71429">
                  <a:srgbClr val="FFFF00">
                    <a:alpha val="3324"/>
                  </a:srgbClr>
                </a:gs>
                <a:gs pos="85714">
                  <a:srgbClr val="FFFF00">
                    <a:alpha val="1328"/>
                  </a:srgbClr>
                </a:gs>
                <a:gs pos="100000">
                  <a:srgbClr val="FFFF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5248102">
              <a:off x="-78282" y="1572175"/>
              <a:ext cx="983464" cy="841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3551339">
              <a:off x="-60919" y="1554288"/>
              <a:ext cx="792299" cy="6596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5142213">
              <a:off x="-288598" y="1780249"/>
              <a:ext cx="865098" cy="258462"/>
            </a:xfrm>
            <a:prstGeom prst="ellipse">
              <a:avLst/>
            </a:prstGeom>
            <a:gradFill>
              <a:gsLst>
                <a:gs pos="0">
                  <a:srgbClr val="FFBE00">
                    <a:alpha val="32968"/>
                  </a:srgbClr>
                </a:gs>
                <a:gs pos="14286">
                  <a:srgbClr val="FFBE00">
                    <a:alpha val="30764"/>
                  </a:srgbClr>
                </a:gs>
                <a:gs pos="28571">
                  <a:srgbClr val="FFBE00">
                    <a:alpha val="24833"/>
                  </a:srgbClr>
                </a:gs>
                <a:gs pos="42857">
                  <a:srgbClr val="FFBE00">
                    <a:alpha val="17075"/>
                  </a:srgbClr>
                </a:gs>
                <a:gs pos="57143">
                  <a:srgbClr val="FFBE00">
                    <a:alpha val="9855"/>
                  </a:srgbClr>
                </a:gs>
                <a:gs pos="71429">
                  <a:srgbClr val="FFBE00">
                    <a:alpha val="4740"/>
                  </a:srgbClr>
                </a:gs>
                <a:gs pos="85714">
                  <a:srgbClr val="FFBE00">
                    <a:alpha val="1902"/>
                  </a:srgbClr>
                </a:gs>
                <a:gs pos="100000">
                  <a:srgbClr val="FFB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5442481">
              <a:off x="2854944" y="1428777"/>
              <a:ext cx="939795" cy="594506"/>
            </a:xfrm>
            <a:prstGeom prst="ellipse">
              <a:avLst/>
            </a:prstGeom>
            <a:gradFill>
              <a:gsLst>
                <a:gs pos="0">
                  <a:srgbClr val="FF6600">
                    <a:alpha val="32968"/>
                  </a:srgbClr>
                </a:gs>
                <a:gs pos="14286">
                  <a:srgbClr val="FF6600">
                    <a:alpha val="30764"/>
                  </a:srgbClr>
                </a:gs>
                <a:gs pos="28571">
                  <a:srgbClr val="FF6600">
                    <a:alpha val="24833"/>
                  </a:srgbClr>
                </a:gs>
                <a:gs pos="42857">
                  <a:srgbClr val="FF6600">
                    <a:alpha val="17075"/>
                  </a:srgbClr>
                </a:gs>
                <a:gs pos="57143">
                  <a:srgbClr val="FF6600">
                    <a:alpha val="9855"/>
                  </a:srgbClr>
                </a:gs>
                <a:gs pos="71429">
                  <a:srgbClr val="FF6600">
                    <a:alpha val="4740"/>
                  </a:srgbClr>
                </a:gs>
                <a:gs pos="85714">
                  <a:srgbClr val="FF6600">
                    <a:alpha val="1902"/>
                  </a:srgbClr>
                </a:gs>
                <a:gs pos="100000">
                  <a:srgbClr val="FF6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3617592">
              <a:off x="2686856" y="1414755"/>
              <a:ext cx="922737" cy="8472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2732593">
              <a:off x="2500330" y="1265459"/>
              <a:ext cx="932156" cy="905699"/>
            </a:xfrm>
            <a:prstGeom prst="ellipse">
              <a:avLst/>
            </a:prstGeom>
            <a:gradFill>
              <a:gsLst>
                <a:gs pos="0">
                  <a:srgbClr val="FF6B00">
                    <a:alpha val="32968"/>
                  </a:srgbClr>
                </a:gs>
                <a:gs pos="14286">
                  <a:srgbClr val="FF6B00">
                    <a:alpha val="30764"/>
                  </a:srgbClr>
                </a:gs>
                <a:gs pos="28571">
                  <a:srgbClr val="FF6B00">
                    <a:alpha val="24833"/>
                  </a:srgbClr>
                </a:gs>
                <a:gs pos="42857">
                  <a:srgbClr val="FF6B00">
                    <a:alpha val="17075"/>
                  </a:srgbClr>
                </a:gs>
                <a:gs pos="57143">
                  <a:srgbClr val="FF6B00">
                    <a:alpha val="9855"/>
                  </a:srgbClr>
                </a:gs>
                <a:gs pos="71429">
                  <a:srgbClr val="FF6B00">
                    <a:alpha val="4740"/>
                  </a:srgbClr>
                </a:gs>
                <a:gs pos="85714">
                  <a:srgbClr val="FF6B00">
                    <a:alpha val="1902"/>
                  </a:srgbClr>
                </a:gs>
                <a:gs pos="100000">
                  <a:srgbClr val="FF6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7536408">
              <a:off x="2260294" y="1186261"/>
              <a:ext cx="926971" cy="8896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9641179">
              <a:off x="2113032" y="1314806"/>
              <a:ext cx="887697" cy="794919"/>
            </a:xfrm>
            <a:prstGeom prst="ellipse">
              <a:avLst/>
            </a:prstGeom>
            <a:gradFill>
              <a:gsLst>
                <a:gs pos="0">
                  <a:srgbClr val="FFFF00">
                    <a:alpha val="17462"/>
                  </a:srgbClr>
                </a:gs>
                <a:gs pos="14286">
                  <a:srgbClr val="FFFF00">
                    <a:alpha val="16171"/>
                  </a:srgbClr>
                </a:gs>
                <a:gs pos="28571">
                  <a:srgbClr val="FFFF00">
                    <a:alpha val="12799"/>
                  </a:srgbClr>
                </a:gs>
                <a:gs pos="42857">
                  <a:srgbClr val="FFFF00">
                    <a:alpha val="8592"/>
                  </a:srgbClr>
                </a:gs>
                <a:gs pos="57143">
                  <a:srgbClr val="FFFF00">
                    <a:alpha val="4856"/>
                  </a:srgbClr>
                </a:gs>
                <a:gs pos="71429">
                  <a:srgbClr val="FFFF00">
                    <a:alpha val="2303"/>
                  </a:srgbClr>
                </a:gs>
                <a:gs pos="85714">
                  <a:srgbClr val="FFFF00">
                    <a:alpha val="917"/>
                  </a:srgbClr>
                </a:gs>
                <a:gs pos="100000">
                  <a:srgbClr val="FFFF0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8679810">
              <a:off x="1898152" y="1250792"/>
              <a:ext cx="895397" cy="841689"/>
            </a:xfrm>
            <a:prstGeom prst="ellipse">
              <a:avLst/>
            </a:prstGeom>
            <a:gradFill>
              <a:gsLst>
                <a:gs pos="0">
                  <a:srgbClr val="FF0000">
                    <a:alpha val="30220"/>
                  </a:srgbClr>
                </a:gs>
                <a:gs pos="14286">
                  <a:srgbClr val="FF0000">
                    <a:alpha val="28159"/>
                  </a:srgbClr>
                </a:gs>
                <a:gs pos="28571">
                  <a:srgbClr val="FF0000">
                    <a:alpha val="22646"/>
                  </a:srgbClr>
                </a:gs>
                <a:gs pos="42857">
                  <a:srgbClr val="FF0000">
                    <a:alpha val="15501"/>
                  </a:srgbClr>
                </a:gs>
                <a:gs pos="57143">
                  <a:srgbClr val="FF0000">
                    <a:alpha val="8910"/>
                  </a:srgbClr>
                </a:gs>
                <a:gs pos="71429">
                  <a:srgbClr val="FF0000">
                    <a:alpha val="4275"/>
                  </a:srgbClr>
                </a:gs>
                <a:gs pos="85714">
                  <a:srgbClr val="FF0000">
                    <a:alpha val="1713"/>
                  </a:srgbClr>
                </a:gs>
                <a:gs pos="100000">
                  <a:srgbClr val="FF0000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-8212500">
              <a:off x="1753391" y="1277403"/>
              <a:ext cx="874129" cy="823423"/>
            </a:xfrm>
            <a:prstGeom prst="ellipse">
              <a:avLst/>
            </a:prstGeom>
            <a:gradFill>
              <a:gsLst>
                <a:gs pos="0">
                  <a:srgbClr val="FFC700">
                    <a:alpha val="32968"/>
                  </a:srgbClr>
                </a:gs>
                <a:gs pos="14286">
                  <a:srgbClr val="FFC700">
                    <a:alpha val="30764"/>
                  </a:srgbClr>
                </a:gs>
                <a:gs pos="28571">
                  <a:srgbClr val="FFC700">
                    <a:alpha val="24833"/>
                  </a:srgbClr>
                </a:gs>
                <a:gs pos="42857">
                  <a:srgbClr val="FFC700">
                    <a:alpha val="17075"/>
                  </a:srgbClr>
                </a:gs>
                <a:gs pos="57143">
                  <a:srgbClr val="FFC700">
                    <a:alpha val="9855"/>
                  </a:srgbClr>
                </a:gs>
                <a:gs pos="71429">
                  <a:srgbClr val="FFC700">
                    <a:alpha val="4740"/>
                  </a:srgbClr>
                </a:gs>
                <a:gs pos="85714">
                  <a:srgbClr val="FFC700">
                    <a:alpha val="1902"/>
                  </a:srgbClr>
                </a:gs>
                <a:gs pos="100000">
                  <a:srgbClr val="FFC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10285541">
              <a:off x="1527994" y="1357899"/>
              <a:ext cx="899914" cy="8372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-8765321">
              <a:off x="1332849" y="1336324"/>
              <a:ext cx="853868" cy="8277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-10454006">
              <a:off x="1021719" y="1323597"/>
              <a:ext cx="906846" cy="820112"/>
            </a:xfrm>
            <a:prstGeom prst="ellipse">
              <a:avLst/>
            </a:prstGeom>
            <a:gradFill>
              <a:gsLst>
                <a:gs pos="0">
                  <a:srgbClr val="FFBA00">
                    <a:alpha val="32849"/>
                  </a:srgbClr>
                </a:gs>
                <a:gs pos="14286">
                  <a:srgbClr val="FFBA00">
                    <a:alpha val="30651"/>
                  </a:srgbClr>
                </a:gs>
                <a:gs pos="28571">
                  <a:srgbClr val="FFBA00">
                    <a:alpha val="24738"/>
                  </a:srgbClr>
                </a:gs>
                <a:gs pos="42857">
                  <a:srgbClr val="FFBA00">
                    <a:alpha val="17007"/>
                  </a:srgbClr>
                </a:gs>
                <a:gs pos="57143">
                  <a:srgbClr val="FFBA00">
                    <a:alpha val="9814"/>
                  </a:srgbClr>
                </a:gs>
                <a:gs pos="71429">
                  <a:srgbClr val="FFBA00">
                    <a:alpha val="4720"/>
                  </a:srgbClr>
                </a:gs>
                <a:gs pos="85714">
                  <a:srgbClr val="FFBA00">
                    <a:alpha val="1894"/>
                  </a:srgbClr>
                </a:gs>
                <a:gs pos="100000">
                  <a:srgbClr val="FFBA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-10757362">
              <a:off x="879277" y="1345240"/>
              <a:ext cx="929130" cy="809127"/>
            </a:xfrm>
            <a:prstGeom prst="ellipse">
              <a:avLst/>
            </a:prstGeom>
            <a:gradFill>
              <a:gsLst>
                <a:gs pos="0">
                  <a:srgbClr val="FF0000">
                    <a:alpha val="30165"/>
                  </a:srgbClr>
                </a:gs>
                <a:gs pos="14286">
                  <a:srgbClr val="FF0000">
                    <a:alpha val="28108"/>
                  </a:srgbClr>
                </a:gs>
                <a:gs pos="28571">
                  <a:srgbClr val="FF0000">
                    <a:alpha val="22603"/>
                  </a:srgbClr>
                </a:gs>
                <a:gs pos="42857">
                  <a:srgbClr val="FF0000">
                    <a:alpha val="15470"/>
                  </a:srgbClr>
                </a:gs>
                <a:gs pos="57143">
                  <a:srgbClr val="FF0000">
                    <a:alpha val="8892"/>
                  </a:srgbClr>
                </a:gs>
                <a:gs pos="71429">
                  <a:srgbClr val="FF0000">
                    <a:alpha val="4265"/>
                  </a:srgbClr>
                </a:gs>
                <a:gs pos="85714">
                  <a:srgbClr val="FF0000">
                    <a:alpha val="1709"/>
                  </a:srgbClr>
                </a:gs>
                <a:gs pos="100000">
                  <a:srgbClr val="FF0000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-8537686">
              <a:off x="738110" y="1375312"/>
              <a:ext cx="873583" cy="837544"/>
            </a:xfrm>
            <a:prstGeom prst="ellipse">
              <a:avLst/>
            </a:prstGeom>
            <a:gradFill>
              <a:gsLst>
                <a:gs pos="0">
                  <a:srgbClr val="FFFF00">
                    <a:alpha val="24591"/>
                  </a:srgbClr>
                </a:gs>
                <a:gs pos="14286">
                  <a:srgbClr val="FFFF00">
                    <a:alpha val="22850"/>
                  </a:srgbClr>
                </a:gs>
                <a:gs pos="28571">
                  <a:srgbClr val="FFFF00">
                    <a:alpha val="18243"/>
                  </a:srgbClr>
                </a:gs>
                <a:gs pos="42857">
                  <a:srgbClr val="FFFF00">
                    <a:alpha val="12376"/>
                  </a:srgbClr>
                </a:gs>
                <a:gs pos="57143">
                  <a:srgbClr val="FFFF00">
                    <a:alpha val="7059"/>
                  </a:srgbClr>
                </a:gs>
                <a:gs pos="71429">
                  <a:srgbClr val="FFFF00">
                    <a:alpha val="3369"/>
                  </a:srgbClr>
                </a:gs>
                <a:gs pos="85714">
                  <a:srgbClr val="FFFF00">
                    <a:alpha val="1346"/>
                  </a:srgbClr>
                </a:gs>
                <a:gs pos="100000">
                  <a:srgbClr val="FFFF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9591981">
              <a:off x="474813" y="1421285"/>
              <a:ext cx="856054" cy="775359"/>
            </a:xfrm>
            <a:prstGeom prst="ellipse">
              <a:avLst/>
            </a:prstGeom>
            <a:gradFill>
              <a:gsLst>
                <a:gs pos="0">
                  <a:srgbClr val="FF0000">
                    <a:alpha val="32688"/>
                  </a:srgbClr>
                </a:gs>
                <a:gs pos="14286">
                  <a:srgbClr val="FF0000">
                    <a:alpha val="30498"/>
                  </a:srgbClr>
                </a:gs>
                <a:gs pos="28571">
                  <a:srgbClr val="FF0000">
                    <a:alpha val="24609"/>
                  </a:srgbClr>
                </a:gs>
                <a:gs pos="42857">
                  <a:srgbClr val="FF0000">
                    <a:alpha val="16913"/>
                  </a:srgbClr>
                </a:gs>
                <a:gs pos="57143">
                  <a:srgbClr val="FF0000">
                    <a:alpha val="9757"/>
                  </a:srgbClr>
                </a:gs>
                <a:gs pos="71429">
                  <a:srgbClr val="FF0000">
                    <a:alpha val="4692"/>
                  </a:srgbClr>
                </a:gs>
                <a:gs pos="85714">
                  <a:srgbClr val="FF0000">
                    <a:alpha val="1882"/>
                  </a:srgbClr>
                </a:gs>
                <a:gs pos="100000">
                  <a:srgbClr val="FF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-9539609">
              <a:off x="288436" y="1382478"/>
              <a:ext cx="948768" cy="880151"/>
            </a:xfrm>
            <a:prstGeom prst="ellipse">
              <a:avLst/>
            </a:prstGeom>
            <a:gradFill>
              <a:gsLst>
                <a:gs pos="0">
                  <a:srgbClr val="FFFFFF">
                    <a:alpha val="27926"/>
                  </a:srgbClr>
                </a:gs>
                <a:gs pos="14286">
                  <a:srgbClr val="FFFFFF">
                    <a:alpha val="25992"/>
                  </a:srgbClr>
                </a:gs>
                <a:gs pos="28571">
                  <a:srgbClr val="FFFFFF">
                    <a:alpha val="20840"/>
                  </a:srgbClr>
                </a:gs>
                <a:gs pos="42857">
                  <a:srgbClr val="FFFFFF">
                    <a:alpha val="14212"/>
                  </a:srgbClr>
                </a:gs>
                <a:gs pos="57143">
                  <a:srgbClr val="FFFFFF">
                    <a:alpha val="8143"/>
                  </a:srgbClr>
                </a:gs>
                <a:gs pos="71429">
                  <a:srgbClr val="FFFFFF">
                    <a:alpha val="3898"/>
                  </a:srgbClr>
                </a:gs>
                <a:gs pos="85714">
                  <a:srgbClr val="FFFFFF">
                    <a:alpha val="1560"/>
                  </a:srgbClr>
                </a:gs>
                <a:gs pos="100000">
                  <a:srgbClr val="FFFFFF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7847046">
              <a:off x="-71001" y="1368319"/>
              <a:ext cx="950875" cy="695068"/>
            </a:xfrm>
            <a:prstGeom prst="ellipse">
              <a:avLst/>
            </a:prstGeom>
            <a:gradFill>
              <a:gsLst>
                <a:gs pos="0">
                  <a:srgbClr val="FFFFFF">
                    <a:alpha val="30131"/>
                  </a:srgbClr>
                </a:gs>
                <a:gs pos="14286">
                  <a:srgbClr val="FFFFFF">
                    <a:alpha val="28075"/>
                  </a:srgbClr>
                </a:gs>
                <a:gs pos="28571">
                  <a:srgbClr val="FFFFFF">
                    <a:alpha val="22576"/>
                  </a:srgbClr>
                </a:gs>
                <a:gs pos="42857">
                  <a:srgbClr val="FFFFFF">
                    <a:alpha val="15450"/>
                  </a:srgbClr>
                </a:gs>
                <a:gs pos="57143">
                  <a:srgbClr val="FFFFFF">
                    <a:alpha val="8880"/>
                  </a:srgbClr>
                </a:gs>
                <a:gs pos="71429">
                  <a:srgbClr val="FFFFFF">
                    <a:alpha val="4260"/>
                  </a:srgbClr>
                </a:gs>
                <a:gs pos="85714">
                  <a:srgbClr val="FFFFFF">
                    <a:alpha val="1707"/>
                  </a:srgbClr>
                </a:gs>
                <a:gs pos="100000">
                  <a:srgbClr val="FFFF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5164200">
              <a:off x="-73269" y="1434743"/>
              <a:ext cx="837357" cy="548493"/>
            </a:xfrm>
            <a:prstGeom prst="ellipse">
              <a:avLst/>
            </a:prstGeom>
            <a:gradFill>
              <a:gsLst>
                <a:gs pos="0">
                  <a:srgbClr val="FFFF00">
                    <a:alpha val="9019"/>
                  </a:srgbClr>
                </a:gs>
                <a:gs pos="14286">
                  <a:srgbClr val="FFFF00">
                    <a:alpha val="8321"/>
                  </a:srgbClr>
                </a:gs>
                <a:gs pos="28571">
                  <a:srgbClr val="FFFF00">
                    <a:alpha val="6523"/>
                  </a:srgbClr>
                </a:gs>
                <a:gs pos="42857">
                  <a:srgbClr val="FFFF00">
                    <a:alpha val="4328"/>
                  </a:srgbClr>
                </a:gs>
                <a:gs pos="57143">
                  <a:srgbClr val="FFFF00">
                    <a:alpha val="2422"/>
                  </a:srgbClr>
                </a:gs>
                <a:gs pos="71429">
                  <a:srgbClr val="FFFF00">
                    <a:alpha val="1141"/>
                  </a:srgbClr>
                </a:gs>
                <a:gs pos="85714">
                  <a:srgbClr val="FFFF00">
                    <a:alpha val="453"/>
                  </a:srgbClr>
                </a:gs>
                <a:gs pos="100000">
                  <a:srgbClr val="FFFF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5387796">
              <a:off x="-301893" y="1623083"/>
              <a:ext cx="926247" cy="270946"/>
            </a:xfrm>
            <a:prstGeom prst="ellipse">
              <a:avLst/>
            </a:prstGeom>
            <a:gradFill>
              <a:gsLst>
                <a:gs pos="0">
                  <a:srgbClr val="FF0000">
                    <a:alpha val="27129"/>
                  </a:srgbClr>
                </a:gs>
                <a:gs pos="14286">
                  <a:srgbClr val="FF0000">
                    <a:alpha val="25240"/>
                  </a:srgbClr>
                </a:gs>
                <a:gs pos="28571">
                  <a:srgbClr val="FF0000">
                    <a:alpha val="20217"/>
                  </a:srgbClr>
                </a:gs>
                <a:gs pos="42857">
                  <a:srgbClr val="FF0000">
                    <a:alpha val="13769"/>
                  </a:srgbClr>
                </a:gs>
                <a:gs pos="57143">
                  <a:srgbClr val="FF0000">
                    <a:alpha val="7881"/>
                  </a:srgbClr>
                </a:gs>
                <a:gs pos="71429">
                  <a:srgbClr val="FF0000">
                    <a:alpha val="3770"/>
                  </a:srgbClr>
                </a:gs>
                <a:gs pos="85714">
                  <a:srgbClr val="FF0000">
                    <a:alpha val="1508"/>
                  </a:srgbClr>
                </a:gs>
                <a:gs pos="100000">
                  <a:srgbClr val="FF0000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4680201">
              <a:off x="2982183" y="1445234"/>
              <a:ext cx="1013251" cy="259801"/>
            </a:xfrm>
            <a:prstGeom prst="ellipse">
              <a:avLst/>
            </a:prstGeom>
            <a:gradFill>
              <a:gsLst>
                <a:gs pos="0">
                  <a:srgbClr val="FF8B00">
                    <a:alpha val="32968"/>
                  </a:srgbClr>
                </a:gs>
                <a:gs pos="14286">
                  <a:srgbClr val="FF8B00">
                    <a:alpha val="30764"/>
                  </a:srgbClr>
                </a:gs>
                <a:gs pos="28571">
                  <a:srgbClr val="FF8B00">
                    <a:alpha val="24833"/>
                  </a:srgbClr>
                </a:gs>
                <a:gs pos="42857">
                  <a:srgbClr val="FF8B00">
                    <a:alpha val="17075"/>
                  </a:srgbClr>
                </a:gs>
                <a:gs pos="57143">
                  <a:srgbClr val="FF8B00">
                    <a:alpha val="9855"/>
                  </a:srgbClr>
                </a:gs>
                <a:gs pos="71429">
                  <a:srgbClr val="FF8B00">
                    <a:alpha val="4740"/>
                  </a:srgbClr>
                </a:gs>
                <a:gs pos="85714">
                  <a:srgbClr val="FF8B00">
                    <a:alpha val="1902"/>
                  </a:srgbClr>
                </a:gs>
                <a:gs pos="100000">
                  <a:srgbClr val="FF8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4587720">
              <a:off x="2926231" y="1367337"/>
              <a:ext cx="951717" cy="455161"/>
            </a:xfrm>
            <a:prstGeom prst="ellipse">
              <a:avLst/>
            </a:prstGeom>
            <a:gradFill>
              <a:gsLst>
                <a:gs pos="0">
                  <a:srgbClr val="FF6F00">
                    <a:alpha val="32968"/>
                  </a:srgbClr>
                </a:gs>
                <a:gs pos="14286">
                  <a:srgbClr val="FF6F00">
                    <a:alpha val="30764"/>
                  </a:srgbClr>
                </a:gs>
                <a:gs pos="28571">
                  <a:srgbClr val="FF6F00">
                    <a:alpha val="24833"/>
                  </a:srgbClr>
                </a:gs>
                <a:gs pos="42857">
                  <a:srgbClr val="FF6F00">
                    <a:alpha val="17075"/>
                  </a:srgbClr>
                </a:gs>
                <a:gs pos="57143">
                  <a:srgbClr val="FF6F00">
                    <a:alpha val="9855"/>
                  </a:srgbClr>
                </a:gs>
                <a:gs pos="71429">
                  <a:srgbClr val="FF6F00">
                    <a:alpha val="4740"/>
                  </a:srgbClr>
                </a:gs>
                <a:gs pos="85714">
                  <a:srgbClr val="FF6F00">
                    <a:alpha val="1902"/>
                  </a:srgbClr>
                </a:gs>
                <a:gs pos="100000">
                  <a:srgbClr val="FF6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3712677">
              <a:off x="2672001" y="1071336"/>
              <a:ext cx="933046" cy="824344"/>
            </a:xfrm>
            <a:prstGeom prst="ellipse">
              <a:avLst/>
            </a:prstGeom>
            <a:gradFill>
              <a:gsLst>
                <a:gs pos="0">
                  <a:srgbClr val="FF7B00">
                    <a:alpha val="32968"/>
                  </a:srgbClr>
                </a:gs>
                <a:gs pos="14286">
                  <a:srgbClr val="FF7B00">
                    <a:alpha val="30764"/>
                  </a:srgbClr>
                </a:gs>
                <a:gs pos="28571">
                  <a:srgbClr val="FF7B00">
                    <a:alpha val="24833"/>
                  </a:srgbClr>
                </a:gs>
                <a:gs pos="42857">
                  <a:srgbClr val="FF7B00">
                    <a:alpha val="17075"/>
                  </a:srgbClr>
                </a:gs>
                <a:gs pos="57143">
                  <a:srgbClr val="FF7B00">
                    <a:alpha val="9855"/>
                  </a:srgbClr>
                </a:gs>
                <a:gs pos="71429">
                  <a:srgbClr val="FF7B00">
                    <a:alpha val="4740"/>
                  </a:srgbClr>
                </a:gs>
                <a:gs pos="85714">
                  <a:srgbClr val="FF7B00">
                    <a:alpha val="1902"/>
                  </a:srgbClr>
                </a:gs>
                <a:gs pos="100000">
                  <a:srgbClr val="FF7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-10355105">
              <a:off x="2430065" y="1087618"/>
              <a:ext cx="926006" cy="890296"/>
            </a:xfrm>
            <a:prstGeom prst="ellipse">
              <a:avLst/>
            </a:prstGeom>
            <a:gradFill>
              <a:gsLst>
                <a:gs pos="0">
                  <a:srgbClr val="FF3F00">
                    <a:alpha val="32968"/>
                  </a:srgbClr>
                </a:gs>
                <a:gs pos="14286">
                  <a:srgbClr val="FF3F00">
                    <a:alpha val="30764"/>
                  </a:srgbClr>
                </a:gs>
                <a:gs pos="28571">
                  <a:srgbClr val="FF3F00">
                    <a:alpha val="24833"/>
                  </a:srgbClr>
                </a:gs>
                <a:gs pos="42857">
                  <a:srgbClr val="FF3F00">
                    <a:alpha val="17075"/>
                  </a:srgbClr>
                </a:gs>
                <a:gs pos="57143">
                  <a:srgbClr val="FF3F00">
                    <a:alpha val="9855"/>
                  </a:srgbClr>
                </a:gs>
                <a:gs pos="71429">
                  <a:srgbClr val="FF3F00">
                    <a:alpha val="4740"/>
                  </a:srgbClr>
                </a:gs>
                <a:gs pos="85714">
                  <a:srgbClr val="FF3F00">
                    <a:alpha val="1902"/>
                  </a:srgbClr>
                </a:gs>
                <a:gs pos="100000">
                  <a:srgbClr val="FF3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10744250">
              <a:off x="2303001" y="1116553"/>
              <a:ext cx="907827" cy="857511"/>
            </a:xfrm>
            <a:prstGeom prst="ellipse">
              <a:avLst/>
            </a:prstGeom>
            <a:gradFill>
              <a:gsLst>
                <a:gs pos="0">
                  <a:srgbClr val="FF8500">
                    <a:alpha val="32968"/>
                  </a:srgbClr>
                </a:gs>
                <a:gs pos="14286">
                  <a:srgbClr val="FF8500">
                    <a:alpha val="30764"/>
                  </a:srgbClr>
                </a:gs>
                <a:gs pos="28571">
                  <a:srgbClr val="FF8500">
                    <a:alpha val="24833"/>
                  </a:srgbClr>
                </a:gs>
                <a:gs pos="42857">
                  <a:srgbClr val="FF8500">
                    <a:alpha val="17075"/>
                  </a:srgbClr>
                </a:gs>
                <a:gs pos="57143">
                  <a:srgbClr val="FF8500">
                    <a:alpha val="9855"/>
                  </a:srgbClr>
                </a:gs>
                <a:gs pos="71429">
                  <a:srgbClr val="FF8500">
                    <a:alpha val="4740"/>
                  </a:srgbClr>
                </a:gs>
                <a:gs pos="85714">
                  <a:srgbClr val="FF8500">
                    <a:alpha val="1902"/>
                  </a:srgbClr>
                </a:gs>
                <a:gs pos="100000">
                  <a:srgbClr val="FF8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10190056">
              <a:off x="2112399" y="1128855"/>
              <a:ext cx="915366" cy="822581"/>
            </a:xfrm>
            <a:prstGeom prst="ellipse">
              <a:avLst/>
            </a:prstGeom>
            <a:gradFill>
              <a:gsLst>
                <a:gs pos="0">
                  <a:srgbClr val="FF0000">
                    <a:alpha val="25837"/>
                  </a:srgbClr>
                </a:gs>
                <a:gs pos="14286">
                  <a:srgbClr val="FF0000">
                    <a:alpha val="24022"/>
                  </a:srgbClr>
                </a:gs>
                <a:gs pos="28571">
                  <a:srgbClr val="FF0000">
                    <a:alpha val="19209"/>
                  </a:srgbClr>
                </a:gs>
                <a:gs pos="42857">
                  <a:srgbClr val="FF0000">
                    <a:alpha val="13057"/>
                  </a:srgbClr>
                </a:gs>
                <a:gs pos="57143">
                  <a:srgbClr val="FF0000">
                    <a:alpha val="7460"/>
                  </a:srgbClr>
                </a:gs>
                <a:gs pos="71429">
                  <a:srgbClr val="FF0000">
                    <a:alpha val="3564"/>
                  </a:srgbClr>
                </a:gs>
                <a:gs pos="85714">
                  <a:srgbClr val="FF0000">
                    <a:alpha val="1425"/>
                  </a:srgbClr>
                </a:gs>
                <a:gs pos="100000">
                  <a:srgbClr val="FF0000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10099015">
              <a:off x="1987660" y="1126046"/>
              <a:ext cx="923588" cy="787009"/>
            </a:xfrm>
            <a:prstGeom prst="ellipse">
              <a:avLst/>
            </a:prstGeom>
            <a:gradFill>
              <a:gsLst>
                <a:gs pos="0">
                  <a:srgbClr val="FFFF00">
                    <a:alpha val="23390"/>
                  </a:srgbClr>
                </a:gs>
                <a:gs pos="14286">
                  <a:srgbClr val="FFFF00">
                    <a:alpha val="21721"/>
                  </a:srgbClr>
                </a:gs>
                <a:gs pos="28571">
                  <a:srgbClr val="FFFF00">
                    <a:alpha val="17316"/>
                  </a:srgbClr>
                </a:gs>
                <a:gs pos="42857">
                  <a:srgbClr val="FFFF00">
                    <a:alpha val="11725"/>
                  </a:srgbClr>
                </a:gs>
                <a:gs pos="57143">
                  <a:srgbClr val="FFFF00">
                    <a:alpha val="6677"/>
                  </a:srgbClr>
                </a:gs>
                <a:gs pos="71429">
                  <a:srgbClr val="FFFF00">
                    <a:alpha val="3183"/>
                  </a:srgbClr>
                </a:gs>
                <a:gs pos="85714">
                  <a:srgbClr val="FFFF00">
                    <a:alpha val="1271"/>
                  </a:srgbClr>
                </a:gs>
                <a:gs pos="100000">
                  <a:srgbClr val="FFFF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3933811">
              <a:off x="1665269" y="1093888"/>
              <a:ext cx="894674" cy="849619"/>
            </a:xfrm>
            <a:prstGeom prst="ellipse">
              <a:avLst/>
            </a:prstGeom>
            <a:gradFill>
              <a:gsLst>
                <a:gs pos="0">
                  <a:srgbClr val="FF0000">
                    <a:alpha val="30961"/>
                  </a:srgbClr>
                </a:gs>
                <a:gs pos="14286">
                  <a:srgbClr val="FF0000">
                    <a:alpha val="28861"/>
                  </a:srgbClr>
                </a:gs>
                <a:gs pos="28571">
                  <a:srgbClr val="FF0000">
                    <a:alpha val="23233"/>
                  </a:srgbClr>
                </a:gs>
                <a:gs pos="42857">
                  <a:srgbClr val="FF0000">
                    <a:alpha val="15922"/>
                  </a:srgbClr>
                </a:gs>
                <a:gs pos="57143">
                  <a:srgbClr val="FF0000">
                    <a:alpha val="9162"/>
                  </a:srgbClr>
                </a:gs>
                <a:gs pos="71429">
                  <a:srgbClr val="FF0000">
                    <a:alpha val="4399"/>
                  </a:srgbClr>
                </a:gs>
                <a:gs pos="85714">
                  <a:srgbClr val="FF0000">
                    <a:alpha val="1763"/>
                  </a:srgbClr>
                </a:gs>
                <a:gs pos="100000">
                  <a:srgbClr val="FF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-8702100">
              <a:off x="1570948" y="1175331"/>
              <a:ext cx="874461" cy="795672"/>
            </a:xfrm>
            <a:prstGeom prst="ellipse">
              <a:avLst/>
            </a:prstGeom>
            <a:gradFill>
              <a:gsLst>
                <a:gs pos="0">
                  <a:srgbClr val="FFA700">
                    <a:alpha val="32202"/>
                  </a:srgbClr>
                </a:gs>
                <a:gs pos="14286">
                  <a:srgbClr val="FFA700">
                    <a:alpha val="30037"/>
                  </a:srgbClr>
                </a:gs>
                <a:gs pos="28571">
                  <a:srgbClr val="FFA700">
                    <a:alpha val="24221"/>
                  </a:srgbClr>
                </a:gs>
                <a:gs pos="42857">
                  <a:srgbClr val="FFA700">
                    <a:alpha val="16633"/>
                  </a:srgbClr>
                </a:gs>
                <a:gs pos="57143">
                  <a:srgbClr val="FFA700">
                    <a:alpha val="9589"/>
                  </a:srgbClr>
                </a:gs>
                <a:gs pos="71429">
                  <a:srgbClr val="FFA700">
                    <a:alpha val="4609"/>
                  </a:srgbClr>
                </a:gs>
                <a:gs pos="85714">
                  <a:srgbClr val="FFA700">
                    <a:alpha val="1849"/>
                  </a:srgbClr>
                </a:gs>
                <a:gs pos="100000">
                  <a:srgbClr val="FFA7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6576105">
              <a:off x="1326121" y="1060384"/>
              <a:ext cx="857478" cy="7869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10217703">
              <a:off x="1084724" y="1049409"/>
              <a:ext cx="909152" cy="851944"/>
            </a:xfrm>
            <a:prstGeom prst="ellipse">
              <a:avLst/>
            </a:prstGeom>
            <a:gradFill>
              <a:gsLst>
                <a:gs pos="0">
                  <a:srgbClr val="FFFF00">
                    <a:alpha val="25946"/>
                  </a:srgbClr>
                </a:gs>
                <a:gs pos="14286">
                  <a:srgbClr val="FFFF00">
                    <a:alpha val="24125"/>
                  </a:srgbClr>
                </a:gs>
                <a:gs pos="28571">
                  <a:srgbClr val="FFFF00">
                    <a:alpha val="19295"/>
                  </a:srgbClr>
                </a:gs>
                <a:gs pos="42857">
                  <a:srgbClr val="FFFF00">
                    <a:alpha val="13117"/>
                  </a:srgbClr>
                </a:gs>
                <a:gs pos="57143">
                  <a:srgbClr val="FFFF00">
                    <a:alpha val="7495"/>
                  </a:srgbClr>
                </a:gs>
                <a:gs pos="71429">
                  <a:srgbClr val="FFFF00">
                    <a:alpha val="3581"/>
                  </a:srgbClr>
                </a:gs>
                <a:gs pos="85714">
                  <a:srgbClr val="FFFF00">
                    <a:alpha val="1432"/>
                  </a:srgbClr>
                </a:gs>
                <a:gs pos="100000">
                  <a:srgbClr val="FFFF0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-10103914">
              <a:off x="819293" y="1186648"/>
              <a:ext cx="898526" cy="767718"/>
            </a:xfrm>
            <a:prstGeom prst="ellipse">
              <a:avLst/>
            </a:prstGeom>
            <a:gradFill>
              <a:gsLst>
                <a:gs pos="0">
                  <a:srgbClr val="FF7400">
                    <a:alpha val="32700"/>
                  </a:srgbClr>
                </a:gs>
                <a:gs pos="14286">
                  <a:srgbClr val="FF7400">
                    <a:alpha val="30509"/>
                  </a:srgbClr>
                </a:gs>
                <a:gs pos="28571">
                  <a:srgbClr val="FF7400">
                    <a:alpha val="24619"/>
                  </a:srgbClr>
                </a:gs>
                <a:gs pos="42857">
                  <a:srgbClr val="FF7400">
                    <a:alpha val="16920"/>
                  </a:srgbClr>
                </a:gs>
                <a:gs pos="57143">
                  <a:srgbClr val="FF7400">
                    <a:alpha val="9761"/>
                  </a:srgbClr>
                </a:gs>
                <a:gs pos="71429">
                  <a:srgbClr val="FF7400">
                    <a:alpha val="4694"/>
                  </a:srgbClr>
                </a:gs>
                <a:gs pos="85714">
                  <a:srgbClr val="FF7400">
                    <a:alpha val="1883"/>
                  </a:srgbClr>
                </a:gs>
                <a:gs pos="100000">
                  <a:srgbClr val="FF74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-9630113">
              <a:off x="728116" y="1131437"/>
              <a:ext cx="897805" cy="699848"/>
            </a:xfrm>
            <a:prstGeom prst="ellipse">
              <a:avLst/>
            </a:prstGeom>
            <a:gradFill>
              <a:gsLst>
                <a:gs pos="0">
                  <a:srgbClr val="FFFF00">
                    <a:alpha val="16685"/>
                  </a:srgbClr>
                </a:gs>
                <a:gs pos="14286">
                  <a:srgbClr val="FFFF00">
                    <a:alpha val="15446"/>
                  </a:srgbClr>
                </a:gs>
                <a:gs pos="28571">
                  <a:srgbClr val="FFFF00">
                    <a:alpha val="12214"/>
                  </a:srgbClr>
                </a:gs>
                <a:gs pos="42857">
                  <a:srgbClr val="FFFF00">
                    <a:alpha val="8190"/>
                  </a:srgbClr>
                </a:gs>
                <a:gs pos="57143">
                  <a:srgbClr val="FFFF00">
                    <a:alpha val="4624"/>
                  </a:srgbClr>
                </a:gs>
                <a:gs pos="71429">
                  <a:srgbClr val="FFFF00">
                    <a:alpha val="2192"/>
                  </a:srgbClr>
                </a:gs>
                <a:gs pos="85714">
                  <a:srgbClr val="FFFF00">
                    <a:alpha val="873"/>
                  </a:srgbClr>
                </a:gs>
                <a:gs pos="100000">
                  <a:srgbClr val="FFFF00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4470594">
              <a:off x="581724" y="1165995"/>
              <a:ext cx="784098" cy="644962"/>
            </a:xfrm>
            <a:prstGeom prst="ellipse">
              <a:avLst/>
            </a:prstGeom>
            <a:gradFill>
              <a:gsLst>
                <a:gs pos="0">
                  <a:srgbClr val="FFFF00">
                    <a:alpha val="25165"/>
                  </a:srgbClr>
                </a:gs>
                <a:gs pos="14286">
                  <a:srgbClr val="FFFF00">
                    <a:alpha val="23390"/>
                  </a:srgbClr>
                </a:gs>
                <a:gs pos="28571">
                  <a:srgbClr val="FFFF00">
                    <a:alpha val="18688"/>
                  </a:srgbClr>
                </a:gs>
                <a:gs pos="42857">
                  <a:srgbClr val="FFFF00">
                    <a:alpha val="12689"/>
                  </a:srgbClr>
                </a:gs>
                <a:gs pos="57143">
                  <a:srgbClr val="FFFF00">
                    <a:alpha val="7243"/>
                  </a:srgbClr>
                </a:gs>
                <a:gs pos="71429">
                  <a:srgbClr val="FFFF00">
                    <a:alpha val="3458"/>
                  </a:srgbClr>
                </a:gs>
                <a:gs pos="85714">
                  <a:srgbClr val="FFFF00">
                    <a:alpha val="1382"/>
                  </a:srgbClr>
                </a:gs>
                <a:gs pos="100000">
                  <a:srgbClr val="FFFF00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-9765300">
              <a:off x="323739" y="1155918"/>
              <a:ext cx="966637" cy="840240"/>
            </a:xfrm>
            <a:prstGeom prst="ellipse">
              <a:avLst/>
            </a:prstGeom>
            <a:gradFill>
              <a:gsLst>
                <a:gs pos="0">
                  <a:srgbClr val="FFFFFF">
                    <a:alpha val="30555"/>
                  </a:srgbClr>
                </a:gs>
                <a:gs pos="14286">
                  <a:srgbClr val="FFFFFF">
                    <a:alpha val="28476"/>
                  </a:srgbClr>
                </a:gs>
                <a:gs pos="28571">
                  <a:srgbClr val="FFFFFF">
                    <a:alpha val="22911"/>
                  </a:srgbClr>
                </a:gs>
                <a:gs pos="42857">
                  <a:srgbClr val="FFFFFF">
                    <a:alpha val="15691"/>
                  </a:srgbClr>
                </a:gs>
                <a:gs pos="57143">
                  <a:srgbClr val="FFFFFF">
                    <a:alpha val="9024"/>
                  </a:srgbClr>
                </a:gs>
                <a:gs pos="71429">
                  <a:srgbClr val="FFFFFF">
                    <a:alpha val="4330"/>
                  </a:srgbClr>
                </a:gs>
                <a:gs pos="85714">
                  <a:srgbClr val="FFFFFF">
                    <a:alpha val="1735"/>
                  </a:srgbClr>
                </a:gs>
                <a:gs pos="100000">
                  <a:srgbClr val="FFFFFF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9119262">
              <a:off x="100610" y="1197111"/>
              <a:ext cx="868309" cy="562532"/>
            </a:xfrm>
            <a:prstGeom prst="ellipse">
              <a:avLst/>
            </a:prstGeom>
            <a:gradFill>
              <a:gsLst>
                <a:gs pos="0">
                  <a:srgbClr val="FFFF92">
                    <a:alpha val="30949"/>
                  </a:srgbClr>
                </a:gs>
                <a:gs pos="14286">
                  <a:srgbClr val="FFFF92">
                    <a:alpha val="28849"/>
                  </a:srgbClr>
                </a:gs>
                <a:gs pos="28571">
                  <a:srgbClr val="FFFF92">
                    <a:alpha val="23224"/>
                  </a:srgbClr>
                </a:gs>
                <a:gs pos="42857">
                  <a:srgbClr val="FFFF92">
                    <a:alpha val="15915"/>
                  </a:srgbClr>
                </a:gs>
                <a:gs pos="57143">
                  <a:srgbClr val="FFFF92">
                    <a:alpha val="9158"/>
                  </a:srgbClr>
                </a:gs>
                <a:gs pos="71429">
                  <a:srgbClr val="FFFF92">
                    <a:alpha val="4397"/>
                  </a:srgbClr>
                </a:gs>
                <a:gs pos="85714">
                  <a:srgbClr val="FFFF92">
                    <a:alpha val="1762"/>
                  </a:srgbClr>
                </a:gs>
                <a:gs pos="100000">
                  <a:srgbClr val="FFFF92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5684929">
              <a:off x="-87878" y="1321221"/>
              <a:ext cx="874097" cy="580398"/>
            </a:xfrm>
            <a:prstGeom prst="ellipse">
              <a:avLst/>
            </a:prstGeom>
            <a:gradFill>
              <a:gsLst>
                <a:gs pos="0">
                  <a:srgbClr val="FF0000">
                    <a:alpha val="24274"/>
                  </a:srgbClr>
                </a:gs>
                <a:gs pos="14286">
                  <a:srgbClr val="FF0000">
                    <a:alpha val="22551"/>
                  </a:srgbClr>
                </a:gs>
                <a:gs pos="28571">
                  <a:srgbClr val="FF0000">
                    <a:alpha val="17998"/>
                  </a:srgbClr>
                </a:gs>
                <a:gs pos="42857">
                  <a:srgbClr val="FF0000">
                    <a:alpha val="12204"/>
                  </a:srgbClr>
                </a:gs>
                <a:gs pos="57143">
                  <a:srgbClr val="FF0000">
                    <a:alpha val="6958"/>
                  </a:srgbClr>
                </a:gs>
                <a:gs pos="71429">
                  <a:srgbClr val="FF0000">
                    <a:alpha val="3319"/>
                  </a:srgbClr>
                </a:gs>
                <a:gs pos="85714">
                  <a:srgbClr val="FF0000">
                    <a:alpha val="1326"/>
                  </a:srgbClr>
                </a:gs>
                <a:gs pos="100000">
                  <a:srgbClr val="FF0000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6086787">
              <a:off x="-278357" y="1392170"/>
              <a:ext cx="886613" cy="250401"/>
            </a:xfrm>
            <a:prstGeom prst="ellipse">
              <a:avLst/>
            </a:prstGeom>
            <a:gradFill>
              <a:gsLst>
                <a:gs pos="0">
                  <a:srgbClr val="FFEA00">
                    <a:alpha val="32968"/>
                  </a:srgbClr>
                </a:gs>
                <a:gs pos="14286">
                  <a:srgbClr val="FFEA00">
                    <a:alpha val="30764"/>
                  </a:srgbClr>
                </a:gs>
                <a:gs pos="28571">
                  <a:srgbClr val="FFEA00">
                    <a:alpha val="24833"/>
                  </a:srgbClr>
                </a:gs>
                <a:gs pos="42857">
                  <a:srgbClr val="FFEA00">
                    <a:alpha val="17075"/>
                  </a:srgbClr>
                </a:gs>
                <a:gs pos="57143">
                  <a:srgbClr val="FFEA00">
                    <a:alpha val="9855"/>
                  </a:srgbClr>
                </a:gs>
                <a:gs pos="71429">
                  <a:srgbClr val="FFEA00">
                    <a:alpha val="4740"/>
                  </a:srgbClr>
                </a:gs>
                <a:gs pos="85714">
                  <a:srgbClr val="FFEA00">
                    <a:alpha val="1902"/>
                  </a:srgbClr>
                </a:gs>
                <a:gs pos="100000">
                  <a:srgbClr val="FFE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3968921">
              <a:off x="2779899" y="1067782"/>
              <a:ext cx="959031" cy="554367"/>
            </a:xfrm>
            <a:prstGeom prst="ellipse">
              <a:avLst/>
            </a:prstGeom>
            <a:gradFill>
              <a:gsLst>
                <a:gs pos="0">
                  <a:srgbClr val="FF3800">
                    <a:alpha val="32968"/>
                  </a:srgbClr>
                </a:gs>
                <a:gs pos="14286">
                  <a:srgbClr val="FF3800">
                    <a:alpha val="30764"/>
                  </a:srgbClr>
                </a:gs>
                <a:gs pos="28571">
                  <a:srgbClr val="FF3800">
                    <a:alpha val="24833"/>
                  </a:srgbClr>
                </a:gs>
                <a:gs pos="42857">
                  <a:srgbClr val="FF3800">
                    <a:alpha val="17075"/>
                  </a:srgbClr>
                </a:gs>
                <a:gs pos="57143">
                  <a:srgbClr val="FF3800">
                    <a:alpha val="9855"/>
                  </a:srgbClr>
                </a:gs>
                <a:gs pos="71429">
                  <a:srgbClr val="FF3800">
                    <a:alpha val="4740"/>
                  </a:srgbClr>
                </a:gs>
                <a:gs pos="85714">
                  <a:srgbClr val="FF3800">
                    <a:alpha val="1902"/>
                  </a:srgbClr>
                </a:gs>
                <a:gs pos="100000">
                  <a:srgbClr val="FF3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2714933">
              <a:off x="2671792" y="979288"/>
              <a:ext cx="880069" cy="778509"/>
            </a:xfrm>
            <a:prstGeom prst="ellipse">
              <a:avLst/>
            </a:prstGeom>
            <a:gradFill>
              <a:gsLst>
                <a:gs pos="0">
                  <a:srgbClr val="FF7800">
                    <a:alpha val="32968"/>
                  </a:srgbClr>
                </a:gs>
                <a:gs pos="14286">
                  <a:srgbClr val="FF7800">
                    <a:alpha val="30764"/>
                  </a:srgbClr>
                </a:gs>
                <a:gs pos="28571">
                  <a:srgbClr val="FF7800">
                    <a:alpha val="24833"/>
                  </a:srgbClr>
                </a:gs>
                <a:gs pos="42857">
                  <a:srgbClr val="FF7800">
                    <a:alpha val="17075"/>
                  </a:srgbClr>
                </a:gs>
                <a:gs pos="57143">
                  <a:srgbClr val="FF7800">
                    <a:alpha val="9855"/>
                  </a:srgbClr>
                </a:gs>
                <a:gs pos="71429">
                  <a:srgbClr val="FF7800">
                    <a:alpha val="4740"/>
                  </a:srgbClr>
                </a:gs>
                <a:gs pos="85714">
                  <a:srgbClr val="FF7800">
                    <a:alpha val="1902"/>
                  </a:srgbClr>
                </a:gs>
                <a:gs pos="100000">
                  <a:srgbClr val="FF7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9901091">
              <a:off x="2459967" y="915974"/>
              <a:ext cx="963651" cy="888003"/>
            </a:xfrm>
            <a:prstGeom prst="ellipse">
              <a:avLst/>
            </a:prstGeom>
            <a:gradFill>
              <a:gsLst>
                <a:gs pos="0">
                  <a:srgbClr val="FF0000">
                    <a:alpha val="30183"/>
                  </a:srgbClr>
                </a:gs>
                <a:gs pos="14286">
                  <a:srgbClr val="FF0000">
                    <a:alpha val="28124"/>
                  </a:srgbClr>
                </a:gs>
                <a:gs pos="28571">
                  <a:srgbClr val="FF0000">
                    <a:alpha val="22617"/>
                  </a:srgbClr>
                </a:gs>
                <a:gs pos="42857">
                  <a:srgbClr val="FF0000">
                    <a:alpha val="15480"/>
                  </a:srgbClr>
                </a:gs>
                <a:gs pos="57143">
                  <a:srgbClr val="FF0000">
                    <a:alpha val="8898"/>
                  </a:srgbClr>
                </a:gs>
                <a:gs pos="71429">
                  <a:srgbClr val="FF0000">
                    <a:alpha val="4268"/>
                  </a:srgbClr>
                </a:gs>
                <a:gs pos="85714">
                  <a:srgbClr val="FF0000">
                    <a:alpha val="1710"/>
                  </a:srgbClr>
                </a:gs>
                <a:gs pos="100000">
                  <a:srgbClr val="FF0000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8674243">
              <a:off x="2292943" y="878466"/>
              <a:ext cx="936022" cy="878407"/>
            </a:xfrm>
            <a:prstGeom prst="ellipse">
              <a:avLst/>
            </a:prstGeom>
            <a:gradFill>
              <a:gsLst>
                <a:gs pos="0">
                  <a:srgbClr val="FFFF00">
                    <a:alpha val="15464"/>
                  </a:srgbClr>
                </a:gs>
                <a:gs pos="14286">
                  <a:srgbClr val="FFFF00">
                    <a:alpha val="14307"/>
                  </a:srgbClr>
                </a:gs>
                <a:gs pos="28571">
                  <a:srgbClr val="FFFF00">
                    <a:alpha val="11298"/>
                  </a:srgbClr>
                </a:gs>
                <a:gs pos="42857">
                  <a:srgbClr val="FFFF00">
                    <a:alpha val="7562"/>
                  </a:srgbClr>
                </a:gs>
                <a:gs pos="57143">
                  <a:srgbClr val="FFFF00">
                    <a:alpha val="4264"/>
                  </a:srgbClr>
                </a:gs>
                <a:gs pos="71429">
                  <a:srgbClr val="FFFF00">
                    <a:alpha val="2019"/>
                  </a:srgbClr>
                </a:gs>
                <a:gs pos="85714">
                  <a:srgbClr val="FFFF00">
                    <a:alpha val="803"/>
                  </a:srgbClr>
                </a:gs>
                <a:gs pos="100000">
                  <a:srgbClr val="FFFF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8223891">
              <a:off x="2072831" y="1016953"/>
              <a:ext cx="920193" cy="804291"/>
            </a:xfrm>
            <a:prstGeom prst="ellipse">
              <a:avLst/>
            </a:prstGeom>
            <a:gradFill>
              <a:gsLst>
                <a:gs pos="0">
                  <a:srgbClr val="FF0000">
                    <a:alpha val="27067"/>
                  </a:srgbClr>
                </a:gs>
                <a:gs pos="14286">
                  <a:srgbClr val="FF0000">
                    <a:alpha val="25181"/>
                  </a:srgbClr>
                </a:gs>
                <a:gs pos="28571">
                  <a:srgbClr val="FF0000">
                    <a:alpha val="20168"/>
                  </a:srgbClr>
                </a:gs>
                <a:gs pos="42857">
                  <a:srgbClr val="FF0000">
                    <a:alpha val="13735"/>
                  </a:srgbClr>
                </a:gs>
                <a:gs pos="57143">
                  <a:srgbClr val="FF0000">
                    <a:alpha val="7860"/>
                  </a:srgbClr>
                </a:gs>
                <a:gs pos="71429">
                  <a:srgbClr val="FF0000">
                    <a:alpha val="3760"/>
                  </a:srgbClr>
                </a:gs>
                <a:gs pos="85714">
                  <a:srgbClr val="FF0000">
                    <a:alpha val="1504"/>
                  </a:srgbClr>
                </a:gs>
                <a:gs pos="100000">
                  <a:srgbClr val="FF0000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9219517">
              <a:off x="1895739" y="1028644"/>
              <a:ext cx="904243" cy="829356"/>
            </a:xfrm>
            <a:prstGeom prst="ellipse">
              <a:avLst/>
            </a:prstGeom>
            <a:gradFill>
              <a:gsLst>
                <a:gs pos="0">
                  <a:srgbClr val="FF6400">
                    <a:alpha val="32968"/>
                  </a:srgbClr>
                </a:gs>
                <a:gs pos="14286">
                  <a:srgbClr val="FF6400">
                    <a:alpha val="30764"/>
                  </a:srgbClr>
                </a:gs>
                <a:gs pos="28571">
                  <a:srgbClr val="FF6400">
                    <a:alpha val="24833"/>
                  </a:srgbClr>
                </a:gs>
                <a:gs pos="42857">
                  <a:srgbClr val="FF6400">
                    <a:alpha val="17075"/>
                  </a:srgbClr>
                </a:gs>
                <a:gs pos="57143">
                  <a:srgbClr val="FF6400">
                    <a:alpha val="9855"/>
                  </a:srgbClr>
                </a:gs>
                <a:gs pos="71429">
                  <a:srgbClr val="FF6400">
                    <a:alpha val="4740"/>
                  </a:srgbClr>
                </a:gs>
                <a:gs pos="85714">
                  <a:srgbClr val="FF6400">
                    <a:alpha val="1902"/>
                  </a:srgbClr>
                </a:gs>
                <a:gs pos="100000">
                  <a:srgbClr val="FF6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-10392141">
              <a:off x="1649833" y="900740"/>
              <a:ext cx="870031" cy="834626"/>
            </a:xfrm>
            <a:prstGeom prst="ellipse">
              <a:avLst/>
            </a:prstGeom>
            <a:gradFill>
              <a:gsLst>
                <a:gs pos="0">
                  <a:srgbClr val="FFFF00">
                    <a:alpha val="25706"/>
                  </a:srgbClr>
                </a:gs>
                <a:gs pos="14286">
                  <a:srgbClr val="FFFF00">
                    <a:alpha val="23899"/>
                  </a:srgbClr>
                </a:gs>
                <a:gs pos="28571">
                  <a:srgbClr val="FFFF00">
                    <a:alpha val="19108"/>
                  </a:srgbClr>
                </a:gs>
                <a:gs pos="42857">
                  <a:srgbClr val="FFFF00">
                    <a:alpha val="12985"/>
                  </a:srgbClr>
                </a:gs>
                <a:gs pos="57143">
                  <a:srgbClr val="FFFF00">
                    <a:alpha val="7418"/>
                  </a:srgbClr>
                </a:gs>
                <a:gs pos="71429">
                  <a:srgbClr val="FFFF00">
                    <a:alpha val="3543"/>
                  </a:srgbClr>
                </a:gs>
                <a:gs pos="85714">
                  <a:srgbClr val="FFFF00">
                    <a:alpha val="1416"/>
                  </a:srgbClr>
                </a:gs>
                <a:gs pos="100000">
                  <a:srgbClr val="FFFF00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-8701937">
              <a:off x="1487957" y="914896"/>
              <a:ext cx="901380" cy="851929"/>
            </a:xfrm>
            <a:prstGeom prst="ellipse">
              <a:avLst/>
            </a:prstGeom>
            <a:gradFill>
              <a:gsLst>
                <a:gs pos="0">
                  <a:srgbClr val="FF4100">
                    <a:alpha val="32968"/>
                  </a:srgbClr>
                </a:gs>
                <a:gs pos="14286">
                  <a:srgbClr val="FF4100">
                    <a:alpha val="30764"/>
                  </a:srgbClr>
                </a:gs>
                <a:gs pos="28571">
                  <a:srgbClr val="FF4100">
                    <a:alpha val="24833"/>
                  </a:srgbClr>
                </a:gs>
                <a:gs pos="42857">
                  <a:srgbClr val="FF4100">
                    <a:alpha val="17075"/>
                  </a:srgbClr>
                </a:gs>
                <a:gs pos="57143">
                  <a:srgbClr val="FF4100">
                    <a:alpha val="9855"/>
                  </a:srgbClr>
                </a:gs>
                <a:gs pos="71429">
                  <a:srgbClr val="FF4100">
                    <a:alpha val="4740"/>
                  </a:srgbClr>
                </a:gs>
                <a:gs pos="85714">
                  <a:srgbClr val="FF4100">
                    <a:alpha val="1902"/>
                  </a:srgbClr>
                </a:gs>
                <a:gs pos="100000">
                  <a:srgbClr val="FF4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5500876">
              <a:off x="1328223" y="985899"/>
              <a:ext cx="904257" cy="843347"/>
            </a:xfrm>
            <a:prstGeom prst="ellipse">
              <a:avLst/>
            </a:prstGeom>
            <a:gradFill>
              <a:gsLst>
                <a:gs pos="0">
                  <a:srgbClr val="FF5900">
                    <a:alpha val="32968"/>
                  </a:srgbClr>
                </a:gs>
                <a:gs pos="14286">
                  <a:srgbClr val="FF5900">
                    <a:alpha val="30764"/>
                  </a:srgbClr>
                </a:gs>
                <a:gs pos="28571">
                  <a:srgbClr val="FF5900">
                    <a:alpha val="24833"/>
                  </a:srgbClr>
                </a:gs>
                <a:gs pos="42857">
                  <a:srgbClr val="FF5900">
                    <a:alpha val="17075"/>
                  </a:srgbClr>
                </a:gs>
                <a:gs pos="57143">
                  <a:srgbClr val="FF5900">
                    <a:alpha val="9855"/>
                  </a:srgbClr>
                </a:gs>
                <a:gs pos="71429">
                  <a:srgbClr val="FF5900">
                    <a:alpha val="4740"/>
                  </a:srgbClr>
                </a:gs>
                <a:gs pos="85714">
                  <a:srgbClr val="FF5900">
                    <a:alpha val="1902"/>
                  </a:srgbClr>
                </a:gs>
                <a:gs pos="100000">
                  <a:srgbClr val="FF5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5370327">
              <a:off x="1164267" y="955951"/>
              <a:ext cx="920718" cy="847599"/>
            </a:xfrm>
            <a:prstGeom prst="ellipse">
              <a:avLst/>
            </a:prstGeom>
            <a:gradFill>
              <a:gsLst>
                <a:gs pos="0">
                  <a:srgbClr val="FF0000">
                    <a:alpha val="30948"/>
                  </a:srgbClr>
                </a:gs>
                <a:gs pos="14286">
                  <a:srgbClr val="FF0000">
                    <a:alpha val="28848"/>
                  </a:srgbClr>
                </a:gs>
                <a:gs pos="28571">
                  <a:srgbClr val="FF0000">
                    <a:alpha val="23223"/>
                  </a:srgbClr>
                </a:gs>
                <a:gs pos="42857">
                  <a:srgbClr val="FF0000">
                    <a:alpha val="15915"/>
                  </a:srgbClr>
                </a:gs>
                <a:gs pos="57143">
                  <a:srgbClr val="FF0000">
                    <a:alpha val="9158"/>
                  </a:srgbClr>
                </a:gs>
                <a:gs pos="71429">
                  <a:srgbClr val="FF0000">
                    <a:alpha val="4396"/>
                  </a:srgbClr>
                </a:gs>
                <a:gs pos="85714">
                  <a:srgbClr val="FF0000">
                    <a:alpha val="1762"/>
                  </a:srgbClr>
                </a:gs>
                <a:gs pos="100000">
                  <a:srgbClr val="FF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3185277">
              <a:off x="924775" y="887079"/>
              <a:ext cx="887327" cy="824948"/>
            </a:xfrm>
            <a:prstGeom prst="ellipse">
              <a:avLst/>
            </a:prstGeom>
            <a:gradFill>
              <a:gsLst>
                <a:gs pos="0">
                  <a:srgbClr val="FF8000">
                    <a:alpha val="30002"/>
                  </a:srgbClr>
                </a:gs>
                <a:gs pos="14286">
                  <a:srgbClr val="FF8000">
                    <a:alpha val="27953"/>
                  </a:srgbClr>
                </a:gs>
                <a:gs pos="28571">
                  <a:srgbClr val="FF8000">
                    <a:alpha val="22474"/>
                  </a:srgbClr>
                </a:gs>
                <a:gs pos="42857">
                  <a:srgbClr val="FF8000">
                    <a:alpha val="15377"/>
                  </a:srgbClr>
                </a:gs>
                <a:gs pos="57143">
                  <a:srgbClr val="FF8000">
                    <a:alpha val="8837"/>
                  </a:srgbClr>
                </a:gs>
                <a:gs pos="71429">
                  <a:srgbClr val="FF8000">
                    <a:alpha val="4238"/>
                  </a:srgbClr>
                </a:gs>
                <a:gs pos="85714">
                  <a:srgbClr val="FF8000">
                    <a:alpha val="1698"/>
                  </a:srgbClr>
                </a:gs>
                <a:gs pos="100000">
                  <a:srgbClr val="FF8000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3949867">
              <a:off x="707161" y="880326"/>
              <a:ext cx="851063" cy="8204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8824068">
              <a:off x="549683" y="974405"/>
              <a:ext cx="909667" cy="8230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-9523439">
              <a:off x="271280" y="914604"/>
              <a:ext cx="906343" cy="771184"/>
            </a:xfrm>
            <a:prstGeom prst="ellipse">
              <a:avLst/>
            </a:prstGeom>
            <a:gradFill>
              <a:gsLst>
                <a:gs pos="0">
                  <a:srgbClr val="FF00C2">
                    <a:alpha val="22411"/>
                  </a:srgbClr>
                </a:gs>
                <a:gs pos="14286">
                  <a:srgbClr val="FF00C2">
                    <a:alpha val="20802"/>
                  </a:srgbClr>
                </a:gs>
                <a:gs pos="28571">
                  <a:srgbClr val="FF00C2">
                    <a:alpha val="16563"/>
                  </a:srgbClr>
                </a:gs>
                <a:gs pos="42857">
                  <a:srgbClr val="FF00C2">
                    <a:alpha val="11199"/>
                  </a:srgbClr>
                </a:gs>
                <a:gs pos="57143">
                  <a:srgbClr val="FF00C2">
                    <a:alpha val="6369"/>
                  </a:srgbClr>
                </a:gs>
                <a:gs pos="71429">
                  <a:srgbClr val="FF00C2">
                    <a:alpha val="3034"/>
                  </a:srgbClr>
                </a:gs>
                <a:gs pos="85714">
                  <a:srgbClr val="FF00C2">
                    <a:alpha val="1211"/>
                  </a:srgbClr>
                </a:gs>
                <a:gs pos="100000">
                  <a:srgbClr val="FF00C2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7228601">
              <a:off x="2850" y="918767"/>
              <a:ext cx="940074" cy="542026"/>
            </a:xfrm>
            <a:prstGeom prst="ellipse">
              <a:avLst/>
            </a:prstGeom>
            <a:gradFill>
              <a:gsLst>
                <a:gs pos="0">
                  <a:srgbClr val="FFDDFF">
                    <a:alpha val="31935"/>
                  </a:srgbClr>
                </a:gs>
                <a:gs pos="14286">
                  <a:srgbClr val="FFDDFF">
                    <a:alpha val="29783"/>
                  </a:srgbClr>
                </a:gs>
                <a:gs pos="28571">
                  <a:srgbClr val="FFDDFF">
                    <a:alpha val="24008"/>
                  </a:srgbClr>
                </a:gs>
                <a:gs pos="42857">
                  <a:srgbClr val="FFDDFF">
                    <a:alpha val="16479"/>
                  </a:srgbClr>
                </a:gs>
                <a:gs pos="57143">
                  <a:srgbClr val="FFDDFF">
                    <a:alpha val="9496"/>
                  </a:srgbClr>
                </a:gs>
                <a:gs pos="71429">
                  <a:srgbClr val="FFDDFF">
                    <a:alpha val="4563"/>
                  </a:srgbClr>
                </a:gs>
                <a:gs pos="85714">
                  <a:srgbClr val="FFDDFF">
                    <a:alpha val="1830"/>
                  </a:srgbClr>
                </a:gs>
                <a:gs pos="100000">
                  <a:srgbClr val="FFDDFF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5963679">
              <a:off x="-54978" y="1110324"/>
              <a:ext cx="772244" cy="39684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6278457">
              <a:off x="-300805" y="1295430"/>
              <a:ext cx="1002153" cy="187612"/>
            </a:xfrm>
            <a:prstGeom prst="ellipse">
              <a:avLst/>
            </a:prstGeom>
            <a:gradFill>
              <a:gsLst>
                <a:gs pos="0">
                  <a:srgbClr val="FF0000">
                    <a:alpha val="24288"/>
                  </a:srgbClr>
                </a:gs>
                <a:gs pos="14286">
                  <a:srgbClr val="FF0000">
                    <a:alpha val="22564"/>
                  </a:srgbClr>
                </a:gs>
                <a:gs pos="28571">
                  <a:srgbClr val="FF0000">
                    <a:alpha val="18009"/>
                  </a:srgbClr>
                </a:gs>
                <a:gs pos="42857">
                  <a:srgbClr val="FF0000">
                    <a:alpha val="12211"/>
                  </a:srgbClr>
                </a:gs>
                <a:gs pos="57143">
                  <a:srgbClr val="FF0000">
                    <a:alpha val="6962"/>
                  </a:srgbClr>
                </a:gs>
                <a:gs pos="71429">
                  <a:srgbClr val="FF0000">
                    <a:alpha val="3322"/>
                  </a:srgbClr>
                </a:gs>
                <a:gs pos="85714">
                  <a:srgbClr val="FF0000">
                    <a:alpha val="1327"/>
                  </a:srgbClr>
                </a:gs>
                <a:gs pos="100000">
                  <a:srgbClr val="FF0000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3903407">
              <a:off x="2774198" y="994826"/>
              <a:ext cx="991477" cy="410632"/>
            </a:xfrm>
            <a:prstGeom prst="ellipse">
              <a:avLst/>
            </a:prstGeom>
            <a:gradFill>
              <a:gsLst>
                <a:gs pos="0">
                  <a:srgbClr val="FF8400">
                    <a:alpha val="32968"/>
                  </a:srgbClr>
                </a:gs>
                <a:gs pos="14286">
                  <a:srgbClr val="FF8400">
                    <a:alpha val="30764"/>
                  </a:srgbClr>
                </a:gs>
                <a:gs pos="28571">
                  <a:srgbClr val="FF8400">
                    <a:alpha val="24833"/>
                  </a:srgbClr>
                </a:gs>
                <a:gs pos="42857">
                  <a:srgbClr val="FF8400">
                    <a:alpha val="17075"/>
                  </a:srgbClr>
                </a:gs>
                <a:gs pos="57143">
                  <a:srgbClr val="FF8400">
                    <a:alpha val="9855"/>
                  </a:srgbClr>
                </a:gs>
                <a:gs pos="71429">
                  <a:srgbClr val="FF8400">
                    <a:alpha val="4740"/>
                  </a:srgbClr>
                </a:gs>
                <a:gs pos="85714">
                  <a:srgbClr val="FF8400">
                    <a:alpha val="1902"/>
                  </a:srgbClr>
                </a:gs>
                <a:gs pos="100000">
                  <a:srgbClr val="FF8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3407015">
              <a:off x="2560256" y="751979"/>
              <a:ext cx="960201" cy="623010"/>
            </a:xfrm>
            <a:prstGeom prst="ellipse">
              <a:avLst/>
            </a:prstGeom>
            <a:gradFill>
              <a:gsLst>
                <a:gs pos="0">
                  <a:srgbClr val="FF3700">
                    <a:alpha val="32968"/>
                  </a:srgbClr>
                </a:gs>
                <a:gs pos="14286">
                  <a:srgbClr val="FF3700">
                    <a:alpha val="30764"/>
                  </a:srgbClr>
                </a:gs>
                <a:gs pos="28571">
                  <a:srgbClr val="FF3700">
                    <a:alpha val="24833"/>
                  </a:srgbClr>
                </a:gs>
                <a:gs pos="42857">
                  <a:srgbClr val="FF3700">
                    <a:alpha val="17075"/>
                  </a:srgbClr>
                </a:gs>
                <a:gs pos="57143">
                  <a:srgbClr val="FF3700">
                    <a:alpha val="9855"/>
                  </a:srgbClr>
                </a:gs>
                <a:gs pos="71429">
                  <a:srgbClr val="FF3700">
                    <a:alpha val="4740"/>
                  </a:srgbClr>
                </a:gs>
                <a:gs pos="85714">
                  <a:srgbClr val="FF3700">
                    <a:alpha val="1902"/>
                  </a:srgbClr>
                </a:gs>
                <a:gs pos="100000">
                  <a:srgbClr val="FF3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3455215">
              <a:off x="2461005" y="702058"/>
              <a:ext cx="934157" cy="820293"/>
            </a:xfrm>
            <a:prstGeom prst="ellipse">
              <a:avLst/>
            </a:prstGeom>
            <a:gradFill>
              <a:gsLst>
                <a:gs pos="0">
                  <a:srgbClr val="FF9B00">
                    <a:alpha val="32968"/>
                  </a:srgbClr>
                </a:gs>
                <a:gs pos="14286">
                  <a:srgbClr val="FF9B00">
                    <a:alpha val="30764"/>
                  </a:srgbClr>
                </a:gs>
                <a:gs pos="28571">
                  <a:srgbClr val="FF9B00">
                    <a:alpha val="24833"/>
                  </a:srgbClr>
                </a:gs>
                <a:gs pos="42857">
                  <a:srgbClr val="FF9B00">
                    <a:alpha val="17075"/>
                  </a:srgbClr>
                </a:gs>
                <a:gs pos="57143">
                  <a:srgbClr val="FF9B00">
                    <a:alpha val="9855"/>
                  </a:srgbClr>
                </a:gs>
                <a:gs pos="71429">
                  <a:srgbClr val="FF9B00">
                    <a:alpha val="4740"/>
                  </a:srgbClr>
                </a:gs>
                <a:gs pos="85714">
                  <a:srgbClr val="FF9B00">
                    <a:alpha val="1902"/>
                  </a:srgbClr>
                </a:gs>
                <a:gs pos="100000">
                  <a:srgbClr val="FF9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8073161">
              <a:off x="2283285" y="668676"/>
              <a:ext cx="957392" cy="9015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9402043">
              <a:off x="2093843" y="742861"/>
              <a:ext cx="976850" cy="838630"/>
            </a:xfrm>
            <a:prstGeom prst="ellipse">
              <a:avLst/>
            </a:prstGeom>
            <a:gradFill>
              <a:gsLst>
                <a:gs pos="0">
                  <a:srgbClr val="FFFF00">
                    <a:alpha val="27743"/>
                  </a:srgbClr>
                </a:gs>
                <a:gs pos="14286">
                  <a:srgbClr val="FFFF00">
                    <a:alpha val="25818"/>
                  </a:srgbClr>
                </a:gs>
                <a:gs pos="28571">
                  <a:srgbClr val="FFFF00">
                    <a:alpha val="20697"/>
                  </a:srgbClr>
                </a:gs>
                <a:gs pos="42857">
                  <a:srgbClr val="FFFF00">
                    <a:alpha val="14110"/>
                  </a:srgbClr>
                </a:gs>
                <a:gs pos="57143">
                  <a:srgbClr val="FFFF00">
                    <a:alpha val="8083"/>
                  </a:srgbClr>
                </a:gs>
                <a:gs pos="71429">
                  <a:srgbClr val="FFFF00">
                    <a:alpha val="3868"/>
                  </a:srgbClr>
                </a:gs>
                <a:gs pos="85714">
                  <a:srgbClr val="FFFF00">
                    <a:alpha val="1548"/>
                  </a:srgbClr>
                </a:gs>
                <a:gs pos="100000">
                  <a:srgbClr val="FFFF00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4123179">
              <a:off x="1973661" y="589406"/>
              <a:ext cx="924588" cy="85893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4761109">
              <a:off x="1687783" y="718976"/>
              <a:ext cx="878970" cy="8105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7324748">
              <a:off x="1568011" y="762991"/>
              <a:ext cx="891211" cy="827498"/>
            </a:xfrm>
            <a:prstGeom prst="ellipse">
              <a:avLst/>
            </a:prstGeom>
            <a:gradFill>
              <a:gsLst>
                <a:gs pos="0">
                  <a:srgbClr val="FF6B00">
                    <a:alpha val="32637"/>
                  </a:srgbClr>
                </a:gs>
                <a:gs pos="14286">
                  <a:srgbClr val="FF6B00">
                    <a:alpha val="30450"/>
                  </a:srgbClr>
                </a:gs>
                <a:gs pos="28571">
                  <a:srgbClr val="FF6B00">
                    <a:alpha val="24569"/>
                  </a:srgbClr>
                </a:gs>
                <a:gs pos="42857">
                  <a:srgbClr val="FF6B00">
                    <a:alpha val="16884"/>
                  </a:srgbClr>
                </a:gs>
                <a:gs pos="57143">
                  <a:srgbClr val="FF6B00">
                    <a:alpha val="9740"/>
                  </a:srgbClr>
                </a:gs>
                <a:gs pos="71429">
                  <a:srgbClr val="FF6B00">
                    <a:alpha val="4683"/>
                  </a:srgbClr>
                </a:gs>
                <a:gs pos="85714">
                  <a:srgbClr val="FF6B00">
                    <a:alpha val="1879"/>
                  </a:srgbClr>
                </a:gs>
                <a:gs pos="100000">
                  <a:srgbClr val="FF6B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6385050">
              <a:off x="1227683" y="781468"/>
              <a:ext cx="889039" cy="792765"/>
            </a:xfrm>
            <a:prstGeom prst="ellipse">
              <a:avLst/>
            </a:prstGeom>
            <a:gradFill>
              <a:gsLst>
                <a:gs pos="0">
                  <a:srgbClr val="FFE100">
                    <a:alpha val="32968"/>
                  </a:srgbClr>
                </a:gs>
                <a:gs pos="14286">
                  <a:srgbClr val="FFE100">
                    <a:alpha val="30764"/>
                  </a:srgbClr>
                </a:gs>
                <a:gs pos="28571">
                  <a:srgbClr val="FFE100">
                    <a:alpha val="24833"/>
                  </a:srgbClr>
                </a:gs>
                <a:gs pos="42857">
                  <a:srgbClr val="FFE100">
                    <a:alpha val="17075"/>
                  </a:srgbClr>
                </a:gs>
                <a:gs pos="57143">
                  <a:srgbClr val="FFE100">
                    <a:alpha val="9855"/>
                  </a:srgbClr>
                </a:gs>
                <a:gs pos="71429">
                  <a:srgbClr val="FFE100">
                    <a:alpha val="4740"/>
                  </a:srgbClr>
                </a:gs>
                <a:gs pos="85714">
                  <a:srgbClr val="FFE100">
                    <a:alpha val="1902"/>
                  </a:srgbClr>
                </a:gs>
                <a:gs pos="100000">
                  <a:srgbClr val="FFE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-9917972">
              <a:off x="1160466" y="732932"/>
              <a:ext cx="865262" cy="8050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-9628659">
              <a:off x="960774" y="723070"/>
              <a:ext cx="857613" cy="694498"/>
            </a:xfrm>
            <a:prstGeom prst="ellipse">
              <a:avLst/>
            </a:prstGeom>
            <a:gradFill>
              <a:gsLst>
                <a:gs pos="0">
                  <a:srgbClr val="FFFF00">
                    <a:alpha val="23064"/>
                  </a:srgbClr>
                </a:gs>
                <a:gs pos="14286">
                  <a:srgbClr val="FFFF00">
                    <a:alpha val="21415"/>
                  </a:srgbClr>
                </a:gs>
                <a:gs pos="28571">
                  <a:srgbClr val="FFFF00">
                    <a:alpha val="17065"/>
                  </a:srgbClr>
                </a:gs>
                <a:gs pos="42857">
                  <a:srgbClr val="FFFF00">
                    <a:alpha val="11550"/>
                  </a:srgbClr>
                </a:gs>
                <a:gs pos="57143">
                  <a:srgbClr val="FFFF00">
                    <a:alpha val="6575"/>
                  </a:srgbClr>
                </a:gs>
                <a:gs pos="71429">
                  <a:srgbClr val="FFFF00">
                    <a:alpha val="3133"/>
                  </a:srgbClr>
                </a:gs>
                <a:gs pos="85714">
                  <a:srgbClr val="FFFF00">
                    <a:alpha val="1251"/>
                  </a:srgbClr>
                </a:gs>
                <a:gs pos="100000">
                  <a:srgbClr val="FFFF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-8104429">
              <a:off x="693237" y="810946"/>
              <a:ext cx="832210" cy="69739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3218868">
              <a:off x="544488" y="737098"/>
              <a:ext cx="1022001" cy="10202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-9222326">
              <a:off x="315742" y="805027"/>
              <a:ext cx="925342" cy="765141"/>
            </a:xfrm>
            <a:prstGeom prst="ellipse">
              <a:avLst/>
            </a:prstGeom>
            <a:gradFill>
              <a:gsLst>
                <a:gs pos="0">
                  <a:srgbClr val="FFA300">
                    <a:alpha val="30132"/>
                  </a:srgbClr>
                </a:gs>
                <a:gs pos="14286">
                  <a:srgbClr val="FFA300">
                    <a:alpha val="28076"/>
                  </a:srgbClr>
                </a:gs>
                <a:gs pos="28571">
                  <a:srgbClr val="FFA300">
                    <a:alpha val="22577"/>
                  </a:srgbClr>
                </a:gs>
                <a:gs pos="42857">
                  <a:srgbClr val="FFA300">
                    <a:alpha val="15451"/>
                  </a:srgbClr>
                </a:gs>
                <a:gs pos="57143">
                  <a:srgbClr val="FFA300">
                    <a:alpha val="8881"/>
                  </a:srgbClr>
                </a:gs>
                <a:gs pos="71429">
                  <a:srgbClr val="FFA300">
                    <a:alpha val="4260"/>
                  </a:srgbClr>
                </a:gs>
                <a:gs pos="85714">
                  <a:srgbClr val="FFA300">
                    <a:alpha val="1707"/>
                  </a:srgbClr>
                </a:gs>
                <a:gs pos="100000">
                  <a:srgbClr val="FFA3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6603804">
              <a:off x="89632" y="736554"/>
              <a:ext cx="845064" cy="559760"/>
            </a:xfrm>
            <a:prstGeom prst="ellipse">
              <a:avLst/>
            </a:prstGeom>
            <a:gradFill>
              <a:gsLst>
                <a:gs pos="0">
                  <a:srgbClr val="FF0000">
                    <a:alpha val="32940"/>
                  </a:srgbClr>
                </a:gs>
                <a:gs pos="14286">
                  <a:srgbClr val="FF0000">
                    <a:alpha val="30738"/>
                  </a:srgbClr>
                </a:gs>
                <a:gs pos="28571">
                  <a:srgbClr val="FF0000">
                    <a:alpha val="24811"/>
                  </a:srgbClr>
                </a:gs>
                <a:gs pos="42857">
                  <a:srgbClr val="FF0000">
                    <a:alpha val="17059"/>
                  </a:srgbClr>
                </a:gs>
                <a:gs pos="57143">
                  <a:srgbClr val="FF0000">
                    <a:alpha val="9845"/>
                  </a:srgbClr>
                </a:gs>
                <a:gs pos="71429">
                  <a:srgbClr val="FF0000">
                    <a:alpha val="4736"/>
                  </a:srgbClr>
                </a:gs>
                <a:gs pos="85714">
                  <a:srgbClr val="FF0000">
                    <a:alpha val="1900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6649994">
              <a:off x="-196812" y="1022971"/>
              <a:ext cx="951048" cy="243219"/>
            </a:xfrm>
            <a:prstGeom prst="ellipse">
              <a:avLst/>
            </a:prstGeom>
            <a:gradFill>
              <a:gsLst>
                <a:gs pos="0">
                  <a:srgbClr val="FFFF00">
                    <a:alpha val="24851"/>
                  </a:srgbClr>
                </a:gs>
                <a:gs pos="14286">
                  <a:srgbClr val="FFFF00">
                    <a:alpha val="23094"/>
                  </a:srgbClr>
                </a:gs>
                <a:gs pos="28571">
                  <a:srgbClr val="FFFF00">
                    <a:alpha val="18444"/>
                  </a:srgbClr>
                </a:gs>
                <a:gs pos="42857">
                  <a:srgbClr val="FFFF00">
                    <a:alpha val="12517"/>
                  </a:srgbClr>
                </a:gs>
                <a:gs pos="57143">
                  <a:srgbClr val="FFFF00">
                    <a:alpha val="7142"/>
                  </a:srgbClr>
                </a:gs>
                <a:gs pos="71429">
                  <a:srgbClr val="FFFF00">
                    <a:alpha val="3409"/>
                  </a:srgbClr>
                </a:gs>
                <a:gs pos="85714">
                  <a:srgbClr val="FFFF00">
                    <a:alpha val="1362"/>
                  </a:srgbClr>
                </a:gs>
                <a:gs pos="100000">
                  <a:srgbClr val="FFFF00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4008742">
              <a:off x="3041021" y="985685"/>
              <a:ext cx="953541" cy="1539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3109642">
              <a:off x="2672604" y="736360"/>
              <a:ext cx="973872" cy="460862"/>
            </a:xfrm>
            <a:prstGeom prst="ellipse">
              <a:avLst/>
            </a:prstGeom>
            <a:gradFill>
              <a:gsLst>
                <a:gs pos="0">
                  <a:srgbClr val="FF0000">
                    <a:alpha val="28912"/>
                  </a:srgbClr>
                </a:gs>
                <a:gs pos="14286">
                  <a:srgbClr val="FF0000">
                    <a:alpha val="26923"/>
                  </a:srgbClr>
                </a:gs>
                <a:gs pos="28571">
                  <a:srgbClr val="FF0000">
                    <a:alpha val="21615"/>
                  </a:srgbClr>
                </a:gs>
                <a:gs pos="42857">
                  <a:srgbClr val="FF0000">
                    <a:alpha val="14763"/>
                  </a:srgbClr>
                </a:gs>
                <a:gs pos="57143">
                  <a:srgbClr val="FF0000">
                    <a:alpha val="8471"/>
                  </a:srgbClr>
                </a:gs>
                <a:gs pos="71429">
                  <a:srgbClr val="FF0000">
                    <a:alpha val="4058"/>
                  </a:srgbClr>
                </a:gs>
                <a:gs pos="85714">
                  <a:srgbClr val="FF0000">
                    <a:alpha val="1625"/>
                  </a:srgbClr>
                </a:gs>
                <a:gs pos="100000">
                  <a:srgbClr val="FF00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3459554">
              <a:off x="2478989" y="571137"/>
              <a:ext cx="949305" cy="589688"/>
            </a:xfrm>
            <a:prstGeom prst="ellipse">
              <a:avLst/>
            </a:prstGeom>
            <a:gradFill>
              <a:gsLst>
                <a:gs pos="0">
                  <a:srgbClr val="FF7700">
                    <a:alpha val="32968"/>
                  </a:srgbClr>
                </a:gs>
                <a:gs pos="14286">
                  <a:srgbClr val="FF7700">
                    <a:alpha val="30764"/>
                  </a:srgbClr>
                </a:gs>
                <a:gs pos="28571">
                  <a:srgbClr val="FF7700">
                    <a:alpha val="24833"/>
                  </a:srgbClr>
                </a:gs>
                <a:gs pos="42857">
                  <a:srgbClr val="FF7700">
                    <a:alpha val="17075"/>
                  </a:srgbClr>
                </a:gs>
                <a:gs pos="57143">
                  <a:srgbClr val="FF7700">
                    <a:alpha val="9855"/>
                  </a:srgbClr>
                </a:gs>
                <a:gs pos="71429">
                  <a:srgbClr val="FF7700">
                    <a:alpha val="4740"/>
                  </a:srgbClr>
                </a:gs>
                <a:gs pos="85714">
                  <a:srgbClr val="FF7700">
                    <a:alpha val="1902"/>
                  </a:srgbClr>
                </a:gs>
                <a:gs pos="100000">
                  <a:srgbClr val="FF7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6679549">
              <a:off x="2174306" y="597425"/>
              <a:ext cx="952905" cy="836097"/>
            </a:xfrm>
            <a:prstGeom prst="ellipse">
              <a:avLst/>
            </a:prstGeom>
            <a:gradFill>
              <a:gsLst>
                <a:gs pos="0">
                  <a:srgbClr val="FF0000">
                    <a:alpha val="27194"/>
                  </a:srgbClr>
                </a:gs>
                <a:gs pos="14286">
                  <a:srgbClr val="FF0000">
                    <a:alpha val="25301"/>
                  </a:srgbClr>
                </a:gs>
                <a:gs pos="28571">
                  <a:srgbClr val="FF0000">
                    <a:alpha val="20267"/>
                  </a:srgbClr>
                </a:gs>
                <a:gs pos="42857">
                  <a:srgbClr val="FF0000">
                    <a:alpha val="13805"/>
                  </a:srgbClr>
                </a:gs>
                <a:gs pos="57143">
                  <a:srgbClr val="FF0000">
                    <a:alpha val="7902"/>
                  </a:srgbClr>
                </a:gs>
                <a:gs pos="71429">
                  <a:srgbClr val="FF0000">
                    <a:alpha val="3780"/>
                  </a:srgbClr>
                </a:gs>
                <a:gs pos="85714">
                  <a:srgbClr val="FF0000">
                    <a:alpha val="1512"/>
                  </a:srgbClr>
                </a:gs>
                <a:gs pos="100000">
                  <a:srgbClr val="FF00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-8382903">
              <a:off x="2100430" y="395064"/>
              <a:ext cx="908513" cy="867542"/>
            </a:xfrm>
            <a:prstGeom prst="ellipse">
              <a:avLst/>
            </a:prstGeom>
            <a:gradFill>
              <a:gsLst>
                <a:gs pos="0">
                  <a:srgbClr val="FFFF00">
                    <a:alpha val="32016"/>
                  </a:srgbClr>
                </a:gs>
                <a:gs pos="14286">
                  <a:srgbClr val="FFFF00">
                    <a:alpha val="29861"/>
                  </a:srgbClr>
                </a:gs>
                <a:gs pos="28571">
                  <a:srgbClr val="FFFF00">
                    <a:alpha val="24073"/>
                  </a:srgbClr>
                </a:gs>
                <a:gs pos="42857">
                  <a:srgbClr val="FFFF00">
                    <a:alpha val="16526"/>
                  </a:srgbClr>
                </a:gs>
                <a:gs pos="57143">
                  <a:srgbClr val="FFFF00">
                    <a:alpha val="9525"/>
                  </a:srgbClr>
                </a:gs>
                <a:gs pos="71429">
                  <a:srgbClr val="FFFF00">
                    <a:alpha val="4577"/>
                  </a:srgbClr>
                </a:gs>
                <a:gs pos="85714">
                  <a:srgbClr val="FFFF00">
                    <a:alpha val="1836"/>
                  </a:srgbClr>
                </a:gs>
                <a:gs pos="100000">
                  <a:srgbClr val="FFFF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8699207">
              <a:off x="1853516" y="477916"/>
              <a:ext cx="909275" cy="885410"/>
            </a:xfrm>
            <a:prstGeom prst="ellipse">
              <a:avLst/>
            </a:prstGeom>
            <a:gradFill>
              <a:gsLst>
                <a:gs pos="0">
                  <a:srgbClr val="FFBB00">
                    <a:alpha val="32968"/>
                  </a:srgbClr>
                </a:gs>
                <a:gs pos="14286">
                  <a:srgbClr val="FFBB00">
                    <a:alpha val="30764"/>
                  </a:srgbClr>
                </a:gs>
                <a:gs pos="28571">
                  <a:srgbClr val="FFBB00">
                    <a:alpha val="24833"/>
                  </a:srgbClr>
                </a:gs>
                <a:gs pos="42857">
                  <a:srgbClr val="FFBB00">
                    <a:alpha val="17075"/>
                  </a:srgbClr>
                </a:gs>
                <a:gs pos="57143">
                  <a:srgbClr val="FFBB00">
                    <a:alpha val="9855"/>
                  </a:srgbClr>
                </a:gs>
                <a:gs pos="71429">
                  <a:srgbClr val="FFBB00">
                    <a:alpha val="4740"/>
                  </a:srgbClr>
                </a:gs>
                <a:gs pos="85714">
                  <a:srgbClr val="FFBB00">
                    <a:alpha val="1902"/>
                  </a:srgbClr>
                </a:gs>
                <a:gs pos="100000">
                  <a:srgbClr val="FFB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6468930">
              <a:off x="1755981" y="403983"/>
              <a:ext cx="913399" cy="860121"/>
            </a:xfrm>
            <a:prstGeom prst="ellipse">
              <a:avLst/>
            </a:prstGeom>
            <a:gradFill>
              <a:gsLst>
                <a:gs pos="0">
                  <a:srgbClr val="FF3300">
                    <a:alpha val="32968"/>
                  </a:srgbClr>
                </a:gs>
                <a:gs pos="14286">
                  <a:srgbClr val="FF3300">
                    <a:alpha val="30764"/>
                  </a:srgbClr>
                </a:gs>
                <a:gs pos="28571">
                  <a:srgbClr val="FF3300">
                    <a:alpha val="24833"/>
                  </a:srgbClr>
                </a:gs>
                <a:gs pos="42857">
                  <a:srgbClr val="FF3300">
                    <a:alpha val="17075"/>
                  </a:srgbClr>
                </a:gs>
                <a:gs pos="57143">
                  <a:srgbClr val="FF3300">
                    <a:alpha val="9855"/>
                  </a:srgbClr>
                </a:gs>
                <a:gs pos="71429">
                  <a:srgbClr val="FF3300">
                    <a:alpha val="4740"/>
                  </a:srgbClr>
                </a:gs>
                <a:gs pos="85714">
                  <a:srgbClr val="FF3300">
                    <a:alpha val="1902"/>
                  </a:srgbClr>
                </a:gs>
                <a:gs pos="100000">
                  <a:srgbClr val="FF3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9675189">
              <a:off x="1491169" y="614102"/>
              <a:ext cx="926027" cy="823576"/>
            </a:xfrm>
            <a:prstGeom prst="ellipse">
              <a:avLst/>
            </a:prstGeom>
            <a:gradFill>
              <a:gsLst>
                <a:gs pos="0">
                  <a:srgbClr val="FF8300">
                    <a:alpha val="32905"/>
                  </a:srgbClr>
                </a:gs>
                <a:gs pos="14286">
                  <a:srgbClr val="FF8300">
                    <a:alpha val="30704"/>
                  </a:srgbClr>
                </a:gs>
                <a:gs pos="28571">
                  <a:srgbClr val="FF8300">
                    <a:alpha val="24783"/>
                  </a:srgbClr>
                </a:gs>
                <a:gs pos="42857">
                  <a:srgbClr val="FF8300">
                    <a:alpha val="17039"/>
                  </a:srgbClr>
                </a:gs>
                <a:gs pos="57143">
                  <a:srgbClr val="FF8300">
                    <a:alpha val="9833"/>
                  </a:srgbClr>
                </a:gs>
                <a:gs pos="71429">
                  <a:srgbClr val="FF8300">
                    <a:alpha val="4730"/>
                  </a:srgbClr>
                </a:gs>
                <a:gs pos="85714">
                  <a:srgbClr val="FF8300">
                    <a:alpha val="1898"/>
                  </a:srgbClr>
                </a:gs>
                <a:gs pos="100000">
                  <a:srgbClr val="FF83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4486743">
              <a:off x="1273252" y="527308"/>
              <a:ext cx="887077" cy="807538"/>
            </a:xfrm>
            <a:prstGeom prst="ellipse">
              <a:avLst/>
            </a:prstGeom>
            <a:gradFill>
              <a:gsLst>
                <a:gs pos="0">
                  <a:srgbClr val="FF6700">
                    <a:alpha val="28642"/>
                  </a:srgbClr>
                </a:gs>
                <a:gs pos="14286">
                  <a:srgbClr val="FF6700">
                    <a:alpha val="26668"/>
                  </a:srgbClr>
                </a:gs>
                <a:gs pos="28571">
                  <a:srgbClr val="FF6700">
                    <a:alpha val="21403"/>
                  </a:srgbClr>
                </a:gs>
                <a:gs pos="42857">
                  <a:srgbClr val="FF6700">
                    <a:alpha val="14612"/>
                  </a:srgbClr>
                </a:gs>
                <a:gs pos="57143">
                  <a:srgbClr val="FF6700">
                    <a:alpha val="8381"/>
                  </a:srgbClr>
                </a:gs>
                <a:gs pos="71429">
                  <a:srgbClr val="FF6700">
                    <a:alpha val="4014"/>
                  </a:srgbClr>
                </a:gs>
                <a:gs pos="85714">
                  <a:srgbClr val="FF6700">
                    <a:alpha val="1607"/>
                  </a:srgbClr>
                </a:gs>
                <a:gs pos="100000">
                  <a:srgbClr val="FF6700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4638995">
              <a:off x="1128853" y="474979"/>
              <a:ext cx="840932" cy="775197"/>
            </a:xfrm>
            <a:prstGeom prst="ellipse">
              <a:avLst/>
            </a:prstGeom>
            <a:gradFill>
              <a:gsLst>
                <a:gs pos="0">
                  <a:srgbClr val="FF0000">
                    <a:alpha val="24037"/>
                  </a:srgbClr>
                </a:gs>
                <a:gs pos="14286">
                  <a:srgbClr val="FF0000">
                    <a:alpha val="22329"/>
                  </a:srgbClr>
                </a:gs>
                <a:gs pos="28571">
                  <a:srgbClr val="FF0000">
                    <a:alpha val="17815"/>
                  </a:srgbClr>
                </a:gs>
                <a:gs pos="42857">
                  <a:srgbClr val="FF0000">
                    <a:alpha val="12075"/>
                  </a:srgbClr>
                </a:gs>
                <a:gs pos="57143">
                  <a:srgbClr val="FF0000">
                    <a:alpha val="6882"/>
                  </a:srgbClr>
                </a:gs>
                <a:gs pos="71429">
                  <a:srgbClr val="FF0000">
                    <a:alpha val="3283"/>
                  </a:srgbClr>
                </a:gs>
                <a:gs pos="85714">
                  <a:srgbClr val="FF0000">
                    <a:alpha val="1311"/>
                  </a:srgbClr>
                </a:gs>
                <a:gs pos="100000">
                  <a:srgbClr val="FF0000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9235262">
              <a:off x="1021292" y="478365"/>
              <a:ext cx="849946" cy="756853"/>
            </a:xfrm>
            <a:prstGeom prst="ellipse">
              <a:avLst/>
            </a:prstGeom>
            <a:gradFill>
              <a:gsLst>
                <a:gs pos="0">
                  <a:srgbClr val="FFFF00">
                    <a:alpha val="15153"/>
                  </a:srgbClr>
                </a:gs>
                <a:gs pos="14286">
                  <a:srgbClr val="FFFF00">
                    <a:alpha val="14018"/>
                  </a:srgbClr>
                </a:gs>
                <a:gs pos="28571">
                  <a:srgbClr val="FFFF00">
                    <a:alpha val="11065"/>
                  </a:srgbClr>
                </a:gs>
                <a:gs pos="42857">
                  <a:srgbClr val="FFFF00">
                    <a:alpha val="7403"/>
                  </a:srgbClr>
                </a:gs>
                <a:gs pos="57143">
                  <a:srgbClr val="FFFF00">
                    <a:alpha val="4172"/>
                  </a:srgbClr>
                </a:gs>
                <a:gs pos="71429">
                  <a:srgbClr val="FFFF00">
                    <a:alpha val="1975"/>
                  </a:srgbClr>
                </a:gs>
                <a:gs pos="85714">
                  <a:srgbClr val="FFFF00">
                    <a:alpha val="786"/>
                  </a:srgbClr>
                </a:gs>
                <a:gs pos="100000">
                  <a:srgbClr val="FFFF00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9977733">
              <a:off x="684038" y="652632"/>
              <a:ext cx="841392" cy="631570"/>
            </a:xfrm>
            <a:prstGeom prst="ellipse">
              <a:avLst/>
            </a:prstGeom>
            <a:gradFill>
              <a:gsLst>
                <a:gs pos="0">
                  <a:srgbClr val="FFFF00">
                    <a:alpha val="25605"/>
                  </a:srgbClr>
                </a:gs>
                <a:gs pos="14286">
                  <a:srgbClr val="FFFF00">
                    <a:alpha val="23804"/>
                  </a:srgbClr>
                </a:gs>
                <a:gs pos="28571">
                  <a:srgbClr val="FFFF00">
                    <a:alpha val="19030"/>
                  </a:srgbClr>
                </a:gs>
                <a:gs pos="42857">
                  <a:srgbClr val="FFFF00">
                    <a:alpha val="12930"/>
                  </a:srgbClr>
                </a:gs>
                <a:gs pos="57143">
                  <a:srgbClr val="FFFF00">
                    <a:alpha val="7385"/>
                  </a:srgbClr>
                </a:gs>
                <a:gs pos="71429">
                  <a:srgbClr val="FFFF00">
                    <a:alpha val="3527"/>
                  </a:srgbClr>
                </a:gs>
                <a:gs pos="85714">
                  <a:srgbClr val="FFFF00">
                    <a:alpha val="1410"/>
                  </a:srgbClr>
                </a:gs>
                <a:gs pos="100000">
                  <a:srgbClr val="FFFF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7659458">
              <a:off x="422043" y="574230"/>
              <a:ext cx="789712" cy="683290"/>
            </a:xfrm>
            <a:prstGeom prst="ellipse">
              <a:avLst/>
            </a:prstGeom>
            <a:gradFill>
              <a:gsLst>
                <a:gs pos="0">
                  <a:srgbClr val="FF3100">
                    <a:alpha val="14402"/>
                  </a:srgbClr>
                </a:gs>
                <a:gs pos="14286">
                  <a:srgbClr val="FF3100">
                    <a:alpha val="13318"/>
                  </a:srgbClr>
                </a:gs>
                <a:gs pos="28571">
                  <a:srgbClr val="FF3100">
                    <a:alpha val="10504"/>
                  </a:srgbClr>
                </a:gs>
                <a:gs pos="42857">
                  <a:srgbClr val="FF3100">
                    <a:alpha val="7021"/>
                  </a:srgbClr>
                </a:gs>
                <a:gs pos="57143">
                  <a:srgbClr val="FF3100">
                    <a:alpha val="3953"/>
                  </a:srgbClr>
                </a:gs>
                <a:gs pos="71429">
                  <a:srgbClr val="FF3100">
                    <a:alpha val="1870"/>
                  </a:srgbClr>
                </a:gs>
                <a:gs pos="85714">
                  <a:srgbClr val="FF3100">
                    <a:alpha val="744"/>
                  </a:srgbClr>
                </a:gs>
                <a:gs pos="100000">
                  <a:srgbClr val="FF3100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6848937">
              <a:off x="258780" y="652777"/>
              <a:ext cx="718060" cy="513595"/>
            </a:xfrm>
            <a:prstGeom prst="ellipse">
              <a:avLst/>
            </a:prstGeom>
            <a:gradFill>
              <a:gsLst>
                <a:gs pos="0">
                  <a:srgbClr val="FFFF00">
                    <a:alpha val="25497"/>
                  </a:srgbClr>
                </a:gs>
                <a:gs pos="14286">
                  <a:srgbClr val="FFFF00">
                    <a:alpha val="23702"/>
                  </a:srgbClr>
                </a:gs>
                <a:gs pos="28571">
                  <a:srgbClr val="FFFF00">
                    <a:alpha val="18946"/>
                  </a:srgbClr>
                </a:gs>
                <a:gs pos="42857">
                  <a:srgbClr val="FFFF00">
                    <a:alpha val="12871"/>
                  </a:srgbClr>
                </a:gs>
                <a:gs pos="57143">
                  <a:srgbClr val="FFFF00">
                    <a:alpha val="7350"/>
                  </a:srgbClr>
                </a:gs>
                <a:gs pos="71429">
                  <a:srgbClr val="FFFF00">
                    <a:alpha val="3510"/>
                  </a:srgbClr>
                </a:gs>
                <a:gs pos="85714">
                  <a:srgbClr val="FFFF00">
                    <a:alpha val="1403"/>
                  </a:srgbClr>
                </a:gs>
                <a:gs pos="100000">
                  <a:srgbClr val="FFFF00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7437879">
              <a:off x="18861" y="732805"/>
              <a:ext cx="876535" cy="314968"/>
            </a:xfrm>
            <a:prstGeom prst="ellipse">
              <a:avLst/>
            </a:prstGeom>
            <a:gradFill>
              <a:gsLst>
                <a:gs pos="0">
                  <a:srgbClr val="FFFF00">
                    <a:alpha val="26564"/>
                  </a:srgbClr>
                </a:gs>
                <a:gs pos="14286">
                  <a:srgbClr val="FFFF00">
                    <a:alpha val="24707"/>
                  </a:srgbClr>
                </a:gs>
                <a:gs pos="28571">
                  <a:srgbClr val="FFFF00">
                    <a:alpha val="19776"/>
                  </a:srgbClr>
                </a:gs>
                <a:gs pos="42857">
                  <a:srgbClr val="FFFF00">
                    <a:alpha val="13457"/>
                  </a:srgbClr>
                </a:gs>
                <a:gs pos="57143">
                  <a:srgbClr val="FFFF00">
                    <a:alpha val="7696"/>
                  </a:srgbClr>
                </a:gs>
                <a:gs pos="71429">
                  <a:srgbClr val="FFFF00">
                    <a:alpha val="3679"/>
                  </a:srgbClr>
                </a:gs>
                <a:gs pos="85714">
                  <a:srgbClr val="FFFF00">
                    <a:alpha val="1471"/>
                  </a:srgbClr>
                </a:gs>
                <a:gs pos="100000">
                  <a:srgbClr val="FFFF00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7508982">
              <a:off x="-335890" y="910464"/>
              <a:ext cx="904240" cy="1985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3062459">
              <a:off x="2497107" y="461620"/>
              <a:ext cx="868744" cy="5297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-8543929">
              <a:off x="2302388" y="394360"/>
              <a:ext cx="913966" cy="730456"/>
            </a:xfrm>
            <a:prstGeom prst="ellipse">
              <a:avLst/>
            </a:prstGeom>
            <a:gradFill>
              <a:gsLst>
                <a:gs pos="0">
                  <a:srgbClr val="FF9000">
                    <a:alpha val="32968"/>
                  </a:srgbClr>
                </a:gs>
                <a:gs pos="14286">
                  <a:srgbClr val="FF9000">
                    <a:alpha val="30764"/>
                  </a:srgbClr>
                </a:gs>
                <a:gs pos="28571">
                  <a:srgbClr val="FF9000">
                    <a:alpha val="24833"/>
                  </a:srgbClr>
                </a:gs>
                <a:gs pos="42857">
                  <a:srgbClr val="FF9000">
                    <a:alpha val="17075"/>
                  </a:srgbClr>
                </a:gs>
                <a:gs pos="57143">
                  <a:srgbClr val="FF9000">
                    <a:alpha val="9855"/>
                  </a:srgbClr>
                </a:gs>
                <a:gs pos="71429">
                  <a:srgbClr val="FF9000">
                    <a:alpha val="4740"/>
                  </a:srgbClr>
                </a:gs>
                <a:gs pos="85714">
                  <a:srgbClr val="FF9000">
                    <a:alpha val="1902"/>
                  </a:srgbClr>
                </a:gs>
                <a:gs pos="100000">
                  <a:srgbClr val="FF9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-8497765">
              <a:off x="2078157" y="330509"/>
              <a:ext cx="922677" cy="88353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-9813958">
              <a:off x="1879815" y="350985"/>
              <a:ext cx="922155" cy="803796"/>
            </a:xfrm>
            <a:prstGeom prst="ellipse">
              <a:avLst/>
            </a:prstGeom>
            <a:gradFill>
              <a:gsLst>
                <a:gs pos="0">
                  <a:srgbClr val="FF4800">
                    <a:alpha val="32968"/>
                  </a:srgbClr>
                </a:gs>
                <a:gs pos="14286">
                  <a:srgbClr val="FF4800">
                    <a:alpha val="30764"/>
                  </a:srgbClr>
                </a:gs>
                <a:gs pos="28571">
                  <a:srgbClr val="FF4800">
                    <a:alpha val="24833"/>
                  </a:srgbClr>
                </a:gs>
                <a:gs pos="42857">
                  <a:srgbClr val="FF4800">
                    <a:alpha val="17075"/>
                  </a:srgbClr>
                </a:gs>
                <a:gs pos="57143">
                  <a:srgbClr val="FF4800">
                    <a:alpha val="9855"/>
                  </a:srgbClr>
                </a:gs>
                <a:gs pos="71429">
                  <a:srgbClr val="FF4800">
                    <a:alpha val="4740"/>
                  </a:srgbClr>
                </a:gs>
                <a:gs pos="85714">
                  <a:srgbClr val="FF4800">
                    <a:alpha val="1902"/>
                  </a:srgbClr>
                </a:gs>
                <a:gs pos="100000">
                  <a:srgbClr val="FF4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9140715">
              <a:off x="1696817" y="321263"/>
              <a:ext cx="889371" cy="774138"/>
            </a:xfrm>
            <a:prstGeom prst="ellipse">
              <a:avLst/>
            </a:prstGeom>
            <a:gradFill>
              <a:gsLst>
                <a:gs pos="0">
                  <a:srgbClr val="FFA900">
                    <a:alpha val="32968"/>
                  </a:srgbClr>
                </a:gs>
                <a:gs pos="14286">
                  <a:srgbClr val="FFA900">
                    <a:alpha val="30764"/>
                  </a:srgbClr>
                </a:gs>
                <a:gs pos="28571">
                  <a:srgbClr val="FFA900">
                    <a:alpha val="24833"/>
                  </a:srgbClr>
                </a:gs>
                <a:gs pos="42857">
                  <a:srgbClr val="FFA900">
                    <a:alpha val="17075"/>
                  </a:srgbClr>
                </a:gs>
                <a:gs pos="57143">
                  <a:srgbClr val="FFA900">
                    <a:alpha val="9855"/>
                  </a:srgbClr>
                </a:gs>
                <a:gs pos="71429">
                  <a:srgbClr val="FFA900">
                    <a:alpha val="4740"/>
                  </a:srgbClr>
                </a:gs>
                <a:gs pos="85714">
                  <a:srgbClr val="FFA900">
                    <a:alpha val="1902"/>
                  </a:srgbClr>
                </a:gs>
                <a:gs pos="100000">
                  <a:srgbClr val="FFA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-8556801">
              <a:off x="1529843" y="311053"/>
              <a:ext cx="903344" cy="768254"/>
            </a:xfrm>
            <a:prstGeom prst="ellipse">
              <a:avLst/>
            </a:prstGeom>
            <a:gradFill>
              <a:gsLst>
                <a:gs pos="0">
                  <a:srgbClr val="FF1000">
                    <a:alpha val="32968"/>
                  </a:srgbClr>
                </a:gs>
                <a:gs pos="14286">
                  <a:srgbClr val="FF1000">
                    <a:alpha val="30764"/>
                  </a:srgbClr>
                </a:gs>
                <a:gs pos="28571">
                  <a:srgbClr val="FF1000">
                    <a:alpha val="24833"/>
                  </a:srgbClr>
                </a:gs>
                <a:gs pos="42857">
                  <a:srgbClr val="FF1000">
                    <a:alpha val="17075"/>
                  </a:srgbClr>
                </a:gs>
                <a:gs pos="57143">
                  <a:srgbClr val="FF1000">
                    <a:alpha val="9855"/>
                  </a:srgbClr>
                </a:gs>
                <a:gs pos="71429">
                  <a:srgbClr val="FF1000">
                    <a:alpha val="4740"/>
                  </a:srgbClr>
                </a:gs>
                <a:gs pos="85714">
                  <a:srgbClr val="FF1000">
                    <a:alpha val="1902"/>
                  </a:srgbClr>
                </a:gs>
                <a:gs pos="100000">
                  <a:srgbClr val="FF1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8972043">
              <a:off x="1254321" y="230994"/>
              <a:ext cx="881945" cy="852202"/>
            </a:xfrm>
            <a:prstGeom prst="ellipse">
              <a:avLst/>
            </a:prstGeom>
            <a:gradFill>
              <a:gsLst>
                <a:gs pos="0">
                  <a:srgbClr val="FFE600">
                    <a:alpha val="32968"/>
                  </a:srgbClr>
                </a:gs>
                <a:gs pos="14286">
                  <a:srgbClr val="FFE600">
                    <a:alpha val="30764"/>
                  </a:srgbClr>
                </a:gs>
                <a:gs pos="28571">
                  <a:srgbClr val="FFE600">
                    <a:alpha val="24833"/>
                  </a:srgbClr>
                </a:gs>
                <a:gs pos="42857">
                  <a:srgbClr val="FFE600">
                    <a:alpha val="17075"/>
                  </a:srgbClr>
                </a:gs>
                <a:gs pos="57143">
                  <a:srgbClr val="FFE600">
                    <a:alpha val="9855"/>
                  </a:srgbClr>
                </a:gs>
                <a:gs pos="71429">
                  <a:srgbClr val="FFE600">
                    <a:alpha val="4740"/>
                  </a:srgbClr>
                </a:gs>
                <a:gs pos="85714">
                  <a:srgbClr val="FFE600">
                    <a:alpha val="1902"/>
                  </a:srgbClr>
                </a:gs>
                <a:gs pos="100000">
                  <a:srgbClr val="FFE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4121288">
              <a:off x="1158301" y="275453"/>
              <a:ext cx="841975" cy="713971"/>
            </a:xfrm>
            <a:prstGeom prst="ellipse">
              <a:avLst/>
            </a:prstGeom>
            <a:gradFill>
              <a:gsLst>
                <a:gs pos="0">
                  <a:srgbClr val="FF4800">
                    <a:alpha val="32968"/>
                  </a:srgbClr>
                </a:gs>
                <a:gs pos="14286">
                  <a:srgbClr val="FF4800">
                    <a:alpha val="30764"/>
                  </a:srgbClr>
                </a:gs>
                <a:gs pos="28571">
                  <a:srgbClr val="FF4800">
                    <a:alpha val="24833"/>
                  </a:srgbClr>
                </a:gs>
                <a:gs pos="42857">
                  <a:srgbClr val="FF4800">
                    <a:alpha val="17075"/>
                  </a:srgbClr>
                </a:gs>
                <a:gs pos="57143">
                  <a:srgbClr val="FF4800">
                    <a:alpha val="9855"/>
                  </a:srgbClr>
                </a:gs>
                <a:gs pos="71429">
                  <a:srgbClr val="FF4800">
                    <a:alpha val="4740"/>
                  </a:srgbClr>
                </a:gs>
                <a:gs pos="85714">
                  <a:srgbClr val="FF4800">
                    <a:alpha val="1902"/>
                  </a:srgbClr>
                </a:gs>
                <a:gs pos="100000">
                  <a:srgbClr val="FF4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-10779197">
              <a:off x="923859" y="355196"/>
              <a:ext cx="892187" cy="740322"/>
            </a:xfrm>
            <a:prstGeom prst="ellipse">
              <a:avLst/>
            </a:prstGeom>
            <a:gradFill>
              <a:gsLst>
                <a:gs pos="0">
                  <a:srgbClr val="FF9F00">
                    <a:alpha val="24617"/>
                  </a:srgbClr>
                </a:gs>
                <a:gs pos="14286">
                  <a:srgbClr val="FF9F00">
                    <a:alpha val="22874"/>
                  </a:srgbClr>
                </a:gs>
                <a:gs pos="28571">
                  <a:srgbClr val="FF9F00">
                    <a:alpha val="18263"/>
                  </a:srgbClr>
                </a:gs>
                <a:gs pos="42857">
                  <a:srgbClr val="FF9F00">
                    <a:alpha val="12390"/>
                  </a:srgbClr>
                </a:gs>
                <a:gs pos="57143">
                  <a:srgbClr val="FF9F00">
                    <a:alpha val="7067"/>
                  </a:srgbClr>
                </a:gs>
                <a:gs pos="71429">
                  <a:srgbClr val="FF9F00">
                    <a:alpha val="3373"/>
                  </a:srgbClr>
                </a:gs>
                <a:gs pos="85714">
                  <a:srgbClr val="FF9F00">
                    <a:alpha val="1348"/>
                  </a:srgbClr>
                </a:gs>
                <a:gs pos="100000">
                  <a:srgbClr val="FF9F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7631038">
              <a:off x="760346" y="277059"/>
              <a:ext cx="899962" cy="662568"/>
            </a:xfrm>
            <a:prstGeom prst="ellipse">
              <a:avLst/>
            </a:prstGeom>
            <a:gradFill>
              <a:gsLst>
                <a:gs pos="0">
                  <a:srgbClr val="FFFF00">
                    <a:alpha val="19338"/>
                  </a:srgbClr>
                </a:gs>
                <a:gs pos="14286">
                  <a:srgbClr val="FFFF00">
                    <a:alpha val="17923"/>
                  </a:srgbClr>
                </a:gs>
                <a:gs pos="28571">
                  <a:srgbClr val="FFFF00">
                    <a:alpha val="14218"/>
                  </a:srgbClr>
                </a:gs>
                <a:gs pos="42857">
                  <a:srgbClr val="FFFF00">
                    <a:alpha val="9570"/>
                  </a:srgbClr>
                </a:gs>
                <a:gs pos="57143">
                  <a:srgbClr val="FFFF00">
                    <a:alpha val="5421"/>
                  </a:srgbClr>
                </a:gs>
                <a:gs pos="71429">
                  <a:srgbClr val="FFFF00">
                    <a:alpha val="2575"/>
                  </a:srgbClr>
                </a:gs>
                <a:gs pos="85714">
                  <a:srgbClr val="FFFF00">
                    <a:alpha val="1026"/>
                  </a:srgbClr>
                </a:gs>
                <a:gs pos="100000">
                  <a:srgbClr val="FFFF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8208214">
              <a:off x="559404" y="368562"/>
              <a:ext cx="744341" cy="602642"/>
            </a:xfrm>
            <a:prstGeom prst="ellipse">
              <a:avLst/>
            </a:prstGeom>
            <a:gradFill>
              <a:gsLst>
                <a:gs pos="0">
                  <a:srgbClr val="FFFF00">
                    <a:alpha val="22547"/>
                  </a:srgbClr>
                </a:gs>
                <a:gs pos="14286">
                  <a:srgbClr val="FFFF00">
                    <a:alpha val="20930"/>
                  </a:srgbClr>
                </a:gs>
                <a:gs pos="28571">
                  <a:srgbClr val="FFFF00">
                    <a:alpha val="16668"/>
                  </a:srgbClr>
                </a:gs>
                <a:gs pos="42857">
                  <a:srgbClr val="FFFF00">
                    <a:alpha val="11272"/>
                  </a:srgbClr>
                </a:gs>
                <a:gs pos="57143">
                  <a:srgbClr val="FFFF00">
                    <a:alpha val="6412"/>
                  </a:srgbClr>
                </a:gs>
                <a:gs pos="71429">
                  <a:srgbClr val="FFFF00">
                    <a:alpha val="3054"/>
                  </a:srgbClr>
                </a:gs>
                <a:gs pos="85714">
                  <a:srgbClr val="FFFF00">
                    <a:alpha val="1219"/>
                  </a:srgbClr>
                </a:gs>
                <a:gs pos="100000">
                  <a:srgbClr val="FFFF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8479219">
              <a:off x="307422" y="487077"/>
              <a:ext cx="742880" cy="392892"/>
            </a:xfrm>
            <a:prstGeom prst="ellipse">
              <a:avLst/>
            </a:prstGeom>
            <a:gradFill>
              <a:gsLst>
                <a:gs pos="0">
                  <a:srgbClr val="FFFF00">
                    <a:alpha val="22339"/>
                  </a:srgbClr>
                </a:gs>
                <a:gs pos="14286">
                  <a:srgbClr val="FFFF00">
                    <a:alpha val="20734"/>
                  </a:srgbClr>
                </a:gs>
                <a:gs pos="28571">
                  <a:srgbClr val="FFFF00">
                    <a:alpha val="16508"/>
                  </a:srgbClr>
                </a:gs>
                <a:gs pos="42857">
                  <a:srgbClr val="FFFF00">
                    <a:alpha val="11161"/>
                  </a:srgbClr>
                </a:gs>
                <a:gs pos="57143">
                  <a:srgbClr val="FFFF00">
                    <a:alpha val="6347"/>
                  </a:srgbClr>
                </a:gs>
                <a:gs pos="71429">
                  <a:srgbClr val="FFFF00">
                    <a:alpha val="3023"/>
                  </a:srgbClr>
                </a:gs>
                <a:gs pos="85714">
                  <a:srgbClr val="FFFF00">
                    <a:alpha val="1206"/>
                  </a:srgbClr>
                </a:gs>
                <a:gs pos="100000">
                  <a:srgbClr val="FFFF00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7934369">
              <a:off x="71918" y="540381"/>
              <a:ext cx="1008163" cy="311822"/>
            </a:xfrm>
            <a:prstGeom prst="ellipse">
              <a:avLst/>
            </a:prstGeom>
            <a:gradFill>
              <a:gsLst>
                <a:gs pos="0">
                  <a:srgbClr val="FF0000">
                    <a:alpha val="27131"/>
                  </a:srgbClr>
                </a:gs>
                <a:gs pos="14286">
                  <a:srgbClr val="FF0000">
                    <a:alpha val="25242"/>
                  </a:srgbClr>
                </a:gs>
                <a:gs pos="28571">
                  <a:srgbClr val="FF0000">
                    <a:alpha val="20218"/>
                  </a:srgbClr>
                </a:gs>
                <a:gs pos="42857">
                  <a:srgbClr val="FF0000">
                    <a:alpha val="13770"/>
                  </a:srgbClr>
                </a:gs>
                <a:gs pos="57143">
                  <a:srgbClr val="FF0000">
                    <a:alpha val="7881"/>
                  </a:srgbClr>
                </a:gs>
                <a:gs pos="71429">
                  <a:srgbClr val="FF0000">
                    <a:alpha val="3770"/>
                  </a:srgbClr>
                </a:gs>
                <a:gs pos="85714">
                  <a:srgbClr val="FF0000">
                    <a:alpha val="1508"/>
                  </a:srgbClr>
                </a:gs>
                <a:gs pos="100000">
                  <a:srgbClr val="FF0000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8312604">
              <a:off x="-310665" y="704528"/>
              <a:ext cx="902077" cy="247076"/>
            </a:xfrm>
            <a:prstGeom prst="ellipse">
              <a:avLst/>
            </a:prstGeom>
            <a:gradFill>
              <a:gsLst>
                <a:gs pos="0">
                  <a:srgbClr val="000000">
                    <a:alpha val="6337"/>
                  </a:srgbClr>
                </a:gs>
                <a:gs pos="14286">
                  <a:srgbClr val="000000">
                    <a:alpha val="5840"/>
                  </a:srgbClr>
                </a:gs>
                <a:gs pos="28571">
                  <a:srgbClr val="000000">
                    <a:alpha val="4565"/>
                  </a:srgbClr>
                </a:gs>
                <a:gs pos="42857">
                  <a:srgbClr val="000000">
                    <a:alpha val="3018"/>
                  </a:srgbClr>
                </a:gs>
                <a:gs pos="57143">
                  <a:srgbClr val="000000">
                    <a:alpha val="1684"/>
                  </a:srgbClr>
                </a:gs>
                <a:gs pos="71429">
                  <a:srgbClr val="000000">
                    <a:alpha val="792"/>
                  </a:srgbClr>
                </a:gs>
                <a:gs pos="85714">
                  <a:srgbClr val="000000">
                    <a:alpha val="314"/>
                  </a:srgbClr>
                </a:gs>
                <a:gs pos="100000">
                  <a:srgbClr val="0000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4060494">
              <a:off x="2997385" y="483145"/>
              <a:ext cx="587040" cy="226930"/>
            </a:xfrm>
            <a:prstGeom prst="ellipse">
              <a:avLst/>
            </a:prstGeom>
            <a:gradFill>
              <a:gsLst>
                <a:gs pos="0">
                  <a:srgbClr val="000000">
                    <a:alpha val="20876"/>
                  </a:srgbClr>
                </a:gs>
                <a:gs pos="14286">
                  <a:srgbClr val="000000">
                    <a:alpha val="19363"/>
                  </a:srgbClr>
                </a:gs>
                <a:gs pos="28571">
                  <a:srgbClr val="000000">
                    <a:alpha val="15389"/>
                  </a:srgbClr>
                </a:gs>
                <a:gs pos="42857">
                  <a:srgbClr val="000000">
                    <a:alpha val="10381"/>
                  </a:srgbClr>
                </a:gs>
                <a:gs pos="57143">
                  <a:srgbClr val="000000">
                    <a:alpha val="5893"/>
                  </a:srgbClr>
                </a:gs>
                <a:gs pos="71429">
                  <a:srgbClr val="000000">
                    <a:alpha val="2803"/>
                  </a:srgbClr>
                </a:gs>
                <a:gs pos="85714">
                  <a:srgbClr val="000000">
                    <a:alpha val="1118"/>
                  </a:srgbClr>
                </a:gs>
                <a:gs pos="100000">
                  <a:srgbClr val="0000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9453359">
              <a:off x="2603053" y="354439"/>
              <a:ext cx="561230" cy="40502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-8479053">
              <a:off x="2370179" y="370932"/>
              <a:ext cx="906316" cy="454663"/>
            </a:xfrm>
            <a:prstGeom prst="ellipse">
              <a:avLst/>
            </a:prstGeom>
            <a:gradFill>
              <a:gsLst>
                <a:gs pos="0">
                  <a:srgbClr val="FF9F00">
                    <a:alpha val="32968"/>
                  </a:srgbClr>
                </a:gs>
                <a:gs pos="14286">
                  <a:srgbClr val="FF9F00">
                    <a:alpha val="30764"/>
                  </a:srgbClr>
                </a:gs>
                <a:gs pos="28571">
                  <a:srgbClr val="FF9F00">
                    <a:alpha val="24833"/>
                  </a:srgbClr>
                </a:gs>
                <a:gs pos="42857">
                  <a:srgbClr val="FF9F00">
                    <a:alpha val="17075"/>
                  </a:srgbClr>
                </a:gs>
                <a:gs pos="57143">
                  <a:srgbClr val="FF9F00">
                    <a:alpha val="9855"/>
                  </a:srgbClr>
                </a:gs>
                <a:gs pos="71429">
                  <a:srgbClr val="FF9F00">
                    <a:alpha val="4740"/>
                  </a:srgbClr>
                </a:gs>
                <a:gs pos="85714">
                  <a:srgbClr val="FF9F00">
                    <a:alpha val="1902"/>
                  </a:srgbClr>
                </a:gs>
                <a:gs pos="100000">
                  <a:srgbClr val="FF9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-9327148">
              <a:off x="2019980" y="196211"/>
              <a:ext cx="869750" cy="683046"/>
            </a:xfrm>
            <a:prstGeom prst="ellipse">
              <a:avLst/>
            </a:prstGeom>
            <a:gradFill>
              <a:gsLst>
                <a:gs pos="0">
                  <a:srgbClr val="FFFD00">
                    <a:alpha val="32968"/>
                  </a:srgbClr>
                </a:gs>
                <a:gs pos="14286">
                  <a:srgbClr val="FFFD00">
                    <a:alpha val="30764"/>
                  </a:srgbClr>
                </a:gs>
                <a:gs pos="28571">
                  <a:srgbClr val="FFFD00">
                    <a:alpha val="24833"/>
                  </a:srgbClr>
                </a:gs>
                <a:gs pos="42857">
                  <a:srgbClr val="FFFD00">
                    <a:alpha val="17075"/>
                  </a:srgbClr>
                </a:gs>
                <a:gs pos="57143">
                  <a:srgbClr val="FFFD00">
                    <a:alpha val="9855"/>
                  </a:srgbClr>
                </a:gs>
                <a:gs pos="71429">
                  <a:srgbClr val="FFFD00">
                    <a:alpha val="4740"/>
                  </a:srgbClr>
                </a:gs>
                <a:gs pos="85714">
                  <a:srgbClr val="FFFD00">
                    <a:alpha val="1902"/>
                  </a:srgbClr>
                </a:gs>
                <a:gs pos="100000">
                  <a:srgbClr val="FFF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-9235041">
              <a:off x="1984927" y="186990"/>
              <a:ext cx="875448" cy="7097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3410037">
              <a:off x="1650166" y="153525"/>
              <a:ext cx="904764" cy="834011"/>
            </a:xfrm>
            <a:prstGeom prst="ellipse">
              <a:avLst/>
            </a:prstGeom>
            <a:gradFill>
              <a:gsLst>
                <a:gs pos="0">
                  <a:srgbClr val="FF0000">
                    <a:alpha val="27737"/>
                  </a:srgbClr>
                </a:gs>
                <a:gs pos="14286">
                  <a:srgbClr val="FF0000">
                    <a:alpha val="25813"/>
                  </a:srgbClr>
                </a:gs>
                <a:gs pos="28571">
                  <a:srgbClr val="FF0000">
                    <a:alpha val="20692"/>
                  </a:srgbClr>
                </a:gs>
                <a:gs pos="42857">
                  <a:srgbClr val="FF0000">
                    <a:alpha val="14106"/>
                  </a:srgbClr>
                </a:gs>
                <a:gs pos="57143">
                  <a:srgbClr val="FF0000">
                    <a:alpha val="8081"/>
                  </a:srgbClr>
                </a:gs>
                <a:gs pos="71429">
                  <a:srgbClr val="FF0000">
                    <a:alpha val="3867"/>
                  </a:srgbClr>
                </a:gs>
                <a:gs pos="85714">
                  <a:srgbClr val="FF0000">
                    <a:alpha val="1548"/>
                  </a:srgbClr>
                </a:gs>
                <a:gs pos="100000">
                  <a:srgbClr val="FF0000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3051792">
              <a:off x="1523298" y="209950"/>
              <a:ext cx="882810" cy="787312"/>
            </a:xfrm>
            <a:prstGeom prst="ellipse">
              <a:avLst/>
            </a:prstGeom>
            <a:gradFill>
              <a:gsLst>
                <a:gs pos="0">
                  <a:srgbClr val="FF9F00">
                    <a:alpha val="32968"/>
                  </a:srgbClr>
                </a:gs>
                <a:gs pos="14286">
                  <a:srgbClr val="FF9F00">
                    <a:alpha val="30764"/>
                  </a:srgbClr>
                </a:gs>
                <a:gs pos="28571">
                  <a:srgbClr val="FF9F00">
                    <a:alpha val="24833"/>
                  </a:srgbClr>
                </a:gs>
                <a:gs pos="42857">
                  <a:srgbClr val="FF9F00">
                    <a:alpha val="17075"/>
                  </a:srgbClr>
                </a:gs>
                <a:gs pos="57143">
                  <a:srgbClr val="FF9F00">
                    <a:alpha val="9855"/>
                  </a:srgbClr>
                </a:gs>
                <a:gs pos="71429">
                  <a:srgbClr val="FF9F00">
                    <a:alpha val="4740"/>
                  </a:srgbClr>
                </a:gs>
                <a:gs pos="85714">
                  <a:srgbClr val="FF9F00">
                    <a:alpha val="1902"/>
                  </a:srgbClr>
                </a:gs>
                <a:gs pos="100000">
                  <a:srgbClr val="FF9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9298302">
              <a:off x="1249638" y="163998"/>
              <a:ext cx="886301" cy="7859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10180834">
              <a:off x="1106348" y="158697"/>
              <a:ext cx="807826" cy="732607"/>
            </a:xfrm>
            <a:prstGeom prst="ellipse">
              <a:avLst/>
            </a:prstGeom>
            <a:gradFill>
              <a:gsLst>
                <a:gs pos="0">
                  <a:srgbClr val="FFAE00">
                    <a:alpha val="32008"/>
                  </a:srgbClr>
                </a:gs>
                <a:gs pos="14286">
                  <a:srgbClr val="FFAE00">
                    <a:alpha val="29853"/>
                  </a:srgbClr>
                </a:gs>
                <a:gs pos="28571">
                  <a:srgbClr val="FFAE00">
                    <a:alpha val="24066"/>
                  </a:srgbClr>
                </a:gs>
                <a:gs pos="42857">
                  <a:srgbClr val="FFAE00">
                    <a:alpha val="16521"/>
                  </a:srgbClr>
                </a:gs>
                <a:gs pos="57143">
                  <a:srgbClr val="FFAE00">
                    <a:alpha val="9522"/>
                  </a:srgbClr>
                </a:gs>
                <a:gs pos="71429">
                  <a:srgbClr val="FFAE00">
                    <a:alpha val="4576"/>
                  </a:srgbClr>
                </a:gs>
                <a:gs pos="85714">
                  <a:srgbClr val="FFAE00">
                    <a:alpha val="1835"/>
                  </a:srgbClr>
                </a:gs>
                <a:gs pos="100000">
                  <a:srgbClr val="FFAE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9171271">
              <a:off x="915923" y="98181"/>
              <a:ext cx="855686" cy="766548"/>
            </a:xfrm>
            <a:prstGeom prst="ellipse">
              <a:avLst/>
            </a:prstGeom>
            <a:gradFill>
              <a:gsLst>
                <a:gs pos="0">
                  <a:srgbClr val="FF0000">
                    <a:alpha val="9440"/>
                  </a:srgbClr>
                </a:gs>
                <a:gs pos="14286">
                  <a:srgbClr val="FF0000">
                    <a:alpha val="8711"/>
                  </a:srgbClr>
                </a:gs>
                <a:gs pos="28571">
                  <a:srgbClr val="FF0000">
                    <a:alpha val="6832"/>
                  </a:srgbClr>
                </a:gs>
                <a:gs pos="42857">
                  <a:srgbClr val="FF0000">
                    <a:alpha val="4535"/>
                  </a:srgbClr>
                </a:gs>
                <a:gs pos="57143">
                  <a:srgbClr val="FF0000">
                    <a:alpha val="2539"/>
                  </a:srgbClr>
                </a:gs>
                <a:gs pos="71429">
                  <a:srgbClr val="FF0000">
                    <a:alpha val="1197"/>
                  </a:srgbClr>
                </a:gs>
                <a:gs pos="85714">
                  <a:srgbClr val="FF0000">
                    <a:alpha val="475"/>
                  </a:srgbClr>
                </a:gs>
                <a:gs pos="100000">
                  <a:srgbClr val="FF00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8841327">
              <a:off x="792204" y="203765"/>
              <a:ext cx="855577" cy="513508"/>
            </a:xfrm>
            <a:prstGeom prst="ellipse">
              <a:avLst/>
            </a:prstGeom>
            <a:gradFill>
              <a:gsLst>
                <a:gs pos="0">
                  <a:srgbClr val="FFA900">
                    <a:alpha val="32968"/>
                  </a:srgbClr>
                </a:gs>
                <a:gs pos="14286">
                  <a:srgbClr val="FFA900">
                    <a:alpha val="30764"/>
                  </a:srgbClr>
                </a:gs>
                <a:gs pos="28571">
                  <a:srgbClr val="FFA900">
                    <a:alpha val="24833"/>
                  </a:srgbClr>
                </a:gs>
                <a:gs pos="42857">
                  <a:srgbClr val="FFA900">
                    <a:alpha val="17075"/>
                  </a:srgbClr>
                </a:gs>
                <a:gs pos="57143">
                  <a:srgbClr val="FFA900">
                    <a:alpha val="9855"/>
                  </a:srgbClr>
                </a:gs>
                <a:gs pos="71429">
                  <a:srgbClr val="FFA900">
                    <a:alpha val="4740"/>
                  </a:srgbClr>
                </a:gs>
                <a:gs pos="85714">
                  <a:srgbClr val="FFA900">
                    <a:alpha val="1902"/>
                  </a:srgbClr>
                </a:gs>
                <a:gs pos="100000">
                  <a:srgbClr val="FFA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8869545">
              <a:off x="473482" y="302675"/>
              <a:ext cx="921503" cy="402790"/>
            </a:xfrm>
            <a:prstGeom prst="ellipse">
              <a:avLst/>
            </a:prstGeom>
            <a:gradFill>
              <a:gsLst>
                <a:gs pos="0">
                  <a:srgbClr val="FFAF00">
                    <a:alpha val="28910"/>
                  </a:srgbClr>
                </a:gs>
                <a:gs pos="14286">
                  <a:srgbClr val="FFAF00">
                    <a:alpha val="26921"/>
                  </a:srgbClr>
                </a:gs>
                <a:gs pos="28571">
                  <a:srgbClr val="FFAF00">
                    <a:alpha val="21613"/>
                  </a:srgbClr>
                </a:gs>
                <a:gs pos="42857">
                  <a:srgbClr val="FFAF00">
                    <a:alpha val="14762"/>
                  </a:srgbClr>
                </a:gs>
                <a:gs pos="57143">
                  <a:srgbClr val="FFAF00">
                    <a:alpha val="8470"/>
                  </a:srgbClr>
                </a:gs>
                <a:gs pos="71429">
                  <a:srgbClr val="FFAF00">
                    <a:alpha val="4058"/>
                  </a:srgbClr>
                </a:gs>
                <a:gs pos="85714">
                  <a:srgbClr val="FFAF00">
                    <a:alpha val="1625"/>
                  </a:srgbClr>
                </a:gs>
                <a:gs pos="100000">
                  <a:srgbClr val="FFAF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8374447">
              <a:off x="322857" y="388349"/>
              <a:ext cx="859568" cy="225464"/>
            </a:xfrm>
            <a:prstGeom prst="ellipse">
              <a:avLst/>
            </a:prstGeom>
            <a:gradFill>
              <a:gsLst>
                <a:gs pos="0">
                  <a:srgbClr val="FFFF00">
                    <a:alpha val="26381"/>
                  </a:srgbClr>
                </a:gs>
                <a:gs pos="14286">
                  <a:srgbClr val="FFFF00">
                    <a:alpha val="24535"/>
                  </a:srgbClr>
                </a:gs>
                <a:gs pos="28571">
                  <a:srgbClr val="FFFF00">
                    <a:alpha val="19633"/>
                  </a:srgbClr>
                </a:gs>
                <a:gs pos="42857">
                  <a:srgbClr val="FFFF00">
                    <a:alpha val="13356"/>
                  </a:srgbClr>
                </a:gs>
                <a:gs pos="57143">
                  <a:srgbClr val="FFFF00">
                    <a:alpha val="7637"/>
                  </a:srgbClr>
                </a:gs>
                <a:gs pos="71429">
                  <a:srgbClr val="FFFF00">
                    <a:alpha val="3650"/>
                  </a:srgbClr>
                </a:gs>
                <a:gs pos="85714">
                  <a:srgbClr val="FFFF00">
                    <a:alpha val="1460"/>
                  </a:srgbClr>
                </a:gs>
                <a:gs pos="100000">
                  <a:srgbClr val="FFFF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7857835">
              <a:off x="-79664" y="567736"/>
              <a:ext cx="997080" cy="1237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-9483455">
              <a:off x="2148166" y="242159"/>
              <a:ext cx="986465" cy="2237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-9139065">
              <a:off x="2006078" y="156760"/>
              <a:ext cx="931231" cy="249638"/>
            </a:xfrm>
            <a:prstGeom prst="ellipse">
              <a:avLst/>
            </a:prstGeom>
            <a:gradFill>
              <a:gsLst>
                <a:gs pos="0">
                  <a:srgbClr val="FFFF00">
                    <a:alpha val="23386"/>
                  </a:srgbClr>
                </a:gs>
                <a:gs pos="14286">
                  <a:srgbClr val="FFFF00">
                    <a:alpha val="21717"/>
                  </a:srgbClr>
                </a:gs>
                <a:gs pos="28571">
                  <a:srgbClr val="FFFF00">
                    <a:alpha val="17313"/>
                  </a:srgbClr>
                </a:gs>
                <a:gs pos="42857">
                  <a:srgbClr val="FFFF00">
                    <a:alpha val="11723"/>
                  </a:srgbClr>
                </a:gs>
                <a:gs pos="57143">
                  <a:srgbClr val="FFFF00">
                    <a:alpha val="6676"/>
                  </a:srgbClr>
                </a:gs>
                <a:gs pos="71429">
                  <a:srgbClr val="FFFF00">
                    <a:alpha val="3182"/>
                  </a:srgbClr>
                </a:gs>
                <a:gs pos="85714">
                  <a:srgbClr val="FFFF00">
                    <a:alpha val="1271"/>
                  </a:srgbClr>
                </a:gs>
                <a:gs pos="100000">
                  <a:srgbClr val="FFFF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-9010361">
              <a:off x="1830426" y="107832"/>
              <a:ext cx="933743" cy="380762"/>
            </a:xfrm>
            <a:prstGeom prst="ellipse">
              <a:avLst/>
            </a:prstGeom>
            <a:gradFill>
              <a:gsLst>
                <a:gs pos="0">
                  <a:srgbClr val="FFFF00">
                    <a:alpha val="21441"/>
                  </a:srgbClr>
                </a:gs>
                <a:gs pos="14286">
                  <a:srgbClr val="FFFF00">
                    <a:alpha val="19893"/>
                  </a:srgbClr>
                </a:gs>
                <a:gs pos="28571">
                  <a:srgbClr val="FFFF00">
                    <a:alpha val="15820"/>
                  </a:srgbClr>
                </a:gs>
                <a:gs pos="42857">
                  <a:srgbClr val="FFFF00">
                    <a:alpha val="10681"/>
                  </a:srgbClr>
                </a:gs>
                <a:gs pos="57143">
                  <a:srgbClr val="FFFF00">
                    <a:alpha val="6067"/>
                  </a:srgbClr>
                </a:gs>
                <a:gs pos="71429">
                  <a:srgbClr val="FFFF00">
                    <a:alpha val="2887"/>
                  </a:srgbClr>
                </a:gs>
                <a:gs pos="85714">
                  <a:srgbClr val="FFFF00">
                    <a:alpha val="1152"/>
                  </a:srgbClr>
                </a:gs>
                <a:gs pos="100000">
                  <a:srgbClr val="FFFF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-8507551">
              <a:off x="1679534" y="95117"/>
              <a:ext cx="864636" cy="592180"/>
            </a:xfrm>
            <a:prstGeom prst="ellipse">
              <a:avLst/>
            </a:prstGeom>
            <a:gradFill>
              <a:gsLst>
                <a:gs pos="0">
                  <a:srgbClr val="FFFF00">
                    <a:alpha val="29566"/>
                  </a:srgbClr>
                </a:gs>
                <a:gs pos="14286">
                  <a:srgbClr val="FFFF00">
                    <a:alpha val="27540"/>
                  </a:srgbClr>
                </a:gs>
                <a:gs pos="28571">
                  <a:srgbClr val="FFFF00">
                    <a:alpha val="22130"/>
                  </a:srgbClr>
                </a:gs>
                <a:gs pos="42857">
                  <a:srgbClr val="FFFF00">
                    <a:alpha val="15131"/>
                  </a:srgbClr>
                </a:gs>
                <a:gs pos="57143">
                  <a:srgbClr val="FFFF00">
                    <a:alpha val="8690"/>
                  </a:srgbClr>
                </a:gs>
                <a:gs pos="71429">
                  <a:srgbClr val="FFFF00">
                    <a:alpha val="4166"/>
                  </a:srgbClr>
                </a:gs>
                <a:gs pos="85714">
                  <a:srgbClr val="FFFF00">
                    <a:alpha val="1669"/>
                  </a:srgbClr>
                </a:gs>
                <a:gs pos="100000">
                  <a:srgbClr val="FFFF00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-10166034">
              <a:off x="1498656" y="45532"/>
              <a:ext cx="969248" cy="590723"/>
            </a:xfrm>
            <a:prstGeom prst="ellipse">
              <a:avLst/>
            </a:prstGeom>
            <a:gradFill>
              <a:gsLst>
                <a:gs pos="0">
                  <a:srgbClr val="FF0000">
                    <a:alpha val="32040"/>
                  </a:srgbClr>
                </a:gs>
                <a:gs pos="14286">
                  <a:srgbClr val="FF0000">
                    <a:alpha val="29883"/>
                  </a:srgbClr>
                </a:gs>
                <a:gs pos="28571">
                  <a:srgbClr val="FF0000">
                    <a:alpha val="24092"/>
                  </a:srgbClr>
                </a:gs>
                <a:gs pos="42857">
                  <a:srgbClr val="FF0000">
                    <a:alpha val="16540"/>
                  </a:srgbClr>
                </a:gs>
                <a:gs pos="57143">
                  <a:srgbClr val="FF0000">
                    <a:alpha val="9533"/>
                  </a:srgbClr>
                </a:gs>
                <a:gs pos="71429">
                  <a:srgbClr val="FF0000">
                    <a:alpha val="4581"/>
                  </a:srgbClr>
                </a:gs>
                <a:gs pos="85714">
                  <a:srgbClr val="FF0000">
                    <a:alpha val="1837"/>
                  </a:srgbClr>
                </a:gs>
                <a:gs pos="100000">
                  <a:srgbClr val="FF0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10595573">
              <a:off x="1386335" y="17110"/>
              <a:ext cx="787676" cy="569725"/>
            </a:xfrm>
            <a:prstGeom prst="ellipse">
              <a:avLst/>
            </a:prstGeom>
            <a:gradFill>
              <a:gsLst>
                <a:gs pos="0">
                  <a:srgbClr val="FF9000">
                    <a:alpha val="32968"/>
                  </a:srgbClr>
                </a:gs>
                <a:gs pos="14286">
                  <a:srgbClr val="FF9000">
                    <a:alpha val="30764"/>
                  </a:srgbClr>
                </a:gs>
                <a:gs pos="28571">
                  <a:srgbClr val="FF9000">
                    <a:alpha val="24833"/>
                  </a:srgbClr>
                </a:gs>
                <a:gs pos="42857">
                  <a:srgbClr val="FF9000">
                    <a:alpha val="17075"/>
                  </a:srgbClr>
                </a:gs>
                <a:gs pos="57143">
                  <a:srgbClr val="FF9000">
                    <a:alpha val="9855"/>
                  </a:srgbClr>
                </a:gs>
                <a:gs pos="71429">
                  <a:srgbClr val="FF9000">
                    <a:alpha val="4740"/>
                  </a:srgbClr>
                </a:gs>
                <a:gs pos="85714">
                  <a:srgbClr val="FF9000">
                    <a:alpha val="1902"/>
                  </a:srgbClr>
                </a:gs>
                <a:gs pos="100000">
                  <a:srgbClr val="FF9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8836742">
              <a:off x="1090499" y="61190"/>
              <a:ext cx="866860" cy="403181"/>
            </a:xfrm>
            <a:prstGeom prst="ellipse">
              <a:avLst/>
            </a:prstGeom>
            <a:gradFill>
              <a:gsLst>
                <a:gs pos="0">
                  <a:srgbClr val="FFFF00">
                    <a:alpha val="22451"/>
                  </a:srgbClr>
                </a:gs>
                <a:gs pos="14286">
                  <a:srgbClr val="FFFF00">
                    <a:alpha val="20840"/>
                  </a:srgbClr>
                </a:gs>
                <a:gs pos="28571">
                  <a:srgbClr val="FFFF00">
                    <a:alpha val="16594"/>
                  </a:srgbClr>
                </a:gs>
                <a:gs pos="42857">
                  <a:srgbClr val="FFFF00">
                    <a:alpha val="11221"/>
                  </a:srgbClr>
                </a:gs>
                <a:gs pos="57143">
                  <a:srgbClr val="FFFF00">
                    <a:alpha val="6382"/>
                  </a:srgbClr>
                </a:gs>
                <a:gs pos="71429">
                  <a:srgbClr val="FFFF00">
                    <a:alpha val="3040"/>
                  </a:srgbClr>
                </a:gs>
                <a:gs pos="85714">
                  <a:srgbClr val="FFFF00">
                    <a:alpha val="1213"/>
                  </a:srgbClr>
                </a:gs>
                <a:gs pos="100000">
                  <a:srgbClr val="FFFF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9236391">
              <a:off x="802648" y="140138"/>
              <a:ext cx="904937" cy="311321"/>
            </a:xfrm>
            <a:prstGeom prst="ellipse">
              <a:avLst/>
            </a:prstGeom>
            <a:gradFill>
              <a:gsLst>
                <a:gs pos="0">
                  <a:srgbClr val="FFFF00">
                    <a:alpha val="28040"/>
                  </a:srgbClr>
                </a:gs>
                <a:gs pos="14286">
                  <a:srgbClr val="FFFF00">
                    <a:alpha val="26099"/>
                  </a:srgbClr>
                </a:gs>
                <a:gs pos="28571">
                  <a:srgbClr val="FFFF00">
                    <a:alpha val="20930"/>
                  </a:srgbClr>
                </a:gs>
                <a:gs pos="42857">
                  <a:srgbClr val="FFFF00">
                    <a:alpha val="14276"/>
                  </a:srgbClr>
                </a:gs>
                <a:gs pos="57143">
                  <a:srgbClr val="FFFF00">
                    <a:alpha val="8181"/>
                  </a:srgbClr>
                </a:gs>
                <a:gs pos="71429">
                  <a:srgbClr val="FFFF00">
                    <a:alpha val="3916"/>
                  </a:srgbClr>
                </a:gs>
                <a:gs pos="85714">
                  <a:srgbClr val="FFFF00">
                    <a:alpha val="1567"/>
                  </a:srgbClr>
                </a:gs>
                <a:gs pos="100000">
                  <a:srgbClr val="FFFF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9562068">
              <a:off x="675390" y="170783"/>
              <a:ext cx="931298" cy="36875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8816969">
              <a:off x="381181" y="273592"/>
              <a:ext cx="1036615" cy="22814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8700717">
              <a:off x="311780" y="219683"/>
              <a:ext cx="849440" cy="169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7863631">
              <a:off x="142635" y="304196"/>
              <a:ext cx="931211" cy="1730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-9487061">
              <a:off x="2339726" y="122374"/>
              <a:ext cx="875079" cy="1664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-8936817">
              <a:off x="2168891" y="-77266"/>
              <a:ext cx="782709" cy="262672"/>
            </a:xfrm>
            <a:prstGeom prst="ellipse">
              <a:avLst/>
            </a:prstGeom>
            <a:gradFill>
              <a:gsLst>
                <a:gs pos="0">
                  <a:srgbClr val="000000">
                    <a:alpha val="8012"/>
                  </a:srgbClr>
                </a:gs>
                <a:gs pos="14286">
                  <a:srgbClr val="000000">
                    <a:alpha val="7388"/>
                  </a:srgbClr>
                </a:gs>
                <a:gs pos="28571">
                  <a:srgbClr val="000000">
                    <a:alpha val="5785"/>
                  </a:srgbClr>
                </a:gs>
                <a:gs pos="42857">
                  <a:srgbClr val="000000">
                    <a:alpha val="3833"/>
                  </a:srgbClr>
                </a:gs>
                <a:gs pos="57143">
                  <a:srgbClr val="000000">
                    <a:alpha val="2143"/>
                  </a:srgbClr>
                </a:gs>
                <a:gs pos="71429">
                  <a:srgbClr val="000000">
                    <a:alpha val="1009"/>
                  </a:srgbClr>
                </a:gs>
                <a:gs pos="85714">
                  <a:srgbClr val="000000">
                    <a:alpha val="400"/>
                  </a:srgbClr>
                </a:gs>
                <a:gs pos="100000">
                  <a:srgbClr val="0000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-10564088">
              <a:off x="1537089" y="11893"/>
              <a:ext cx="888316" cy="1896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-10558684">
              <a:off x="1438044" y="-752"/>
              <a:ext cx="893554" cy="331485"/>
            </a:xfrm>
            <a:prstGeom prst="ellipse">
              <a:avLst/>
            </a:prstGeom>
            <a:gradFill>
              <a:gsLst>
                <a:gs pos="0">
                  <a:srgbClr val="FFED00">
                    <a:alpha val="32968"/>
                  </a:srgbClr>
                </a:gs>
                <a:gs pos="14286">
                  <a:srgbClr val="FFED00">
                    <a:alpha val="30764"/>
                  </a:srgbClr>
                </a:gs>
                <a:gs pos="28571">
                  <a:srgbClr val="FFED00">
                    <a:alpha val="24833"/>
                  </a:srgbClr>
                </a:gs>
                <a:gs pos="42857">
                  <a:srgbClr val="FFED00">
                    <a:alpha val="17075"/>
                  </a:srgbClr>
                </a:gs>
                <a:gs pos="57143">
                  <a:srgbClr val="FFED00">
                    <a:alpha val="9855"/>
                  </a:srgbClr>
                </a:gs>
                <a:gs pos="71429">
                  <a:srgbClr val="FFED00">
                    <a:alpha val="4740"/>
                  </a:srgbClr>
                </a:gs>
                <a:gs pos="85714">
                  <a:srgbClr val="FFED00">
                    <a:alpha val="1902"/>
                  </a:srgbClr>
                </a:gs>
                <a:gs pos="100000">
                  <a:srgbClr val="FFE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-10456432">
              <a:off x="1560685" y="-31501"/>
              <a:ext cx="615371" cy="453890"/>
            </a:xfrm>
            <a:prstGeom prst="ellipse">
              <a:avLst/>
            </a:prstGeom>
            <a:gradFill>
              <a:gsLst>
                <a:gs pos="0">
                  <a:srgbClr val="FF0000">
                    <a:alpha val="32533"/>
                  </a:srgbClr>
                </a:gs>
                <a:gs pos="14286">
                  <a:srgbClr val="FF0000">
                    <a:alpha val="30351"/>
                  </a:srgbClr>
                </a:gs>
                <a:gs pos="28571">
                  <a:srgbClr val="FF0000">
                    <a:alpha val="24485"/>
                  </a:srgbClr>
                </a:gs>
                <a:gs pos="42857">
                  <a:srgbClr val="FF0000">
                    <a:alpha val="16824"/>
                  </a:srgbClr>
                </a:gs>
                <a:gs pos="57143">
                  <a:srgbClr val="FF0000">
                    <a:alpha val="9703"/>
                  </a:srgbClr>
                </a:gs>
                <a:gs pos="71429">
                  <a:srgbClr val="FF0000">
                    <a:alpha val="4666"/>
                  </a:srgbClr>
                </a:gs>
                <a:gs pos="85714">
                  <a:srgbClr val="FF0000">
                    <a:alpha val="1872"/>
                  </a:srgbClr>
                </a:gs>
                <a:gs pos="100000">
                  <a:srgbClr val="FF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10227730">
              <a:off x="1082521" y="28314"/>
              <a:ext cx="879852" cy="1466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5400000">
              <a:off x="3103745" y="30782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5400000">
              <a:off x="3002121" y="-1671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5400000">
              <a:off x="2664808" y="328311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5400000">
              <a:off x="2863706" y="-1175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5400000">
              <a:off x="3324400" y="302671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5400000">
              <a:off x="2987764" y="427790"/>
              <a:ext cx="602456" cy="602456"/>
            </a:xfrm>
            <a:prstGeom prst="ellipse">
              <a:avLst/>
            </a:prstGeom>
            <a:gradFill>
              <a:gsLst>
                <a:gs pos="0">
                  <a:srgbClr val="240607">
                    <a:alpha val="18127"/>
                  </a:srgbClr>
                </a:gs>
                <a:gs pos="14286">
                  <a:srgbClr val="240607">
                    <a:alpha val="16792"/>
                  </a:srgbClr>
                </a:gs>
                <a:gs pos="28571">
                  <a:srgbClr val="240607">
                    <a:alpha val="13301"/>
                  </a:srgbClr>
                </a:gs>
                <a:gs pos="42857">
                  <a:srgbClr val="240607">
                    <a:alpha val="8937"/>
                  </a:srgbClr>
                </a:gs>
                <a:gs pos="57143">
                  <a:srgbClr val="240607">
                    <a:alpha val="5055"/>
                  </a:srgbClr>
                </a:gs>
                <a:gs pos="71429">
                  <a:srgbClr val="240607">
                    <a:alpha val="2399"/>
                  </a:srgbClr>
                </a:gs>
                <a:gs pos="85714">
                  <a:srgbClr val="240607">
                    <a:alpha val="956"/>
                  </a:srgbClr>
                </a:gs>
                <a:gs pos="100000">
                  <a:srgbClr val="24060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5400000">
              <a:off x="2733119" y="-15819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5400000">
              <a:off x="3137147" y="65809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80102">
                    <a:alpha val="18127"/>
                  </a:srgbClr>
                </a:gs>
                <a:gs pos="14286">
                  <a:srgbClr val="080102">
                    <a:alpha val="16792"/>
                  </a:srgbClr>
                </a:gs>
                <a:gs pos="28571">
                  <a:srgbClr val="080102">
                    <a:alpha val="13301"/>
                  </a:srgbClr>
                </a:gs>
                <a:gs pos="42857">
                  <a:srgbClr val="080102">
                    <a:alpha val="8937"/>
                  </a:srgbClr>
                </a:gs>
                <a:gs pos="57143">
                  <a:srgbClr val="080102">
                    <a:alpha val="5055"/>
                  </a:srgbClr>
                </a:gs>
                <a:gs pos="71429">
                  <a:srgbClr val="080102">
                    <a:alpha val="2399"/>
                  </a:srgbClr>
                </a:gs>
                <a:gs pos="85714">
                  <a:srgbClr val="080102">
                    <a:alpha val="956"/>
                  </a:srgbClr>
                </a:gs>
                <a:gs pos="100000">
                  <a:srgbClr val="08010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5400000">
              <a:off x="3310912" y="-17849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5400000">
              <a:off x="3324371" y="334504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5400000">
              <a:off x="-119493" y="33286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5400000">
              <a:off x="713425" y="-27855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5400000">
              <a:off x="-131130" y="279071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5400000">
              <a:off x="3126201" y="305321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5400000">
              <a:off x="3277883" y="17928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5400000">
              <a:off x="-44724" y="-12787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5400000">
              <a:off x="3209549" y="31308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5400000">
              <a:off x="3309067" y="309930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5400000">
              <a:off x="-50659" y="306593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5400000">
              <a:off x="347720" y="326557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5400000">
              <a:off x="2348137" y="32986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5400000">
              <a:off x="-298039" y="267113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5400000">
              <a:off x="2972959" y="332927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5400000">
              <a:off x="3014143" y="-29398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5400000">
              <a:off x="3023404" y="297799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5400000">
              <a:off x="2525935" y="31052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5400000">
              <a:off x="-184597" y="-297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5400000">
              <a:off x="3199824" y="270931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5400000">
              <a:off x="-12287" y="-1330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5400000">
              <a:off x="-241356" y="320970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5400000">
              <a:off x="3209297" y="26119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5400000">
              <a:off x="2720719" y="33057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5400000">
              <a:off x="1370" y="-4538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5400000">
              <a:off x="3210042" y="5640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5400000">
              <a:off x="3102964" y="28169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5400000">
              <a:off x="-32375" y="292676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5400000">
              <a:off x="-119860" y="986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5400000">
              <a:off x="54821" y="15239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5400000">
              <a:off x="3008580" y="-44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5400000">
              <a:off x="2470422" y="-19820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5400000">
              <a:off x="-852" y="304147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5400000">
              <a:off x="3161022" y="244488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5400000">
              <a:off x="-31532" y="304911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5400000">
              <a:off x="2545357" y="-18589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5400000">
              <a:off x="2902795" y="323296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5400000">
              <a:off x="27922" y="324185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5400000">
              <a:off x="3079182" y="288416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5400000">
              <a:off x="3177832" y="6018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5400000">
              <a:off x="3327133" y="4470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5400000">
              <a:off x="154125" y="-6806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5400000">
              <a:off x="-73952" y="300371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5400000">
              <a:off x="2892798" y="296792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5400000">
              <a:off x="2128653" y="-23927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5400000">
              <a:off x="430837" y="320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101">
                    <a:alpha val="18127"/>
                  </a:srgbClr>
                </a:gs>
                <a:gs pos="14286">
                  <a:srgbClr val="010101">
                    <a:alpha val="16792"/>
                  </a:srgbClr>
                </a:gs>
                <a:gs pos="28571">
                  <a:srgbClr val="010101">
                    <a:alpha val="13301"/>
                  </a:srgbClr>
                </a:gs>
                <a:gs pos="42857">
                  <a:srgbClr val="010101">
                    <a:alpha val="8937"/>
                  </a:srgbClr>
                </a:gs>
                <a:gs pos="57143">
                  <a:srgbClr val="010101">
                    <a:alpha val="5055"/>
                  </a:srgbClr>
                </a:gs>
                <a:gs pos="71429">
                  <a:srgbClr val="010101">
                    <a:alpha val="2399"/>
                  </a:srgbClr>
                </a:gs>
                <a:gs pos="85714">
                  <a:srgbClr val="010101">
                    <a:alpha val="956"/>
                  </a:srgbClr>
                </a:gs>
                <a:gs pos="100000">
                  <a:srgbClr val="0101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5400000">
              <a:off x="3057077" y="326737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5400000">
              <a:off x="3114777" y="32729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5400000">
              <a:off x="3049567" y="278468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5400000">
              <a:off x="3308647" y="23585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5400000">
              <a:off x="-214632" y="30308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5400000">
              <a:off x="75031" y="3287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5400000">
              <a:off x="2887994" y="-142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5400000">
              <a:off x="1991700" y="33262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5400000">
              <a:off x="2994195" y="317616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5400000">
              <a:off x="2686376" y="326138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5400000">
              <a:off x="3006816" y="4354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5400000">
              <a:off x="-118159" y="53603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5400000">
              <a:off x="3147684" y="-20339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5400000">
              <a:off x="2838808" y="-1417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5400000">
              <a:off x="-123495" y="271709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5400000">
              <a:off x="-233348" y="289937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5400000">
              <a:off x="-59411" y="25905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5400000">
              <a:off x="3164672" y="323197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5400000">
              <a:off x="2458637" y="-624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5400000">
              <a:off x="2936476" y="288615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5400000">
              <a:off x="2814816" y="314445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5400000">
              <a:off x="-152143" y="1173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5400000">
              <a:off x="145684" y="-15550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5400000">
              <a:off x="-170577" y="317397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5400000">
              <a:off x="-260129" y="310633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5400000">
              <a:off x="3075528" y="46856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5400000">
              <a:off x="82727" y="12553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5400000">
              <a:off x="103176" y="323421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5400000">
              <a:off x="2850702" y="-22576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5400000">
              <a:off x="-210538" y="1959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5400000">
              <a:off x="85031" y="268440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101">
                    <a:alpha val="18127"/>
                  </a:srgbClr>
                </a:gs>
                <a:gs pos="14286">
                  <a:srgbClr val="010101">
                    <a:alpha val="16792"/>
                  </a:srgbClr>
                </a:gs>
                <a:gs pos="28571">
                  <a:srgbClr val="010101">
                    <a:alpha val="13301"/>
                  </a:srgbClr>
                </a:gs>
                <a:gs pos="42857">
                  <a:srgbClr val="010101">
                    <a:alpha val="8937"/>
                  </a:srgbClr>
                </a:gs>
                <a:gs pos="57143">
                  <a:srgbClr val="010101">
                    <a:alpha val="5055"/>
                  </a:srgbClr>
                </a:gs>
                <a:gs pos="71429">
                  <a:srgbClr val="010101">
                    <a:alpha val="2399"/>
                  </a:srgbClr>
                </a:gs>
                <a:gs pos="85714">
                  <a:srgbClr val="010101">
                    <a:alpha val="956"/>
                  </a:srgbClr>
                </a:gs>
                <a:gs pos="100000">
                  <a:srgbClr val="0101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5400000">
              <a:off x="2968605" y="-4728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5400000">
              <a:off x="2559638" y="311908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5400000">
              <a:off x="478754" y="-1308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5400000">
              <a:off x="2952721" y="-19104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5400000">
              <a:off x="3044820" y="311196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5400000">
              <a:off x="2485563" y="-14938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5400000">
              <a:off x="4250" y="-28372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5400000">
              <a:off x="643068" y="315219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5400000">
              <a:off x="-194160" y="24225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5400000">
              <a:off x="3274157" y="810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5400000">
              <a:off x="226646" y="-2413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5400000">
              <a:off x="-145277" y="291229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5400000">
              <a:off x="-73271" y="-193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5400000">
              <a:off x="384438" y="31825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5400000">
              <a:off x="151236" y="-1296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5400000">
              <a:off x="3090294" y="284230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5400000">
              <a:off x="-110960" y="320332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5400000">
              <a:off x="680740" y="32578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5400000">
              <a:off x="2529260" y="309001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5400000">
              <a:off x="3126424" y="295791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5400000">
              <a:off x="2709416" y="-2223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5400000">
              <a:off x="2907657" y="318397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5400000">
              <a:off x="-82207" y="28099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5400000">
              <a:off x="3238773" y="329150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5400000">
              <a:off x="2998277" y="32379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5400000">
              <a:off x="3106903" y="-4938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5400000">
              <a:off x="-13584" y="27959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5400000">
              <a:off x="3241717" y="9869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5400000">
              <a:off x="794000" y="33228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5400000">
              <a:off x="2464152" y="327371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5400000">
              <a:off x="3184659" y="293475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5400000">
              <a:off x="151494" y="20415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5400000">
              <a:off x="2973500" y="40363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50101">
                    <a:alpha val="18127"/>
                  </a:srgbClr>
                </a:gs>
                <a:gs pos="14286">
                  <a:srgbClr val="050101">
                    <a:alpha val="16792"/>
                  </a:srgbClr>
                </a:gs>
                <a:gs pos="28571">
                  <a:srgbClr val="050101">
                    <a:alpha val="13301"/>
                  </a:srgbClr>
                </a:gs>
                <a:gs pos="42857">
                  <a:srgbClr val="050101">
                    <a:alpha val="8937"/>
                  </a:srgbClr>
                </a:gs>
                <a:gs pos="57143">
                  <a:srgbClr val="050101">
                    <a:alpha val="5055"/>
                  </a:srgbClr>
                </a:gs>
                <a:gs pos="71429">
                  <a:srgbClr val="050101">
                    <a:alpha val="2399"/>
                  </a:srgbClr>
                </a:gs>
                <a:gs pos="85714">
                  <a:srgbClr val="050101">
                    <a:alpha val="956"/>
                  </a:srgbClr>
                </a:gs>
                <a:gs pos="100000">
                  <a:srgbClr val="0501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5400000">
              <a:off x="3213185" y="24715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5400000">
              <a:off x="-177488" y="317667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5400000">
              <a:off x="3284237" y="34974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5400000">
              <a:off x="3253510" y="290879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5400000">
              <a:off x="3262648" y="262820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5400000">
              <a:off x="671314" y="318565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5400000">
              <a:off x="-271796" y="1446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5400000">
              <a:off x="175946" y="277439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101">
                    <a:alpha val="18127"/>
                  </a:srgbClr>
                </a:gs>
                <a:gs pos="14286">
                  <a:srgbClr val="020101">
                    <a:alpha val="16792"/>
                  </a:srgbClr>
                </a:gs>
                <a:gs pos="28571">
                  <a:srgbClr val="020101">
                    <a:alpha val="13301"/>
                  </a:srgbClr>
                </a:gs>
                <a:gs pos="42857">
                  <a:srgbClr val="020101">
                    <a:alpha val="8937"/>
                  </a:srgbClr>
                </a:gs>
                <a:gs pos="57143">
                  <a:srgbClr val="020101">
                    <a:alpha val="5055"/>
                  </a:srgbClr>
                </a:gs>
                <a:gs pos="71429">
                  <a:srgbClr val="020101">
                    <a:alpha val="2399"/>
                  </a:srgbClr>
                </a:gs>
                <a:gs pos="85714">
                  <a:srgbClr val="020101">
                    <a:alpha val="956"/>
                  </a:srgbClr>
                </a:gs>
                <a:gs pos="100000">
                  <a:srgbClr val="0201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5400000">
              <a:off x="2924289" y="31299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5400000">
              <a:off x="-43876" y="2090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5400000">
              <a:off x="525673" y="-466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5400000">
              <a:off x="8588" y="11290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5400000">
              <a:off x="3279005" y="235944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5400000">
              <a:off x="684931" y="-3012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5400000">
              <a:off x="3290561" y="55403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5400000">
              <a:off x="80573" y="277151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5400000">
              <a:off x="2765779" y="332917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5400000">
              <a:off x="3198186" y="50763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5400000">
              <a:off x="94183" y="-1685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5400000">
              <a:off x="116275" y="1610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5400000">
              <a:off x="3157906" y="41023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5400000">
              <a:off x="2818675" y="326421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5400000">
              <a:off x="-93815" y="30916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5400000">
              <a:off x="2596267" y="-19420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5400000">
              <a:off x="-231472" y="6600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5400000">
              <a:off x="37204" y="291028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5400000">
              <a:off x="2912910" y="33157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5400000">
              <a:off x="-153526" y="282973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5400000">
              <a:off x="3250626" y="24704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0">
                    <a:alpha val="18127"/>
                  </a:srgbClr>
                </a:gs>
                <a:gs pos="14286">
                  <a:srgbClr val="010000">
                    <a:alpha val="16792"/>
                  </a:srgbClr>
                </a:gs>
                <a:gs pos="28571">
                  <a:srgbClr val="010000">
                    <a:alpha val="13301"/>
                  </a:srgbClr>
                </a:gs>
                <a:gs pos="42857">
                  <a:srgbClr val="010000">
                    <a:alpha val="8937"/>
                  </a:srgbClr>
                </a:gs>
                <a:gs pos="57143">
                  <a:srgbClr val="010000">
                    <a:alpha val="5055"/>
                  </a:srgbClr>
                </a:gs>
                <a:gs pos="71429">
                  <a:srgbClr val="010000">
                    <a:alpha val="2399"/>
                  </a:srgbClr>
                </a:gs>
                <a:gs pos="85714">
                  <a:srgbClr val="010000">
                    <a:alpha val="956"/>
                  </a:srgbClr>
                </a:gs>
                <a:gs pos="100000">
                  <a:srgbClr val="0100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5400000">
              <a:off x="64108" y="32328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5400000">
              <a:off x="3336377" y="30582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5400000">
              <a:off x="3030067" y="4115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5400000">
              <a:off x="2618975" y="-1579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5400000">
              <a:off x="-297271" y="28382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5400000">
              <a:off x="-173373" y="33102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5400000">
              <a:off x="-125676" y="284447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5400000">
              <a:off x="879907" y="-26230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2">
                    <a:alpha val="18127"/>
                  </a:srgbClr>
                </a:gs>
                <a:gs pos="14286">
                  <a:srgbClr val="020002">
                    <a:alpha val="16792"/>
                  </a:srgbClr>
                </a:gs>
                <a:gs pos="28571">
                  <a:srgbClr val="020002">
                    <a:alpha val="13301"/>
                  </a:srgbClr>
                </a:gs>
                <a:gs pos="42857">
                  <a:srgbClr val="020002">
                    <a:alpha val="8937"/>
                  </a:srgbClr>
                </a:gs>
                <a:gs pos="57143">
                  <a:srgbClr val="020002">
                    <a:alpha val="5055"/>
                  </a:srgbClr>
                </a:gs>
                <a:gs pos="71429">
                  <a:srgbClr val="020002">
                    <a:alpha val="2399"/>
                  </a:srgbClr>
                </a:gs>
                <a:gs pos="85714">
                  <a:srgbClr val="020002">
                    <a:alpha val="956"/>
                  </a:srgbClr>
                </a:gs>
                <a:gs pos="100000">
                  <a:srgbClr val="02000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5400000">
              <a:off x="-21612" y="328104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5400000">
              <a:off x="122421" y="299331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5400000">
              <a:off x="243322" y="29298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5400000">
              <a:off x="3138019" y="-2839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5400000">
              <a:off x="11811" y="305575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5400000">
              <a:off x="-225691" y="27097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5400000">
              <a:off x="3331026" y="29734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5400000">
              <a:off x="242485" y="-29899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0">
                    <a:alpha val="18127"/>
                  </a:srgbClr>
                </a:gs>
                <a:gs pos="14286">
                  <a:srgbClr val="010000">
                    <a:alpha val="16792"/>
                  </a:srgbClr>
                </a:gs>
                <a:gs pos="28571">
                  <a:srgbClr val="010000">
                    <a:alpha val="13301"/>
                  </a:srgbClr>
                </a:gs>
                <a:gs pos="42857">
                  <a:srgbClr val="010000">
                    <a:alpha val="8937"/>
                  </a:srgbClr>
                </a:gs>
                <a:gs pos="57143">
                  <a:srgbClr val="010000">
                    <a:alpha val="5055"/>
                  </a:srgbClr>
                </a:gs>
                <a:gs pos="71429">
                  <a:srgbClr val="010000">
                    <a:alpha val="2399"/>
                  </a:srgbClr>
                </a:gs>
                <a:gs pos="85714">
                  <a:srgbClr val="010000">
                    <a:alpha val="956"/>
                  </a:srgbClr>
                </a:gs>
                <a:gs pos="100000">
                  <a:srgbClr val="0100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5400000">
              <a:off x="2866805" y="3712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5400000">
              <a:off x="2894799" y="-268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5400000">
              <a:off x="1997894" y="33074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5400000">
              <a:off x="3275134" y="31332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5400000">
              <a:off x="3195043" y="42085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5400000">
              <a:off x="2509217" y="-1997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5400000">
              <a:off x="3229109" y="29832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5400000">
              <a:off x="3143418" y="319596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5400000">
              <a:off x="66016" y="446356"/>
              <a:ext cx="602456" cy="602456"/>
            </a:xfrm>
            <a:prstGeom prst="ellipse">
              <a:avLst/>
            </a:prstGeom>
            <a:gradFill>
              <a:gsLst>
                <a:gs pos="0">
                  <a:srgbClr val="712922">
                    <a:alpha val="18127"/>
                  </a:srgbClr>
                </a:gs>
                <a:gs pos="14286">
                  <a:srgbClr val="712922">
                    <a:alpha val="16792"/>
                  </a:srgbClr>
                </a:gs>
                <a:gs pos="28571">
                  <a:srgbClr val="712922">
                    <a:alpha val="13301"/>
                  </a:srgbClr>
                </a:gs>
                <a:gs pos="42857">
                  <a:srgbClr val="712922">
                    <a:alpha val="8937"/>
                  </a:srgbClr>
                </a:gs>
                <a:gs pos="57143">
                  <a:srgbClr val="712922">
                    <a:alpha val="5055"/>
                  </a:srgbClr>
                </a:gs>
                <a:gs pos="71429">
                  <a:srgbClr val="712922">
                    <a:alpha val="2399"/>
                  </a:srgbClr>
                </a:gs>
                <a:gs pos="85714">
                  <a:srgbClr val="712922">
                    <a:alpha val="956"/>
                  </a:srgbClr>
                </a:gs>
                <a:gs pos="100000">
                  <a:srgbClr val="71292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5400000">
              <a:off x="2985017" y="32638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5400000">
              <a:off x="46272" y="29777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5400000">
              <a:off x="-166817" y="12592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5400000">
              <a:off x="3319603" y="320410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5400000">
              <a:off x="2997239" y="10057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5400000">
              <a:off x="-104980" y="30541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5400000">
              <a:off x="3243604" y="36903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5400000">
              <a:off x="432624" y="32106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5400000">
              <a:off x="3146721" y="-27082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5400000">
              <a:off x="-189031" y="-1945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5400000">
              <a:off x="3222613" y="-25597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5400000">
              <a:off x="-251891" y="313358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5400000">
              <a:off x="-299846" y="75123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5400000">
              <a:off x="3028530" y="31619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5400000">
              <a:off x="466324" y="313944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5400000">
              <a:off x="3023643" y="3479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5400000">
              <a:off x="200206" y="33429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0">
                    <a:alpha val="18127"/>
                  </a:srgbClr>
                </a:gs>
                <a:gs pos="14286">
                  <a:srgbClr val="010000">
                    <a:alpha val="16792"/>
                  </a:srgbClr>
                </a:gs>
                <a:gs pos="28571">
                  <a:srgbClr val="010000">
                    <a:alpha val="13301"/>
                  </a:srgbClr>
                </a:gs>
                <a:gs pos="42857">
                  <a:srgbClr val="010000">
                    <a:alpha val="8937"/>
                  </a:srgbClr>
                </a:gs>
                <a:gs pos="57143">
                  <a:srgbClr val="010000">
                    <a:alpha val="5055"/>
                  </a:srgbClr>
                </a:gs>
                <a:gs pos="71429">
                  <a:srgbClr val="010000">
                    <a:alpha val="2399"/>
                  </a:srgbClr>
                </a:gs>
                <a:gs pos="85714">
                  <a:srgbClr val="010000">
                    <a:alpha val="956"/>
                  </a:srgbClr>
                </a:gs>
                <a:gs pos="100000">
                  <a:srgbClr val="0100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5400000">
              <a:off x="86506" y="31933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5400000">
              <a:off x="3318729" y="21827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5400000">
              <a:off x="276569" y="316563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5400000">
              <a:off x="95609" y="28889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5400000">
              <a:off x="3110850" y="27233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5400000">
              <a:off x="2723369" y="294466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5400000">
              <a:off x="287369" y="325454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5400000">
              <a:off x="380830" y="31676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5400000">
              <a:off x="3206468" y="23627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5400000">
              <a:off x="3269022" y="4819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5400000">
              <a:off x="2387812" y="322098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5400000">
              <a:off x="-228449" y="-891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5400000">
              <a:off x="17797" y="32882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5400000">
              <a:off x="-270154" y="-13542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5400000">
              <a:off x="-53516" y="3048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5400000">
              <a:off x="315254" y="327563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5400000">
              <a:off x="3222550" y="4867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5400000">
              <a:off x="2637101" y="29494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622219">
                    <a:alpha val="18127"/>
                  </a:srgbClr>
                </a:gs>
                <a:gs pos="14286">
                  <a:srgbClr val="622219">
                    <a:alpha val="16792"/>
                  </a:srgbClr>
                </a:gs>
                <a:gs pos="28571">
                  <a:srgbClr val="622219">
                    <a:alpha val="13301"/>
                  </a:srgbClr>
                </a:gs>
                <a:gs pos="42857">
                  <a:srgbClr val="622219">
                    <a:alpha val="8937"/>
                  </a:srgbClr>
                </a:gs>
                <a:gs pos="57143">
                  <a:srgbClr val="622219">
                    <a:alpha val="5055"/>
                  </a:srgbClr>
                </a:gs>
                <a:gs pos="71429">
                  <a:srgbClr val="622219">
                    <a:alpha val="2399"/>
                  </a:srgbClr>
                </a:gs>
                <a:gs pos="85714">
                  <a:srgbClr val="622219">
                    <a:alpha val="956"/>
                  </a:srgbClr>
                </a:gs>
                <a:gs pos="100000">
                  <a:srgbClr val="62221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5400000">
              <a:off x="78678" y="2260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5400000">
              <a:off x="3169529" y="317066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5400000">
              <a:off x="-69934" y="-9887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5400000">
              <a:off x="3017702" y="283559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5400000">
              <a:off x="140629" y="310688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5400000">
              <a:off x="3343259" y="75565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5400000">
              <a:off x="3078075" y="31231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5400000">
              <a:off x="3133374" y="297391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5400000">
              <a:off x="3239508" y="320233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5400000">
              <a:off x="-142461" y="27612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5400000">
              <a:off x="2499213" y="-20471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5400000">
              <a:off x="-172732" y="77156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5400000">
              <a:off x="2580589" y="334684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5400000">
              <a:off x="2643597" y="30609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5400000">
              <a:off x="-121856" y="32269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5400000">
              <a:off x="356179" y="295491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101">
                    <a:alpha val="18127"/>
                  </a:srgbClr>
                </a:gs>
                <a:gs pos="14286">
                  <a:srgbClr val="010101">
                    <a:alpha val="16792"/>
                  </a:srgbClr>
                </a:gs>
                <a:gs pos="28571">
                  <a:srgbClr val="010101">
                    <a:alpha val="13301"/>
                  </a:srgbClr>
                </a:gs>
                <a:gs pos="42857">
                  <a:srgbClr val="010101">
                    <a:alpha val="8937"/>
                  </a:srgbClr>
                </a:gs>
                <a:gs pos="57143">
                  <a:srgbClr val="010101">
                    <a:alpha val="5055"/>
                  </a:srgbClr>
                </a:gs>
                <a:gs pos="71429">
                  <a:srgbClr val="010101">
                    <a:alpha val="2399"/>
                  </a:srgbClr>
                </a:gs>
                <a:gs pos="85714">
                  <a:srgbClr val="010101">
                    <a:alpha val="956"/>
                  </a:srgbClr>
                </a:gs>
                <a:gs pos="100000">
                  <a:srgbClr val="0101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5400000">
              <a:off x="-137127" y="334155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5400000">
              <a:off x="-112897" y="316592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5400000">
              <a:off x="2789883" y="-23735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5400000">
              <a:off x="3097955" y="2780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5400000">
              <a:off x="514800" y="-19635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5400000">
              <a:off x="3181224" y="259328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5400000">
              <a:off x="173012" y="328120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5400000">
              <a:off x="302785" y="321385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5400000">
              <a:off x="51456" y="439805"/>
              <a:ext cx="602456" cy="602456"/>
            </a:xfrm>
            <a:prstGeom prst="ellipse">
              <a:avLst/>
            </a:prstGeom>
            <a:gradFill>
              <a:gsLst>
                <a:gs pos="0">
                  <a:srgbClr val="310C0C">
                    <a:alpha val="18127"/>
                  </a:srgbClr>
                </a:gs>
                <a:gs pos="14286">
                  <a:srgbClr val="310C0C">
                    <a:alpha val="16792"/>
                  </a:srgbClr>
                </a:gs>
                <a:gs pos="28571">
                  <a:srgbClr val="310C0C">
                    <a:alpha val="13301"/>
                  </a:srgbClr>
                </a:gs>
                <a:gs pos="42857">
                  <a:srgbClr val="310C0C">
                    <a:alpha val="8937"/>
                  </a:srgbClr>
                </a:gs>
                <a:gs pos="57143">
                  <a:srgbClr val="310C0C">
                    <a:alpha val="5055"/>
                  </a:srgbClr>
                </a:gs>
                <a:gs pos="71429">
                  <a:srgbClr val="310C0C">
                    <a:alpha val="2399"/>
                  </a:srgbClr>
                </a:gs>
                <a:gs pos="85714">
                  <a:srgbClr val="310C0C">
                    <a:alpha val="956"/>
                  </a:srgbClr>
                </a:gs>
                <a:gs pos="100000">
                  <a:srgbClr val="310C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5400000">
              <a:off x="2423439" y="32458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5400000">
              <a:off x="435062" y="-24090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5400000">
              <a:off x="370946" y="333657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5400000">
              <a:off x="3239180" y="23035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10001">
                    <a:alpha val="18127"/>
                  </a:srgbClr>
                </a:gs>
                <a:gs pos="14286">
                  <a:srgbClr val="010001">
                    <a:alpha val="16792"/>
                  </a:srgbClr>
                </a:gs>
                <a:gs pos="28571">
                  <a:srgbClr val="010001">
                    <a:alpha val="13301"/>
                  </a:srgbClr>
                </a:gs>
                <a:gs pos="42857">
                  <a:srgbClr val="010001">
                    <a:alpha val="8937"/>
                  </a:srgbClr>
                </a:gs>
                <a:gs pos="57143">
                  <a:srgbClr val="010001">
                    <a:alpha val="5055"/>
                  </a:srgbClr>
                </a:gs>
                <a:gs pos="71429">
                  <a:srgbClr val="010001">
                    <a:alpha val="2399"/>
                  </a:srgbClr>
                </a:gs>
                <a:gs pos="85714">
                  <a:srgbClr val="010001">
                    <a:alpha val="956"/>
                  </a:srgbClr>
                </a:gs>
                <a:gs pos="100000">
                  <a:srgbClr val="01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5400000">
              <a:off x="775882" y="33443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5400000">
              <a:off x="3316683" y="1300879"/>
              <a:ext cx="602456" cy="602456"/>
            </a:xfrm>
            <a:prstGeom prst="ellipse">
              <a:avLst/>
            </a:prstGeom>
            <a:gradFill>
              <a:gsLst>
                <a:gs pos="0">
                  <a:srgbClr val="5B2119">
                    <a:alpha val="18127"/>
                  </a:srgbClr>
                </a:gs>
                <a:gs pos="14286">
                  <a:srgbClr val="5B2119">
                    <a:alpha val="16792"/>
                  </a:srgbClr>
                </a:gs>
                <a:gs pos="28571">
                  <a:srgbClr val="5B2119">
                    <a:alpha val="13301"/>
                  </a:srgbClr>
                </a:gs>
                <a:gs pos="42857">
                  <a:srgbClr val="5B2119">
                    <a:alpha val="8937"/>
                  </a:srgbClr>
                </a:gs>
                <a:gs pos="57143">
                  <a:srgbClr val="5B2119">
                    <a:alpha val="5055"/>
                  </a:srgbClr>
                </a:gs>
                <a:gs pos="71429">
                  <a:srgbClr val="5B2119">
                    <a:alpha val="2399"/>
                  </a:srgbClr>
                </a:gs>
                <a:gs pos="85714">
                  <a:srgbClr val="5B2119">
                    <a:alpha val="956"/>
                  </a:srgbClr>
                </a:gs>
                <a:gs pos="100000">
                  <a:srgbClr val="5B211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5400000">
              <a:off x="3130862" y="57885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5400000">
              <a:off x="3340612" y="260393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20001">
                    <a:alpha val="18127"/>
                  </a:srgbClr>
                </a:gs>
                <a:gs pos="14286">
                  <a:srgbClr val="020001">
                    <a:alpha val="16792"/>
                  </a:srgbClr>
                </a:gs>
                <a:gs pos="28571">
                  <a:srgbClr val="020001">
                    <a:alpha val="13301"/>
                  </a:srgbClr>
                </a:gs>
                <a:gs pos="42857">
                  <a:srgbClr val="020001">
                    <a:alpha val="8937"/>
                  </a:srgbClr>
                </a:gs>
                <a:gs pos="57143">
                  <a:srgbClr val="020001">
                    <a:alpha val="5055"/>
                  </a:srgbClr>
                </a:gs>
                <a:gs pos="71429">
                  <a:srgbClr val="020001">
                    <a:alpha val="2399"/>
                  </a:srgbClr>
                </a:gs>
                <a:gs pos="85714">
                  <a:srgbClr val="020001">
                    <a:alpha val="956"/>
                  </a:srgbClr>
                </a:gs>
                <a:gs pos="100000">
                  <a:srgbClr val="02000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2026-08-03T08:22:17Z</dcterms:created>
  <dcterms:modified xsi:type="dcterms:W3CDTF">2026-08-03T08:22:17Z</dcterms:modified>
</cp:coreProperties>
</file>