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1819275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1819275"/>
          <a:chOff x="0" y="0"/>
          <a:chExt cx="3657600" cy="1819275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1819275"/>
            <a:chOff x="0" y="0"/>
            <a:chExt cx="3657600" cy="1819275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1819275"/>
            </a:xfrm>
            <a:prstGeom prst="rect">
              <a:avLst/>
            </a:prstGeom>
            <a:solidFill>
              <a:srgbClr val="C2C2C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8395360">
              <a:off x="2825294" y="751670"/>
              <a:ext cx="606096" cy="596882"/>
            </a:xfrm>
            <a:prstGeom prst="ellipse">
              <a:avLst/>
            </a:prstGeom>
            <a:gradFill>
              <a:gsLst>
                <a:gs pos="0">
                  <a:srgbClr val="EFEFED">
                    <a:alpha val="28120"/>
                  </a:srgbClr>
                </a:gs>
                <a:gs pos="14286">
                  <a:srgbClr val="EFEFED">
                    <a:alpha val="26175"/>
                  </a:srgbClr>
                </a:gs>
                <a:gs pos="28571">
                  <a:srgbClr val="EFEFED">
                    <a:alpha val="20992"/>
                  </a:srgbClr>
                </a:gs>
                <a:gs pos="42857">
                  <a:srgbClr val="EFEFED">
                    <a:alpha val="14320"/>
                  </a:srgbClr>
                </a:gs>
                <a:gs pos="57143">
                  <a:srgbClr val="EFEFED">
                    <a:alpha val="8207"/>
                  </a:srgbClr>
                </a:gs>
                <a:gs pos="71429">
                  <a:srgbClr val="EFEFED">
                    <a:alpha val="3929"/>
                  </a:srgbClr>
                </a:gs>
                <a:gs pos="85714">
                  <a:srgbClr val="EFEFED">
                    <a:alpha val="1573"/>
                  </a:srgbClr>
                </a:gs>
                <a:gs pos="100000">
                  <a:srgbClr val="EFEFED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6525687">
              <a:off x="1949749" y="46190"/>
              <a:ext cx="727312" cy="396313"/>
            </a:xfrm>
            <a:prstGeom prst="ellipse">
              <a:avLst/>
            </a:prstGeom>
            <a:gradFill>
              <a:gsLst>
                <a:gs pos="0">
                  <a:srgbClr val="000000">
                    <a:alpha val="14606"/>
                  </a:srgbClr>
                </a:gs>
                <a:gs pos="14286">
                  <a:srgbClr val="000000">
                    <a:alpha val="13509"/>
                  </a:srgbClr>
                </a:gs>
                <a:gs pos="28571">
                  <a:srgbClr val="000000">
                    <a:alpha val="10656"/>
                  </a:srgbClr>
                </a:gs>
                <a:gs pos="42857">
                  <a:srgbClr val="000000">
                    <a:alpha val="7124"/>
                  </a:srgbClr>
                </a:gs>
                <a:gs pos="57143">
                  <a:srgbClr val="000000">
                    <a:alpha val="4013"/>
                  </a:srgbClr>
                </a:gs>
                <a:gs pos="71429">
                  <a:srgbClr val="000000">
                    <a:alpha val="1899"/>
                  </a:srgbClr>
                </a:gs>
                <a:gs pos="85714">
                  <a:srgbClr val="000000">
                    <a:alpha val="755"/>
                  </a:srgbClr>
                </a:gs>
                <a:gs pos="100000">
                  <a:srgbClr val="000000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-10244110">
              <a:off x="1998938" y="-135968"/>
              <a:ext cx="664985" cy="6432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5291502">
              <a:off x="2023761" y="186023"/>
              <a:ext cx="418021" cy="418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5707491">
              <a:off x="1707572" y="1025617"/>
              <a:ext cx="583850" cy="365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4362009">
              <a:off x="1696943" y="1012847"/>
              <a:ext cx="581156" cy="403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10208703">
              <a:off x="3124449" y="728934"/>
              <a:ext cx="36599" cy="10809"/>
            </a:xfrm>
            <a:prstGeom prst="ellipse">
              <a:avLst/>
            </a:prstGeom>
            <a:gradFill>
              <a:gsLst>
                <a:gs pos="0">
                  <a:srgbClr val="FFFFFF">
                    <a:alpha val="25356"/>
                  </a:srgbClr>
                </a:gs>
                <a:gs pos="14286">
                  <a:srgbClr val="FFFFFF">
                    <a:alpha val="23569"/>
                  </a:srgbClr>
                </a:gs>
                <a:gs pos="28571">
                  <a:srgbClr val="FFFFFF">
                    <a:alpha val="18836"/>
                  </a:srgbClr>
                </a:gs>
                <a:gs pos="42857">
                  <a:srgbClr val="FFFFFF">
                    <a:alpha val="12793"/>
                  </a:srgbClr>
                </a:gs>
                <a:gs pos="57143">
                  <a:srgbClr val="FFFFFF">
                    <a:alpha val="7305"/>
                  </a:srgbClr>
                </a:gs>
                <a:gs pos="71429">
                  <a:srgbClr val="FFFFFF">
                    <a:alpha val="3488"/>
                  </a:srgbClr>
                </a:gs>
                <a:gs pos="85714">
                  <a:srgbClr val="FFFFFF">
                    <a:alpha val="1394"/>
                  </a:srgbClr>
                </a:gs>
                <a:gs pos="100000">
                  <a:srgbClr val="FFFFFF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-9026206">
              <a:off x="2136186" y="14893"/>
              <a:ext cx="944540" cy="4303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9133940">
              <a:off x="2924404" y="1062418"/>
              <a:ext cx="140530" cy="387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-8933827">
              <a:off x="2955429" y="1026668"/>
              <a:ext cx="367226" cy="392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-8585931">
              <a:off x="2812607" y="455103"/>
              <a:ext cx="596702" cy="2714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4765669">
              <a:off x="2768081" y="561299"/>
              <a:ext cx="44497" cy="13335"/>
            </a:xfrm>
            <a:prstGeom prst="ellipse">
              <a:avLst/>
            </a:prstGeom>
            <a:gradFill>
              <a:gsLst>
                <a:gs pos="0">
                  <a:srgbClr val="FFFFFC">
                    <a:alpha val="23737"/>
                  </a:srgbClr>
                </a:gs>
                <a:gs pos="14286">
                  <a:srgbClr val="FFFFFC">
                    <a:alpha val="22047"/>
                  </a:srgbClr>
                </a:gs>
                <a:gs pos="28571">
                  <a:srgbClr val="FFFFFC">
                    <a:alpha val="17584"/>
                  </a:srgbClr>
                </a:gs>
                <a:gs pos="42857">
                  <a:srgbClr val="FFFFFC">
                    <a:alpha val="11913"/>
                  </a:srgbClr>
                </a:gs>
                <a:gs pos="57143">
                  <a:srgbClr val="FFFFFC">
                    <a:alpha val="6787"/>
                  </a:srgbClr>
                </a:gs>
                <a:gs pos="71429">
                  <a:srgbClr val="FFFFFC">
                    <a:alpha val="3237"/>
                  </a:srgbClr>
                </a:gs>
                <a:gs pos="85714">
                  <a:srgbClr val="FFFFFC">
                    <a:alpha val="1293"/>
                  </a:srgbClr>
                </a:gs>
                <a:gs pos="100000">
                  <a:srgbClr val="FFFFFC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4959692">
              <a:off x="3107784" y="970962"/>
              <a:ext cx="603110" cy="93199"/>
            </a:xfrm>
            <a:prstGeom prst="ellipse">
              <a:avLst/>
            </a:prstGeom>
            <a:gradFill>
              <a:gsLst>
                <a:gs pos="0">
                  <a:srgbClr val="352925">
                    <a:alpha val="32968"/>
                  </a:srgbClr>
                </a:gs>
                <a:gs pos="14286">
                  <a:srgbClr val="352925">
                    <a:alpha val="30764"/>
                  </a:srgbClr>
                </a:gs>
                <a:gs pos="28571">
                  <a:srgbClr val="352925">
                    <a:alpha val="24833"/>
                  </a:srgbClr>
                </a:gs>
                <a:gs pos="42857">
                  <a:srgbClr val="352925">
                    <a:alpha val="17075"/>
                  </a:srgbClr>
                </a:gs>
                <a:gs pos="57143">
                  <a:srgbClr val="352925">
                    <a:alpha val="9855"/>
                  </a:srgbClr>
                </a:gs>
                <a:gs pos="71429">
                  <a:srgbClr val="352925">
                    <a:alpha val="4740"/>
                  </a:srgbClr>
                </a:gs>
                <a:gs pos="85714">
                  <a:srgbClr val="352925">
                    <a:alpha val="1902"/>
                  </a:srgbClr>
                </a:gs>
                <a:gs pos="100000">
                  <a:srgbClr val="35292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5399097">
              <a:off x="3158165" y="525125"/>
              <a:ext cx="274907" cy="115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-10070480">
              <a:off x="3476722" y="879619"/>
              <a:ext cx="56942" cy="16037"/>
            </a:xfrm>
            <a:prstGeom prst="ellipse">
              <a:avLst/>
            </a:prstGeom>
            <a:gradFill>
              <a:gsLst>
                <a:gs pos="0">
                  <a:srgbClr val="59585C">
                    <a:alpha val="21940"/>
                  </a:srgbClr>
                </a:gs>
                <a:gs pos="14286">
                  <a:srgbClr val="59585C">
                    <a:alpha val="20360"/>
                  </a:srgbClr>
                </a:gs>
                <a:gs pos="28571">
                  <a:srgbClr val="59585C">
                    <a:alpha val="16202"/>
                  </a:srgbClr>
                </a:gs>
                <a:gs pos="42857">
                  <a:srgbClr val="59585C">
                    <a:alpha val="10947"/>
                  </a:srgbClr>
                </a:gs>
                <a:gs pos="57143">
                  <a:srgbClr val="59585C">
                    <a:alpha val="6222"/>
                  </a:srgbClr>
                </a:gs>
                <a:gs pos="71429">
                  <a:srgbClr val="59585C">
                    <a:alpha val="2962"/>
                  </a:srgbClr>
                </a:gs>
                <a:gs pos="85714">
                  <a:srgbClr val="59585C">
                    <a:alpha val="1182"/>
                  </a:srgbClr>
                </a:gs>
                <a:gs pos="100000">
                  <a:srgbClr val="59585C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3035810">
              <a:off x="1917683" y="200793"/>
              <a:ext cx="521802" cy="1881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4790303">
              <a:off x="2645058" y="888108"/>
              <a:ext cx="159929" cy="37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3539446">
              <a:off x="2908032" y="1003974"/>
              <a:ext cx="584277" cy="792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6592228">
              <a:off x="3138450" y="717575"/>
              <a:ext cx="49435" cy="10540"/>
            </a:xfrm>
            <a:prstGeom prst="ellipse">
              <a:avLst/>
            </a:prstGeom>
            <a:gradFill>
              <a:gsLst>
                <a:gs pos="0">
                  <a:srgbClr val="EAEAE8">
                    <a:alpha val="22397"/>
                  </a:srgbClr>
                </a:gs>
                <a:gs pos="14286">
                  <a:srgbClr val="EAEAE8">
                    <a:alpha val="20789"/>
                  </a:srgbClr>
                </a:gs>
                <a:gs pos="28571">
                  <a:srgbClr val="EAEAE8">
                    <a:alpha val="16553"/>
                  </a:srgbClr>
                </a:gs>
                <a:gs pos="42857">
                  <a:srgbClr val="EAEAE8">
                    <a:alpha val="11192"/>
                  </a:srgbClr>
                </a:gs>
                <a:gs pos="57143">
                  <a:srgbClr val="EAEAE8">
                    <a:alpha val="6365"/>
                  </a:srgbClr>
                </a:gs>
                <a:gs pos="71429">
                  <a:srgbClr val="EAEAE8">
                    <a:alpha val="3032"/>
                  </a:srgbClr>
                </a:gs>
                <a:gs pos="85714">
                  <a:srgbClr val="EAEAE8">
                    <a:alpha val="1210"/>
                  </a:srgbClr>
                </a:gs>
                <a:gs pos="100000">
                  <a:srgbClr val="EAEAE8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-10412825">
              <a:off x="2906437" y="541708"/>
              <a:ext cx="585960" cy="1755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5799219">
              <a:off x="2262319" y="195802"/>
              <a:ext cx="555520" cy="543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9901872">
              <a:off x="2934344" y="927486"/>
              <a:ext cx="55791" cy="15757"/>
            </a:xfrm>
            <a:prstGeom prst="ellipse">
              <a:avLst/>
            </a:prstGeom>
            <a:gradFill>
              <a:gsLst>
                <a:gs pos="0">
                  <a:srgbClr val="F5F5F4">
                    <a:alpha val="22096"/>
                  </a:srgbClr>
                </a:gs>
                <a:gs pos="14286">
                  <a:srgbClr val="F5F5F4">
                    <a:alpha val="20507"/>
                  </a:srgbClr>
                </a:gs>
                <a:gs pos="28571">
                  <a:srgbClr val="F5F5F4">
                    <a:alpha val="16322"/>
                  </a:srgbClr>
                </a:gs>
                <a:gs pos="42857">
                  <a:srgbClr val="F5F5F4">
                    <a:alpha val="11031"/>
                  </a:srgbClr>
                </a:gs>
                <a:gs pos="57143">
                  <a:srgbClr val="F5F5F4">
                    <a:alpha val="6271"/>
                  </a:srgbClr>
                </a:gs>
                <a:gs pos="71429">
                  <a:srgbClr val="F5F5F4">
                    <a:alpha val="2986"/>
                  </a:srgbClr>
                </a:gs>
                <a:gs pos="85714">
                  <a:srgbClr val="F5F5F4">
                    <a:alpha val="1192"/>
                  </a:srgbClr>
                </a:gs>
                <a:gs pos="100000">
                  <a:srgbClr val="F5F5F4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9384204">
              <a:off x="3075015" y="650105"/>
              <a:ext cx="212509" cy="1206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5652352">
              <a:off x="3323224" y="840965"/>
              <a:ext cx="56394" cy="15824"/>
            </a:xfrm>
            <a:prstGeom prst="ellipse">
              <a:avLst/>
            </a:prstGeom>
            <a:gradFill>
              <a:gsLst>
                <a:gs pos="0">
                  <a:srgbClr val="F0F1EF">
                    <a:alpha val="21983"/>
                  </a:srgbClr>
                </a:gs>
                <a:gs pos="14286">
                  <a:srgbClr val="F0F1EF">
                    <a:alpha val="20401"/>
                  </a:srgbClr>
                </a:gs>
                <a:gs pos="28571">
                  <a:srgbClr val="F0F1EF">
                    <a:alpha val="16235"/>
                  </a:srgbClr>
                </a:gs>
                <a:gs pos="42857">
                  <a:srgbClr val="F0F1EF">
                    <a:alpha val="10970"/>
                  </a:srgbClr>
                </a:gs>
                <a:gs pos="57143">
                  <a:srgbClr val="F0F1EF">
                    <a:alpha val="6236"/>
                  </a:srgbClr>
                </a:gs>
                <a:gs pos="71429">
                  <a:srgbClr val="F0F1EF">
                    <a:alpha val="2969"/>
                  </a:srgbClr>
                </a:gs>
                <a:gs pos="85714">
                  <a:srgbClr val="F0F1EF">
                    <a:alpha val="1185"/>
                  </a:srgbClr>
                </a:gs>
                <a:gs pos="100000">
                  <a:srgbClr val="F0F1E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10654503">
              <a:off x="2312767" y="273752"/>
              <a:ext cx="56559" cy="16705"/>
            </a:xfrm>
            <a:prstGeom prst="ellipse">
              <a:avLst/>
            </a:prstGeom>
            <a:gradFill>
              <a:gsLst>
                <a:gs pos="0">
                  <a:srgbClr val="7B7F87">
                    <a:alpha val="21443"/>
                  </a:srgbClr>
                </a:gs>
                <a:gs pos="14286">
                  <a:srgbClr val="7B7F87">
                    <a:alpha val="19895"/>
                  </a:srgbClr>
                </a:gs>
                <a:gs pos="28571">
                  <a:srgbClr val="7B7F87">
                    <a:alpha val="15822"/>
                  </a:srgbClr>
                </a:gs>
                <a:gs pos="42857">
                  <a:srgbClr val="7B7F87">
                    <a:alpha val="10683"/>
                  </a:srgbClr>
                </a:gs>
                <a:gs pos="57143">
                  <a:srgbClr val="7B7F87">
                    <a:alpha val="6068"/>
                  </a:srgbClr>
                </a:gs>
                <a:gs pos="71429">
                  <a:srgbClr val="7B7F87">
                    <a:alpha val="2888"/>
                  </a:srgbClr>
                </a:gs>
                <a:gs pos="85714">
                  <a:srgbClr val="7B7F87">
                    <a:alpha val="1152"/>
                  </a:srgbClr>
                </a:gs>
                <a:gs pos="100000">
                  <a:srgbClr val="7B7F87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8996560">
              <a:off x="3154372" y="507790"/>
              <a:ext cx="54474" cy="16528"/>
            </a:xfrm>
            <a:prstGeom prst="ellipse">
              <a:avLst/>
            </a:prstGeom>
            <a:gradFill>
              <a:gsLst>
                <a:gs pos="0">
                  <a:srgbClr val="97989C">
                    <a:alpha val="21476"/>
                  </a:srgbClr>
                </a:gs>
                <a:gs pos="14286">
                  <a:srgbClr val="97989C">
                    <a:alpha val="19925"/>
                  </a:srgbClr>
                </a:gs>
                <a:gs pos="28571">
                  <a:srgbClr val="97989C">
                    <a:alpha val="15847"/>
                  </a:srgbClr>
                </a:gs>
                <a:gs pos="42857">
                  <a:srgbClr val="97989C">
                    <a:alpha val="10700"/>
                  </a:srgbClr>
                </a:gs>
                <a:gs pos="57143">
                  <a:srgbClr val="97989C">
                    <a:alpha val="6078"/>
                  </a:srgbClr>
                </a:gs>
                <a:gs pos="71429">
                  <a:srgbClr val="97989C">
                    <a:alpha val="2893"/>
                  </a:srgbClr>
                </a:gs>
                <a:gs pos="85714">
                  <a:srgbClr val="97989C">
                    <a:alpha val="1154"/>
                  </a:srgbClr>
                </a:gs>
                <a:gs pos="100000">
                  <a:srgbClr val="97989C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-10799777">
              <a:off x="3303558" y="833516"/>
              <a:ext cx="25603" cy="25529"/>
            </a:xfrm>
            <a:prstGeom prst="ellipse">
              <a:avLst/>
            </a:prstGeom>
            <a:gradFill>
              <a:gsLst>
                <a:gs pos="0">
                  <a:srgbClr val="FFFFFF">
                    <a:alpha val="23315"/>
                  </a:srgbClr>
                </a:gs>
                <a:gs pos="14286">
                  <a:srgbClr val="FFFFFF">
                    <a:alpha val="21651"/>
                  </a:srgbClr>
                </a:gs>
                <a:gs pos="28571">
                  <a:srgbClr val="FFFFFF">
                    <a:alpha val="17258"/>
                  </a:srgbClr>
                </a:gs>
                <a:gs pos="42857">
                  <a:srgbClr val="FFFFFF">
                    <a:alpha val="11685"/>
                  </a:srgbClr>
                </a:gs>
                <a:gs pos="57143">
                  <a:srgbClr val="FFFFFF">
                    <a:alpha val="6654"/>
                  </a:srgbClr>
                </a:gs>
                <a:gs pos="71429">
                  <a:srgbClr val="FFFFFF">
                    <a:alpha val="3172"/>
                  </a:srgbClr>
                </a:gs>
                <a:gs pos="85714">
                  <a:srgbClr val="FFFFFF">
                    <a:alpha val="1266"/>
                  </a:srgbClr>
                </a:gs>
                <a:gs pos="100000">
                  <a:srgbClr val="FFFFFF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6792190">
              <a:off x="2649546" y="861782"/>
              <a:ext cx="52272" cy="13227"/>
            </a:xfrm>
            <a:prstGeom prst="ellipse">
              <a:avLst/>
            </a:prstGeom>
            <a:gradFill>
              <a:gsLst>
                <a:gs pos="0">
                  <a:srgbClr val="EBEAE7">
                    <a:alpha val="21920"/>
                  </a:srgbClr>
                </a:gs>
                <a:gs pos="14286">
                  <a:srgbClr val="EBEAE7">
                    <a:alpha val="20341"/>
                  </a:srgbClr>
                </a:gs>
                <a:gs pos="28571">
                  <a:srgbClr val="EBEAE7">
                    <a:alpha val="16187"/>
                  </a:srgbClr>
                </a:gs>
                <a:gs pos="42857">
                  <a:srgbClr val="EBEAE7">
                    <a:alpha val="10937"/>
                  </a:srgbClr>
                </a:gs>
                <a:gs pos="57143">
                  <a:srgbClr val="EBEAE7">
                    <a:alpha val="6216"/>
                  </a:srgbClr>
                </a:gs>
                <a:gs pos="71429">
                  <a:srgbClr val="EBEAE7">
                    <a:alpha val="2959"/>
                  </a:srgbClr>
                </a:gs>
                <a:gs pos="85714">
                  <a:srgbClr val="EBEAE7">
                    <a:alpha val="1181"/>
                  </a:srgbClr>
                </a:gs>
                <a:gs pos="100000">
                  <a:srgbClr val="EBEAE7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5230715">
              <a:off x="3274149" y="502004"/>
              <a:ext cx="60675" cy="13035"/>
            </a:xfrm>
            <a:prstGeom prst="ellipse">
              <a:avLst/>
            </a:prstGeom>
            <a:gradFill>
              <a:gsLst>
                <a:gs pos="0">
                  <a:srgbClr val="E0E0E0">
                    <a:alpha val="21200"/>
                  </a:srgbClr>
                </a:gs>
                <a:gs pos="14286">
                  <a:srgbClr val="E0E0E0">
                    <a:alpha val="19667"/>
                  </a:srgbClr>
                </a:gs>
                <a:gs pos="28571">
                  <a:srgbClr val="E0E0E0">
                    <a:alpha val="15636"/>
                  </a:srgbClr>
                </a:gs>
                <a:gs pos="42857">
                  <a:srgbClr val="E0E0E0">
                    <a:alpha val="10553"/>
                  </a:srgbClr>
                </a:gs>
                <a:gs pos="57143">
                  <a:srgbClr val="E0E0E0">
                    <a:alpha val="5993"/>
                  </a:srgbClr>
                </a:gs>
                <a:gs pos="71429">
                  <a:srgbClr val="E0E0E0">
                    <a:alpha val="2851"/>
                  </a:srgbClr>
                </a:gs>
                <a:gs pos="85714">
                  <a:srgbClr val="E0E0E0">
                    <a:alpha val="1137"/>
                  </a:srgbClr>
                </a:gs>
                <a:gs pos="100000">
                  <a:srgbClr val="E0E0E0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-10794589">
              <a:off x="2749332" y="1081231"/>
              <a:ext cx="44056" cy="12821"/>
            </a:xfrm>
            <a:prstGeom prst="ellipse">
              <a:avLst/>
            </a:prstGeom>
            <a:gradFill>
              <a:gsLst>
                <a:gs pos="0">
                  <a:srgbClr val="FCFCFB">
                    <a:alpha val="24101"/>
                  </a:srgbClr>
                </a:gs>
                <a:gs pos="14286">
                  <a:srgbClr val="FCFCFB">
                    <a:alpha val="22389"/>
                  </a:srgbClr>
                </a:gs>
                <a:gs pos="28571">
                  <a:srgbClr val="FCFCFB">
                    <a:alpha val="17864"/>
                  </a:srgbClr>
                </a:gs>
                <a:gs pos="42857">
                  <a:srgbClr val="FCFCFB">
                    <a:alpha val="12110"/>
                  </a:srgbClr>
                </a:gs>
                <a:gs pos="57143">
                  <a:srgbClr val="FCFCFB">
                    <a:alpha val="6903"/>
                  </a:srgbClr>
                </a:gs>
                <a:gs pos="71429">
                  <a:srgbClr val="FCFCFB">
                    <a:alpha val="3293"/>
                  </a:srgbClr>
                </a:gs>
                <a:gs pos="85714">
                  <a:srgbClr val="FCFCFB">
                    <a:alpha val="1315"/>
                  </a:srgbClr>
                </a:gs>
                <a:gs pos="100000">
                  <a:srgbClr val="FCFCFB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5243529">
              <a:off x="2613094" y="733682"/>
              <a:ext cx="55409" cy="15642"/>
            </a:xfrm>
            <a:prstGeom prst="ellipse">
              <a:avLst/>
            </a:prstGeom>
            <a:gradFill>
              <a:gsLst>
                <a:gs pos="0">
                  <a:srgbClr val="363539">
                    <a:alpha val="22207"/>
                  </a:srgbClr>
                </a:gs>
                <a:gs pos="14286">
                  <a:srgbClr val="363539">
                    <a:alpha val="20611"/>
                  </a:srgbClr>
                </a:gs>
                <a:gs pos="28571">
                  <a:srgbClr val="363539">
                    <a:alpha val="16407"/>
                  </a:srgbClr>
                </a:gs>
                <a:gs pos="42857">
                  <a:srgbClr val="363539">
                    <a:alpha val="11090"/>
                  </a:srgbClr>
                </a:gs>
                <a:gs pos="57143">
                  <a:srgbClr val="363539">
                    <a:alpha val="6306"/>
                  </a:srgbClr>
                </a:gs>
                <a:gs pos="71429">
                  <a:srgbClr val="363539">
                    <a:alpha val="3003"/>
                  </a:srgbClr>
                </a:gs>
                <a:gs pos="85714">
                  <a:srgbClr val="363539">
                    <a:alpha val="1198"/>
                  </a:srgbClr>
                </a:gs>
                <a:gs pos="100000">
                  <a:srgbClr val="363539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-9581475">
              <a:off x="2552017" y="506809"/>
              <a:ext cx="59328" cy="16351"/>
            </a:xfrm>
            <a:prstGeom prst="ellipse">
              <a:avLst/>
            </a:prstGeom>
            <a:gradFill>
              <a:gsLst>
                <a:gs pos="0">
                  <a:srgbClr val="E8E8E5">
                    <a:alpha val="21437"/>
                  </a:srgbClr>
                </a:gs>
                <a:gs pos="14286">
                  <a:srgbClr val="E8E8E5">
                    <a:alpha val="19888"/>
                  </a:srgbClr>
                </a:gs>
                <a:gs pos="28571">
                  <a:srgbClr val="E8E8E5">
                    <a:alpha val="15817"/>
                  </a:srgbClr>
                </a:gs>
                <a:gs pos="42857">
                  <a:srgbClr val="E8E8E5">
                    <a:alpha val="10679"/>
                  </a:srgbClr>
                </a:gs>
                <a:gs pos="57143">
                  <a:srgbClr val="E8E8E5">
                    <a:alpha val="6066"/>
                  </a:srgbClr>
                </a:gs>
                <a:gs pos="71429">
                  <a:srgbClr val="E8E8E5">
                    <a:alpha val="2887"/>
                  </a:srgbClr>
                </a:gs>
                <a:gs pos="85714">
                  <a:srgbClr val="E8E8E5">
                    <a:alpha val="1152"/>
                  </a:srgbClr>
                </a:gs>
                <a:gs pos="100000">
                  <a:srgbClr val="E8E8E5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5878188">
              <a:off x="2628275" y="1052050"/>
              <a:ext cx="44838" cy="13029"/>
            </a:xfrm>
            <a:prstGeom prst="ellipse">
              <a:avLst/>
            </a:prstGeom>
            <a:gradFill>
              <a:gsLst>
                <a:gs pos="0">
                  <a:srgbClr val="FFFFFF">
                    <a:alpha val="23959"/>
                  </a:srgbClr>
                </a:gs>
                <a:gs pos="14286">
                  <a:srgbClr val="FFFFFF">
                    <a:alpha val="22256"/>
                  </a:srgbClr>
                </a:gs>
                <a:gs pos="28571">
                  <a:srgbClr val="FFFFFF">
                    <a:alpha val="17755"/>
                  </a:srgbClr>
                </a:gs>
                <a:gs pos="42857">
                  <a:srgbClr val="FFFFFF">
                    <a:alpha val="12033"/>
                  </a:srgbClr>
                </a:gs>
                <a:gs pos="57143">
                  <a:srgbClr val="FFFFFF">
                    <a:alpha val="6858"/>
                  </a:srgbClr>
                </a:gs>
                <a:gs pos="71429">
                  <a:srgbClr val="FFFFFF">
                    <a:alpha val="3271"/>
                  </a:srgbClr>
                </a:gs>
                <a:gs pos="85714">
                  <a:srgbClr val="FFFFFF">
                    <a:alpha val="1306"/>
                  </a:srgbClr>
                </a:gs>
                <a:gs pos="100000">
                  <a:srgbClr val="FFFFFF">
                    <a:alpha val="4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-10796059">
              <a:off x="1648132" y="737079"/>
              <a:ext cx="846730" cy="37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5074151">
              <a:off x="2457745" y="204066"/>
              <a:ext cx="218365" cy="541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5207399">
              <a:off x="2265826" y="198798"/>
              <a:ext cx="222742" cy="54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5398966">
              <a:off x="2916551" y="887818"/>
              <a:ext cx="50103" cy="14275"/>
            </a:xfrm>
            <a:prstGeom prst="ellipse">
              <a:avLst/>
            </a:prstGeom>
            <a:gradFill>
              <a:gsLst>
                <a:gs pos="0">
                  <a:srgbClr val="FFFFFF">
                    <a:alpha val="23094"/>
                  </a:srgbClr>
                </a:gs>
                <a:gs pos="14286">
                  <a:srgbClr val="FFFFFF">
                    <a:alpha val="21443"/>
                  </a:srgbClr>
                </a:gs>
                <a:gs pos="28571">
                  <a:srgbClr val="FFFFFF">
                    <a:alpha val="17088"/>
                  </a:srgbClr>
                </a:gs>
                <a:gs pos="42857">
                  <a:srgbClr val="FFFFFF">
                    <a:alpha val="11566"/>
                  </a:srgbClr>
                </a:gs>
                <a:gs pos="57143">
                  <a:srgbClr val="FFFFFF">
                    <a:alpha val="6584"/>
                  </a:srgbClr>
                </a:gs>
                <a:gs pos="71429">
                  <a:srgbClr val="FFFFFF">
                    <a:alpha val="3138"/>
                  </a:srgbClr>
                </a:gs>
                <a:gs pos="85714">
                  <a:srgbClr val="FFFFFF">
                    <a:alpha val="1253"/>
                  </a:srgbClr>
                </a:gs>
                <a:gs pos="100000">
                  <a:srgbClr val="FFFFFF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5416384">
              <a:off x="2190286" y="156247"/>
              <a:ext cx="60167" cy="12492"/>
            </a:xfrm>
            <a:prstGeom prst="ellipse">
              <a:avLst/>
            </a:prstGeom>
            <a:gradFill>
              <a:gsLst>
                <a:gs pos="0">
                  <a:srgbClr val="B8B5B5">
                    <a:alpha val="16549"/>
                  </a:srgbClr>
                </a:gs>
                <a:gs pos="14286">
                  <a:srgbClr val="B8B5B5">
                    <a:alpha val="15319"/>
                  </a:srgbClr>
                </a:gs>
                <a:gs pos="28571">
                  <a:srgbClr val="B8B5B5">
                    <a:alpha val="12112"/>
                  </a:srgbClr>
                </a:gs>
                <a:gs pos="42857">
                  <a:srgbClr val="B8B5B5">
                    <a:alpha val="8120"/>
                  </a:srgbClr>
                </a:gs>
                <a:gs pos="57143">
                  <a:srgbClr val="B8B5B5">
                    <a:alpha val="4584"/>
                  </a:srgbClr>
                </a:gs>
                <a:gs pos="71429">
                  <a:srgbClr val="B8B5B5">
                    <a:alpha val="2173"/>
                  </a:srgbClr>
                </a:gs>
                <a:gs pos="85714">
                  <a:srgbClr val="B8B5B5">
                    <a:alpha val="865"/>
                  </a:srgbClr>
                </a:gs>
                <a:gs pos="100000">
                  <a:srgbClr val="B8B5B5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5337419">
              <a:off x="3053734" y="1042085"/>
              <a:ext cx="59859" cy="16783"/>
            </a:xfrm>
            <a:prstGeom prst="ellipse">
              <a:avLst/>
            </a:prstGeom>
            <a:gradFill>
              <a:gsLst>
                <a:gs pos="0">
                  <a:srgbClr val="7A7782">
                    <a:alpha val="21428"/>
                  </a:srgbClr>
                </a:gs>
                <a:gs pos="14286">
                  <a:srgbClr val="7A7782">
                    <a:alpha val="19880"/>
                  </a:srgbClr>
                </a:gs>
                <a:gs pos="28571">
                  <a:srgbClr val="7A7782">
                    <a:alpha val="15810"/>
                  </a:srgbClr>
                </a:gs>
                <a:gs pos="42857">
                  <a:srgbClr val="7A7782">
                    <a:alpha val="10674"/>
                  </a:srgbClr>
                </a:gs>
                <a:gs pos="57143">
                  <a:srgbClr val="7A7782">
                    <a:alpha val="6063"/>
                  </a:srgbClr>
                </a:gs>
                <a:gs pos="71429">
                  <a:srgbClr val="7A7782">
                    <a:alpha val="2885"/>
                  </a:srgbClr>
                </a:gs>
                <a:gs pos="85714">
                  <a:srgbClr val="7A7782">
                    <a:alpha val="1151"/>
                  </a:srgbClr>
                </a:gs>
                <a:gs pos="100000">
                  <a:srgbClr val="7A7782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10799146">
              <a:off x="2300313" y="681189"/>
              <a:ext cx="591963" cy="333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5043123">
              <a:off x="2687845" y="1040418"/>
              <a:ext cx="55837" cy="16785"/>
            </a:xfrm>
            <a:prstGeom prst="ellipse">
              <a:avLst/>
            </a:prstGeom>
            <a:gradFill>
              <a:gsLst>
                <a:gs pos="0">
                  <a:srgbClr val="7C7D82">
                    <a:alpha val="21342"/>
                  </a:srgbClr>
                </a:gs>
                <a:gs pos="14286">
                  <a:srgbClr val="7C7D82">
                    <a:alpha val="19800"/>
                  </a:srgbClr>
                </a:gs>
                <a:gs pos="28571">
                  <a:srgbClr val="7C7D82">
                    <a:alpha val="15744"/>
                  </a:srgbClr>
                </a:gs>
                <a:gs pos="42857">
                  <a:srgbClr val="7C7D82">
                    <a:alpha val="10629"/>
                  </a:srgbClr>
                </a:gs>
                <a:gs pos="57143">
                  <a:srgbClr val="7C7D82">
                    <a:alpha val="6037"/>
                  </a:srgbClr>
                </a:gs>
                <a:gs pos="71429">
                  <a:srgbClr val="7C7D82">
                    <a:alpha val="2872"/>
                  </a:srgbClr>
                </a:gs>
                <a:gs pos="85714">
                  <a:srgbClr val="7C7D82">
                    <a:alpha val="1146"/>
                  </a:srgbClr>
                </a:gs>
                <a:gs pos="100000">
                  <a:srgbClr val="7C7D82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-8187990">
              <a:off x="2781419" y="1035389"/>
              <a:ext cx="300497" cy="391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4160288">
              <a:off x="1999831" y="180545"/>
              <a:ext cx="112589" cy="349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-10753854">
              <a:off x="2948534" y="724712"/>
              <a:ext cx="52601" cy="14899"/>
            </a:xfrm>
            <a:prstGeom prst="ellipse">
              <a:avLst/>
            </a:prstGeom>
            <a:gradFill>
              <a:gsLst>
                <a:gs pos="0">
                  <a:srgbClr val="EEEEEE">
                    <a:alpha val="22674"/>
                  </a:srgbClr>
                </a:gs>
                <a:gs pos="14286">
                  <a:srgbClr val="EEEEEE">
                    <a:alpha val="21049"/>
                  </a:srgbClr>
                </a:gs>
                <a:gs pos="28571">
                  <a:srgbClr val="EEEEEE">
                    <a:alpha val="16766"/>
                  </a:srgbClr>
                </a:gs>
                <a:gs pos="42857">
                  <a:srgbClr val="EEEEEE">
                    <a:alpha val="11341"/>
                  </a:srgbClr>
                </a:gs>
                <a:gs pos="57143">
                  <a:srgbClr val="EEEEEE">
                    <a:alpha val="6452"/>
                  </a:srgbClr>
                </a:gs>
                <a:gs pos="71429">
                  <a:srgbClr val="EEEEEE">
                    <a:alpha val="3074"/>
                  </a:srgbClr>
                </a:gs>
                <a:gs pos="85714">
                  <a:srgbClr val="EEEEEE">
                    <a:alpha val="1227"/>
                  </a:srgbClr>
                </a:gs>
                <a:gs pos="100000">
                  <a:srgbClr val="EEEEEE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9915618">
              <a:off x="2449658" y="662214"/>
              <a:ext cx="614935" cy="2358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337632">
              <a:off x="2344493" y="526898"/>
              <a:ext cx="254431" cy="319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-9376240">
              <a:off x="3114096" y="1029547"/>
              <a:ext cx="55258" cy="12054"/>
            </a:xfrm>
            <a:prstGeom prst="ellipse">
              <a:avLst/>
            </a:prstGeom>
            <a:gradFill>
              <a:gsLst>
                <a:gs pos="0">
                  <a:srgbClr val="CBD0CB">
                    <a:alpha val="19015"/>
                  </a:srgbClr>
                </a:gs>
                <a:gs pos="14286">
                  <a:srgbClr val="CBD0CB">
                    <a:alpha val="17622"/>
                  </a:srgbClr>
                </a:gs>
                <a:gs pos="28571">
                  <a:srgbClr val="CBD0CB">
                    <a:alpha val="13974"/>
                  </a:srgbClr>
                </a:gs>
                <a:gs pos="42857">
                  <a:srgbClr val="CBD0CB">
                    <a:alpha val="9401"/>
                  </a:srgbClr>
                </a:gs>
                <a:gs pos="57143">
                  <a:srgbClr val="CBD0CB">
                    <a:alpha val="5324"/>
                  </a:srgbClr>
                </a:gs>
                <a:gs pos="71429">
                  <a:srgbClr val="CBD0CB">
                    <a:alpha val="2528"/>
                  </a:srgbClr>
                </a:gs>
                <a:gs pos="85714">
                  <a:srgbClr val="CBD0CB">
                    <a:alpha val="1007"/>
                  </a:srgbClr>
                </a:gs>
                <a:gs pos="100000">
                  <a:srgbClr val="CBD0CB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5375779">
              <a:off x="2449025" y="889959"/>
              <a:ext cx="59851" cy="16782"/>
            </a:xfrm>
            <a:prstGeom prst="ellipse">
              <a:avLst/>
            </a:prstGeom>
            <a:gradFill>
              <a:gsLst>
                <a:gs pos="0">
                  <a:srgbClr val="616161">
                    <a:alpha val="21438"/>
                  </a:srgbClr>
                </a:gs>
                <a:gs pos="14286">
                  <a:srgbClr val="616161">
                    <a:alpha val="19890"/>
                  </a:srgbClr>
                </a:gs>
                <a:gs pos="28571">
                  <a:srgbClr val="616161">
                    <a:alpha val="15818"/>
                  </a:srgbClr>
                </a:gs>
                <a:gs pos="42857">
                  <a:srgbClr val="616161">
                    <a:alpha val="10680"/>
                  </a:srgbClr>
                </a:gs>
                <a:gs pos="57143">
                  <a:srgbClr val="616161">
                    <a:alpha val="6067"/>
                  </a:srgbClr>
                </a:gs>
                <a:gs pos="71429">
                  <a:srgbClr val="616161">
                    <a:alpha val="2887"/>
                  </a:srgbClr>
                </a:gs>
                <a:gs pos="85714">
                  <a:srgbClr val="616161">
                    <a:alpha val="1152"/>
                  </a:srgbClr>
                </a:gs>
                <a:gs pos="100000">
                  <a:srgbClr val="616161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6345278">
              <a:off x="2643198" y="722446"/>
              <a:ext cx="62237" cy="17367"/>
            </a:xfrm>
            <a:prstGeom prst="ellipse">
              <a:avLst/>
            </a:prstGeom>
            <a:gradFill>
              <a:gsLst>
                <a:gs pos="0">
                  <a:srgbClr val="818182">
                    <a:alpha val="21007"/>
                  </a:srgbClr>
                </a:gs>
                <a:gs pos="14286">
                  <a:srgbClr val="818182">
                    <a:alpha val="19486"/>
                  </a:srgbClr>
                </a:gs>
                <a:gs pos="28571">
                  <a:srgbClr val="818182">
                    <a:alpha val="15489"/>
                  </a:srgbClr>
                </a:gs>
                <a:gs pos="42857">
                  <a:srgbClr val="818182">
                    <a:alpha val="10451"/>
                  </a:srgbClr>
                </a:gs>
                <a:gs pos="57143">
                  <a:srgbClr val="818182">
                    <a:alpha val="5933"/>
                  </a:srgbClr>
                </a:gs>
                <a:gs pos="71429">
                  <a:srgbClr val="818182">
                    <a:alpha val="2822"/>
                  </a:srgbClr>
                </a:gs>
                <a:gs pos="85714">
                  <a:srgbClr val="818182">
                    <a:alpha val="1126"/>
                  </a:srgbClr>
                </a:gs>
                <a:gs pos="100000">
                  <a:srgbClr val="818182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-10797576">
              <a:off x="3254021" y="1016443"/>
              <a:ext cx="22829" cy="22753"/>
            </a:xfrm>
            <a:prstGeom prst="ellipse">
              <a:avLst/>
            </a:prstGeom>
            <a:gradFill>
              <a:gsLst>
                <a:gs pos="0">
                  <a:srgbClr val="F8F9F7">
                    <a:alpha val="22656"/>
                  </a:srgbClr>
                </a:gs>
                <a:gs pos="14286">
                  <a:srgbClr val="F8F9F7">
                    <a:alpha val="21032"/>
                  </a:srgbClr>
                </a:gs>
                <a:gs pos="28571">
                  <a:srgbClr val="F8F9F7">
                    <a:alpha val="16751"/>
                  </a:srgbClr>
                </a:gs>
                <a:gs pos="42857">
                  <a:srgbClr val="F8F9F7">
                    <a:alpha val="11331"/>
                  </a:srgbClr>
                </a:gs>
                <a:gs pos="57143">
                  <a:srgbClr val="F8F9F7">
                    <a:alpha val="6446"/>
                  </a:srgbClr>
                </a:gs>
                <a:gs pos="71429">
                  <a:srgbClr val="F8F9F7">
                    <a:alpha val="3071"/>
                  </a:srgbClr>
                </a:gs>
                <a:gs pos="85714">
                  <a:srgbClr val="F8F9F7">
                    <a:alpha val="1226"/>
                  </a:srgbClr>
                </a:gs>
                <a:gs pos="100000">
                  <a:srgbClr val="F8F9F7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3956844">
              <a:off x="1941556" y="735723"/>
              <a:ext cx="55830" cy="12303"/>
            </a:xfrm>
            <a:prstGeom prst="ellipse">
              <a:avLst/>
            </a:prstGeom>
            <a:gradFill>
              <a:gsLst>
                <a:gs pos="0">
                  <a:srgbClr val="8E8E8E">
                    <a:alpha val="16805"/>
                  </a:srgbClr>
                </a:gs>
                <a:gs pos="14286">
                  <a:srgbClr val="8E8E8E">
                    <a:alpha val="15558"/>
                  </a:srgbClr>
                </a:gs>
                <a:gs pos="28571">
                  <a:srgbClr val="8E8E8E">
                    <a:alpha val="12305"/>
                  </a:srgbClr>
                </a:gs>
                <a:gs pos="42857">
                  <a:srgbClr val="8E8E8E">
                    <a:alpha val="8252"/>
                  </a:srgbClr>
                </a:gs>
                <a:gs pos="57143">
                  <a:srgbClr val="8E8E8E">
                    <a:alpha val="4660"/>
                  </a:srgbClr>
                </a:gs>
                <a:gs pos="71429">
                  <a:srgbClr val="8E8E8E">
                    <a:alpha val="2209"/>
                  </a:srgbClr>
                </a:gs>
                <a:gs pos="85714">
                  <a:srgbClr val="8E8E8E">
                    <a:alpha val="879"/>
                  </a:srgbClr>
                </a:gs>
                <a:gs pos="100000">
                  <a:srgbClr val="8E8E8E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3883140">
              <a:off x="2834130" y="908463"/>
              <a:ext cx="58229" cy="16382"/>
            </a:xfrm>
            <a:prstGeom prst="ellipse">
              <a:avLst/>
            </a:prstGeom>
            <a:gradFill>
              <a:gsLst>
                <a:gs pos="0">
                  <a:srgbClr val="504F52">
                    <a:alpha val="21723"/>
                  </a:srgbClr>
                </a:gs>
                <a:gs pos="14286">
                  <a:srgbClr val="504F52">
                    <a:alpha val="20157"/>
                  </a:srgbClr>
                </a:gs>
                <a:gs pos="28571">
                  <a:srgbClr val="504F52">
                    <a:alpha val="16036"/>
                  </a:srgbClr>
                </a:gs>
                <a:gs pos="42857">
                  <a:srgbClr val="504F52">
                    <a:alpha val="10832"/>
                  </a:srgbClr>
                </a:gs>
                <a:gs pos="57143">
                  <a:srgbClr val="504F52">
                    <a:alpha val="6155"/>
                  </a:srgbClr>
                </a:gs>
                <a:gs pos="71429">
                  <a:srgbClr val="504F52">
                    <a:alpha val="2930"/>
                  </a:srgbClr>
                </a:gs>
                <a:gs pos="85714">
                  <a:srgbClr val="504F52">
                    <a:alpha val="1169"/>
                  </a:srgbClr>
                </a:gs>
                <a:gs pos="100000">
                  <a:srgbClr val="504F52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10543799">
              <a:off x="3199948" y="806899"/>
              <a:ext cx="470409" cy="1170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10704721">
              <a:off x="3192565" y="866617"/>
              <a:ext cx="533194" cy="1757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5205927">
              <a:off x="2266125" y="198703"/>
              <a:ext cx="222124" cy="545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5356932">
              <a:off x="2728629" y="1058635"/>
              <a:ext cx="302167" cy="329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5465483">
              <a:off x="1762256" y="207808"/>
              <a:ext cx="213800" cy="400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5319491">
              <a:off x="2510014" y="211450"/>
              <a:ext cx="354907" cy="460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4959496">
              <a:off x="3297371" y="868024"/>
              <a:ext cx="49868" cy="13659"/>
            </a:xfrm>
            <a:prstGeom prst="ellipse">
              <a:avLst/>
            </a:prstGeom>
            <a:gradFill>
              <a:gsLst>
                <a:gs pos="0">
                  <a:srgbClr val="FFFFFE">
                    <a:alpha val="23128"/>
                  </a:srgbClr>
                </a:gs>
                <a:gs pos="14286">
                  <a:srgbClr val="FFFFFE">
                    <a:alpha val="21475"/>
                  </a:srgbClr>
                </a:gs>
                <a:gs pos="28571">
                  <a:srgbClr val="FFFFFE">
                    <a:alpha val="17114"/>
                  </a:srgbClr>
                </a:gs>
                <a:gs pos="42857">
                  <a:srgbClr val="FFFFFE">
                    <a:alpha val="11584"/>
                  </a:srgbClr>
                </a:gs>
                <a:gs pos="57143">
                  <a:srgbClr val="FFFFFE">
                    <a:alpha val="6595"/>
                  </a:srgbClr>
                </a:gs>
                <a:gs pos="71429">
                  <a:srgbClr val="FFFFFE">
                    <a:alpha val="3143"/>
                  </a:srgbClr>
                </a:gs>
                <a:gs pos="85714">
                  <a:srgbClr val="FFFFFE">
                    <a:alpha val="1255"/>
                  </a:srgbClr>
                </a:gs>
                <a:gs pos="100000">
                  <a:srgbClr val="FFFFFE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-10694652">
              <a:off x="2542357" y="734633"/>
              <a:ext cx="321418" cy="421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6598180">
              <a:off x="3045659" y="507161"/>
              <a:ext cx="152108" cy="93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5348515">
              <a:off x="2262392" y="689271"/>
              <a:ext cx="227226" cy="324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-8436870">
              <a:off x="3289037" y="516685"/>
              <a:ext cx="449285" cy="383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3940656">
              <a:off x="2039211" y="174628"/>
              <a:ext cx="58451" cy="16420"/>
            </a:xfrm>
            <a:prstGeom prst="ellipse">
              <a:avLst/>
            </a:prstGeom>
            <a:gradFill>
              <a:gsLst>
                <a:gs pos="0">
                  <a:srgbClr val="F3F2EF">
                    <a:alpha val="21638"/>
                  </a:srgbClr>
                </a:gs>
                <a:gs pos="14286">
                  <a:srgbClr val="F3F2EF">
                    <a:alpha val="20077"/>
                  </a:srgbClr>
                </a:gs>
                <a:gs pos="28571">
                  <a:srgbClr val="F3F2EF">
                    <a:alpha val="15971"/>
                  </a:srgbClr>
                </a:gs>
                <a:gs pos="42857">
                  <a:srgbClr val="F3F2EF">
                    <a:alpha val="10786"/>
                  </a:srgbClr>
                </a:gs>
                <a:gs pos="57143">
                  <a:srgbClr val="F3F2EF">
                    <a:alpha val="6129"/>
                  </a:srgbClr>
                </a:gs>
                <a:gs pos="71429">
                  <a:srgbClr val="F3F2EF">
                    <a:alpha val="2917"/>
                  </a:srgbClr>
                </a:gs>
                <a:gs pos="85714">
                  <a:srgbClr val="F3F2EF">
                    <a:alpha val="1164"/>
                  </a:srgbClr>
                </a:gs>
                <a:gs pos="100000">
                  <a:srgbClr val="F3F2EF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4985560">
              <a:off x="2188380" y="528859"/>
              <a:ext cx="459333" cy="462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7538589">
              <a:off x="2137884" y="713423"/>
              <a:ext cx="223902" cy="29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5577019">
              <a:off x="3429813" y="867264"/>
              <a:ext cx="51031" cy="14514"/>
            </a:xfrm>
            <a:prstGeom prst="ellipse">
              <a:avLst/>
            </a:prstGeom>
            <a:gradFill>
              <a:gsLst>
                <a:gs pos="0">
                  <a:srgbClr val="FFFFFF">
                    <a:alpha val="22952"/>
                  </a:srgbClr>
                </a:gs>
                <a:gs pos="14286">
                  <a:srgbClr val="FFFFFF">
                    <a:alpha val="21310"/>
                  </a:srgbClr>
                </a:gs>
                <a:gs pos="28571">
                  <a:srgbClr val="FFFFFF">
                    <a:alpha val="16979"/>
                  </a:srgbClr>
                </a:gs>
                <a:gs pos="42857">
                  <a:srgbClr val="FFFFFF">
                    <a:alpha val="11490"/>
                  </a:srgbClr>
                </a:gs>
                <a:gs pos="57143">
                  <a:srgbClr val="FFFFFF">
                    <a:alpha val="6539"/>
                  </a:srgbClr>
                </a:gs>
                <a:gs pos="71429">
                  <a:srgbClr val="FFFFFF">
                    <a:alpha val="3116"/>
                  </a:srgbClr>
                </a:gs>
                <a:gs pos="85714">
                  <a:srgbClr val="FFFFFF">
                    <a:alpha val="1244"/>
                  </a:srgbClr>
                </a:gs>
                <a:gs pos="100000">
                  <a:srgbClr val="FFFFFF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-9784882">
              <a:off x="2956104" y="526875"/>
              <a:ext cx="53598" cy="15047"/>
            </a:xfrm>
            <a:prstGeom prst="ellipse">
              <a:avLst/>
            </a:prstGeom>
            <a:gradFill>
              <a:gsLst>
                <a:gs pos="0">
                  <a:srgbClr val="F4F4F3">
                    <a:alpha val="22462"/>
                  </a:srgbClr>
                </a:gs>
                <a:gs pos="14286">
                  <a:srgbClr val="F4F4F3">
                    <a:alpha val="20850"/>
                  </a:srgbClr>
                </a:gs>
                <a:gs pos="28571">
                  <a:srgbClr val="F4F4F3">
                    <a:alpha val="16603"/>
                  </a:srgbClr>
                </a:gs>
                <a:gs pos="42857">
                  <a:srgbClr val="F4F4F3">
                    <a:alpha val="11227"/>
                  </a:srgbClr>
                </a:gs>
                <a:gs pos="57143">
                  <a:srgbClr val="F4F4F3">
                    <a:alpha val="6386"/>
                  </a:srgbClr>
                </a:gs>
                <a:gs pos="71429">
                  <a:srgbClr val="F4F4F3">
                    <a:alpha val="3042"/>
                  </a:srgbClr>
                </a:gs>
                <a:gs pos="85714">
                  <a:srgbClr val="F4F4F3">
                    <a:alpha val="1214"/>
                  </a:srgbClr>
                </a:gs>
                <a:gs pos="100000">
                  <a:srgbClr val="F4F4F3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-8555477">
              <a:off x="3109009" y="389253"/>
              <a:ext cx="764286" cy="6452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5395977">
              <a:off x="2408345" y="217987"/>
              <a:ext cx="63441" cy="17368"/>
            </a:xfrm>
            <a:prstGeom prst="ellipse">
              <a:avLst/>
            </a:prstGeom>
            <a:gradFill>
              <a:gsLst>
                <a:gs pos="0">
                  <a:srgbClr val="808080">
                    <a:alpha val="20799"/>
                  </a:srgbClr>
                </a:gs>
                <a:gs pos="14286">
                  <a:srgbClr val="808080">
                    <a:alpha val="19291"/>
                  </a:srgbClr>
                </a:gs>
                <a:gs pos="28571">
                  <a:srgbClr val="808080">
                    <a:alpha val="15330"/>
                  </a:srgbClr>
                </a:gs>
                <a:gs pos="42857">
                  <a:srgbClr val="808080">
                    <a:alpha val="10340"/>
                  </a:srgbClr>
                </a:gs>
                <a:gs pos="57143">
                  <a:srgbClr val="808080">
                    <a:alpha val="5869"/>
                  </a:srgbClr>
                </a:gs>
                <a:gs pos="71429">
                  <a:srgbClr val="808080">
                    <a:alpha val="2791"/>
                  </a:srgbClr>
                </a:gs>
                <a:gs pos="85714">
                  <a:srgbClr val="808080">
                    <a:alpha val="1113"/>
                  </a:srgbClr>
                </a:gs>
                <a:gs pos="100000">
                  <a:srgbClr val="808080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6535943">
              <a:off x="2255431" y="706344"/>
              <a:ext cx="43710" cy="12745"/>
            </a:xfrm>
            <a:prstGeom prst="ellipse">
              <a:avLst/>
            </a:prstGeom>
            <a:gradFill>
              <a:gsLst>
                <a:gs pos="0">
                  <a:srgbClr val="FFFFFF">
                    <a:alpha val="24164"/>
                  </a:srgbClr>
                </a:gs>
                <a:gs pos="14286">
                  <a:srgbClr val="FFFFFF">
                    <a:alpha val="22448"/>
                  </a:srgbClr>
                </a:gs>
                <a:gs pos="28571">
                  <a:srgbClr val="FFFFFF">
                    <a:alpha val="17913"/>
                  </a:srgbClr>
                </a:gs>
                <a:gs pos="42857">
                  <a:srgbClr val="FFFFFF">
                    <a:alpha val="12144"/>
                  </a:srgbClr>
                </a:gs>
                <a:gs pos="57143">
                  <a:srgbClr val="FFFFFF">
                    <a:alpha val="6923"/>
                  </a:srgbClr>
                </a:gs>
                <a:gs pos="71429">
                  <a:srgbClr val="FFFFFF">
                    <a:alpha val="3302"/>
                  </a:srgbClr>
                </a:gs>
                <a:gs pos="85714">
                  <a:srgbClr val="FFFFFF">
                    <a:alpha val="1319"/>
                  </a:srgbClr>
                </a:gs>
                <a:gs pos="100000">
                  <a:srgbClr val="FFFF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3847704">
              <a:off x="3233683" y="552613"/>
              <a:ext cx="53008" cy="15073"/>
            </a:xfrm>
            <a:prstGeom prst="ellipse">
              <a:avLst/>
            </a:prstGeom>
            <a:gradFill>
              <a:gsLst>
                <a:gs pos="0">
                  <a:srgbClr val="000000">
                    <a:alpha val="22624"/>
                  </a:srgbClr>
                </a:gs>
                <a:gs pos="14286">
                  <a:srgbClr val="000000">
                    <a:alpha val="21002"/>
                  </a:srgbClr>
                </a:gs>
                <a:gs pos="28571">
                  <a:srgbClr val="000000">
                    <a:alpha val="16727"/>
                  </a:srgbClr>
                </a:gs>
                <a:gs pos="42857">
                  <a:srgbClr val="000000">
                    <a:alpha val="11313"/>
                  </a:srgbClr>
                </a:gs>
                <a:gs pos="57143">
                  <a:srgbClr val="000000">
                    <a:alpha val="6436"/>
                  </a:srgbClr>
                </a:gs>
                <a:gs pos="71429">
                  <a:srgbClr val="000000">
                    <a:alpha val="3066"/>
                  </a:srgbClr>
                </a:gs>
                <a:gs pos="85714">
                  <a:srgbClr val="000000">
                    <a:alpha val="1224"/>
                  </a:srgbClr>
                </a:gs>
                <a:gs pos="100000">
                  <a:srgbClr val="000000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3310511">
              <a:off x="3045879" y="671828"/>
              <a:ext cx="501483" cy="928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4413110">
              <a:off x="1756939" y="194995"/>
              <a:ext cx="401777" cy="352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9121273">
              <a:off x="2255826" y="1029898"/>
              <a:ext cx="56185" cy="15830"/>
            </a:xfrm>
            <a:prstGeom prst="ellipse">
              <a:avLst/>
            </a:prstGeom>
            <a:gradFill>
              <a:gsLst>
                <a:gs pos="0">
                  <a:srgbClr val="FFFFF9">
                    <a:alpha val="22025"/>
                  </a:srgbClr>
                </a:gs>
                <a:gs pos="14286">
                  <a:srgbClr val="FFFFF9">
                    <a:alpha val="20440"/>
                  </a:srgbClr>
                </a:gs>
                <a:gs pos="28571">
                  <a:srgbClr val="FFFFF9">
                    <a:alpha val="16267"/>
                  </a:srgbClr>
                </a:gs>
                <a:gs pos="42857">
                  <a:srgbClr val="FFFFF9">
                    <a:alpha val="10993"/>
                  </a:srgbClr>
                </a:gs>
                <a:gs pos="57143">
                  <a:srgbClr val="FFFFF9">
                    <a:alpha val="6249"/>
                  </a:srgbClr>
                </a:gs>
                <a:gs pos="71429">
                  <a:srgbClr val="FFFFF9">
                    <a:alpha val="2975"/>
                  </a:srgbClr>
                </a:gs>
                <a:gs pos="85714">
                  <a:srgbClr val="FFFFF9">
                    <a:alpha val="1187"/>
                  </a:srgbClr>
                </a:gs>
                <a:gs pos="100000">
                  <a:srgbClr val="FFFFF9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-10792518">
              <a:off x="1998461" y="248030"/>
              <a:ext cx="58269" cy="16340"/>
            </a:xfrm>
            <a:prstGeom prst="ellipse">
              <a:avLst/>
            </a:prstGeom>
            <a:gradFill>
              <a:gsLst>
                <a:gs pos="0">
                  <a:srgbClr val="EFEFEE">
                    <a:alpha val="21697"/>
                  </a:srgbClr>
                </a:gs>
                <a:gs pos="14286">
                  <a:srgbClr val="EFEFEE">
                    <a:alpha val="20133"/>
                  </a:srgbClr>
                </a:gs>
                <a:gs pos="28571">
                  <a:srgbClr val="EFEFEE">
                    <a:alpha val="16016"/>
                  </a:srgbClr>
                </a:gs>
                <a:gs pos="42857">
                  <a:srgbClr val="EFEFEE">
                    <a:alpha val="10818"/>
                  </a:srgbClr>
                </a:gs>
                <a:gs pos="57143">
                  <a:srgbClr val="EFEFEE">
                    <a:alpha val="6147"/>
                  </a:srgbClr>
                </a:gs>
                <a:gs pos="71429">
                  <a:srgbClr val="EFEFEE">
                    <a:alpha val="2926"/>
                  </a:srgbClr>
                </a:gs>
                <a:gs pos="85714">
                  <a:srgbClr val="EFEFEE">
                    <a:alpha val="1167"/>
                  </a:srgbClr>
                </a:gs>
                <a:gs pos="100000">
                  <a:srgbClr val="EFEFEE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5301648">
              <a:off x="2288821" y="195708"/>
              <a:ext cx="452329" cy="412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5337629">
              <a:off x="2344492" y="526899"/>
              <a:ext cx="254433" cy="319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5167134">
              <a:off x="1893297" y="218917"/>
              <a:ext cx="59813" cy="13562"/>
            </a:xfrm>
            <a:prstGeom prst="ellipse">
              <a:avLst/>
            </a:prstGeom>
            <a:gradFill>
              <a:gsLst>
                <a:gs pos="0">
                  <a:srgbClr val="C6C6C6">
                    <a:alpha val="15845"/>
                  </a:srgbClr>
                </a:gs>
                <a:gs pos="14286">
                  <a:srgbClr val="C6C6C6">
                    <a:alpha val="14663"/>
                  </a:srgbClr>
                </a:gs>
                <a:gs pos="28571">
                  <a:srgbClr val="C6C6C6">
                    <a:alpha val="11584"/>
                  </a:srgbClr>
                </a:gs>
                <a:gs pos="42857">
                  <a:srgbClr val="C6C6C6">
                    <a:alpha val="7758"/>
                  </a:srgbClr>
                </a:gs>
                <a:gs pos="57143">
                  <a:srgbClr val="C6C6C6">
                    <a:alpha val="4376"/>
                  </a:srgbClr>
                </a:gs>
                <a:gs pos="71429">
                  <a:srgbClr val="C6C6C6">
                    <a:alpha val="2073"/>
                  </a:srgbClr>
                </a:gs>
                <a:gs pos="85714">
                  <a:srgbClr val="C6C6C6">
                    <a:alpha val="825"/>
                  </a:srgbClr>
                </a:gs>
                <a:gs pos="100000">
                  <a:srgbClr val="C6C6C6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-8933470">
              <a:off x="2008242" y="910764"/>
              <a:ext cx="44328" cy="9421"/>
            </a:xfrm>
            <a:prstGeom prst="ellipse">
              <a:avLst/>
            </a:prstGeom>
            <a:gradFill>
              <a:gsLst>
                <a:gs pos="0">
                  <a:srgbClr val="FBFBFA">
                    <a:alpha val="23272"/>
                  </a:srgbClr>
                </a:gs>
                <a:gs pos="14286">
                  <a:srgbClr val="FBFBFA">
                    <a:alpha val="21610"/>
                  </a:srgbClr>
                </a:gs>
                <a:gs pos="28571">
                  <a:srgbClr val="FBFBFA">
                    <a:alpha val="17225"/>
                  </a:srgbClr>
                </a:gs>
                <a:gs pos="42857">
                  <a:srgbClr val="FBFBFA">
                    <a:alpha val="11662"/>
                  </a:srgbClr>
                </a:gs>
                <a:gs pos="57143">
                  <a:srgbClr val="FBFBFA">
                    <a:alpha val="6640"/>
                  </a:srgbClr>
                </a:gs>
                <a:gs pos="71429">
                  <a:srgbClr val="FBFBFA">
                    <a:alpha val="3165"/>
                  </a:srgbClr>
                </a:gs>
                <a:gs pos="85714">
                  <a:srgbClr val="FBFBFA">
                    <a:alpha val="1264"/>
                  </a:srgbClr>
                </a:gs>
                <a:gs pos="100000">
                  <a:srgbClr val="FBFBFA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-9267535">
              <a:off x="2216370" y="517242"/>
              <a:ext cx="60767" cy="17037"/>
            </a:xfrm>
            <a:prstGeom prst="ellipse">
              <a:avLst/>
            </a:prstGeom>
            <a:gradFill>
              <a:gsLst>
                <a:gs pos="0">
                  <a:srgbClr val="676667">
                    <a:alpha val="21262"/>
                  </a:srgbClr>
                </a:gs>
                <a:gs pos="14286">
                  <a:srgbClr val="676667">
                    <a:alpha val="19725"/>
                  </a:srgbClr>
                </a:gs>
                <a:gs pos="28571">
                  <a:srgbClr val="676667">
                    <a:alpha val="15684"/>
                  </a:srgbClr>
                </a:gs>
                <a:gs pos="42857">
                  <a:srgbClr val="676667">
                    <a:alpha val="10586"/>
                  </a:srgbClr>
                </a:gs>
                <a:gs pos="57143">
                  <a:srgbClr val="676667">
                    <a:alpha val="6012"/>
                  </a:srgbClr>
                </a:gs>
                <a:gs pos="71429">
                  <a:srgbClr val="676667">
                    <a:alpha val="2861"/>
                  </a:srgbClr>
                </a:gs>
                <a:gs pos="85714">
                  <a:srgbClr val="676667">
                    <a:alpha val="1141"/>
                  </a:srgbClr>
                </a:gs>
                <a:gs pos="100000">
                  <a:srgbClr val="676667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3338581">
              <a:off x="2731522" y="1025289"/>
              <a:ext cx="109125" cy="440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10654883">
              <a:off x="2704787" y="964228"/>
              <a:ext cx="61575" cy="17157"/>
            </a:xfrm>
            <a:prstGeom prst="ellipse">
              <a:avLst/>
            </a:prstGeom>
            <a:gradFill>
              <a:gsLst>
                <a:gs pos="0">
                  <a:srgbClr val="F5F5F4">
                    <a:alpha val="21103"/>
                  </a:srgbClr>
                </a:gs>
                <a:gs pos="14286">
                  <a:srgbClr val="F5F5F4">
                    <a:alpha val="19575"/>
                  </a:srgbClr>
                </a:gs>
                <a:gs pos="28571">
                  <a:srgbClr val="F5F5F4">
                    <a:alpha val="15562"/>
                  </a:srgbClr>
                </a:gs>
                <a:gs pos="42857">
                  <a:srgbClr val="F5F5F4">
                    <a:alpha val="10502"/>
                  </a:srgbClr>
                </a:gs>
                <a:gs pos="57143">
                  <a:srgbClr val="F5F5F4">
                    <a:alpha val="5963"/>
                  </a:srgbClr>
                </a:gs>
                <a:gs pos="71429">
                  <a:srgbClr val="F5F5F4">
                    <a:alpha val="2837"/>
                  </a:srgbClr>
                </a:gs>
                <a:gs pos="85714">
                  <a:srgbClr val="F5F5F4">
                    <a:alpha val="1131"/>
                  </a:srgbClr>
                </a:gs>
                <a:gs pos="100000">
                  <a:srgbClr val="F5F5F4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9781628">
              <a:off x="2339902" y="241096"/>
              <a:ext cx="48326" cy="14598"/>
            </a:xfrm>
            <a:prstGeom prst="ellipse">
              <a:avLst/>
            </a:prstGeom>
            <a:gradFill>
              <a:gsLst>
                <a:gs pos="0">
                  <a:srgbClr val="F8F8F7">
                    <a:alpha val="21573"/>
                  </a:srgbClr>
                </a:gs>
                <a:gs pos="14286">
                  <a:srgbClr val="F8F8F7">
                    <a:alpha val="20016"/>
                  </a:srgbClr>
                </a:gs>
                <a:gs pos="28571">
                  <a:srgbClr val="F8F8F7">
                    <a:alpha val="15921"/>
                  </a:srgbClr>
                </a:gs>
                <a:gs pos="42857">
                  <a:srgbClr val="F8F8F7">
                    <a:alpha val="10752"/>
                  </a:srgbClr>
                </a:gs>
                <a:gs pos="57143">
                  <a:srgbClr val="F8F8F7">
                    <a:alpha val="6108"/>
                  </a:srgbClr>
                </a:gs>
                <a:gs pos="71429">
                  <a:srgbClr val="F8F8F7">
                    <a:alpha val="2907"/>
                  </a:srgbClr>
                </a:gs>
                <a:gs pos="85714">
                  <a:srgbClr val="F8F8F7">
                    <a:alpha val="1160"/>
                  </a:srgbClr>
                </a:gs>
                <a:gs pos="100000">
                  <a:srgbClr val="F8F8F7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-10799533">
              <a:off x="3300209" y="864043"/>
              <a:ext cx="26790" cy="26611"/>
            </a:xfrm>
            <a:prstGeom prst="ellipse">
              <a:avLst/>
            </a:prstGeom>
            <a:gradFill>
              <a:gsLst>
                <a:gs pos="0">
                  <a:srgbClr val="FFFFFF">
                    <a:alpha val="22914"/>
                  </a:srgbClr>
                </a:gs>
                <a:gs pos="14286">
                  <a:srgbClr val="FFFFFF">
                    <a:alpha val="21274"/>
                  </a:srgbClr>
                </a:gs>
                <a:gs pos="28571">
                  <a:srgbClr val="FFFFFF">
                    <a:alpha val="16949"/>
                  </a:srgbClr>
                </a:gs>
                <a:gs pos="42857">
                  <a:srgbClr val="FFFFFF">
                    <a:alpha val="11469"/>
                  </a:srgbClr>
                </a:gs>
                <a:gs pos="57143">
                  <a:srgbClr val="FFFFFF">
                    <a:alpha val="6527"/>
                  </a:srgbClr>
                </a:gs>
                <a:gs pos="71429">
                  <a:srgbClr val="FFFFFF">
                    <a:alpha val="3110"/>
                  </a:srgbClr>
                </a:gs>
                <a:gs pos="85714">
                  <a:srgbClr val="FFFFFF">
                    <a:alpha val="1242"/>
                  </a:srgbClr>
                </a:gs>
                <a:gs pos="100000">
                  <a:srgbClr val="FFFFFF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6323934">
              <a:off x="2536844" y="218949"/>
              <a:ext cx="204976" cy="416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5955306">
              <a:off x="2896709" y="685196"/>
              <a:ext cx="52471" cy="14946"/>
            </a:xfrm>
            <a:prstGeom prst="ellipse">
              <a:avLst/>
            </a:prstGeom>
            <a:gradFill>
              <a:gsLst>
                <a:gs pos="0">
                  <a:srgbClr val="000000">
                    <a:alpha val="22698"/>
                  </a:srgbClr>
                </a:gs>
                <a:gs pos="14286">
                  <a:srgbClr val="000000">
                    <a:alpha val="21072"/>
                  </a:srgbClr>
                </a:gs>
                <a:gs pos="28571">
                  <a:srgbClr val="000000">
                    <a:alpha val="16784"/>
                  </a:srgbClr>
                </a:gs>
                <a:gs pos="42857">
                  <a:srgbClr val="000000">
                    <a:alpha val="11353"/>
                  </a:srgbClr>
                </a:gs>
                <a:gs pos="57143">
                  <a:srgbClr val="000000">
                    <a:alpha val="6460"/>
                  </a:srgbClr>
                </a:gs>
                <a:gs pos="71429">
                  <a:srgbClr val="000000">
                    <a:alpha val="3077"/>
                  </a:srgbClr>
                </a:gs>
                <a:gs pos="85714">
                  <a:srgbClr val="000000">
                    <a:alpha val="1228"/>
                  </a:srgbClr>
                </a:gs>
                <a:gs pos="100000">
                  <a:srgbClr val="0000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6867090">
              <a:off x="2532849" y="605037"/>
              <a:ext cx="585419" cy="179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5398589">
              <a:off x="2025637" y="1095237"/>
              <a:ext cx="64894" cy="18021"/>
            </a:xfrm>
            <a:prstGeom prst="ellipse">
              <a:avLst/>
            </a:prstGeom>
            <a:gradFill>
              <a:gsLst>
                <a:gs pos="0">
                  <a:srgbClr val="81848E">
                    <a:alpha val="20535"/>
                  </a:srgbClr>
                </a:gs>
                <a:gs pos="14286">
                  <a:srgbClr val="81848E">
                    <a:alpha val="19044"/>
                  </a:srgbClr>
                </a:gs>
                <a:gs pos="28571">
                  <a:srgbClr val="81848E">
                    <a:alpha val="15129"/>
                  </a:srgbClr>
                </a:gs>
                <a:gs pos="42857">
                  <a:srgbClr val="81848E">
                    <a:alpha val="10201"/>
                  </a:srgbClr>
                </a:gs>
                <a:gs pos="57143">
                  <a:srgbClr val="81848E">
                    <a:alpha val="5788"/>
                  </a:srgbClr>
                </a:gs>
                <a:gs pos="71429">
                  <a:srgbClr val="81848E">
                    <a:alpha val="2752"/>
                  </a:srgbClr>
                </a:gs>
                <a:gs pos="85714">
                  <a:srgbClr val="81848E">
                    <a:alpha val="1097"/>
                  </a:srgbClr>
                </a:gs>
                <a:gs pos="100000">
                  <a:srgbClr val="81848E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4968983">
              <a:off x="1798380" y="867176"/>
              <a:ext cx="58814" cy="17231"/>
            </a:xfrm>
            <a:prstGeom prst="ellipse">
              <a:avLst/>
            </a:prstGeom>
            <a:gradFill>
              <a:gsLst>
                <a:gs pos="0">
                  <a:srgbClr val="C3C2C1">
                    <a:alpha val="15934"/>
                  </a:srgbClr>
                </a:gs>
                <a:gs pos="14286">
                  <a:srgbClr val="C3C2C1">
                    <a:alpha val="14746"/>
                  </a:srgbClr>
                </a:gs>
                <a:gs pos="28571">
                  <a:srgbClr val="C3C2C1">
                    <a:alpha val="11650"/>
                  </a:srgbClr>
                </a:gs>
                <a:gs pos="42857">
                  <a:srgbClr val="C3C2C1">
                    <a:alpha val="7804"/>
                  </a:srgbClr>
                </a:gs>
                <a:gs pos="57143">
                  <a:srgbClr val="C3C2C1">
                    <a:alpha val="4402"/>
                  </a:srgbClr>
                </a:gs>
                <a:gs pos="71429">
                  <a:srgbClr val="C3C2C1">
                    <a:alpha val="2085"/>
                  </a:srgbClr>
                </a:gs>
                <a:gs pos="85714">
                  <a:srgbClr val="C3C2C1">
                    <a:alpha val="830"/>
                  </a:srgbClr>
                </a:gs>
                <a:gs pos="100000">
                  <a:srgbClr val="C3C2C1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9538703">
              <a:off x="1268987" y="177167"/>
              <a:ext cx="59740" cy="13263"/>
            </a:xfrm>
            <a:prstGeom prst="ellipse">
              <a:avLst/>
            </a:prstGeom>
            <a:gradFill>
              <a:gsLst>
                <a:gs pos="0">
                  <a:srgbClr val="C4C3C2">
                    <a:alpha val="15787"/>
                  </a:srgbClr>
                </a:gs>
                <a:gs pos="14286">
                  <a:srgbClr val="C4C3C2">
                    <a:alpha val="14608"/>
                  </a:srgbClr>
                </a:gs>
                <a:gs pos="28571">
                  <a:srgbClr val="C4C3C2">
                    <a:alpha val="11540"/>
                  </a:srgbClr>
                </a:gs>
                <a:gs pos="42857">
                  <a:srgbClr val="C4C3C2">
                    <a:alpha val="7728"/>
                  </a:srgbClr>
                </a:gs>
                <a:gs pos="57143">
                  <a:srgbClr val="C4C3C2">
                    <a:alpha val="4359"/>
                  </a:srgbClr>
                </a:gs>
                <a:gs pos="71429">
                  <a:srgbClr val="C4C3C2">
                    <a:alpha val="2064"/>
                  </a:srgbClr>
                </a:gs>
                <a:gs pos="85714">
                  <a:srgbClr val="C4C3C2">
                    <a:alpha val="821"/>
                  </a:srgbClr>
                </a:gs>
                <a:gs pos="100000">
                  <a:srgbClr val="C4C3C2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-9401176">
              <a:off x="3549605" y="508073"/>
              <a:ext cx="59038" cy="13004"/>
            </a:xfrm>
            <a:prstGeom prst="ellipse">
              <a:avLst/>
            </a:prstGeom>
            <a:gradFill>
              <a:gsLst>
                <a:gs pos="0">
                  <a:srgbClr val="E2E3E2">
                    <a:alpha val="15802"/>
                  </a:srgbClr>
                </a:gs>
                <a:gs pos="14286">
                  <a:srgbClr val="E2E3E2">
                    <a:alpha val="14622"/>
                  </a:srgbClr>
                </a:gs>
                <a:gs pos="28571">
                  <a:srgbClr val="E2E3E2">
                    <a:alpha val="11551"/>
                  </a:srgbClr>
                </a:gs>
                <a:gs pos="42857">
                  <a:srgbClr val="E2E3E2">
                    <a:alpha val="7736"/>
                  </a:srgbClr>
                </a:gs>
                <a:gs pos="57143">
                  <a:srgbClr val="E2E3E2">
                    <a:alpha val="4363"/>
                  </a:srgbClr>
                </a:gs>
                <a:gs pos="71429">
                  <a:srgbClr val="E2E3E2">
                    <a:alpha val="2067"/>
                  </a:srgbClr>
                </a:gs>
                <a:gs pos="85714">
                  <a:srgbClr val="E2E3E2">
                    <a:alpha val="822"/>
                  </a:srgbClr>
                </a:gs>
                <a:gs pos="100000">
                  <a:srgbClr val="E2E3E2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4535112">
              <a:off x="2329196" y="689277"/>
              <a:ext cx="48187" cy="13825"/>
            </a:xfrm>
            <a:prstGeom prst="ellipse">
              <a:avLst/>
            </a:prstGeom>
            <a:gradFill>
              <a:gsLst>
                <a:gs pos="0">
                  <a:srgbClr val="FFFFFF">
                    <a:alpha val="23408"/>
                  </a:srgbClr>
                </a:gs>
                <a:gs pos="14286">
                  <a:srgbClr val="FFFFFF">
                    <a:alpha val="21738"/>
                  </a:srgbClr>
                </a:gs>
                <a:gs pos="28571">
                  <a:srgbClr val="FFFFFF">
                    <a:alpha val="17330"/>
                  </a:srgbClr>
                </a:gs>
                <a:gs pos="42857">
                  <a:srgbClr val="FFFFFF">
                    <a:alpha val="11736"/>
                  </a:srgbClr>
                </a:gs>
                <a:gs pos="57143">
                  <a:srgbClr val="FFFFFF">
                    <a:alpha val="6683"/>
                  </a:srgbClr>
                </a:gs>
                <a:gs pos="71429">
                  <a:srgbClr val="FFFFFF">
                    <a:alpha val="3186"/>
                  </a:srgbClr>
                </a:gs>
                <a:gs pos="85714">
                  <a:srgbClr val="FFFFFF">
                    <a:alpha val="1272"/>
                  </a:srgbClr>
                </a:gs>
                <a:gs pos="100000">
                  <a:srgbClr val="FFFFFF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5117632">
              <a:off x="3474692" y="1031167"/>
              <a:ext cx="60983" cy="16975"/>
            </a:xfrm>
            <a:prstGeom prst="ellipse">
              <a:avLst/>
            </a:prstGeom>
            <a:gradFill>
              <a:gsLst>
                <a:gs pos="0">
                  <a:srgbClr val="6B6B6D">
                    <a:alpha val="21236"/>
                  </a:srgbClr>
                </a:gs>
                <a:gs pos="14286">
                  <a:srgbClr val="6B6B6D">
                    <a:alpha val="19701"/>
                  </a:srgbClr>
                </a:gs>
                <a:gs pos="28571">
                  <a:srgbClr val="6B6B6D">
                    <a:alpha val="15664"/>
                  </a:srgbClr>
                </a:gs>
                <a:gs pos="42857">
                  <a:srgbClr val="6B6B6D">
                    <a:alpha val="10572"/>
                  </a:srgbClr>
                </a:gs>
                <a:gs pos="57143">
                  <a:srgbClr val="6B6B6D">
                    <a:alpha val="6004"/>
                  </a:srgbClr>
                </a:gs>
                <a:gs pos="71429">
                  <a:srgbClr val="6B6B6D">
                    <a:alpha val="2857"/>
                  </a:srgbClr>
                </a:gs>
                <a:gs pos="85714">
                  <a:srgbClr val="6B6B6D">
                    <a:alpha val="1140"/>
                  </a:srgbClr>
                </a:gs>
                <a:gs pos="100000">
                  <a:srgbClr val="6B6B6D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-9813597">
              <a:off x="3547059" y="1011058"/>
              <a:ext cx="48698" cy="15151"/>
            </a:xfrm>
            <a:prstGeom prst="ellipse">
              <a:avLst/>
            </a:prstGeom>
            <a:gradFill>
              <a:gsLst>
                <a:gs pos="0">
                  <a:srgbClr val="080A1B">
                    <a:alpha val="22558"/>
                  </a:srgbClr>
                </a:gs>
                <a:gs pos="14286">
                  <a:srgbClr val="080A1B">
                    <a:alpha val="20940"/>
                  </a:srgbClr>
                </a:gs>
                <a:gs pos="28571">
                  <a:srgbClr val="080A1B">
                    <a:alpha val="16676"/>
                  </a:srgbClr>
                </a:gs>
                <a:gs pos="42857">
                  <a:srgbClr val="080A1B">
                    <a:alpha val="11278"/>
                  </a:srgbClr>
                </a:gs>
                <a:gs pos="57143">
                  <a:srgbClr val="080A1B">
                    <a:alpha val="6416"/>
                  </a:srgbClr>
                </a:gs>
                <a:gs pos="71429">
                  <a:srgbClr val="080A1B">
                    <a:alpha val="3056"/>
                  </a:srgbClr>
                </a:gs>
                <a:gs pos="85714">
                  <a:srgbClr val="080A1B">
                    <a:alpha val="1220"/>
                  </a:srgbClr>
                </a:gs>
                <a:gs pos="100000">
                  <a:srgbClr val="080A1B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5408294">
              <a:off x="3003858" y="852066"/>
              <a:ext cx="253211" cy="327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10645537">
              <a:off x="1807365" y="184966"/>
              <a:ext cx="57153" cy="16178"/>
            </a:xfrm>
            <a:prstGeom prst="ellipse">
              <a:avLst/>
            </a:prstGeom>
            <a:gradFill>
              <a:gsLst>
                <a:gs pos="0">
                  <a:srgbClr val="EDEDE8">
                    <a:alpha val="21821"/>
                  </a:srgbClr>
                </a:gs>
                <a:gs pos="14286">
                  <a:srgbClr val="EDEDE8">
                    <a:alpha val="20249"/>
                  </a:srgbClr>
                </a:gs>
                <a:gs pos="28571">
                  <a:srgbClr val="EDEDE8">
                    <a:alpha val="16111"/>
                  </a:srgbClr>
                </a:gs>
                <a:gs pos="42857">
                  <a:srgbClr val="EDEDE8">
                    <a:alpha val="10884"/>
                  </a:srgbClr>
                </a:gs>
                <a:gs pos="57143">
                  <a:srgbClr val="EDEDE8">
                    <a:alpha val="6185"/>
                  </a:srgbClr>
                </a:gs>
                <a:gs pos="71429">
                  <a:srgbClr val="EDEDE8">
                    <a:alpha val="2945"/>
                  </a:srgbClr>
                </a:gs>
                <a:gs pos="85714">
                  <a:srgbClr val="EDEDE8">
                    <a:alpha val="1175"/>
                  </a:srgbClr>
                </a:gs>
                <a:gs pos="100000">
                  <a:srgbClr val="EDEDE8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10799738">
              <a:off x="1931250" y="550676"/>
              <a:ext cx="26409" cy="26406"/>
            </a:xfrm>
            <a:prstGeom prst="ellipse">
              <a:avLst/>
            </a:prstGeom>
            <a:gradFill>
              <a:gsLst>
                <a:gs pos="0">
                  <a:srgbClr val="EFEFEE">
                    <a:alpha val="23031"/>
                  </a:srgbClr>
                </a:gs>
                <a:gs pos="14286">
                  <a:srgbClr val="EFEFEE">
                    <a:alpha val="21384"/>
                  </a:srgbClr>
                </a:gs>
                <a:gs pos="28571">
                  <a:srgbClr val="EFEFEE">
                    <a:alpha val="17040"/>
                  </a:srgbClr>
                </a:gs>
                <a:gs pos="42857">
                  <a:srgbClr val="EFEFEE">
                    <a:alpha val="11532"/>
                  </a:srgbClr>
                </a:gs>
                <a:gs pos="57143">
                  <a:srgbClr val="EFEFEE">
                    <a:alpha val="6564"/>
                  </a:srgbClr>
                </a:gs>
                <a:gs pos="71429">
                  <a:srgbClr val="EFEFEE">
                    <a:alpha val="3128"/>
                  </a:srgbClr>
                </a:gs>
                <a:gs pos="85714">
                  <a:srgbClr val="EFEFEE">
                    <a:alpha val="1249"/>
                  </a:srgbClr>
                </a:gs>
                <a:gs pos="100000">
                  <a:srgbClr val="EFEFEE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-10059737">
              <a:off x="1615923" y="242378"/>
              <a:ext cx="176665" cy="403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6600867">
              <a:off x="1830604" y="905187"/>
              <a:ext cx="65733" cy="18267"/>
            </a:xfrm>
            <a:prstGeom prst="ellipse">
              <a:avLst/>
            </a:prstGeom>
            <a:gradFill>
              <a:gsLst>
                <a:gs pos="0">
                  <a:srgbClr val="717173">
                    <a:alpha val="20393"/>
                  </a:srgbClr>
                </a:gs>
                <a:gs pos="14286">
                  <a:srgbClr val="717173">
                    <a:alpha val="18911"/>
                  </a:srgbClr>
                </a:gs>
                <a:gs pos="28571">
                  <a:srgbClr val="717173">
                    <a:alpha val="15021"/>
                  </a:srgbClr>
                </a:gs>
                <a:gs pos="42857">
                  <a:srgbClr val="717173">
                    <a:alpha val="10126"/>
                  </a:srgbClr>
                </a:gs>
                <a:gs pos="57143">
                  <a:srgbClr val="717173">
                    <a:alpha val="5744"/>
                  </a:srgbClr>
                </a:gs>
                <a:gs pos="71429">
                  <a:srgbClr val="717173">
                    <a:alpha val="2731"/>
                  </a:srgbClr>
                </a:gs>
                <a:gs pos="85714">
                  <a:srgbClr val="717173">
                    <a:alpha val="1089"/>
                  </a:srgbClr>
                </a:gs>
                <a:gs pos="100000">
                  <a:srgbClr val="717173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5435728">
              <a:off x="1843401" y="714885"/>
              <a:ext cx="166893" cy="308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4939027">
              <a:off x="2376228" y="260587"/>
              <a:ext cx="51954" cy="14772"/>
            </a:xfrm>
            <a:prstGeom prst="ellipse">
              <a:avLst/>
            </a:prstGeom>
            <a:gradFill>
              <a:gsLst>
                <a:gs pos="0">
                  <a:srgbClr val="FFFFFF">
                    <a:alpha val="22783"/>
                  </a:srgbClr>
                </a:gs>
                <a:gs pos="14286">
                  <a:srgbClr val="FFFFFF">
                    <a:alpha val="21151"/>
                  </a:srgbClr>
                </a:gs>
                <a:gs pos="28571">
                  <a:srgbClr val="FFFFFF">
                    <a:alpha val="16849"/>
                  </a:srgbClr>
                </a:gs>
                <a:gs pos="42857">
                  <a:srgbClr val="FFFFFF">
                    <a:alpha val="11399"/>
                  </a:srgbClr>
                </a:gs>
                <a:gs pos="57143">
                  <a:srgbClr val="FFFFFF">
                    <a:alpha val="6486"/>
                  </a:srgbClr>
                </a:gs>
                <a:gs pos="71429">
                  <a:srgbClr val="FFFFFF">
                    <a:alpha val="3090"/>
                  </a:srgbClr>
                </a:gs>
                <a:gs pos="85714">
                  <a:srgbClr val="FFFFFF">
                    <a:alpha val="1234"/>
                  </a:srgbClr>
                </a:gs>
                <a:gs pos="100000">
                  <a:srgbClr val="FFFFFF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5657222">
              <a:off x="2264310" y="899829"/>
              <a:ext cx="62907" cy="17459"/>
            </a:xfrm>
            <a:prstGeom prst="ellipse">
              <a:avLst/>
            </a:prstGeom>
            <a:gradFill>
              <a:gsLst>
                <a:gs pos="0">
                  <a:srgbClr val="373738">
                    <a:alpha val="20909"/>
                  </a:srgbClr>
                </a:gs>
                <a:gs pos="14286">
                  <a:srgbClr val="373738">
                    <a:alpha val="19394"/>
                  </a:srgbClr>
                </a:gs>
                <a:gs pos="28571">
                  <a:srgbClr val="373738">
                    <a:alpha val="15414"/>
                  </a:srgbClr>
                </a:gs>
                <a:gs pos="42857">
                  <a:srgbClr val="373738">
                    <a:alpha val="10399"/>
                  </a:srgbClr>
                </a:gs>
                <a:gs pos="57143">
                  <a:srgbClr val="373738">
                    <a:alpha val="5903"/>
                  </a:srgbClr>
                </a:gs>
                <a:gs pos="71429">
                  <a:srgbClr val="373738">
                    <a:alpha val="2808"/>
                  </a:srgbClr>
                </a:gs>
                <a:gs pos="85714">
                  <a:srgbClr val="373738">
                    <a:alpha val="1120"/>
                  </a:srgbClr>
                </a:gs>
                <a:gs pos="100000">
                  <a:srgbClr val="373738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10635502">
              <a:off x="3187370" y="714413"/>
              <a:ext cx="514404" cy="35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-10760506">
              <a:off x="1477727" y="1024288"/>
              <a:ext cx="616148" cy="276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-8559503">
              <a:off x="2501537" y="762930"/>
              <a:ext cx="63933" cy="17798"/>
            </a:xfrm>
            <a:prstGeom prst="ellipse">
              <a:avLst/>
            </a:prstGeom>
            <a:gradFill>
              <a:gsLst>
                <a:gs pos="0">
                  <a:srgbClr val="F6F6F6">
                    <a:alpha val="20691"/>
                  </a:srgbClr>
                </a:gs>
                <a:gs pos="14286">
                  <a:srgbClr val="F6F6F6">
                    <a:alpha val="19190"/>
                  </a:srgbClr>
                </a:gs>
                <a:gs pos="28571">
                  <a:srgbClr val="F6F6F6">
                    <a:alpha val="15247"/>
                  </a:srgbClr>
                </a:gs>
                <a:gs pos="42857">
                  <a:srgbClr val="F6F6F6">
                    <a:alpha val="10283"/>
                  </a:srgbClr>
                </a:gs>
                <a:gs pos="57143">
                  <a:srgbClr val="F6F6F6">
                    <a:alpha val="5835"/>
                  </a:srgbClr>
                </a:gs>
                <a:gs pos="71429">
                  <a:srgbClr val="F6F6F6">
                    <a:alpha val="2775"/>
                  </a:srgbClr>
                </a:gs>
                <a:gs pos="85714">
                  <a:srgbClr val="F6F6F6">
                    <a:alpha val="1107"/>
                  </a:srgbClr>
                </a:gs>
                <a:gs pos="100000">
                  <a:srgbClr val="F6F6F6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4770046">
              <a:off x="2070070" y="909283"/>
              <a:ext cx="55190" cy="12423"/>
            </a:xfrm>
            <a:prstGeom prst="ellipse">
              <a:avLst/>
            </a:prstGeom>
            <a:gradFill>
              <a:gsLst>
                <a:gs pos="0">
                  <a:srgbClr val="F2F2F2">
                    <a:alpha val="22196"/>
                  </a:srgbClr>
                </a:gs>
                <a:gs pos="14286">
                  <a:srgbClr val="F2F2F2">
                    <a:alpha val="20600"/>
                  </a:srgbClr>
                </a:gs>
                <a:gs pos="28571">
                  <a:srgbClr val="F2F2F2">
                    <a:alpha val="16398"/>
                  </a:srgbClr>
                </a:gs>
                <a:gs pos="42857">
                  <a:srgbClr val="F2F2F2">
                    <a:alpha val="11084"/>
                  </a:srgbClr>
                </a:gs>
                <a:gs pos="57143">
                  <a:srgbClr val="F2F2F2">
                    <a:alpha val="6302"/>
                  </a:srgbClr>
                </a:gs>
                <a:gs pos="71429">
                  <a:srgbClr val="F2F2F2">
                    <a:alpha val="3001"/>
                  </a:srgbClr>
                </a:gs>
                <a:gs pos="85714">
                  <a:srgbClr val="F2F2F2">
                    <a:alpha val="1198"/>
                  </a:srgbClr>
                </a:gs>
                <a:gs pos="100000">
                  <a:srgbClr val="F2F2F2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5227579">
              <a:off x="2382744" y="1061220"/>
              <a:ext cx="50329" cy="14354"/>
            </a:xfrm>
            <a:prstGeom prst="ellipse">
              <a:avLst/>
            </a:prstGeom>
            <a:gradFill>
              <a:gsLst>
                <a:gs pos="0">
                  <a:srgbClr val="FFFFFF">
                    <a:alpha val="23065"/>
                  </a:srgbClr>
                </a:gs>
                <a:gs pos="14286">
                  <a:srgbClr val="FFFFFF">
                    <a:alpha val="21416"/>
                  </a:srgbClr>
                </a:gs>
                <a:gs pos="28571">
                  <a:srgbClr val="FFFFFF">
                    <a:alpha val="17066"/>
                  </a:srgbClr>
                </a:gs>
                <a:gs pos="42857">
                  <a:srgbClr val="FFFFFF">
                    <a:alpha val="11550"/>
                  </a:srgbClr>
                </a:gs>
                <a:gs pos="57143">
                  <a:srgbClr val="FFFFFF">
                    <a:alpha val="6575"/>
                  </a:srgbClr>
                </a:gs>
                <a:gs pos="71429">
                  <a:srgbClr val="FFFFFF">
                    <a:alpha val="3133"/>
                  </a:srgbClr>
                </a:gs>
                <a:gs pos="85714">
                  <a:srgbClr val="FFFFFF">
                    <a:alpha val="1251"/>
                  </a:srgbClr>
                </a:gs>
                <a:gs pos="100000">
                  <a:srgbClr val="FFFFFF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2750505">
              <a:off x="1762435" y="538490"/>
              <a:ext cx="230291" cy="349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5464291">
              <a:off x="1762236" y="207795"/>
              <a:ext cx="213833" cy="400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-8615541">
              <a:off x="2438579" y="858707"/>
              <a:ext cx="236148" cy="681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5195672">
              <a:off x="1628204" y="570953"/>
              <a:ext cx="63136" cy="17316"/>
            </a:xfrm>
            <a:prstGeom prst="ellipse">
              <a:avLst/>
            </a:prstGeom>
            <a:gradFill>
              <a:gsLst>
                <a:gs pos="0">
                  <a:srgbClr val="53566B">
                    <a:alpha val="20521"/>
                  </a:srgbClr>
                </a:gs>
                <a:gs pos="14286">
                  <a:srgbClr val="53566B">
                    <a:alpha val="19030"/>
                  </a:srgbClr>
                </a:gs>
                <a:gs pos="28571">
                  <a:srgbClr val="53566B">
                    <a:alpha val="15118"/>
                  </a:srgbClr>
                </a:gs>
                <a:gs pos="42857">
                  <a:srgbClr val="53566B">
                    <a:alpha val="10193"/>
                  </a:srgbClr>
                </a:gs>
                <a:gs pos="57143">
                  <a:srgbClr val="53566B">
                    <a:alpha val="5783"/>
                  </a:srgbClr>
                </a:gs>
                <a:gs pos="71429">
                  <a:srgbClr val="53566B">
                    <a:alpha val="2750"/>
                  </a:srgbClr>
                </a:gs>
                <a:gs pos="85714">
                  <a:srgbClr val="53566B">
                    <a:alpha val="1097"/>
                  </a:srgbClr>
                </a:gs>
                <a:gs pos="100000">
                  <a:srgbClr val="53566B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5381694">
              <a:off x="2483405" y="258318"/>
              <a:ext cx="67505" cy="20245"/>
            </a:xfrm>
            <a:prstGeom prst="ellipse">
              <a:avLst/>
            </a:prstGeom>
            <a:gradFill>
              <a:gsLst>
                <a:gs pos="0">
                  <a:srgbClr val="7F7F80">
                    <a:alpha val="16776"/>
                  </a:srgbClr>
                </a:gs>
                <a:gs pos="14286">
                  <a:srgbClr val="7F7F80">
                    <a:alpha val="15531"/>
                  </a:srgbClr>
                </a:gs>
                <a:gs pos="28571">
                  <a:srgbClr val="7F7F80">
                    <a:alpha val="12283"/>
                  </a:srgbClr>
                </a:gs>
                <a:gs pos="42857">
                  <a:srgbClr val="7F7F80">
                    <a:alpha val="8237"/>
                  </a:srgbClr>
                </a:gs>
                <a:gs pos="57143">
                  <a:srgbClr val="7F7F80">
                    <a:alpha val="4651"/>
                  </a:srgbClr>
                </a:gs>
                <a:gs pos="71429">
                  <a:srgbClr val="7F7F80">
                    <a:alpha val="2205"/>
                  </a:srgbClr>
                </a:gs>
                <a:gs pos="85714">
                  <a:srgbClr val="7F7F80">
                    <a:alpha val="878"/>
                  </a:srgbClr>
                </a:gs>
                <a:gs pos="100000">
                  <a:srgbClr val="7F7F8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10790330">
              <a:off x="3086859" y="991919"/>
              <a:ext cx="31782" cy="30799"/>
            </a:xfrm>
            <a:prstGeom prst="ellipse">
              <a:avLst/>
            </a:prstGeom>
            <a:gradFill>
              <a:gsLst>
                <a:gs pos="0">
                  <a:srgbClr val="FFFFFE">
                    <a:alpha val="21188"/>
                  </a:srgbClr>
                </a:gs>
                <a:gs pos="14286">
                  <a:srgbClr val="FFFFFE">
                    <a:alpha val="19656"/>
                  </a:srgbClr>
                </a:gs>
                <a:gs pos="28571">
                  <a:srgbClr val="FFFFFE">
                    <a:alpha val="15627"/>
                  </a:srgbClr>
                </a:gs>
                <a:gs pos="42857">
                  <a:srgbClr val="FFFFFE">
                    <a:alpha val="10547"/>
                  </a:srgbClr>
                </a:gs>
                <a:gs pos="57143">
                  <a:srgbClr val="FFFFFE">
                    <a:alpha val="5989"/>
                  </a:srgbClr>
                </a:gs>
                <a:gs pos="71429">
                  <a:srgbClr val="FFFFFE">
                    <a:alpha val="2849"/>
                  </a:srgbClr>
                </a:gs>
                <a:gs pos="85714">
                  <a:srgbClr val="FFFFFE">
                    <a:alpha val="1137"/>
                  </a:srgbClr>
                </a:gs>
                <a:gs pos="100000">
                  <a:srgbClr val="FFFFFE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10690630">
              <a:off x="2881047" y="354220"/>
              <a:ext cx="675400" cy="2436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-8216194">
              <a:off x="630245" y="164250"/>
              <a:ext cx="485336" cy="667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-8379582">
              <a:off x="2375006" y="247674"/>
              <a:ext cx="152239" cy="45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4961771">
              <a:off x="3475448" y="1046405"/>
              <a:ext cx="56729" cy="16011"/>
            </a:xfrm>
            <a:prstGeom prst="ellipse">
              <a:avLst/>
            </a:prstGeom>
            <a:gradFill>
              <a:gsLst>
                <a:gs pos="0">
                  <a:srgbClr val="636366">
                    <a:alpha val="21957"/>
                  </a:srgbClr>
                </a:gs>
                <a:gs pos="14286">
                  <a:srgbClr val="636366">
                    <a:alpha val="20377"/>
                  </a:srgbClr>
                </a:gs>
                <a:gs pos="28571">
                  <a:srgbClr val="636366">
                    <a:alpha val="16216"/>
                  </a:srgbClr>
                </a:gs>
                <a:gs pos="42857">
                  <a:srgbClr val="636366">
                    <a:alpha val="10957"/>
                  </a:srgbClr>
                </a:gs>
                <a:gs pos="57143">
                  <a:srgbClr val="636366">
                    <a:alpha val="6228"/>
                  </a:srgbClr>
                </a:gs>
                <a:gs pos="71429">
                  <a:srgbClr val="636366">
                    <a:alpha val="2965"/>
                  </a:srgbClr>
                </a:gs>
                <a:gs pos="85714">
                  <a:srgbClr val="636366">
                    <a:alpha val="1183"/>
                  </a:srgbClr>
                </a:gs>
                <a:gs pos="100000">
                  <a:srgbClr val="636366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5337627">
              <a:off x="2344492" y="526899"/>
              <a:ext cx="254433" cy="319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5046824">
              <a:off x="2681702" y="1050517"/>
              <a:ext cx="138375" cy="419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-10655726">
              <a:off x="2387647" y="154133"/>
              <a:ext cx="122823" cy="442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7839974">
              <a:off x="1656442" y="796412"/>
              <a:ext cx="284177" cy="1734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5396586">
              <a:off x="3333435" y="999518"/>
              <a:ext cx="255728" cy="345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-10799531">
              <a:off x="3014920" y="1012049"/>
              <a:ext cx="34581" cy="34559"/>
            </a:xfrm>
            <a:prstGeom prst="ellipse">
              <a:avLst/>
            </a:prstGeom>
            <a:gradFill>
              <a:gsLst>
                <a:gs pos="0">
                  <a:srgbClr val="9E9AA3">
                    <a:alpha val="20169"/>
                  </a:srgbClr>
                </a:gs>
                <a:gs pos="14286">
                  <a:srgbClr val="9E9AA3">
                    <a:alpha val="18701"/>
                  </a:srgbClr>
                </a:gs>
                <a:gs pos="28571">
                  <a:srgbClr val="9E9AA3">
                    <a:alpha val="14850"/>
                  </a:srgbClr>
                </a:gs>
                <a:gs pos="42857">
                  <a:srgbClr val="9E9AA3">
                    <a:alpha val="10007"/>
                  </a:srgbClr>
                </a:gs>
                <a:gs pos="57143">
                  <a:srgbClr val="9E9AA3">
                    <a:alpha val="5675"/>
                  </a:srgbClr>
                </a:gs>
                <a:gs pos="71429">
                  <a:srgbClr val="9E9AA3">
                    <a:alpha val="2698"/>
                  </a:srgbClr>
                </a:gs>
                <a:gs pos="85714">
                  <a:srgbClr val="9E9AA3">
                    <a:alpha val="1076"/>
                  </a:srgbClr>
                </a:gs>
                <a:gs pos="100000">
                  <a:srgbClr val="9E9AA3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5087055">
              <a:off x="1686061" y="540115"/>
              <a:ext cx="170185" cy="279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7810222">
              <a:off x="2180763" y="855523"/>
              <a:ext cx="61880" cy="17282"/>
            </a:xfrm>
            <a:prstGeom prst="ellipse">
              <a:avLst/>
            </a:prstGeom>
            <a:gradFill>
              <a:gsLst>
                <a:gs pos="0">
                  <a:srgbClr val="F8F8F8">
                    <a:alpha val="21065"/>
                  </a:srgbClr>
                </a:gs>
                <a:gs pos="14286">
                  <a:srgbClr val="F8F8F8">
                    <a:alpha val="19540"/>
                  </a:srgbClr>
                </a:gs>
                <a:gs pos="28571">
                  <a:srgbClr val="F8F8F8">
                    <a:alpha val="15533"/>
                  </a:srgbClr>
                </a:gs>
                <a:gs pos="42857">
                  <a:srgbClr val="F8F8F8">
                    <a:alpha val="10481"/>
                  </a:srgbClr>
                </a:gs>
                <a:gs pos="57143">
                  <a:srgbClr val="F8F8F8">
                    <a:alpha val="5951"/>
                  </a:srgbClr>
                </a:gs>
                <a:gs pos="71429">
                  <a:srgbClr val="F8F8F8">
                    <a:alpha val="2831"/>
                  </a:srgbClr>
                </a:gs>
                <a:gs pos="85714">
                  <a:srgbClr val="F8F8F8">
                    <a:alpha val="1129"/>
                  </a:srgbClr>
                </a:gs>
                <a:gs pos="100000">
                  <a:srgbClr val="F8F8F8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5420458">
              <a:off x="844083" y="193414"/>
              <a:ext cx="350571" cy="517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5569112">
              <a:off x="1563314" y="213881"/>
              <a:ext cx="351529" cy="474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-9816173">
              <a:off x="1638885" y="989523"/>
              <a:ext cx="391538" cy="1395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-10664873">
              <a:off x="605545" y="150399"/>
              <a:ext cx="62530" cy="17946"/>
            </a:xfrm>
            <a:prstGeom prst="ellipse">
              <a:avLst/>
            </a:prstGeom>
            <a:gradFill>
              <a:gsLst>
                <a:gs pos="0">
                  <a:srgbClr val="111435">
                    <a:alpha val="20131"/>
                  </a:srgbClr>
                </a:gs>
                <a:gs pos="14286">
                  <a:srgbClr val="111435">
                    <a:alpha val="18665"/>
                  </a:srgbClr>
                </a:gs>
                <a:gs pos="28571">
                  <a:srgbClr val="111435">
                    <a:alpha val="14821"/>
                  </a:srgbClr>
                </a:gs>
                <a:gs pos="42857">
                  <a:srgbClr val="111435">
                    <a:alpha val="9987"/>
                  </a:srgbClr>
                </a:gs>
                <a:gs pos="57143">
                  <a:srgbClr val="111435">
                    <a:alpha val="5663"/>
                  </a:srgbClr>
                </a:gs>
                <a:gs pos="71429">
                  <a:srgbClr val="111435">
                    <a:alpha val="2692"/>
                  </a:srgbClr>
                </a:gs>
                <a:gs pos="85714">
                  <a:srgbClr val="111435">
                    <a:alpha val="1073"/>
                  </a:srgbClr>
                </a:gs>
                <a:gs pos="100000">
                  <a:srgbClr val="111435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2981430">
              <a:off x="2441131" y="249739"/>
              <a:ext cx="55497" cy="16790"/>
            </a:xfrm>
            <a:prstGeom prst="ellipse">
              <a:avLst/>
            </a:prstGeom>
            <a:gradFill>
              <a:gsLst>
                <a:gs pos="0">
                  <a:srgbClr val="FDFDFD">
                    <a:alpha val="21341"/>
                  </a:srgbClr>
                </a:gs>
                <a:gs pos="14286">
                  <a:srgbClr val="FDFDFD">
                    <a:alpha val="19799"/>
                  </a:srgbClr>
                </a:gs>
                <a:gs pos="28571">
                  <a:srgbClr val="FDFDFD">
                    <a:alpha val="15744"/>
                  </a:srgbClr>
                </a:gs>
                <a:gs pos="42857">
                  <a:srgbClr val="FDFDFD">
                    <a:alpha val="10628"/>
                  </a:srgbClr>
                </a:gs>
                <a:gs pos="57143">
                  <a:srgbClr val="FDFDFD">
                    <a:alpha val="6036"/>
                  </a:srgbClr>
                </a:gs>
                <a:gs pos="71429">
                  <a:srgbClr val="FDFDFD">
                    <a:alpha val="2872"/>
                  </a:srgbClr>
                </a:gs>
                <a:gs pos="85714">
                  <a:srgbClr val="FDFDFD">
                    <a:alpha val="1146"/>
                  </a:srgbClr>
                </a:gs>
                <a:gs pos="100000">
                  <a:srgbClr val="FDFDFD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5066513">
              <a:off x="2142755" y="1078341"/>
              <a:ext cx="57415" cy="16691"/>
            </a:xfrm>
            <a:prstGeom prst="ellipse">
              <a:avLst/>
            </a:prstGeom>
            <a:gradFill>
              <a:gsLst>
                <a:gs pos="0">
                  <a:srgbClr val="EAE9E1">
                    <a:alpha val="21376"/>
                  </a:srgbClr>
                </a:gs>
                <a:gs pos="14286">
                  <a:srgbClr val="EAE9E1">
                    <a:alpha val="19832"/>
                  </a:srgbClr>
                </a:gs>
                <a:gs pos="28571">
                  <a:srgbClr val="EAE9E1">
                    <a:alpha val="15771"/>
                  </a:srgbClr>
                </a:gs>
                <a:gs pos="42857">
                  <a:srgbClr val="EAE9E1">
                    <a:alpha val="10647"/>
                  </a:srgbClr>
                </a:gs>
                <a:gs pos="57143">
                  <a:srgbClr val="EAE9E1">
                    <a:alpha val="6047"/>
                  </a:srgbClr>
                </a:gs>
                <a:gs pos="71429">
                  <a:srgbClr val="EAE9E1">
                    <a:alpha val="2878"/>
                  </a:srgbClr>
                </a:gs>
                <a:gs pos="85714">
                  <a:srgbClr val="EAE9E1">
                    <a:alpha val="1148"/>
                  </a:srgbClr>
                </a:gs>
                <a:gs pos="100000">
                  <a:srgbClr val="EAE9E1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10128064">
              <a:off x="2689789" y="937725"/>
              <a:ext cx="111976" cy="352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10702847">
              <a:off x="2551012" y="563525"/>
              <a:ext cx="461641" cy="38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5441563">
              <a:off x="3165864" y="1018033"/>
              <a:ext cx="302457" cy="295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5398846">
              <a:off x="2942517" y="1053722"/>
              <a:ext cx="172904" cy="108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4967597">
              <a:off x="1523534" y="218465"/>
              <a:ext cx="291451" cy="332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10743833">
              <a:off x="2328544" y="1025612"/>
              <a:ext cx="571858" cy="31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3653020">
              <a:off x="2162892" y="173105"/>
              <a:ext cx="53082" cy="15088"/>
            </a:xfrm>
            <a:prstGeom prst="ellipse">
              <a:avLst/>
            </a:prstGeom>
            <a:gradFill>
              <a:gsLst>
                <a:gs pos="0">
                  <a:srgbClr val="FFFFFF">
                    <a:alpha val="22552"/>
                  </a:srgbClr>
                </a:gs>
                <a:gs pos="14286">
                  <a:srgbClr val="FFFFFF">
                    <a:alpha val="20934"/>
                  </a:srgbClr>
                </a:gs>
                <a:gs pos="28571">
                  <a:srgbClr val="FFFFFF">
                    <a:alpha val="16671"/>
                  </a:srgbClr>
                </a:gs>
                <a:gs pos="42857">
                  <a:srgbClr val="FFFFFF">
                    <a:alpha val="11275"/>
                  </a:srgbClr>
                </a:gs>
                <a:gs pos="57143">
                  <a:srgbClr val="FFFFFF">
                    <a:alpha val="6414"/>
                  </a:srgbClr>
                </a:gs>
                <a:gs pos="71429">
                  <a:srgbClr val="FFFFFF">
                    <a:alpha val="3055"/>
                  </a:srgbClr>
                </a:gs>
                <a:gs pos="85714">
                  <a:srgbClr val="FFFFFF">
                    <a:alpha val="1219"/>
                  </a:srgbClr>
                </a:gs>
                <a:gs pos="100000">
                  <a:srgbClr val="FFFFF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10628273">
              <a:off x="1303776" y="197293"/>
              <a:ext cx="503504" cy="38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-9758440">
              <a:off x="1470776" y="182262"/>
              <a:ext cx="65773" cy="17864"/>
            </a:xfrm>
            <a:prstGeom prst="ellipse">
              <a:avLst/>
            </a:prstGeom>
            <a:gradFill>
              <a:gsLst>
                <a:gs pos="0">
                  <a:srgbClr val="D4D4D3">
                    <a:alpha val="19364"/>
                  </a:srgbClr>
                </a:gs>
                <a:gs pos="14286">
                  <a:srgbClr val="D4D4D3">
                    <a:alpha val="17948"/>
                  </a:srgbClr>
                </a:gs>
                <a:gs pos="28571">
                  <a:srgbClr val="D4D4D3">
                    <a:alpha val="14238"/>
                  </a:srgbClr>
                </a:gs>
                <a:gs pos="42857">
                  <a:srgbClr val="D4D4D3">
                    <a:alpha val="9584"/>
                  </a:srgbClr>
                </a:gs>
                <a:gs pos="57143">
                  <a:srgbClr val="D4D4D3">
                    <a:alpha val="5429"/>
                  </a:srgbClr>
                </a:gs>
                <a:gs pos="71429">
                  <a:srgbClr val="D4D4D3">
                    <a:alpha val="2579"/>
                  </a:srgbClr>
                </a:gs>
                <a:gs pos="85714">
                  <a:srgbClr val="D4D4D3">
                    <a:alpha val="1028"/>
                  </a:srgbClr>
                </a:gs>
                <a:gs pos="100000">
                  <a:srgbClr val="D4D4D3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4975320">
              <a:off x="1370293" y="521518"/>
              <a:ext cx="66641" cy="18438"/>
            </a:xfrm>
            <a:prstGeom prst="ellipse">
              <a:avLst/>
            </a:prstGeom>
            <a:gradFill>
              <a:gsLst>
                <a:gs pos="0">
                  <a:srgbClr val="9F9E9F">
                    <a:alpha val="20101"/>
                  </a:srgbClr>
                </a:gs>
                <a:gs pos="14286">
                  <a:srgbClr val="9F9E9F">
                    <a:alpha val="18637"/>
                  </a:srgbClr>
                </a:gs>
                <a:gs pos="28571">
                  <a:srgbClr val="9F9E9F">
                    <a:alpha val="14798"/>
                  </a:srgbClr>
                </a:gs>
                <a:gs pos="42857">
                  <a:srgbClr val="9F9E9F">
                    <a:alpha val="9971"/>
                  </a:srgbClr>
                </a:gs>
                <a:gs pos="57143">
                  <a:srgbClr val="9F9E9F">
                    <a:alpha val="5654"/>
                  </a:srgbClr>
                </a:gs>
                <a:gs pos="71429">
                  <a:srgbClr val="9F9E9F">
                    <a:alpha val="2688"/>
                  </a:srgbClr>
                </a:gs>
                <a:gs pos="85714">
                  <a:srgbClr val="9F9E9F">
                    <a:alpha val="1072"/>
                  </a:srgbClr>
                </a:gs>
                <a:gs pos="100000">
                  <a:srgbClr val="9F9E9F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5382947">
              <a:off x="2057540" y="210704"/>
              <a:ext cx="57032" cy="15453"/>
            </a:xfrm>
            <a:prstGeom prst="ellipse">
              <a:avLst/>
            </a:prstGeom>
            <a:gradFill>
              <a:gsLst>
                <a:gs pos="0">
                  <a:srgbClr val="F8F8F7">
                    <a:alpha val="21903"/>
                  </a:srgbClr>
                </a:gs>
                <a:gs pos="14286">
                  <a:srgbClr val="F8F8F7">
                    <a:alpha val="20326"/>
                  </a:srgbClr>
                </a:gs>
                <a:gs pos="28571">
                  <a:srgbClr val="F8F8F7">
                    <a:alpha val="16174"/>
                  </a:srgbClr>
                </a:gs>
                <a:gs pos="42857">
                  <a:srgbClr val="F8F8F7">
                    <a:alpha val="10928"/>
                  </a:srgbClr>
                </a:gs>
                <a:gs pos="57143">
                  <a:srgbClr val="F8F8F7">
                    <a:alpha val="6211"/>
                  </a:srgbClr>
                </a:gs>
                <a:gs pos="71429">
                  <a:srgbClr val="F8F8F7">
                    <a:alpha val="2957"/>
                  </a:srgbClr>
                </a:gs>
                <a:gs pos="85714">
                  <a:srgbClr val="F8F8F7">
                    <a:alpha val="1180"/>
                  </a:srgbClr>
                </a:gs>
                <a:gs pos="100000">
                  <a:srgbClr val="F8F8F7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4530358">
              <a:off x="2325796" y="1058002"/>
              <a:ext cx="49213" cy="14105"/>
            </a:xfrm>
            <a:prstGeom prst="ellipse">
              <a:avLst/>
            </a:prstGeom>
            <a:gradFill>
              <a:gsLst>
                <a:gs pos="0">
                  <a:srgbClr val="FFFFFF">
                    <a:alpha val="23241"/>
                  </a:srgbClr>
                </a:gs>
                <a:gs pos="14286">
                  <a:srgbClr val="FFFFFF">
                    <a:alpha val="21582"/>
                  </a:srgbClr>
                </a:gs>
                <a:gs pos="28571">
                  <a:srgbClr val="FFFFFF">
                    <a:alpha val="17202"/>
                  </a:srgbClr>
                </a:gs>
                <a:gs pos="42857">
                  <a:srgbClr val="FFFFFF">
                    <a:alpha val="11646"/>
                  </a:srgbClr>
                </a:gs>
                <a:gs pos="57143">
                  <a:srgbClr val="FFFFFF">
                    <a:alpha val="6631"/>
                  </a:srgbClr>
                </a:gs>
                <a:gs pos="71429">
                  <a:srgbClr val="FFFFFF">
                    <a:alpha val="3160"/>
                  </a:srgbClr>
                </a:gs>
                <a:gs pos="85714">
                  <a:srgbClr val="FFFFFF">
                    <a:alpha val="1262"/>
                  </a:srgbClr>
                </a:gs>
                <a:gs pos="100000">
                  <a:srgbClr val="FFFFFF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6083526">
              <a:off x="2993015" y="696203"/>
              <a:ext cx="153310" cy="376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5228379">
              <a:off x="2227765" y="182778"/>
              <a:ext cx="409389" cy="421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5223169">
              <a:off x="1580066" y="1002638"/>
              <a:ext cx="521887" cy="378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7248865">
              <a:off x="2773823" y="867228"/>
              <a:ext cx="70177" cy="19463"/>
            </a:xfrm>
            <a:prstGeom prst="ellipse">
              <a:avLst/>
            </a:prstGeom>
            <a:gradFill>
              <a:gsLst>
                <a:gs pos="0">
                  <a:srgbClr val="5E5F63">
                    <a:alpha val="19551"/>
                  </a:srgbClr>
                </a:gs>
                <a:gs pos="14286">
                  <a:srgbClr val="5E5F63">
                    <a:alpha val="18123"/>
                  </a:srgbClr>
                </a:gs>
                <a:gs pos="28571">
                  <a:srgbClr val="5E5F63">
                    <a:alpha val="14380"/>
                  </a:srgbClr>
                </a:gs>
                <a:gs pos="42857">
                  <a:srgbClr val="5E5F63">
                    <a:alpha val="9682"/>
                  </a:srgbClr>
                </a:gs>
                <a:gs pos="57143">
                  <a:srgbClr val="5E5F63">
                    <a:alpha val="5486"/>
                  </a:srgbClr>
                </a:gs>
                <a:gs pos="71429">
                  <a:srgbClr val="5E5F63">
                    <a:alpha val="2607"/>
                  </a:srgbClr>
                </a:gs>
                <a:gs pos="85714">
                  <a:srgbClr val="5E5F63">
                    <a:alpha val="1039"/>
                  </a:srgbClr>
                </a:gs>
                <a:gs pos="100000">
                  <a:srgbClr val="5E5F63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-10659924">
              <a:off x="881365" y="150954"/>
              <a:ext cx="152289" cy="388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4875098">
              <a:off x="2521466" y="690234"/>
              <a:ext cx="61212" cy="13486"/>
            </a:xfrm>
            <a:prstGeom prst="ellipse">
              <a:avLst/>
            </a:prstGeom>
            <a:gradFill>
              <a:gsLst>
                <a:gs pos="0">
                  <a:srgbClr val="66686F">
                    <a:alpha val="15755"/>
                  </a:srgbClr>
                </a:gs>
                <a:gs pos="14286">
                  <a:srgbClr val="66686F">
                    <a:alpha val="14579"/>
                  </a:srgbClr>
                </a:gs>
                <a:gs pos="28571">
                  <a:srgbClr val="66686F">
                    <a:alpha val="11516"/>
                  </a:srgbClr>
                </a:gs>
                <a:gs pos="42857">
                  <a:srgbClr val="66686F">
                    <a:alpha val="7712"/>
                  </a:srgbClr>
                </a:gs>
                <a:gs pos="57143">
                  <a:srgbClr val="66686F">
                    <a:alpha val="4349"/>
                  </a:srgbClr>
                </a:gs>
                <a:gs pos="71429">
                  <a:srgbClr val="66686F">
                    <a:alpha val="2060"/>
                  </a:srgbClr>
                </a:gs>
                <a:gs pos="85714">
                  <a:srgbClr val="66686F">
                    <a:alpha val="820"/>
                  </a:srgbClr>
                </a:gs>
                <a:gs pos="100000">
                  <a:srgbClr val="66686F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-9349710">
              <a:off x="976803" y="159578"/>
              <a:ext cx="257281" cy="413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-10506807">
              <a:off x="2546856" y="564274"/>
              <a:ext cx="48856" cy="13873"/>
            </a:xfrm>
            <a:prstGeom prst="ellipse">
              <a:avLst/>
            </a:prstGeom>
            <a:gradFill>
              <a:gsLst>
                <a:gs pos="0">
                  <a:srgbClr val="FFFFFF">
                    <a:alpha val="23311"/>
                  </a:srgbClr>
                </a:gs>
                <a:gs pos="14286">
                  <a:srgbClr val="FFFFFF">
                    <a:alpha val="21647"/>
                  </a:srgbClr>
                </a:gs>
                <a:gs pos="28571">
                  <a:srgbClr val="FFFFFF">
                    <a:alpha val="17255"/>
                  </a:srgbClr>
                </a:gs>
                <a:gs pos="42857">
                  <a:srgbClr val="FFFFFF">
                    <a:alpha val="11683"/>
                  </a:srgbClr>
                </a:gs>
                <a:gs pos="57143">
                  <a:srgbClr val="FFFFFF">
                    <a:alpha val="6653"/>
                  </a:srgbClr>
                </a:gs>
                <a:gs pos="71429">
                  <a:srgbClr val="FFFFFF">
                    <a:alpha val="3171"/>
                  </a:srgbClr>
                </a:gs>
                <a:gs pos="85714">
                  <a:srgbClr val="FFFFFF">
                    <a:alpha val="1266"/>
                  </a:srgbClr>
                </a:gs>
                <a:gs pos="100000">
                  <a:srgbClr val="FFFFFF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10793758">
              <a:off x="2939157" y="744143"/>
              <a:ext cx="63412" cy="17505"/>
            </a:xfrm>
            <a:prstGeom prst="ellipse">
              <a:avLst/>
            </a:prstGeom>
            <a:gradFill>
              <a:gsLst>
                <a:gs pos="0">
                  <a:srgbClr val="56565B">
                    <a:alpha val="20817"/>
                  </a:srgbClr>
                </a:gs>
                <a:gs pos="14286">
                  <a:srgbClr val="56565B">
                    <a:alpha val="19308"/>
                  </a:srgbClr>
                </a:gs>
                <a:gs pos="28571">
                  <a:srgbClr val="56565B">
                    <a:alpha val="15343"/>
                  </a:srgbClr>
                </a:gs>
                <a:gs pos="42857">
                  <a:srgbClr val="56565B">
                    <a:alpha val="10350"/>
                  </a:srgbClr>
                </a:gs>
                <a:gs pos="57143">
                  <a:srgbClr val="56565B">
                    <a:alpha val="5874"/>
                  </a:srgbClr>
                </a:gs>
                <a:gs pos="71429">
                  <a:srgbClr val="56565B">
                    <a:alpha val="2794"/>
                  </a:srgbClr>
                </a:gs>
                <a:gs pos="85714">
                  <a:srgbClr val="56565B">
                    <a:alpha val="1114"/>
                  </a:srgbClr>
                </a:gs>
                <a:gs pos="100000">
                  <a:srgbClr val="56565B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9844522">
              <a:off x="2941011" y="1032608"/>
              <a:ext cx="57143" cy="16092"/>
            </a:xfrm>
            <a:prstGeom prst="ellipse">
              <a:avLst/>
            </a:prstGeom>
            <a:gradFill>
              <a:gsLst>
                <a:gs pos="0">
                  <a:srgbClr val="F8F8F7">
                    <a:alpha val="21890"/>
                  </a:srgbClr>
                </a:gs>
                <a:gs pos="14286">
                  <a:srgbClr val="F8F8F7">
                    <a:alpha val="20313"/>
                  </a:srgbClr>
                </a:gs>
                <a:gs pos="28571">
                  <a:srgbClr val="F8F8F7">
                    <a:alpha val="16164"/>
                  </a:srgbClr>
                </a:gs>
                <a:gs pos="42857">
                  <a:srgbClr val="F8F8F7">
                    <a:alpha val="10921"/>
                  </a:srgbClr>
                </a:gs>
                <a:gs pos="57143">
                  <a:srgbClr val="F8F8F7">
                    <a:alpha val="6207"/>
                  </a:srgbClr>
                </a:gs>
                <a:gs pos="71429">
                  <a:srgbClr val="F8F8F7">
                    <a:alpha val="2955"/>
                  </a:srgbClr>
                </a:gs>
                <a:gs pos="85714">
                  <a:srgbClr val="F8F8F7">
                    <a:alpha val="1179"/>
                  </a:srgbClr>
                </a:gs>
                <a:gs pos="100000">
                  <a:srgbClr val="F8F8F7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5920669">
              <a:off x="2862047" y="735262"/>
              <a:ext cx="47685" cy="13672"/>
            </a:xfrm>
            <a:prstGeom prst="ellipse">
              <a:avLst/>
            </a:prstGeom>
            <a:gradFill>
              <a:gsLst>
                <a:gs pos="0">
                  <a:srgbClr val="FFFFFF">
                    <a:alpha val="23503"/>
                  </a:srgbClr>
                </a:gs>
                <a:gs pos="14286">
                  <a:srgbClr val="FFFFFF">
                    <a:alpha val="21827"/>
                  </a:srgbClr>
                </a:gs>
                <a:gs pos="28571">
                  <a:srgbClr val="FFFFFF">
                    <a:alpha val="17403"/>
                  </a:srgbClr>
                </a:gs>
                <a:gs pos="42857">
                  <a:srgbClr val="FFFFFF">
                    <a:alpha val="11787"/>
                  </a:srgbClr>
                </a:gs>
                <a:gs pos="57143">
                  <a:srgbClr val="FFFFFF">
                    <a:alpha val="6713"/>
                  </a:srgbClr>
                </a:gs>
                <a:gs pos="71429">
                  <a:srgbClr val="FFFFFF">
                    <a:alpha val="3200"/>
                  </a:srgbClr>
                </a:gs>
                <a:gs pos="85714">
                  <a:srgbClr val="FFFFFF">
                    <a:alpha val="1278"/>
                  </a:srgbClr>
                </a:gs>
                <a:gs pos="100000">
                  <a:srgbClr val="FFFFFF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-8794382">
              <a:off x="1423459" y="191554"/>
              <a:ext cx="67302" cy="18649"/>
            </a:xfrm>
            <a:prstGeom prst="ellipse">
              <a:avLst/>
            </a:prstGeom>
            <a:gradFill>
              <a:gsLst>
                <a:gs pos="0">
                  <a:srgbClr val="000000">
                    <a:alpha val="20132"/>
                  </a:srgbClr>
                </a:gs>
                <a:gs pos="14286">
                  <a:srgbClr val="000000">
                    <a:alpha val="18666"/>
                  </a:srgbClr>
                </a:gs>
                <a:gs pos="28571">
                  <a:srgbClr val="000000">
                    <a:alpha val="14821"/>
                  </a:srgbClr>
                </a:gs>
                <a:gs pos="42857">
                  <a:srgbClr val="000000">
                    <a:alpha val="9988"/>
                  </a:srgbClr>
                </a:gs>
                <a:gs pos="57143">
                  <a:srgbClr val="000000">
                    <a:alpha val="5664"/>
                  </a:srgbClr>
                </a:gs>
                <a:gs pos="71429">
                  <a:srgbClr val="000000">
                    <a:alpha val="2692"/>
                  </a:srgbClr>
                </a:gs>
                <a:gs pos="85714">
                  <a:srgbClr val="000000">
                    <a:alpha val="1073"/>
                  </a:srgbClr>
                </a:gs>
                <a:gs pos="100000">
                  <a:srgbClr val="000000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5423536">
              <a:off x="2384602" y="688492"/>
              <a:ext cx="405382" cy="337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5160476">
              <a:off x="3398333" y="1020433"/>
              <a:ext cx="57815" cy="16208"/>
            </a:xfrm>
            <a:prstGeom prst="ellipse">
              <a:avLst/>
            </a:prstGeom>
            <a:gradFill>
              <a:gsLst>
                <a:gs pos="0">
                  <a:srgbClr val="FFFFFF">
                    <a:alpha val="21779"/>
                  </a:srgbClr>
                </a:gs>
                <a:gs pos="14286">
                  <a:srgbClr val="FFFFFF">
                    <a:alpha val="20210"/>
                  </a:srgbClr>
                </a:gs>
                <a:gs pos="28571">
                  <a:srgbClr val="FFFFFF">
                    <a:alpha val="16079"/>
                  </a:srgbClr>
                </a:gs>
                <a:gs pos="42857">
                  <a:srgbClr val="FFFFFF">
                    <a:alpha val="10862"/>
                  </a:srgbClr>
                </a:gs>
                <a:gs pos="57143">
                  <a:srgbClr val="FFFFFF">
                    <a:alpha val="6172"/>
                  </a:srgbClr>
                </a:gs>
                <a:gs pos="71429">
                  <a:srgbClr val="FFFFFF">
                    <a:alpha val="2938"/>
                  </a:srgbClr>
                </a:gs>
                <a:gs pos="85714">
                  <a:srgbClr val="FFFFFF">
                    <a:alpha val="1172"/>
                  </a:srgbClr>
                </a:gs>
                <a:gs pos="100000">
                  <a:srgbClr val="FFFFFF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5399917">
              <a:off x="2700652" y="543918"/>
              <a:ext cx="294702" cy="108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-9357371">
              <a:off x="1414057" y="239747"/>
              <a:ext cx="63084" cy="17315"/>
            </a:xfrm>
            <a:prstGeom prst="ellipse">
              <a:avLst/>
            </a:prstGeom>
            <a:gradFill>
              <a:gsLst>
                <a:gs pos="0">
                  <a:srgbClr val="707473">
                    <a:alpha val="19988"/>
                  </a:srgbClr>
                </a:gs>
                <a:gs pos="14286">
                  <a:srgbClr val="707473">
                    <a:alpha val="18532"/>
                  </a:srgbClr>
                </a:gs>
                <a:gs pos="28571">
                  <a:srgbClr val="707473">
                    <a:alpha val="14712"/>
                  </a:srgbClr>
                </a:gs>
                <a:gs pos="42857">
                  <a:srgbClr val="707473">
                    <a:alpha val="9912"/>
                  </a:srgbClr>
                </a:gs>
                <a:gs pos="57143">
                  <a:srgbClr val="707473">
                    <a:alpha val="5620"/>
                  </a:srgbClr>
                </a:gs>
                <a:gs pos="71429">
                  <a:srgbClr val="707473">
                    <a:alpha val="2671"/>
                  </a:srgbClr>
                </a:gs>
                <a:gs pos="85714">
                  <a:srgbClr val="707473">
                    <a:alpha val="1065"/>
                  </a:srgbClr>
                </a:gs>
                <a:gs pos="100000">
                  <a:srgbClr val="707473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5712944">
              <a:off x="1774219" y="1078866"/>
              <a:ext cx="67483" cy="18682"/>
            </a:xfrm>
            <a:prstGeom prst="ellipse">
              <a:avLst/>
            </a:prstGeom>
            <a:gradFill>
              <a:gsLst>
                <a:gs pos="0">
                  <a:srgbClr val="CECEC9">
                    <a:alpha val="20082"/>
                  </a:srgbClr>
                </a:gs>
                <a:gs pos="14286">
                  <a:srgbClr val="CECEC9">
                    <a:alpha val="18619"/>
                  </a:srgbClr>
                </a:gs>
                <a:gs pos="28571">
                  <a:srgbClr val="CECEC9">
                    <a:alpha val="14783"/>
                  </a:srgbClr>
                </a:gs>
                <a:gs pos="42857">
                  <a:srgbClr val="CECEC9">
                    <a:alpha val="9961"/>
                  </a:srgbClr>
                </a:gs>
                <a:gs pos="57143">
                  <a:srgbClr val="CECEC9">
                    <a:alpha val="5648"/>
                  </a:srgbClr>
                </a:gs>
                <a:gs pos="71429">
                  <a:srgbClr val="CECEC9">
                    <a:alpha val="2685"/>
                  </a:srgbClr>
                </a:gs>
                <a:gs pos="85714">
                  <a:srgbClr val="CECEC9">
                    <a:alpha val="1070"/>
                  </a:srgbClr>
                </a:gs>
                <a:gs pos="100000">
                  <a:srgbClr val="CECEC9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9045524">
              <a:off x="2485538" y="493086"/>
              <a:ext cx="171062" cy="1044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10695857">
              <a:off x="2006178" y="266785"/>
              <a:ext cx="66067" cy="18303"/>
            </a:xfrm>
            <a:prstGeom prst="ellipse">
              <a:avLst/>
            </a:prstGeom>
            <a:gradFill>
              <a:gsLst>
                <a:gs pos="0">
                  <a:srgbClr val="16151B">
                    <a:alpha val="20353"/>
                  </a:srgbClr>
                </a:gs>
                <a:gs pos="14286">
                  <a:srgbClr val="16151B">
                    <a:alpha val="18874"/>
                  </a:srgbClr>
                </a:gs>
                <a:gs pos="28571">
                  <a:srgbClr val="16151B">
                    <a:alpha val="14990"/>
                  </a:srgbClr>
                </a:gs>
                <a:gs pos="42857">
                  <a:srgbClr val="16151B">
                    <a:alpha val="10105"/>
                  </a:srgbClr>
                </a:gs>
                <a:gs pos="57143">
                  <a:srgbClr val="16151B">
                    <a:alpha val="5732"/>
                  </a:srgbClr>
                </a:gs>
                <a:gs pos="71429">
                  <a:srgbClr val="16151B">
                    <a:alpha val="2725"/>
                  </a:srgbClr>
                </a:gs>
                <a:gs pos="85714">
                  <a:srgbClr val="16151B">
                    <a:alpha val="1087"/>
                  </a:srgbClr>
                </a:gs>
                <a:gs pos="100000">
                  <a:srgbClr val="16151B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-9382751">
              <a:off x="1168825" y="231419"/>
              <a:ext cx="774716" cy="410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10625460">
              <a:off x="3482095" y="839543"/>
              <a:ext cx="51474" cy="15452"/>
            </a:xfrm>
            <a:prstGeom prst="ellipse">
              <a:avLst/>
            </a:prstGeom>
            <a:gradFill>
              <a:gsLst>
                <a:gs pos="0">
                  <a:srgbClr val="F7F5F1">
                    <a:alpha val="22043"/>
                  </a:srgbClr>
                </a:gs>
                <a:gs pos="14286">
                  <a:srgbClr val="F7F5F1">
                    <a:alpha val="20457"/>
                  </a:srgbClr>
                </a:gs>
                <a:gs pos="28571">
                  <a:srgbClr val="F7F5F1">
                    <a:alpha val="16281"/>
                  </a:srgbClr>
                </a:gs>
                <a:gs pos="42857">
                  <a:srgbClr val="F7F5F1">
                    <a:alpha val="11003"/>
                  </a:srgbClr>
                </a:gs>
                <a:gs pos="57143">
                  <a:srgbClr val="F7F5F1">
                    <a:alpha val="6255"/>
                  </a:srgbClr>
                </a:gs>
                <a:gs pos="71429">
                  <a:srgbClr val="F7F5F1">
                    <a:alpha val="2978"/>
                  </a:srgbClr>
                </a:gs>
                <a:gs pos="85714">
                  <a:srgbClr val="F7F5F1">
                    <a:alpha val="1188"/>
                  </a:srgbClr>
                </a:gs>
                <a:gs pos="100000">
                  <a:srgbClr val="F7F5F1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5172914">
              <a:off x="1297882" y="540580"/>
              <a:ext cx="223481" cy="225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5463733">
              <a:off x="2543068" y="693360"/>
              <a:ext cx="54940" cy="15465"/>
            </a:xfrm>
            <a:prstGeom prst="ellipse">
              <a:avLst/>
            </a:prstGeom>
            <a:gradFill>
              <a:gsLst>
                <a:gs pos="0">
                  <a:srgbClr val="FFFFFF">
                    <a:alpha val="22281"/>
                  </a:srgbClr>
                </a:gs>
                <a:gs pos="14286">
                  <a:srgbClr val="FFFFFF">
                    <a:alpha val="20680"/>
                  </a:srgbClr>
                </a:gs>
                <a:gs pos="28571">
                  <a:srgbClr val="FFFFFF">
                    <a:alpha val="16464"/>
                  </a:srgbClr>
                </a:gs>
                <a:gs pos="42857">
                  <a:srgbClr val="FFFFFF">
                    <a:alpha val="11130"/>
                  </a:srgbClr>
                </a:gs>
                <a:gs pos="57143">
                  <a:srgbClr val="FFFFFF">
                    <a:alpha val="6329"/>
                  </a:srgbClr>
                </a:gs>
                <a:gs pos="71429">
                  <a:srgbClr val="FFFFFF">
                    <a:alpha val="3014"/>
                  </a:srgbClr>
                </a:gs>
                <a:gs pos="85714">
                  <a:srgbClr val="FFFFFF">
                    <a:alpha val="1203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5892815">
              <a:off x="1748428" y="164336"/>
              <a:ext cx="64078" cy="17837"/>
            </a:xfrm>
            <a:prstGeom prst="ellipse">
              <a:avLst/>
            </a:prstGeom>
            <a:gradFill>
              <a:gsLst>
                <a:gs pos="0">
                  <a:srgbClr val="F2F2F2">
                    <a:alpha val="20675"/>
                  </a:srgbClr>
                </a:gs>
                <a:gs pos="14286">
                  <a:srgbClr val="F2F2F2">
                    <a:alpha val="19175"/>
                  </a:srgbClr>
                </a:gs>
                <a:gs pos="28571">
                  <a:srgbClr val="F2F2F2">
                    <a:alpha val="15235"/>
                  </a:srgbClr>
                </a:gs>
                <a:gs pos="42857">
                  <a:srgbClr val="F2F2F2">
                    <a:alpha val="10275"/>
                  </a:srgbClr>
                </a:gs>
                <a:gs pos="57143">
                  <a:srgbClr val="F2F2F2">
                    <a:alpha val="5831"/>
                  </a:srgbClr>
                </a:gs>
                <a:gs pos="71429">
                  <a:srgbClr val="F2F2F2">
                    <a:alpha val="2773"/>
                  </a:srgbClr>
                </a:gs>
                <a:gs pos="85714">
                  <a:srgbClr val="F2F2F2">
                    <a:alpha val="1106"/>
                  </a:srgbClr>
                </a:gs>
                <a:gs pos="100000">
                  <a:srgbClr val="F2F2F2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4545029">
              <a:off x="2920508" y="894087"/>
              <a:ext cx="63366" cy="17678"/>
            </a:xfrm>
            <a:prstGeom prst="ellipse">
              <a:avLst/>
            </a:prstGeom>
            <a:gradFill>
              <a:gsLst>
                <a:gs pos="0">
                  <a:srgbClr val="E6E6E5">
                    <a:alpha val="20693"/>
                  </a:srgbClr>
                </a:gs>
                <a:gs pos="14286">
                  <a:srgbClr val="E6E6E5">
                    <a:alpha val="19192"/>
                  </a:srgbClr>
                </a:gs>
                <a:gs pos="28571">
                  <a:srgbClr val="E6E6E5">
                    <a:alpha val="15249"/>
                  </a:srgbClr>
                </a:gs>
                <a:gs pos="42857">
                  <a:srgbClr val="E6E6E5">
                    <a:alpha val="10284"/>
                  </a:srgbClr>
                </a:gs>
                <a:gs pos="57143">
                  <a:srgbClr val="E6E6E5">
                    <a:alpha val="5836"/>
                  </a:srgbClr>
                </a:gs>
                <a:gs pos="71429">
                  <a:srgbClr val="E6E6E5">
                    <a:alpha val="2776"/>
                  </a:srgbClr>
                </a:gs>
                <a:gs pos="85714">
                  <a:srgbClr val="E6E6E5">
                    <a:alpha val="1107"/>
                  </a:srgbClr>
                </a:gs>
                <a:gs pos="100000">
                  <a:srgbClr val="E6E6E5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5276646">
              <a:off x="2033048" y="186626"/>
              <a:ext cx="399545" cy="417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10125334">
              <a:off x="1735165" y="934360"/>
              <a:ext cx="67985" cy="18812"/>
            </a:xfrm>
            <a:prstGeom prst="ellipse">
              <a:avLst/>
            </a:prstGeom>
            <a:gradFill>
              <a:gsLst>
                <a:gs pos="0">
                  <a:srgbClr val="D5D6D5">
                    <a:alpha val="19984"/>
                  </a:srgbClr>
                </a:gs>
                <a:gs pos="14286">
                  <a:srgbClr val="D5D6D5">
                    <a:alpha val="18528"/>
                  </a:srgbClr>
                </a:gs>
                <a:gs pos="28571">
                  <a:srgbClr val="D5D6D5">
                    <a:alpha val="14709"/>
                  </a:srgbClr>
                </a:gs>
                <a:gs pos="42857">
                  <a:srgbClr val="D5D6D5">
                    <a:alpha val="9910"/>
                  </a:srgbClr>
                </a:gs>
                <a:gs pos="57143">
                  <a:srgbClr val="D5D6D5">
                    <a:alpha val="5618"/>
                  </a:srgbClr>
                </a:gs>
                <a:gs pos="71429">
                  <a:srgbClr val="D5D6D5">
                    <a:alpha val="2670"/>
                  </a:srgbClr>
                </a:gs>
                <a:gs pos="85714">
                  <a:srgbClr val="D5D6D5">
                    <a:alpha val="1065"/>
                  </a:srgbClr>
                </a:gs>
                <a:gs pos="100000">
                  <a:srgbClr val="D5D6D5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5931425">
              <a:off x="1088182" y="190950"/>
              <a:ext cx="67988" cy="14619"/>
            </a:xfrm>
            <a:prstGeom prst="ellipse">
              <a:avLst/>
            </a:prstGeom>
            <a:gradFill>
              <a:gsLst>
                <a:gs pos="0">
                  <a:srgbClr val="BEBEBD">
                    <a:alpha val="19805"/>
                  </a:srgbClr>
                </a:gs>
                <a:gs pos="14286">
                  <a:srgbClr val="BEBEBD">
                    <a:alpha val="18360"/>
                  </a:srgbClr>
                </a:gs>
                <a:gs pos="28571">
                  <a:srgbClr val="BEBEBD">
                    <a:alpha val="14573"/>
                  </a:srgbClr>
                </a:gs>
                <a:gs pos="42857">
                  <a:srgbClr val="BEBEBD">
                    <a:alpha val="9815"/>
                  </a:srgbClr>
                </a:gs>
                <a:gs pos="57143">
                  <a:srgbClr val="BEBEBD">
                    <a:alpha val="5564"/>
                  </a:srgbClr>
                </a:gs>
                <a:gs pos="71429">
                  <a:srgbClr val="BEBEBD">
                    <a:alpha val="2644"/>
                  </a:srgbClr>
                </a:gs>
                <a:gs pos="85714">
                  <a:srgbClr val="BEBEBD">
                    <a:alpha val="1054"/>
                  </a:srgbClr>
                </a:gs>
                <a:gs pos="100000">
                  <a:srgbClr val="BEBEBD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5243634">
              <a:off x="1594637" y="864307"/>
              <a:ext cx="615368" cy="264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-10555159">
              <a:off x="1568458" y="184693"/>
              <a:ext cx="62655" cy="16391"/>
            </a:xfrm>
            <a:prstGeom prst="ellipse">
              <a:avLst/>
            </a:prstGeom>
            <a:gradFill>
              <a:gsLst>
                <a:gs pos="0">
                  <a:srgbClr val="CFCFCE">
                    <a:alpha val="17330"/>
                  </a:srgbClr>
                </a:gs>
                <a:gs pos="14286">
                  <a:srgbClr val="CFCFCE">
                    <a:alpha val="16047"/>
                  </a:srgbClr>
                </a:gs>
                <a:gs pos="28571">
                  <a:srgbClr val="CFCFCE">
                    <a:alpha val="12699"/>
                  </a:srgbClr>
                </a:gs>
                <a:gs pos="42857">
                  <a:srgbClr val="CFCFCE">
                    <a:alpha val="8523"/>
                  </a:srgbClr>
                </a:gs>
                <a:gs pos="57143">
                  <a:srgbClr val="CFCFCE">
                    <a:alpha val="4816"/>
                  </a:srgbClr>
                </a:gs>
                <a:gs pos="71429">
                  <a:srgbClr val="CFCFCE">
                    <a:alpha val="2284"/>
                  </a:srgbClr>
                </a:gs>
                <a:gs pos="85714">
                  <a:srgbClr val="CFCFCE">
                    <a:alpha val="910"/>
                  </a:srgbClr>
                </a:gs>
                <a:gs pos="100000">
                  <a:srgbClr val="CFCFCE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10303399">
              <a:off x="1385340" y="678958"/>
              <a:ext cx="487291" cy="716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-10223086">
              <a:off x="1909260" y="1712345"/>
              <a:ext cx="64487" cy="18949"/>
            </a:xfrm>
            <a:prstGeom prst="ellipse">
              <a:avLst/>
            </a:prstGeom>
            <a:gradFill>
              <a:gsLst>
                <a:gs pos="0">
                  <a:srgbClr val="313743">
                    <a:alpha val="19888"/>
                  </a:srgbClr>
                </a:gs>
                <a:gs pos="14286">
                  <a:srgbClr val="313743">
                    <a:alpha val="18438"/>
                  </a:srgbClr>
                </a:gs>
                <a:gs pos="28571">
                  <a:srgbClr val="313743">
                    <a:alpha val="14636"/>
                  </a:srgbClr>
                </a:gs>
                <a:gs pos="42857">
                  <a:srgbClr val="313743">
                    <a:alpha val="9859"/>
                  </a:srgbClr>
                </a:gs>
                <a:gs pos="57143">
                  <a:srgbClr val="313743">
                    <a:alpha val="5589"/>
                  </a:srgbClr>
                </a:gs>
                <a:gs pos="71429">
                  <a:srgbClr val="313743">
                    <a:alpha val="2656"/>
                  </a:srgbClr>
                </a:gs>
                <a:gs pos="85714">
                  <a:srgbClr val="313743">
                    <a:alpha val="1059"/>
                  </a:srgbClr>
                </a:gs>
                <a:gs pos="100000">
                  <a:srgbClr val="313743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5533887">
              <a:off x="1718656" y="876840"/>
              <a:ext cx="64220" cy="18394"/>
            </a:xfrm>
            <a:prstGeom prst="ellipse">
              <a:avLst/>
            </a:prstGeom>
            <a:gradFill>
              <a:gsLst>
                <a:gs pos="0">
                  <a:srgbClr val="D3D3D2">
                    <a:alpha val="20269"/>
                  </a:srgbClr>
                </a:gs>
                <a:gs pos="14286">
                  <a:srgbClr val="D3D3D2">
                    <a:alpha val="18795"/>
                  </a:srgbClr>
                </a:gs>
                <a:gs pos="28571">
                  <a:srgbClr val="D3D3D2">
                    <a:alpha val="14926"/>
                  </a:srgbClr>
                </a:gs>
                <a:gs pos="42857">
                  <a:srgbClr val="D3D3D2">
                    <a:alpha val="10060"/>
                  </a:srgbClr>
                </a:gs>
                <a:gs pos="57143">
                  <a:srgbClr val="D3D3D2">
                    <a:alpha val="5706"/>
                  </a:srgbClr>
                </a:gs>
                <a:gs pos="71429">
                  <a:srgbClr val="D3D3D2">
                    <a:alpha val="2713"/>
                  </a:srgbClr>
                </a:gs>
                <a:gs pos="85714">
                  <a:srgbClr val="D3D3D2">
                    <a:alpha val="1082"/>
                  </a:srgbClr>
                </a:gs>
                <a:gs pos="100000">
                  <a:srgbClr val="D3D3D2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-9871824">
              <a:off x="2032512" y="825718"/>
              <a:ext cx="68590" cy="19002"/>
            </a:xfrm>
            <a:prstGeom prst="ellipse">
              <a:avLst/>
            </a:prstGeom>
            <a:gradFill>
              <a:gsLst>
                <a:gs pos="0">
                  <a:srgbClr val="E1E2E2">
                    <a:alpha val="19782"/>
                  </a:srgbClr>
                </a:gs>
                <a:gs pos="14286">
                  <a:srgbClr val="E1E2E2">
                    <a:alpha val="18339"/>
                  </a:srgbClr>
                </a:gs>
                <a:gs pos="28571">
                  <a:srgbClr val="E1E2E2">
                    <a:alpha val="14555"/>
                  </a:srgbClr>
                </a:gs>
                <a:gs pos="42857">
                  <a:srgbClr val="E1E2E2">
                    <a:alpha val="9803"/>
                  </a:srgbClr>
                </a:gs>
                <a:gs pos="57143">
                  <a:srgbClr val="E1E2E2">
                    <a:alpha val="5557"/>
                  </a:srgbClr>
                </a:gs>
                <a:gs pos="71429">
                  <a:srgbClr val="E1E2E2">
                    <a:alpha val="2641"/>
                  </a:srgbClr>
                </a:gs>
                <a:gs pos="85714">
                  <a:srgbClr val="E1E2E2">
                    <a:alpha val="1053"/>
                  </a:srgbClr>
                </a:gs>
                <a:gs pos="100000">
                  <a:srgbClr val="E1E2E2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7776771">
              <a:off x="2073737" y="494933"/>
              <a:ext cx="393096" cy="916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-10703950">
              <a:off x="2395614" y="726009"/>
              <a:ext cx="42717" cy="37904"/>
            </a:xfrm>
            <a:prstGeom prst="ellipse">
              <a:avLst/>
            </a:prstGeom>
            <a:gradFill>
              <a:gsLst>
                <a:gs pos="0">
                  <a:srgbClr val="FFFFFF">
                    <a:alpha val="21518"/>
                  </a:srgbClr>
                </a:gs>
                <a:gs pos="14286">
                  <a:srgbClr val="FFFFFF">
                    <a:alpha val="19965"/>
                  </a:srgbClr>
                </a:gs>
                <a:gs pos="28571">
                  <a:srgbClr val="FFFFFF">
                    <a:alpha val="15879"/>
                  </a:srgbClr>
                </a:gs>
                <a:gs pos="42857">
                  <a:srgbClr val="FFFFFF">
                    <a:alpha val="10723"/>
                  </a:srgbClr>
                </a:gs>
                <a:gs pos="57143">
                  <a:srgbClr val="FFFFFF">
                    <a:alpha val="6091"/>
                  </a:srgbClr>
                </a:gs>
                <a:gs pos="71429">
                  <a:srgbClr val="FFFFFF">
                    <a:alpha val="2899"/>
                  </a:srgbClr>
                </a:gs>
                <a:gs pos="85714">
                  <a:srgbClr val="FFFFFF">
                    <a:alpha val="1157"/>
                  </a:srgbClr>
                </a:gs>
                <a:gs pos="100000">
                  <a:srgbClr val="FFFFFF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5502004">
              <a:off x="1601501" y="1040103"/>
              <a:ext cx="246113" cy="30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8107928">
              <a:off x="3124781" y="506615"/>
              <a:ext cx="275004" cy="38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-10773491">
              <a:off x="693610" y="556430"/>
              <a:ext cx="633343" cy="333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5464788">
              <a:off x="1613572" y="219720"/>
              <a:ext cx="65750" cy="18223"/>
            </a:xfrm>
            <a:prstGeom prst="ellipse">
              <a:avLst/>
            </a:prstGeom>
            <a:gradFill>
              <a:gsLst>
                <a:gs pos="0">
                  <a:srgbClr val="D9D9D8">
                    <a:alpha val="20364"/>
                  </a:srgbClr>
                </a:gs>
                <a:gs pos="14286">
                  <a:srgbClr val="D9D9D8">
                    <a:alpha val="18884"/>
                  </a:srgbClr>
                </a:gs>
                <a:gs pos="28571">
                  <a:srgbClr val="D9D9D8">
                    <a:alpha val="14999"/>
                  </a:srgbClr>
                </a:gs>
                <a:gs pos="42857">
                  <a:srgbClr val="D9D9D8">
                    <a:alpha val="10111"/>
                  </a:srgbClr>
                </a:gs>
                <a:gs pos="57143">
                  <a:srgbClr val="D9D9D8">
                    <a:alpha val="5735"/>
                  </a:srgbClr>
                </a:gs>
                <a:gs pos="71429">
                  <a:srgbClr val="D9D9D8">
                    <a:alpha val="2727"/>
                  </a:srgbClr>
                </a:gs>
                <a:gs pos="85714">
                  <a:srgbClr val="D9D9D8">
                    <a:alpha val="1087"/>
                  </a:srgbClr>
                </a:gs>
                <a:gs pos="100000">
                  <a:srgbClr val="D9D9D8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5151931">
              <a:off x="3038215" y="887081"/>
              <a:ext cx="57455" cy="15983"/>
            </a:xfrm>
            <a:prstGeom prst="ellipse">
              <a:avLst/>
            </a:prstGeom>
            <a:gradFill>
              <a:gsLst>
                <a:gs pos="0">
                  <a:srgbClr val="F7F8F7">
                    <a:alpha val="21833"/>
                  </a:srgbClr>
                </a:gs>
                <a:gs pos="14286">
                  <a:srgbClr val="F7F8F7">
                    <a:alpha val="20260"/>
                  </a:srgbClr>
                </a:gs>
                <a:gs pos="28571">
                  <a:srgbClr val="F7F8F7">
                    <a:alpha val="16120"/>
                  </a:srgbClr>
                </a:gs>
                <a:gs pos="42857">
                  <a:srgbClr val="F7F8F7">
                    <a:alpha val="10890"/>
                  </a:srgbClr>
                </a:gs>
                <a:gs pos="57143">
                  <a:srgbClr val="F7F8F7">
                    <a:alpha val="6189"/>
                  </a:srgbClr>
                </a:gs>
                <a:gs pos="71429">
                  <a:srgbClr val="F7F8F7">
                    <a:alpha val="2946"/>
                  </a:srgbClr>
                </a:gs>
                <a:gs pos="85714">
                  <a:srgbClr val="F7F8F7">
                    <a:alpha val="1176"/>
                  </a:srgbClr>
                </a:gs>
                <a:gs pos="100000">
                  <a:srgbClr val="F7F8F7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9681533">
              <a:off x="1397034" y="846826"/>
              <a:ext cx="387545" cy="515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5404539">
              <a:off x="2447759" y="1078325"/>
              <a:ext cx="57461" cy="15780"/>
            </a:xfrm>
            <a:prstGeom prst="ellipse">
              <a:avLst/>
            </a:prstGeom>
            <a:gradFill>
              <a:gsLst>
                <a:gs pos="0">
                  <a:srgbClr val="FFFFFC">
                    <a:alpha val="21838"/>
                  </a:srgbClr>
                </a:gs>
                <a:gs pos="14286">
                  <a:srgbClr val="FFFFFC">
                    <a:alpha val="20265"/>
                  </a:srgbClr>
                </a:gs>
                <a:gs pos="28571">
                  <a:srgbClr val="FFFFFC">
                    <a:alpha val="16124"/>
                  </a:srgbClr>
                </a:gs>
                <a:gs pos="42857">
                  <a:srgbClr val="FFFFFC">
                    <a:alpha val="10893"/>
                  </a:srgbClr>
                </a:gs>
                <a:gs pos="57143">
                  <a:srgbClr val="FFFFFC">
                    <a:alpha val="6191"/>
                  </a:srgbClr>
                </a:gs>
                <a:gs pos="71429">
                  <a:srgbClr val="FFFFFC">
                    <a:alpha val="2947"/>
                  </a:srgbClr>
                </a:gs>
                <a:gs pos="85714">
                  <a:srgbClr val="FFFFFC">
                    <a:alpha val="1176"/>
                  </a:srgbClr>
                </a:gs>
                <a:gs pos="100000">
                  <a:srgbClr val="FFFFFC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4785298">
              <a:off x="3253950" y="1010504"/>
              <a:ext cx="61520" cy="12476"/>
            </a:xfrm>
            <a:prstGeom prst="ellipse">
              <a:avLst/>
            </a:prstGeom>
            <a:gradFill>
              <a:gsLst>
                <a:gs pos="0">
                  <a:srgbClr val="2E2532">
                    <a:alpha val="21144"/>
                  </a:srgbClr>
                </a:gs>
                <a:gs pos="14286">
                  <a:srgbClr val="2E2532">
                    <a:alpha val="19614"/>
                  </a:srgbClr>
                </a:gs>
                <a:gs pos="28571">
                  <a:srgbClr val="2E2532">
                    <a:alpha val="15593"/>
                  </a:srgbClr>
                </a:gs>
                <a:gs pos="42857">
                  <a:srgbClr val="2E2532">
                    <a:alpha val="10524"/>
                  </a:srgbClr>
                </a:gs>
                <a:gs pos="57143">
                  <a:srgbClr val="2E2532">
                    <a:alpha val="5975"/>
                  </a:srgbClr>
                </a:gs>
                <a:gs pos="71429">
                  <a:srgbClr val="2E2532">
                    <a:alpha val="2843"/>
                  </a:srgbClr>
                </a:gs>
                <a:gs pos="85714">
                  <a:srgbClr val="2E2532">
                    <a:alpha val="1134"/>
                  </a:srgbClr>
                </a:gs>
                <a:gs pos="100000">
                  <a:srgbClr val="2E2532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4015434">
              <a:off x="2480810" y="1059121"/>
              <a:ext cx="136350" cy="438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-10731227">
              <a:off x="1434185" y="1232807"/>
              <a:ext cx="70501" cy="14856"/>
            </a:xfrm>
            <a:prstGeom prst="ellipse">
              <a:avLst/>
            </a:prstGeom>
            <a:gradFill>
              <a:gsLst>
                <a:gs pos="0">
                  <a:srgbClr val="474242">
                    <a:alpha val="19526"/>
                  </a:srgbClr>
                </a:gs>
                <a:gs pos="14286">
                  <a:srgbClr val="474242">
                    <a:alpha val="18099"/>
                  </a:srgbClr>
                </a:gs>
                <a:gs pos="28571">
                  <a:srgbClr val="474242">
                    <a:alpha val="14361"/>
                  </a:srgbClr>
                </a:gs>
                <a:gs pos="42857">
                  <a:srgbClr val="474242">
                    <a:alpha val="9669"/>
                  </a:srgbClr>
                </a:gs>
                <a:gs pos="57143">
                  <a:srgbClr val="474242">
                    <a:alpha val="5479"/>
                  </a:srgbClr>
                </a:gs>
                <a:gs pos="71429">
                  <a:srgbClr val="474242">
                    <a:alpha val="2603"/>
                  </a:srgbClr>
                </a:gs>
                <a:gs pos="85714">
                  <a:srgbClr val="474242">
                    <a:alpha val="1038"/>
                  </a:srgbClr>
                </a:gs>
                <a:gs pos="100000">
                  <a:srgbClr val="474242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-9373657">
              <a:off x="1508657" y="511913"/>
              <a:ext cx="366736" cy="766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4924568">
              <a:off x="3307626" y="688515"/>
              <a:ext cx="175577" cy="374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5529317">
              <a:off x="895507" y="694934"/>
              <a:ext cx="70766" cy="19361"/>
            </a:xfrm>
            <a:prstGeom prst="ellipse">
              <a:avLst/>
            </a:prstGeom>
            <a:gradFill>
              <a:gsLst>
                <a:gs pos="0">
                  <a:srgbClr val="594859">
                    <a:alpha val="19486"/>
                  </a:srgbClr>
                </a:gs>
                <a:gs pos="14286">
                  <a:srgbClr val="594859">
                    <a:alpha val="18062"/>
                  </a:srgbClr>
                </a:gs>
                <a:gs pos="28571">
                  <a:srgbClr val="594859">
                    <a:alpha val="14330"/>
                  </a:srgbClr>
                </a:gs>
                <a:gs pos="42857">
                  <a:srgbClr val="594859">
                    <a:alpha val="9648"/>
                  </a:srgbClr>
                </a:gs>
                <a:gs pos="57143">
                  <a:srgbClr val="594859">
                    <a:alpha val="5466"/>
                  </a:srgbClr>
                </a:gs>
                <a:gs pos="71429">
                  <a:srgbClr val="594859">
                    <a:alpha val="2597"/>
                  </a:srgbClr>
                </a:gs>
                <a:gs pos="85714">
                  <a:srgbClr val="594859">
                    <a:alpha val="1035"/>
                  </a:srgbClr>
                </a:gs>
                <a:gs pos="100000">
                  <a:srgbClr val="594859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5462887">
              <a:off x="1724595" y="541799"/>
              <a:ext cx="163375" cy="338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5400148">
              <a:off x="1583075" y="1199019"/>
              <a:ext cx="34249" cy="34247"/>
            </a:xfrm>
            <a:prstGeom prst="ellipse">
              <a:avLst/>
            </a:prstGeom>
            <a:gradFill>
              <a:gsLst>
                <a:gs pos="0">
                  <a:srgbClr val="000000">
                    <a:alpha val="20350"/>
                  </a:srgbClr>
                </a:gs>
                <a:gs pos="14286">
                  <a:srgbClr val="000000">
                    <a:alpha val="18871"/>
                  </a:srgbClr>
                </a:gs>
                <a:gs pos="28571">
                  <a:srgbClr val="000000">
                    <a:alpha val="14988"/>
                  </a:srgbClr>
                </a:gs>
                <a:gs pos="42857">
                  <a:srgbClr val="000000">
                    <a:alpha val="10103"/>
                  </a:srgbClr>
                </a:gs>
                <a:gs pos="57143">
                  <a:srgbClr val="000000">
                    <a:alpha val="5731"/>
                  </a:srgbClr>
                </a:gs>
                <a:gs pos="71429">
                  <a:srgbClr val="000000">
                    <a:alpha val="2725"/>
                  </a:srgbClr>
                </a:gs>
                <a:gs pos="85714">
                  <a:srgbClr val="000000">
                    <a:alpha val="1086"/>
                  </a:srgbClr>
                </a:gs>
                <a:gs pos="100000">
                  <a:srgbClr val="0000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5796522">
              <a:off x="3219826" y="1032596"/>
              <a:ext cx="57452" cy="16162"/>
            </a:xfrm>
            <a:prstGeom prst="ellipse">
              <a:avLst/>
            </a:prstGeom>
            <a:gradFill>
              <a:gsLst>
                <a:gs pos="0">
                  <a:srgbClr val="000000">
                    <a:alpha val="21862"/>
                  </a:srgbClr>
                </a:gs>
                <a:gs pos="14286">
                  <a:srgbClr val="000000">
                    <a:alpha val="20287"/>
                  </a:srgbClr>
                </a:gs>
                <a:gs pos="28571">
                  <a:srgbClr val="000000">
                    <a:alpha val="16142"/>
                  </a:srgbClr>
                </a:gs>
                <a:gs pos="42857">
                  <a:srgbClr val="000000">
                    <a:alpha val="10906"/>
                  </a:srgbClr>
                </a:gs>
                <a:gs pos="57143">
                  <a:srgbClr val="000000">
                    <a:alpha val="6198"/>
                  </a:srgbClr>
                </a:gs>
                <a:gs pos="71429">
                  <a:srgbClr val="000000">
                    <a:alpha val="2951"/>
                  </a:srgbClr>
                </a:gs>
                <a:gs pos="85714">
                  <a:srgbClr val="000000">
                    <a:alpha val="1177"/>
                  </a:srgbClr>
                </a:gs>
                <a:gs pos="100000">
                  <a:srgbClr val="00000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10750092">
              <a:off x="1528433" y="872263"/>
              <a:ext cx="66777" cy="14584"/>
            </a:xfrm>
            <a:prstGeom prst="ellipse">
              <a:avLst/>
            </a:prstGeom>
            <a:gradFill>
              <a:gsLst>
                <a:gs pos="0">
                  <a:srgbClr val="ABAAA7">
                    <a:alpha val="14781"/>
                  </a:srgbClr>
                </a:gs>
                <a:gs pos="14286">
                  <a:srgbClr val="ABAAA7">
                    <a:alpha val="13672"/>
                  </a:srgbClr>
                </a:gs>
                <a:gs pos="28571">
                  <a:srgbClr val="ABAAA7">
                    <a:alpha val="10787"/>
                  </a:srgbClr>
                </a:gs>
                <a:gs pos="42857">
                  <a:srgbClr val="ABAAA7">
                    <a:alpha val="7214"/>
                  </a:srgbClr>
                </a:gs>
                <a:gs pos="57143">
                  <a:srgbClr val="ABAAA7">
                    <a:alpha val="4064"/>
                  </a:srgbClr>
                </a:gs>
                <a:gs pos="71429">
                  <a:srgbClr val="ABAAA7">
                    <a:alpha val="1923"/>
                  </a:srgbClr>
                </a:gs>
                <a:gs pos="85714">
                  <a:srgbClr val="ABAAA7">
                    <a:alpha val="765"/>
                  </a:srgbClr>
                </a:gs>
                <a:gs pos="100000">
                  <a:srgbClr val="ABAAA7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5305715">
              <a:off x="2591878" y="697229"/>
              <a:ext cx="300124" cy="327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7345335">
              <a:off x="2117614" y="1031799"/>
              <a:ext cx="56389" cy="15907"/>
            </a:xfrm>
            <a:prstGeom prst="ellipse">
              <a:avLst/>
            </a:prstGeom>
            <a:gradFill>
              <a:gsLst>
                <a:gs pos="0">
                  <a:srgbClr val="FFFFFD">
                    <a:alpha val="22025"/>
                  </a:srgbClr>
                </a:gs>
                <a:gs pos="14286">
                  <a:srgbClr val="FFFFFD">
                    <a:alpha val="20440"/>
                  </a:srgbClr>
                </a:gs>
                <a:gs pos="28571">
                  <a:srgbClr val="FFFFFD">
                    <a:alpha val="16267"/>
                  </a:srgbClr>
                </a:gs>
                <a:gs pos="42857">
                  <a:srgbClr val="FFFFFD">
                    <a:alpha val="10993"/>
                  </a:srgbClr>
                </a:gs>
                <a:gs pos="57143">
                  <a:srgbClr val="FFFFFD">
                    <a:alpha val="6249"/>
                  </a:srgbClr>
                </a:gs>
                <a:gs pos="71429">
                  <a:srgbClr val="FFFFFD">
                    <a:alpha val="2975"/>
                  </a:srgbClr>
                </a:gs>
                <a:gs pos="85714">
                  <a:srgbClr val="FFFFFD">
                    <a:alpha val="1187"/>
                  </a:srgbClr>
                </a:gs>
                <a:gs pos="100000">
                  <a:srgbClr val="FFFFFD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4961804">
              <a:off x="1329130" y="1087474"/>
              <a:ext cx="69943" cy="18903"/>
            </a:xfrm>
            <a:prstGeom prst="ellipse">
              <a:avLst/>
            </a:prstGeom>
            <a:gradFill>
              <a:gsLst>
                <a:gs pos="0">
                  <a:srgbClr val="2B2C31">
                    <a:alpha val="19662"/>
                  </a:srgbClr>
                </a:gs>
                <a:gs pos="14286">
                  <a:srgbClr val="2B2C31">
                    <a:alpha val="18227"/>
                  </a:srgbClr>
                </a:gs>
                <a:gs pos="28571">
                  <a:srgbClr val="2B2C31">
                    <a:alpha val="14465"/>
                  </a:srgbClr>
                </a:gs>
                <a:gs pos="42857">
                  <a:srgbClr val="2B2C31">
                    <a:alpha val="9740"/>
                  </a:srgbClr>
                </a:gs>
                <a:gs pos="57143">
                  <a:srgbClr val="2B2C31">
                    <a:alpha val="5520"/>
                  </a:srgbClr>
                </a:gs>
                <a:gs pos="71429">
                  <a:srgbClr val="2B2C31">
                    <a:alpha val="2623"/>
                  </a:srgbClr>
                </a:gs>
                <a:gs pos="85714">
                  <a:srgbClr val="2B2C31">
                    <a:alpha val="1046"/>
                  </a:srgbClr>
                </a:gs>
                <a:gs pos="100000">
                  <a:srgbClr val="2B2C31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4793215">
              <a:off x="2904038" y="1018398"/>
              <a:ext cx="351001" cy="390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-9428041">
              <a:off x="1504775" y="1241663"/>
              <a:ext cx="63384" cy="14141"/>
            </a:xfrm>
            <a:prstGeom prst="ellipse">
              <a:avLst/>
            </a:prstGeom>
            <a:gradFill>
              <a:gsLst>
                <a:gs pos="0">
                  <a:srgbClr val="CACACA">
                    <a:alpha val="15904"/>
                  </a:srgbClr>
                </a:gs>
                <a:gs pos="14286">
                  <a:srgbClr val="CACACA">
                    <a:alpha val="14717"/>
                  </a:srgbClr>
                </a:gs>
                <a:gs pos="28571">
                  <a:srgbClr val="CACACA">
                    <a:alpha val="11627"/>
                  </a:srgbClr>
                </a:gs>
                <a:gs pos="42857">
                  <a:srgbClr val="CACACA">
                    <a:alpha val="7788"/>
                  </a:srgbClr>
                </a:gs>
                <a:gs pos="57143">
                  <a:srgbClr val="CACACA">
                    <a:alpha val="4393"/>
                  </a:srgbClr>
                </a:gs>
                <a:gs pos="71429">
                  <a:srgbClr val="CACACA">
                    <a:alpha val="2081"/>
                  </a:srgbClr>
                </a:gs>
                <a:gs pos="85714">
                  <a:srgbClr val="CACACA">
                    <a:alpha val="828"/>
                  </a:srgbClr>
                </a:gs>
                <a:gs pos="100000">
                  <a:srgbClr val="CACACA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-10622099">
              <a:off x="2798785" y="892770"/>
              <a:ext cx="558070" cy="137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8762646">
              <a:off x="1376555" y="229832"/>
              <a:ext cx="278656" cy="403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4064678">
              <a:off x="2158709" y="1690741"/>
              <a:ext cx="236849" cy="455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8674669">
              <a:off x="1065743" y="663395"/>
              <a:ext cx="199619" cy="927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5665214">
              <a:off x="1822679" y="895933"/>
              <a:ext cx="68751" cy="18987"/>
            </a:xfrm>
            <a:prstGeom prst="ellipse">
              <a:avLst/>
            </a:prstGeom>
            <a:gradFill>
              <a:gsLst>
                <a:gs pos="0">
                  <a:srgbClr val="000000">
                    <a:alpha val="19881"/>
                  </a:srgbClr>
                </a:gs>
                <a:gs pos="14286">
                  <a:srgbClr val="000000">
                    <a:alpha val="18431"/>
                  </a:srgbClr>
                </a:gs>
                <a:gs pos="28571">
                  <a:srgbClr val="000000">
                    <a:alpha val="14630"/>
                  </a:srgbClr>
                </a:gs>
                <a:gs pos="42857">
                  <a:srgbClr val="000000">
                    <a:alpha val="9855"/>
                  </a:srgbClr>
                </a:gs>
                <a:gs pos="57143">
                  <a:srgbClr val="000000">
                    <a:alpha val="5587"/>
                  </a:srgbClr>
                </a:gs>
                <a:gs pos="71429">
                  <a:srgbClr val="000000">
                    <a:alpha val="2655"/>
                  </a:srgbClr>
                </a:gs>
                <a:gs pos="85714">
                  <a:srgbClr val="000000">
                    <a:alpha val="1058"/>
                  </a:srgbClr>
                </a:gs>
                <a:gs pos="100000">
                  <a:srgbClr val="0000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-10788365">
              <a:off x="1730683" y="1711410"/>
              <a:ext cx="543546" cy="364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7507853">
              <a:off x="1537770" y="176182"/>
              <a:ext cx="272109" cy="385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7941060">
              <a:off x="2215062" y="922670"/>
              <a:ext cx="60662" cy="17939"/>
            </a:xfrm>
            <a:prstGeom prst="ellipse">
              <a:avLst/>
            </a:prstGeom>
            <a:gradFill>
              <a:gsLst>
                <a:gs pos="0">
                  <a:srgbClr val="000000">
                    <a:alpha val="20630"/>
                  </a:srgbClr>
                </a:gs>
                <a:gs pos="14286">
                  <a:srgbClr val="000000">
                    <a:alpha val="19133"/>
                  </a:srgbClr>
                </a:gs>
                <a:gs pos="28571">
                  <a:srgbClr val="000000">
                    <a:alpha val="15201"/>
                  </a:srgbClr>
                </a:gs>
                <a:gs pos="42857">
                  <a:srgbClr val="000000">
                    <a:alpha val="10251"/>
                  </a:srgbClr>
                </a:gs>
                <a:gs pos="57143">
                  <a:srgbClr val="000000">
                    <a:alpha val="5817"/>
                  </a:srgbClr>
                </a:gs>
                <a:gs pos="71429">
                  <a:srgbClr val="000000">
                    <a:alpha val="2766"/>
                  </a:srgbClr>
                </a:gs>
                <a:gs pos="85714">
                  <a:srgbClr val="000000">
                    <a:alpha val="1103"/>
                  </a:srgbClr>
                </a:gs>
                <a:gs pos="100000">
                  <a:srgbClr val="000000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8866812">
              <a:off x="3349012" y="660449"/>
              <a:ext cx="324832" cy="635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5077656">
              <a:off x="1180604" y="527239"/>
              <a:ext cx="220950" cy="414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8621714">
              <a:off x="1331921" y="498625"/>
              <a:ext cx="239969" cy="876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5695691">
              <a:off x="1574552" y="1242620"/>
              <a:ext cx="51832" cy="43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-10778881">
              <a:off x="571156" y="234963"/>
              <a:ext cx="763903" cy="528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6338660">
              <a:off x="2812788" y="913107"/>
              <a:ext cx="843480" cy="821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5552475">
              <a:off x="2628642" y="888904"/>
              <a:ext cx="279505" cy="34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9498694">
              <a:off x="1791270" y="1017351"/>
              <a:ext cx="172593" cy="882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5291322">
              <a:off x="2246199" y="518442"/>
              <a:ext cx="42417" cy="37580"/>
            </a:xfrm>
            <a:prstGeom prst="ellipse">
              <a:avLst/>
            </a:prstGeom>
            <a:gradFill>
              <a:gsLst>
                <a:gs pos="0">
                  <a:srgbClr val="FCFBF9">
                    <a:alpha val="21597"/>
                  </a:srgbClr>
                </a:gs>
                <a:gs pos="14286">
                  <a:srgbClr val="FCFBF9">
                    <a:alpha val="20039"/>
                  </a:srgbClr>
                </a:gs>
                <a:gs pos="28571">
                  <a:srgbClr val="FCFBF9">
                    <a:alpha val="15940"/>
                  </a:srgbClr>
                </a:gs>
                <a:gs pos="42857">
                  <a:srgbClr val="FCFBF9">
                    <a:alpha val="10764"/>
                  </a:srgbClr>
                </a:gs>
                <a:gs pos="57143">
                  <a:srgbClr val="FCFBF9">
                    <a:alpha val="6116"/>
                  </a:srgbClr>
                </a:gs>
                <a:gs pos="71429">
                  <a:srgbClr val="FCFBF9">
                    <a:alpha val="2911"/>
                  </a:srgbClr>
                </a:gs>
                <a:gs pos="85714">
                  <a:srgbClr val="FCFBF9">
                    <a:alpha val="1161"/>
                  </a:srgbClr>
                </a:gs>
                <a:gs pos="100000">
                  <a:srgbClr val="FCFBF9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5954209">
              <a:off x="1790161" y="672631"/>
              <a:ext cx="168152" cy="1180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5312179">
              <a:off x="1273846" y="533909"/>
              <a:ext cx="185116" cy="352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4923752">
              <a:off x="2412071" y="518512"/>
              <a:ext cx="51628" cy="11078"/>
            </a:xfrm>
            <a:prstGeom prst="ellipse">
              <a:avLst/>
            </a:prstGeom>
            <a:gradFill>
              <a:gsLst>
                <a:gs pos="0">
                  <a:srgbClr val="000000">
                    <a:alpha val="22017"/>
                  </a:srgbClr>
                </a:gs>
                <a:gs pos="14286">
                  <a:srgbClr val="000000">
                    <a:alpha val="20432"/>
                  </a:srgbClr>
                </a:gs>
                <a:gs pos="28571">
                  <a:srgbClr val="000000">
                    <a:alpha val="16261"/>
                  </a:srgbClr>
                </a:gs>
                <a:gs pos="42857">
                  <a:srgbClr val="000000">
                    <a:alpha val="10988"/>
                  </a:srgbClr>
                </a:gs>
                <a:gs pos="57143">
                  <a:srgbClr val="000000">
                    <a:alpha val="6246"/>
                  </a:srgbClr>
                </a:gs>
                <a:gs pos="71429">
                  <a:srgbClr val="000000">
                    <a:alpha val="2974"/>
                  </a:srgbClr>
                </a:gs>
                <a:gs pos="85714">
                  <a:srgbClr val="000000">
                    <a:alpha val="1187"/>
                  </a:srgbClr>
                </a:gs>
                <a:gs pos="100000">
                  <a:srgbClr val="0000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5561110">
              <a:off x="455568" y="197165"/>
              <a:ext cx="272634" cy="503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5121478">
              <a:off x="3381111" y="666319"/>
              <a:ext cx="59775" cy="16739"/>
            </a:xfrm>
            <a:prstGeom prst="ellipse">
              <a:avLst/>
            </a:prstGeom>
            <a:gradFill>
              <a:gsLst>
                <a:gs pos="0">
                  <a:srgbClr val="FFFFFF">
                    <a:alpha val="21420"/>
                  </a:srgbClr>
                </a:gs>
                <a:gs pos="14286">
                  <a:srgbClr val="FFFFFF">
                    <a:alpha val="19873"/>
                  </a:srgbClr>
                </a:gs>
                <a:gs pos="28571">
                  <a:srgbClr val="FFFFFF">
                    <a:alpha val="15805"/>
                  </a:srgbClr>
                </a:gs>
                <a:gs pos="42857">
                  <a:srgbClr val="FFFFFF">
                    <a:alpha val="10670"/>
                  </a:srgbClr>
                </a:gs>
                <a:gs pos="57143">
                  <a:srgbClr val="FFFFFF">
                    <a:alpha val="6061"/>
                  </a:srgbClr>
                </a:gs>
                <a:gs pos="71429">
                  <a:srgbClr val="FFFFFF">
                    <a:alpha val="2884"/>
                  </a:srgbClr>
                </a:gs>
                <a:gs pos="85714">
                  <a:srgbClr val="FFFFFF">
                    <a:alpha val="1151"/>
                  </a:srgbClr>
                </a:gs>
                <a:gs pos="100000">
                  <a:srgbClr val="FFFFFF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4251436">
              <a:off x="804493" y="536170"/>
              <a:ext cx="138885" cy="399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-10257991">
              <a:off x="2044221" y="851273"/>
              <a:ext cx="65381" cy="19194"/>
            </a:xfrm>
            <a:prstGeom prst="ellipse">
              <a:avLst/>
            </a:prstGeom>
            <a:gradFill>
              <a:gsLst>
                <a:gs pos="0">
                  <a:srgbClr val="1C1D31">
                    <a:alpha val="19739"/>
                  </a:srgbClr>
                </a:gs>
                <a:gs pos="14286">
                  <a:srgbClr val="1C1D31">
                    <a:alpha val="18298"/>
                  </a:srgbClr>
                </a:gs>
                <a:gs pos="28571">
                  <a:srgbClr val="1C1D31">
                    <a:alpha val="14522"/>
                  </a:srgbClr>
                </a:gs>
                <a:gs pos="42857">
                  <a:srgbClr val="1C1D31">
                    <a:alpha val="9781"/>
                  </a:srgbClr>
                </a:gs>
                <a:gs pos="57143">
                  <a:srgbClr val="1C1D31">
                    <a:alpha val="5544"/>
                  </a:srgbClr>
                </a:gs>
                <a:gs pos="71429">
                  <a:srgbClr val="1C1D31">
                    <a:alpha val="2634"/>
                  </a:srgbClr>
                </a:gs>
                <a:gs pos="85714">
                  <a:srgbClr val="1C1D31">
                    <a:alpha val="1050"/>
                  </a:srgbClr>
                </a:gs>
                <a:gs pos="100000">
                  <a:srgbClr val="1C1D31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10671364">
              <a:off x="1411606" y="245171"/>
              <a:ext cx="453749" cy="38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4671317">
              <a:off x="1378346" y="482727"/>
              <a:ext cx="189886" cy="1256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5544623">
              <a:off x="1389743" y="706406"/>
              <a:ext cx="180446" cy="345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4719332">
              <a:off x="2880010" y="881544"/>
              <a:ext cx="66357" cy="15646"/>
            </a:xfrm>
            <a:prstGeom prst="ellipse">
              <a:avLst/>
            </a:prstGeom>
            <a:gradFill>
              <a:gsLst>
                <a:gs pos="0">
                  <a:srgbClr val="C2C2C1">
                    <a:alpha val="14364"/>
                  </a:srgbClr>
                </a:gs>
                <a:gs pos="14286">
                  <a:srgbClr val="C2C2C1">
                    <a:alpha val="13284"/>
                  </a:srgbClr>
                </a:gs>
                <a:gs pos="28571">
                  <a:srgbClr val="C2C2C1">
                    <a:alpha val="10476"/>
                  </a:srgbClr>
                </a:gs>
                <a:gs pos="42857">
                  <a:srgbClr val="C2C2C1">
                    <a:alpha val="7001"/>
                  </a:srgbClr>
                </a:gs>
                <a:gs pos="57143">
                  <a:srgbClr val="C2C2C1">
                    <a:alpha val="3942"/>
                  </a:srgbClr>
                </a:gs>
                <a:gs pos="71429">
                  <a:srgbClr val="C2C2C1">
                    <a:alpha val="1865"/>
                  </a:srgbClr>
                </a:gs>
                <a:gs pos="85714">
                  <a:srgbClr val="C2C2C1">
                    <a:alpha val="742"/>
                  </a:srgbClr>
                </a:gs>
                <a:gs pos="100000">
                  <a:srgbClr val="C2C2C1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10319256">
              <a:off x="2802829" y="838148"/>
              <a:ext cx="69532" cy="19176"/>
            </a:xfrm>
            <a:prstGeom prst="ellipse">
              <a:avLst/>
            </a:prstGeom>
            <a:gradFill>
              <a:gsLst>
                <a:gs pos="0">
                  <a:srgbClr val="FCFCFB">
                    <a:alpha val="19689"/>
                  </a:srgbClr>
                </a:gs>
                <a:gs pos="14286">
                  <a:srgbClr val="FCFCFB">
                    <a:alpha val="18252"/>
                  </a:srgbClr>
                </a:gs>
                <a:gs pos="28571">
                  <a:srgbClr val="FCFCFB">
                    <a:alpha val="14485"/>
                  </a:srgbClr>
                </a:gs>
                <a:gs pos="42857">
                  <a:srgbClr val="FCFCFB">
                    <a:alpha val="9755"/>
                  </a:srgbClr>
                </a:gs>
                <a:gs pos="57143">
                  <a:srgbClr val="FCFCFB">
                    <a:alpha val="5528"/>
                  </a:srgbClr>
                </a:gs>
                <a:gs pos="71429">
                  <a:srgbClr val="FCFCFB">
                    <a:alpha val="2627"/>
                  </a:srgbClr>
                </a:gs>
                <a:gs pos="85714">
                  <a:srgbClr val="FCFCFB">
                    <a:alpha val="1047"/>
                  </a:srgbClr>
                </a:gs>
                <a:gs pos="100000">
                  <a:srgbClr val="FCFCFB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-10635015">
              <a:off x="1897921" y="244707"/>
              <a:ext cx="269053" cy="500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-9708113">
              <a:off x="1374628" y="246431"/>
              <a:ext cx="177696" cy="382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5845152">
              <a:off x="3535729" y="709397"/>
              <a:ext cx="52601" cy="14915"/>
            </a:xfrm>
            <a:prstGeom prst="ellipse">
              <a:avLst/>
            </a:prstGeom>
            <a:gradFill>
              <a:gsLst>
                <a:gs pos="0">
                  <a:srgbClr val="000000">
                    <a:alpha val="22683"/>
                  </a:srgbClr>
                </a:gs>
                <a:gs pos="14286">
                  <a:srgbClr val="000000">
                    <a:alpha val="21058"/>
                  </a:srgbClr>
                </a:gs>
                <a:gs pos="28571">
                  <a:srgbClr val="000000">
                    <a:alpha val="16773"/>
                  </a:srgbClr>
                </a:gs>
                <a:gs pos="42857">
                  <a:srgbClr val="000000">
                    <a:alpha val="11345"/>
                  </a:srgbClr>
                </a:gs>
                <a:gs pos="57143">
                  <a:srgbClr val="000000">
                    <a:alpha val="6455"/>
                  </a:srgbClr>
                </a:gs>
                <a:gs pos="71429">
                  <a:srgbClr val="000000">
                    <a:alpha val="3075"/>
                  </a:srgbClr>
                </a:gs>
                <a:gs pos="85714">
                  <a:srgbClr val="000000">
                    <a:alpha val="1228"/>
                  </a:srgbClr>
                </a:gs>
                <a:gs pos="100000">
                  <a:srgbClr val="0000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10700183">
              <a:off x="2606670" y="555312"/>
              <a:ext cx="590827" cy="1921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4890129">
              <a:off x="1598282" y="1041522"/>
              <a:ext cx="257562" cy="44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4558240">
              <a:off x="1096849" y="1048393"/>
              <a:ext cx="119022" cy="343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5698926">
              <a:off x="896002" y="1038268"/>
              <a:ext cx="70879" cy="19990"/>
            </a:xfrm>
            <a:prstGeom prst="ellipse">
              <a:avLst/>
            </a:prstGeom>
            <a:gradFill>
              <a:gsLst>
                <a:gs pos="0">
                  <a:srgbClr val="47494D">
                    <a:alpha val="19166"/>
                  </a:srgbClr>
                </a:gs>
                <a:gs pos="14286">
                  <a:srgbClr val="47494D">
                    <a:alpha val="17762"/>
                  </a:srgbClr>
                </a:gs>
                <a:gs pos="28571">
                  <a:srgbClr val="47494D">
                    <a:alpha val="14087"/>
                  </a:srgbClr>
                </a:gs>
                <a:gs pos="42857">
                  <a:srgbClr val="47494D">
                    <a:alpha val="9480"/>
                  </a:srgbClr>
                </a:gs>
                <a:gs pos="57143">
                  <a:srgbClr val="47494D">
                    <a:alpha val="5369"/>
                  </a:srgbClr>
                </a:gs>
                <a:gs pos="71429">
                  <a:srgbClr val="47494D">
                    <a:alpha val="2550"/>
                  </a:srgbClr>
                </a:gs>
                <a:gs pos="85714">
                  <a:srgbClr val="47494D">
                    <a:alpha val="1016"/>
                  </a:srgbClr>
                </a:gs>
                <a:gs pos="100000">
                  <a:srgbClr val="47494D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5304493">
              <a:off x="3196011" y="514139"/>
              <a:ext cx="48090" cy="43245"/>
            </a:xfrm>
            <a:prstGeom prst="ellipse">
              <a:avLst/>
            </a:prstGeom>
            <a:gradFill>
              <a:gsLst>
                <a:gs pos="0">
                  <a:srgbClr val="000000">
                    <a:alpha val="20210"/>
                  </a:srgbClr>
                </a:gs>
                <a:gs pos="14286">
                  <a:srgbClr val="000000">
                    <a:alpha val="18739"/>
                  </a:srgbClr>
                </a:gs>
                <a:gs pos="28571">
                  <a:srgbClr val="000000">
                    <a:alpha val="14881"/>
                  </a:srgbClr>
                </a:gs>
                <a:gs pos="42857">
                  <a:srgbClr val="000000">
                    <a:alpha val="10029"/>
                  </a:srgbClr>
                </a:gs>
                <a:gs pos="57143">
                  <a:srgbClr val="000000">
                    <a:alpha val="5688"/>
                  </a:srgbClr>
                </a:gs>
                <a:gs pos="71429">
                  <a:srgbClr val="000000">
                    <a:alpha val="2704"/>
                  </a:srgbClr>
                </a:gs>
                <a:gs pos="85714">
                  <a:srgbClr val="000000">
                    <a:alpha val="1078"/>
                  </a:srgbClr>
                </a:gs>
                <a:gs pos="100000">
                  <a:srgbClr val="000000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9884482">
              <a:off x="2369544" y="1045219"/>
              <a:ext cx="436785" cy="345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8342439">
              <a:off x="449563" y="162052"/>
              <a:ext cx="67169" cy="19991"/>
            </a:xfrm>
            <a:prstGeom prst="ellipse">
              <a:avLst/>
            </a:prstGeom>
            <a:gradFill>
              <a:gsLst>
                <a:gs pos="0">
                  <a:srgbClr val="3A2F35">
                    <a:alpha val="19138"/>
                  </a:srgbClr>
                </a:gs>
                <a:gs pos="14286">
                  <a:srgbClr val="3A2F35">
                    <a:alpha val="17737"/>
                  </a:srgbClr>
                </a:gs>
                <a:gs pos="28571">
                  <a:srgbClr val="3A2F35">
                    <a:alpha val="14067"/>
                  </a:srgbClr>
                </a:gs>
                <a:gs pos="42857">
                  <a:srgbClr val="3A2F35">
                    <a:alpha val="9465"/>
                  </a:srgbClr>
                </a:gs>
                <a:gs pos="57143">
                  <a:srgbClr val="3A2F35">
                    <a:alpha val="5361"/>
                  </a:srgbClr>
                </a:gs>
                <a:gs pos="71429">
                  <a:srgbClr val="3A2F35">
                    <a:alpha val="2546"/>
                  </a:srgbClr>
                </a:gs>
                <a:gs pos="85714">
                  <a:srgbClr val="3A2F35">
                    <a:alpha val="1015"/>
                  </a:srgbClr>
                </a:gs>
                <a:gs pos="100000">
                  <a:srgbClr val="3A2F35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4047142">
              <a:off x="3034194" y="1076208"/>
              <a:ext cx="64030" cy="17832"/>
            </a:xfrm>
            <a:prstGeom prst="ellipse">
              <a:avLst/>
            </a:prstGeom>
            <a:gradFill>
              <a:gsLst>
                <a:gs pos="0">
                  <a:srgbClr val="FFFFFF">
                    <a:alpha val="20666"/>
                  </a:srgbClr>
                </a:gs>
                <a:gs pos="14286">
                  <a:srgbClr val="FFFFFF">
                    <a:alpha val="19167"/>
                  </a:srgbClr>
                </a:gs>
                <a:gs pos="28571">
                  <a:srgbClr val="FFFFFF">
                    <a:alpha val="15229"/>
                  </a:srgbClr>
                </a:gs>
                <a:gs pos="42857">
                  <a:srgbClr val="FFFFFF">
                    <a:alpha val="10270"/>
                  </a:srgbClr>
                </a:gs>
                <a:gs pos="57143">
                  <a:srgbClr val="FFFFFF">
                    <a:alpha val="5828"/>
                  </a:srgbClr>
                </a:gs>
                <a:gs pos="71429">
                  <a:srgbClr val="FFFFFF">
                    <a:alpha val="2772"/>
                  </a:srgbClr>
                </a:gs>
                <a:gs pos="85714">
                  <a:srgbClr val="FFFFFF">
                    <a:alpha val="1105"/>
                  </a:srgbClr>
                </a:gs>
                <a:gs pos="100000">
                  <a:srgbClr val="FFFFFF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10794265">
              <a:off x="1438288" y="1756352"/>
              <a:ext cx="533478" cy="115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-8119896">
              <a:off x="1337731" y="1219640"/>
              <a:ext cx="217529" cy="488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10642469">
              <a:off x="2537869" y="545296"/>
              <a:ext cx="70864" cy="19537"/>
            </a:xfrm>
            <a:prstGeom prst="ellipse">
              <a:avLst/>
            </a:prstGeom>
            <a:gradFill>
              <a:gsLst>
                <a:gs pos="0">
                  <a:srgbClr val="23232A">
                    <a:alpha val="19484"/>
                  </a:srgbClr>
                </a:gs>
                <a:gs pos="14286">
                  <a:srgbClr val="23232A">
                    <a:alpha val="18060"/>
                  </a:srgbClr>
                </a:gs>
                <a:gs pos="28571">
                  <a:srgbClr val="23232A">
                    <a:alpha val="14329"/>
                  </a:srgbClr>
                </a:gs>
                <a:gs pos="42857">
                  <a:srgbClr val="23232A">
                    <a:alpha val="9646"/>
                  </a:srgbClr>
                </a:gs>
                <a:gs pos="57143">
                  <a:srgbClr val="23232A">
                    <a:alpha val="5466"/>
                  </a:srgbClr>
                </a:gs>
                <a:gs pos="71429">
                  <a:srgbClr val="23232A">
                    <a:alpha val="2597"/>
                  </a:srgbClr>
                </a:gs>
                <a:gs pos="85714">
                  <a:srgbClr val="23232A">
                    <a:alpha val="1035"/>
                  </a:srgbClr>
                </a:gs>
                <a:gs pos="100000">
                  <a:srgbClr val="23232A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-9953514">
              <a:off x="2041507" y="542937"/>
              <a:ext cx="70883" cy="19543"/>
            </a:xfrm>
            <a:prstGeom prst="ellipse">
              <a:avLst/>
            </a:prstGeom>
            <a:gradFill>
              <a:gsLst>
                <a:gs pos="0">
                  <a:srgbClr val="000000">
                    <a:alpha val="19499"/>
                  </a:srgbClr>
                </a:gs>
                <a:gs pos="14286">
                  <a:srgbClr val="000000">
                    <a:alpha val="18074"/>
                  </a:srgbClr>
                </a:gs>
                <a:gs pos="28571">
                  <a:srgbClr val="000000">
                    <a:alpha val="14341"/>
                  </a:srgbClr>
                </a:gs>
                <a:gs pos="42857">
                  <a:srgbClr val="000000">
                    <a:alpha val="9655"/>
                  </a:srgbClr>
                </a:gs>
                <a:gs pos="57143">
                  <a:srgbClr val="000000">
                    <a:alpha val="5471"/>
                  </a:srgbClr>
                </a:gs>
                <a:gs pos="71429">
                  <a:srgbClr val="000000">
                    <a:alpha val="2599"/>
                  </a:srgbClr>
                </a:gs>
                <a:gs pos="85714">
                  <a:srgbClr val="000000">
                    <a:alpha val="1036"/>
                  </a:srgbClr>
                </a:gs>
                <a:gs pos="100000">
                  <a:srgbClr val="0000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-10663452">
              <a:off x="1136699" y="331618"/>
              <a:ext cx="69917" cy="15589"/>
            </a:xfrm>
            <a:prstGeom prst="ellipse">
              <a:avLst/>
            </a:prstGeom>
            <a:gradFill>
              <a:gsLst>
                <a:gs pos="0">
                  <a:srgbClr val="ACBEB1">
                    <a:alpha val="14194"/>
                  </a:srgbClr>
                </a:gs>
                <a:gs pos="14286">
                  <a:srgbClr val="ACBEB1">
                    <a:alpha val="13125"/>
                  </a:srgbClr>
                </a:gs>
                <a:gs pos="28571">
                  <a:srgbClr val="ACBEB1">
                    <a:alpha val="10349"/>
                  </a:srgbClr>
                </a:gs>
                <a:gs pos="42857">
                  <a:srgbClr val="ACBEB1">
                    <a:alpha val="6915"/>
                  </a:srgbClr>
                </a:gs>
                <a:gs pos="57143">
                  <a:srgbClr val="ACBEB1">
                    <a:alpha val="3893"/>
                  </a:srgbClr>
                </a:gs>
                <a:gs pos="71429">
                  <a:srgbClr val="ACBEB1">
                    <a:alpha val="1841"/>
                  </a:srgbClr>
                </a:gs>
                <a:gs pos="85714">
                  <a:srgbClr val="ACBEB1">
                    <a:alpha val="732"/>
                  </a:srgbClr>
                </a:gs>
                <a:gs pos="100000">
                  <a:srgbClr val="ACBEB1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-10292645">
              <a:off x="810567" y="647176"/>
              <a:ext cx="70771" cy="19858"/>
            </a:xfrm>
            <a:prstGeom prst="ellipse">
              <a:avLst/>
            </a:prstGeom>
            <a:gradFill>
              <a:gsLst>
                <a:gs pos="0">
                  <a:srgbClr val="4C4D50">
                    <a:alpha val="19169"/>
                  </a:srgbClr>
                </a:gs>
                <a:gs pos="14286">
                  <a:srgbClr val="4C4D50">
                    <a:alpha val="17766"/>
                  </a:srgbClr>
                </a:gs>
                <a:gs pos="28571">
                  <a:srgbClr val="4C4D50">
                    <a:alpha val="14090"/>
                  </a:srgbClr>
                </a:gs>
                <a:gs pos="42857">
                  <a:srgbClr val="4C4D50">
                    <a:alpha val="9481"/>
                  </a:srgbClr>
                </a:gs>
                <a:gs pos="57143">
                  <a:srgbClr val="4C4D50">
                    <a:alpha val="5370"/>
                  </a:srgbClr>
                </a:gs>
                <a:gs pos="71429">
                  <a:srgbClr val="4C4D50">
                    <a:alpha val="2551"/>
                  </a:srgbClr>
                </a:gs>
                <a:gs pos="85714">
                  <a:srgbClr val="4C4D50">
                    <a:alpha val="1016"/>
                  </a:srgbClr>
                </a:gs>
                <a:gs pos="100000">
                  <a:srgbClr val="4C4D5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5613632">
              <a:off x="831786" y="535877"/>
              <a:ext cx="70872" cy="20054"/>
            </a:xfrm>
            <a:prstGeom prst="ellipse">
              <a:avLst/>
            </a:prstGeom>
            <a:gradFill>
              <a:gsLst>
                <a:gs pos="0">
                  <a:srgbClr val="1F1A30">
                    <a:alpha val="19096"/>
                  </a:srgbClr>
                </a:gs>
                <a:gs pos="14286">
                  <a:srgbClr val="1F1A30">
                    <a:alpha val="17697"/>
                  </a:srgbClr>
                </a:gs>
                <a:gs pos="28571">
                  <a:srgbClr val="1F1A30">
                    <a:alpha val="14035"/>
                  </a:srgbClr>
                </a:gs>
                <a:gs pos="42857">
                  <a:srgbClr val="1F1A30">
                    <a:alpha val="9443"/>
                  </a:srgbClr>
                </a:gs>
                <a:gs pos="57143">
                  <a:srgbClr val="1F1A30">
                    <a:alpha val="5348"/>
                  </a:srgbClr>
                </a:gs>
                <a:gs pos="71429">
                  <a:srgbClr val="1F1A30">
                    <a:alpha val="2540"/>
                  </a:srgbClr>
                </a:gs>
                <a:gs pos="85714">
                  <a:srgbClr val="1F1A30">
                    <a:alpha val="1012"/>
                  </a:srgbClr>
                </a:gs>
                <a:gs pos="100000">
                  <a:srgbClr val="1F1A3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8819303">
              <a:off x="1177207" y="1701671"/>
              <a:ext cx="66395" cy="19102"/>
            </a:xfrm>
            <a:prstGeom prst="ellipse">
              <a:avLst/>
            </a:prstGeom>
            <a:gradFill>
              <a:gsLst>
                <a:gs pos="0">
                  <a:srgbClr val="00002B">
                    <a:alpha val="19106"/>
                  </a:srgbClr>
                </a:gs>
                <a:gs pos="14286">
                  <a:srgbClr val="00002B">
                    <a:alpha val="17707"/>
                  </a:srgbClr>
                </a:gs>
                <a:gs pos="28571">
                  <a:srgbClr val="00002B">
                    <a:alpha val="14042"/>
                  </a:srgbClr>
                </a:gs>
                <a:gs pos="42857">
                  <a:srgbClr val="00002B">
                    <a:alpha val="9448"/>
                  </a:srgbClr>
                </a:gs>
                <a:gs pos="57143">
                  <a:srgbClr val="00002B">
                    <a:alpha val="5351"/>
                  </a:srgbClr>
                </a:gs>
                <a:gs pos="71429">
                  <a:srgbClr val="00002B">
                    <a:alpha val="2541"/>
                  </a:srgbClr>
                </a:gs>
                <a:gs pos="85714">
                  <a:srgbClr val="00002B">
                    <a:alpha val="1013"/>
                  </a:srgbClr>
                </a:gs>
                <a:gs pos="100000">
                  <a:srgbClr val="00002B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5115545">
              <a:off x="1283174" y="1184867"/>
              <a:ext cx="65589" cy="15966"/>
            </a:xfrm>
            <a:prstGeom prst="ellipse">
              <a:avLst/>
            </a:prstGeom>
            <a:gradFill>
              <a:gsLst>
                <a:gs pos="0">
                  <a:srgbClr val="CFCFCF">
                    <a:alpha val="16403"/>
                  </a:srgbClr>
                </a:gs>
                <a:gs pos="14286">
                  <a:srgbClr val="CFCFCF">
                    <a:alpha val="15182"/>
                  </a:srgbClr>
                </a:gs>
                <a:gs pos="28571">
                  <a:srgbClr val="CFCFCF">
                    <a:alpha val="12002"/>
                  </a:srgbClr>
                </a:gs>
                <a:gs pos="42857">
                  <a:srgbClr val="CFCFCF">
                    <a:alpha val="8044"/>
                  </a:srgbClr>
                </a:gs>
                <a:gs pos="57143">
                  <a:srgbClr val="CFCFCF">
                    <a:alpha val="4541"/>
                  </a:srgbClr>
                </a:gs>
                <a:gs pos="71429">
                  <a:srgbClr val="CFCFCF">
                    <a:alpha val="2152"/>
                  </a:srgbClr>
                </a:gs>
                <a:gs pos="85714">
                  <a:srgbClr val="CFCFCF">
                    <a:alpha val="856"/>
                  </a:srgbClr>
                </a:gs>
                <a:gs pos="100000">
                  <a:srgbClr val="CFCFC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10406376">
              <a:off x="2200478" y="512661"/>
              <a:ext cx="62970" cy="17526"/>
            </a:xfrm>
            <a:prstGeom prst="ellipse">
              <a:avLst/>
            </a:prstGeom>
            <a:gradFill>
              <a:gsLst>
                <a:gs pos="0">
                  <a:srgbClr val="000000">
                    <a:alpha val="20889"/>
                  </a:srgbClr>
                </a:gs>
                <a:gs pos="14286">
                  <a:srgbClr val="000000">
                    <a:alpha val="19375"/>
                  </a:srgbClr>
                </a:gs>
                <a:gs pos="28571">
                  <a:srgbClr val="000000">
                    <a:alpha val="15399"/>
                  </a:srgbClr>
                </a:gs>
                <a:gs pos="42857">
                  <a:srgbClr val="000000">
                    <a:alpha val="10388"/>
                  </a:srgbClr>
                </a:gs>
                <a:gs pos="57143">
                  <a:srgbClr val="000000">
                    <a:alpha val="5897"/>
                  </a:srgbClr>
                </a:gs>
                <a:gs pos="71429">
                  <a:srgbClr val="000000">
                    <a:alpha val="2805"/>
                  </a:srgbClr>
                </a:gs>
                <a:gs pos="85714">
                  <a:srgbClr val="000000">
                    <a:alpha val="1119"/>
                  </a:srgbClr>
                </a:gs>
                <a:gs pos="100000">
                  <a:srgbClr val="0000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5684290">
              <a:off x="1196283" y="870796"/>
              <a:ext cx="171793" cy="43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5403825">
              <a:off x="627320" y="168194"/>
              <a:ext cx="356288" cy="45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5218044">
              <a:off x="1275482" y="1716824"/>
              <a:ext cx="141415" cy="371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10799423">
              <a:off x="1527388" y="160247"/>
              <a:ext cx="810504" cy="361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10600192">
              <a:off x="1358470" y="1678254"/>
              <a:ext cx="229374" cy="1139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5433043">
              <a:off x="1624429" y="1034716"/>
              <a:ext cx="311930" cy="364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10720835">
              <a:off x="2658581" y="687910"/>
              <a:ext cx="70043" cy="14601"/>
            </a:xfrm>
            <a:prstGeom prst="ellipse">
              <a:avLst/>
            </a:prstGeom>
            <a:gradFill>
              <a:gsLst>
                <a:gs pos="0">
                  <a:srgbClr val="585859">
                    <a:alpha val="19636"/>
                  </a:srgbClr>
                </a:gs>
                <a:gs pos="14286">
                  <a:srgbClr val="585859">
                    <a:alpha val="18202"/>
                  </a:srgbClr>
                </a:gs>
                <a:gs pos="28571">
                  <a:srgbClr val="585859">
                    <a:alpha val="14444"/>
                  </a:srgbClr>
                </a:gs>
                <a:gs pos="42857">
                  <a:srgbClr val="585859">
                    <a:alpha val="9727"/>
                  </a:srgbClr>
                </a:gs>
                <a:gs pos="57143">
                  <a:srgbClr val="585859">
                    <a:alpha val="5512"/>
                  </a:srgbClr>
                </a:gs>
                <a:gs pos="71429">
                  <a:srgbClr val="585859">
                    <a:alpha val="2619"/>
                  </a:srgbClr>
                </a:gs>
                <a:gs pos="85714">
                  <a:srgbClr val="585859">
                    <a:alpha val="1044"/>
                  </a:srgbClr>
                </a:gs>
                <a:gs pos="100000">
                  <a:srgbClr val="585859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4948393">
              <a:off x="602610" y="885202"/>
              <a:ext cx="66362" cy="20054"/>
            </a:xfrm>
            <a:prstGeom prst="ellipse">
              <a:avLst/>
            </a:prstGeom>
            <a:gradFill>
              <a:gsLst>
                <a:gs pos="0">
                  <a:srgbClr val="9CA39A">
                    <a:alpha val="13840"/>
                  </a:srgbClr>
                </a:gs>
                <a:gs pos="14286">
                  <a:srgbClr val="9CA39A">
                    <a:alpha val="12795"/>
                  </a:srgbClr>
                </a:gs>
                <a:gs pos="28571">
                  <a:srgbClr val="9CA39A">
                    <a:alpha val="10085"/>
                  </a:srgbClr>
                </a:gs>
                <a:gs pos="42857">
                  <a:srgbClr val="9CA39A">
                    <a:alpha val="6735"/>
                  </a:srgbClr>
                </a:gs>
                <a:gs pos="57143">
                  <a:srgbClr val="9CA39A">
                    <a:alpha val="3790"/>
                  </a:srgbClr>
                </a:gs>
                <a:gs pos="71429">
                  <a:srgbClr val="9CA39A">
                    <a:alpha val="1792"/>
                  </a:srgbClr>
                </a:gs>
                <a:gs pos="85714">
                  <a:srgbClr val="9CA39A">
                    <a:alpha val="713"/>
                  </a:srgbClr>
                </a:gs>
                <a:gs pos="100000">
                  <a:srgbClr val="9CA39A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-10659805">
              <a:off x="1848719" y="203617"/>
              <a:ext cx="350077" cy="292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4752123">
              <a:off x="2089364" y="756301"/>
              <a:ext cx="563057" cy="2909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5390876">
              <a:off x="668591" y="719584"/>
              <a:ext cx="66302" cy="14877"/>
            </a:xfrm>
            <a:prstGeom prst="ellipse">
              <a:avLst/>
            </a:prstGeom>
            <a:gradFill>
              <a:gsLst>
                <a:gs pos="0">
                  <a:srgbClr val="B6B2AB">
                    <a:alpha val="14208"/>
                  </a:srgbClr>
                </a:gs>
                <a:gs pos="14286">
                  <a:srgbClr val="B6B2AB">
                    <a:alpha val="13138"/>
                  </a:srgbClr>
                </a:gs>
                <a:gs pos="28571">
                  <a:srgbClr val="B6B2AB">
                    <a:alpha val="10360"/>
                  </a:srgbClr>
                </a:gs>
                <a:gs pos="42857">
                  <a:srgbClr val="B6B2AB">
                    <a:alpha val="6922"/>
                  </a:srgbClr>
                </a:gs>
                <a:gs pos="57143">
                  <a:srgbClr val="B6B2AB">
                    <a:alpha val="3897"/>
                  </a:srgbClr>
                </a:gs>
                <a:gs pos="71429">
                  <a:srgbClr val="B6B2AB">
                    <a:alpha val="1843"/>
                  </a:srgbClr>
                </a:gs>
                <a:gs pos="85714">
                  <a:srgbClr val="B6B2AB">
                    <a:alpha val="733"/>
                  </a:srgbClr>
                </a:gs>
                <a:gs pos="100000">
                  <a:srgbClr val="B6B2AB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10603529">
              <a:off x="451164" y="1208412"/>
              <a:ext cx="70532" cy="14936"/>
            </a:xfrm>
            <a:prstGeom prst="ellipse">
              <a:avLst/>
            </a:prstGeom>
            <a:gradFill>
              <a:gsLst>
                <a:gs pos="0">
                  <a:srgbClr val="A6A9A2">
                    <a:alpha val="14165"/>
                  </a:srgbClr>
                </a:gs>
                <a:gs pos="14286">
                  <a:srgbClr val="A6A9A2">
                    <a:alpha val="13098"/>
                  </a:srgbClr>
                </a:gs>
                <a:gs pos="28571">
                  <a:srgbClr val="A6A9A2">
                    <a:alpha val="10327"/>
                  </a:srgbClr>
                </a:gs>
                <a:gs pos="42857">
                  <a:srgbClr val="A6A9A2">
                    <a:alpha val="6900"/>
                  </a:srgbClr>
                </a:gs>
                <a:gs pos="57143">
                  <a:srgbClr val="A6A9A2">
                    <a:alpha val="3884"/>
                  </a:srgbClr>
                </a:gs>
                <a:gs pos="71429">
                  <a:srgbClr val="A6A9A2">
                    <a:alpha val="1837"/>
                  </a:srgbClr>
                </a:gs>
                <a:gs pos="85714">
                  <a:srgbClr val="A6A9A2">
                    <a:alpha val="731"/>
                  </a:srgbClr>
                </a:gs>
                <a:gs pos="100000">
                  <a:srgbClr val="A6A9A2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10730347">
              <a:off x="2482084" y="816662"/>
              <a:ext cx="666419" cy="566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-9009894">
              <a:off x="605386" y="665635"/>
              <a:ext cx="66055" cy="20184"/>
            </a:xfrm>
            <a:prstGeom prst="ellipse">
              <a:avLst/>
            </a:prstGeom>
            <a:gradFill>
              <a:gsLst>
                <a:gs pos="0">
                  <a:srgbClr val="141A17">
                    <a:alpha val="19020"/>
                  </a:srgbClr>
                </a:gs>
                <a:gs pos="14286">
                  <a:srgbClr val="141A17">
                    <a:alpha val="17626"/>
                  </a:srgbClr>
                </a:gs>
                <a:gs pos="28571">
                  <a:srgbClr val="141A17">
                    <a:alpha val="13977"/>
                  </a:srgbClr>
                </a:gs>
                <a:gs pos="42857">
                  <a:srgbClr val="141A17">
                    <a:alpha val="9403"/>
                  </a:srgbClr>
                </a:gs>
                <a:gs pos="57143">
                  <a:srgbClr val="141A17">
                    <a:alpha val="5325"/>
                  </a:srgbClr>
                </a:gs>
                <a:gs pos="71429">
                  <a:srgbClr val="141A17">
                    <a:alpha val="2529"/>
                  </a:srgbClr>
                </a:gs>
                <a:gs pos="85714">
                  <a:srgbClr val="141A17">
                    <a:alpha val="1008"/>
                  </a:srgbClr>
                </a:gs>
                <a:gs pos="100000">
                  <a:srgbClr val="141A17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5402874">
              <a:off x="1041585" y="874903"/>
              <a:ext cx="37382" cy="37355"/>
            </a:xfrm>
            <a:prstGeom prst="ellipse">
              <a:avLst/>
            </a:prstGeom>
            <a:gradFill>
              <a:gsLst>
                <a:gs pos="0">
                  <a:srgbClr val="000000">
                    <a:alpha val="19226"/>
                  </a:srgbClr>
                </a:gs>
                <a:gs pos="14286">
                  <a:srgbClr val="000000">
                    <a:alpha val="17819"/>
                  </a:srgbClr>
                </a:gs>
                <a:gs pos="28571">
                  <a:srgbClr val="000000">
                    <a:alpha val="14133"/>
                  </a:srgbClr>
                </a:gs>
                <a:gs pos="42857">
                  <a:srgbClr val="000000">
                    <a:alpha val="9511"/>
                  </a:srgbClr>
                </a:gs>
                <a:gs pos="57143">
                  <a:srgbClr val="000000">
                    <a:alpha val="5387"/>
                  </a:srgbClr>
                </a:gs>
                <a:gs pos="71429">
                  <a:srgbClr val="000000">
                    <a:alpha val="2559"/>
                  </a:srgbClr>
                </a:gs>
                <a:gs pos="85714">
                  <a:srgbClr val="000000">
                    <a:alpha val="1020"/>
                  </a:srgbClr>
                </a:gs>
                <a:gs pos="100000">
                  <a:srgbClr val="00000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-10473522">
              <a:off x="995795" y="1249911"/>
              <a:ext cx="70880" cy="18661"/>
            </a:xfrm>
            <a:prstGeom prst="ellipse">
              <a:avLst/>
            </a:prstGeom>
            <a:gradFill>
              <a:gsLst>
                <a:gs pos="0">
                  <a:srgbClr val="000000">
                    <a:alpha val="19188"/>
                  </a:srgbClr>
                </a:gs>
                <a:gs pos="14286">
                  <a:srgbClr val="000000">
                    <a:alpha val="17783"/>
                  </a:srgbClr>
                </a:gs>
                <a:gs pos="28571">
                  <a:srgbClr val="000000">
                    <a:alpha val="14104"/>
                  </a:srgbClr>
                </a:gs>
                <a:gs pos="42857">
                  <a:srgbClr val="000000">
                    <a:alpha val="9491"/>
                  </a:srgbClr>
                </a:gs>
                <a:gs pos="57143">
                  <a:srgbClr val="000000">
                    <a:alpha val="5376"/>
                  </a:srgbClr>
                </a:gs>
                <a:gs pos="71429">
                  <a:srgbClr val="000000">
                    <a:alpha val="2553"/>
                  </a:srgbClr>
                </a:gs>
                <a:gs pos="85714">
                  <a:srgbClr val="000000">
                    <a:alpha val="1018"/>
                  </a:srgbClr>
                </a:gs>
                <a:gs pos="100000">
                  <a:srgbClr val="0000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4841842">
              <a:off x="3499943" y="667683"/>
              <a:ext cx="67520" cy="19617"/>
            </a:xfrm>
            <a:prstGeom prst="ellipse">
              <a:avLst/>
            </a:prstGeom>
            <a:gradFill>
              <a:gsLst>
                <a:gs pos="0">
                  <a:srgbClr val="727273">
                    <a:alpha val="19318"/>
                  </a:srgbClr>
                </a:gs>
                <a:gs pos="14286">
                  <a:srgbClr val="727273">
                    <a:alpha val="17905"/>
                  </a:srgbClr>
                </a:gs>
                <a:gs pos="28571">
                  <a:srgbClr val="727273">
                    <a:alpha val="14203"/>
                  </a:srgbClr>
                </a:gs>
                <a:gs pos="42857">
                  <a:srgbClr val="727273">
                    <a:alpha val="9560"/>
                  </a:srgbClr>
                </a:gs>
                <a:gs pos="57143">
                  <a:srgbClr val="727273">
                    <a:alpha val="5415"/>
                  </a:srgbClr>
                </a:gs>
                <a:gs pos="71429">
                  <a:srgbClr val="727273">
                    <a:alpha val="2572"/>
                  </a:srgbClr>
                </a:gs>
                <a:gs pos="85714">
                  <a:srgbClr val="727273">
                    <a:alpha val="1025"/>
                  </a:srgbClr>
                </a:gs>
                <a:gs pos="100000">
                  <a:srgbClr val="727273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8804837">
              <a:off x="3545998" y="535060"/>
              <a:ext cx="66120" cy="20166"/>
            </a:xfrm>
            <a:prstGeom prst="ellipse">
              <a:avLst/>
            </a:prstGeom>
            <a:gradFill>
              <a:gsLst>
                <a:gs pos="0">
                  <a:srgbClr val="EDECEC">
                    <a:alpha val="18500"/>
                  </a:srgbClr>
                </a:gs>
                <a:gs pos="14286">
                  <a:srgbClr val="EDECEC">
                    <a:alpha val="17140"/>
                  </a:srgbClr>
                </a:gs>
                <a:gs pos="28571">
                  <a:srgbClr val="EDECEC">
                    <a:alpha val="13583"/>
                  </a:srgbClr>
                </a:gs>
                <a:gs pos="42857">
                  <a:srgbClr val="EDECEC">
                    <a:alpha val="9131"/>
                  </a:srgbClr>
                </a:gs>
                <a:gs pos="57143">
                  <a:srgbClr val="EDECEC">
                    <a:alpha val="5168"/>
                  </a:srgbClr>
                </a:gs>
                <a:gs pos="71429">
                  <a:srgbClr val="EDECEC">
                    <a:alpha val="2453"/>
                  </a:srgbClr>
                </a:gs>
                <a:gs pos="85714">
                  <a:srgbClr val="EDECEC">
                    <a:alpha val="977"/>
                  </a:srgbClr>
                </a:gs>
                <a:gs pos="100000">
                  <a:srgbClr val="EDECEC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3178972">
              <a:off x="1365186" y="913165"/>
              <a:ext cx="70881" cy="19672"/>
            </a:xfrm>
            <a:prstGeom prst="ellipse">
              <a:avLst/>
            </a:prstGeom>
            <a:gradFill>
              <a:gsLst>
                <a:gs pos="0">
                  <a:srgbClr val="000000">
                    <a:alpha val="19405"/>
                  </a:srgbClr>
                </a:gs>
                <a:gs pos="14286">
                  <a:srgbClr val="000000">
                    <a:alpha val="17986"/>
                  </a:srgbClr>
                </a:gs>
                <a:gs pos="28571">
                  <a:srgbClr val="000000">
                    <a:alpha val="14269"/>
                  </a:srgbClr>
                </a:gs>
                <a:gs pos="42857">
                  <a:srgbClr val="000000">
                    <a:alpha val="9605"/>
                  </a:srgbClr>
                </a:gs>
                <a:gs pos="57143">
                  <a:srgbClr val="000000">
                    <a:alpha val="5442"/>
                  </a:srgbClr>
                </a:gs>
                <a:gs pos="71429">
                  <a:srgbClr val="000000">
                    <a:alpha val="2585"/>
                  </a:srgbClr>
                </a:gs>
                <a:gs pos="85714">
                  <a:srgbClr val="000000">
                    <a:alpha val="1030"/>
                  </a:srgbClr>
                </a:gs>
                <a:gs pos="100000">
                  <a:srgbClr val="00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10030393">
              <a:off x="477027" y="1010604"/>
              <a:ext cx="405390" cy="326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5403824">
              <a:off x="627320" y="168194"/>
              <a:ext cx="356288" cy="45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2773212">
              <a:off x="407348" y="223661"/>
              <a:ext cx="154111" cy="54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9887731">
              <a:off x="1556371" y="283850"/>
              <a:ext cx="286626" cy="537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10785475">
              <a:off x="1196576" y="340357"/>
              <a:ext cx="455379" cy="27110"/>
            </a:xfrm>
            <a:prstGeom prst="ellipse">
              <a:avLst/>
            </a:prstGeom>
            <a:gradFill>
              <a:gsLst>
                <a:gs pos="0">
                  <a:srgbClr val="000000">
                    <a:alpha val="30636"/>
                  </a:srgbClr>
                </a:gs>
                <a:gs pos="14286">
                  <a:srgbClr val="000000">
                    <a:alpha val="28553"/>
                  </a:srgbClr>
                </a:gs>
                <a:gs pos="28571">
                  <a:srgbClr val="000000">
                    <a:alpha val="22976"/>
                  </a:srgbClr>
                </a:gs>
                <a:gs pos="42857">
                  <a:srgbClr val="000000">
                    <a:alpha val="15737"/>
                  </a:srgbClr>
                </a:gs>
                <a:gs pos="57143">
                  <a:srgbClr val="000000">
                    <a:alpha val="9052"/>
                  </a:srgbClr>
                </a:gs>
                <a:gs pos="71429">
                  <a:srgbClr val="000000">
                    <a:alpha val="4344"/>
                  </a:srgbClr>
                </a:gs>
                <a:gs pos="85714">
                  <a:srgbClr val="000000">
                    <a:alpha val="1741"/>
                  </a:srgbClr>
                </a:gs>
                <a:gs pos="100000">
                  <a:srgbClr val="0000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6783745">
              <a:off x="928055" y="1220797"/>
              <a:ext cx="333405" cy="412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5278037">
              <a:off x="549160" y="202612"/>
              <a:ext cx="223435" cy="458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-8454388">
              <a:off x="2316233" y="860271"/>
              <a:ext cx="325456" cy="569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3408817">
              <a:off x="819592" y="191255"/>
              <a:ext cx="70816" cy="19803"/>
            </a:xfrm>
            <a:prstGeom prst="ellipse">
              <a:avLst/>
            </a:prstGeom>
            <a:gradFill>
              <a:gsLst>
                <a:gs pos="0">
                  <a:srgbClr val="CCCCC9">
                    <a:alpha val="19289"/>
                  </a:srgbClr>
                </a:gs>
                <a:gs pos="14286">
                  <a:srgbClr val="CCCCC9">
                    <a:alpha val="17878"/>
                  </a:srgbClr>
                </a:gs>
                <a:gs pos="28571">
                  <a:srgbClr val="CCCCC9">
                    <a:alpha val="14181"/>
                  </a:srgbClr>
                </a:gs>
                <a:gs pos="42857">
                  <a:srgbClr val="CCCCC9">
                    <a:alpha val="9544"/>
                  </a:srgbClr>
                </a:gs>
                <a:gs pos="57143">
                  <a:srgbClr val="CCCCC9">
                    <a:alpha val="5407"/>
                  </a:srgbClr>
                </a:gs>
                <a:gs pos="71429">
                  <a:srgbClr val="CCCCC9">
                    <a:alpha val="2568"/>
                  </a:srgbClr>
                </a:gs>
                <a:gs pos="85714">
                  <a:srgbClr val="CCCCC9">
                    <a:alpha val="1024"/>
                  </a:srgbClr>
                </a:gs>
                <a:gs pos="100000">
                  <a:srgbClr val="CCCCC9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-8154499">
              <a:off x="1069806" y="1683861"/>
              <a:ext cx="70835" cy="20324"/>
            </a:xfrm>
            <a:prstGeom prst="ellipse">
              <a:avLst/>
            </a:prstGeom>
            <a:gradFill>
              <a:gsLst>
                <a:gs pos="0">
                  <a:srgbClr val="000000">
                    <a:alpha val="18913"/>
                  </a:srgbClr>
                </a:gs>
                <a:gs pos="14286">
                  <a:srgbClr val="000000">
                    <a:alpha val="17526"/>
                  </a:srgbClr>
                </a:gs>
                <a:gs pos="28571">
                  <a:srgbClr val="000000">
                    <a:alpha val="13896"/>
                  </a:srgbClr>
                </a:gs>
                <a:gs pos="42857">
                  <a:srgbClr val="000000">
                    <a:alpha val="9347"/>
                  </a:srgbClr>
                </a:gs>
                <a:gs pos="57143">
                  <a:srgbClr val="000000">
                    <a:alpha val="5292"/>
                  </a:srgbClr>
                </a:gs>
                <a:gs pos="71429">
                  <a:srgbClr val="000000">
                    <a:alpha val="2513"/>
                  </a:srgbClr>
                </a:gs>
                <a:gs pos="85714">
                  <a:srgbClr val="000000">
                    <a:alpha val="1001"/>
                  </a:srgbClr>
                </a:gs>
                <a:gs pos="100000">
                  <a:srgbClr val="0000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9933198">
              <a:off x="1531405" y="482653"/>
              <a:ext cx="206066" cy="1423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10429346">
              <a:off x="488662" y="826345"/>
              <a:ext cx="67184" cy="20308"/>
            </a:xfrm>
            <a:prstGeom prst="ellipse">
              <a:avLst/>
            </a:prstGeom>
            <a:gradFill>
              <a:gsLst>
                <a:gs pos="0">
                  <a:srgbClr val="000000">
                    <a:alpha val="18893"/>
                  </a:srgbClr>
                </a:gs>
                <a:gs pos="14286">
                  <a:srgbClr val="000000">
                    <a:alpha val="17507"/>
                  </a:srgbClr>
                </a:gs>
                <a:gs pos="28571">
                  <a:srgbClr val="000000">
                    <a:alpha val="13880"/>
                  </a:srgbClr>
                </a:gs>
                <a:gs pos="42857">
                  <a:srgbClr val="000000">
                    <a:alpha val="9337"/>
                  </a:srgbClr>
                </a:gs>
                <a:gs pos="57143">
                  <a:srgbClr val="000000">
                    <a:alpha val="5286"/>
                  </a:srgbClr>
                </a:gs>
                <a:gs pos="71429">
                  <a:srgbClr val="000000">
                    <a:alpha val="2510"/>
                  </a:srgbClr>
                </a:gs>
                <a:gs pos="85714">
                  <a:srgbClr val="000000">
                    <a:alpha val="1000"/>
                  </a:srgbClr>
                </a:gs>
                <a:gs pos="100000">
                  <a:srgbClr val="000000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4917517">
              <a:off x="1740864" y="1696482"/>
              <a:ext cx="130513" cy="922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3180310">
              <a:off x="2927277" y="1011148"/>
              <a:ext cx="145314" cy="829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4301286">
              <a:off x="2405885" y="201199"/>
              <a:ext cx="641760" cy="598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4830955">
              <a:off x="2546045" y="909198"/>
              <a:ext cx="55351" cy="15634"/>
            </a:xfrm>
            <a:prstGeom prst="ellipse">
              <a:avLst/>
            </a:prstGeom>
            <a:gradFill>
              <a:gsLst>
                <a:gs pos="0">
                  <a:srgbClr val="FCFCFB">
                    <a:alpha val="22213"/>
                  </a:srgbClr>
                </a:gs>
                <a:gs pos="14286">
                  <a:srgbClr val="FCFCFB">
                    <a:alpha val="20616"/>
                  </a:srgbClr>
                </a:gs>
                <a:gs pos="28571">
                  <a:srgbClr val="FCFCFB">
                    <a:alpha val="16411"/>
                  </a:srgbClr>
                </a:gs>
                <a:gs pos="42857">
                  <a:srgbClr val="FCFCFB">
                    <a:alpha val="11093"/>
                  </a:srgbClr>
                </a:gs>
                <a:gs pos="57143">
                  <a:srgbClr val="FCFCFB">
                    <a:alpha val="6308"/>
                  </a:srgbClr>
                </a:gs>
                <a:gs pos="71429">
                  <a:srgbClr val="FCFCFB">
                    <a:alpha val="3004"/>
                  </a:srgbClr>
                </a:gs>
                <a:gs pos="85714">
                  <a:srgbClr val="FCFCFB">
                    <a:alpha val="1199"/>
                  </a:srgbClr>
                </a:gs>
                <a:gs pos="100000">
                  <a:srgbClr val="FCFCFB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3889282">
              <a:off x="1665880" y="683168"/>
              <a:ext cx="174029" cy="934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-10786813">
              <a:off x="663561" y="153536"/>
              <a:ext cx="863910" cy="379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-10796919">
              <a:off x="485772" y="332435"/>
              <a:ext cx="70865" cy="19124"/>
            </a:xfrm>
            <a:prstGeom prst="ellipse">
              <a:avLst/>
            </a:prstGeom>
            <a:gradFill>
              <a:gsLst>
                <a:gs pos="0">
                  <a:srgbClr val="54596B">
                    <a:alpha val="18667"/>
                  </a:srgbClr>
                </a:gs>
                <a:gs pos="14286">
                  <a:srgbClr val="54596B">
                    <a:alpha val="17297"/>
                  </a:srgbClr>
                </a:gs>
                <a:gs pos="28571">
                  <a:srgbClr val="54596B">
                    <a:alpha val="13710"/>
                  </a:srgbClr>
                </a:gs>
                <a:gs pos="42857">
                  <a:srgbClr val="54596B">
                    <a:alpha val="9219"/>
                  </a:srgbClr>
                </a:gs>
                <a:gs pos="57143">
                  <a:srgbClr val="54596B">
                    <a:alpha val="5218"/>
                  </a:srgbClr>
                </a:gs>
                <a:gs pos="71429">
                  <a:srgbClr val="54596B">
                    <a:alpha val="2477"/>
                  </a:srgbClr>
                </a:gs>
                <a:gs pos="85714">
                  <a:srgbClr val="54596B">
                    <a:alpha val="987"/>
                  </a:srgbClr>
                </a:gs>
                <a:gs pos="100000">
                  <a:srgbClr val="54596B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-9003369">
              <a:off x="1012110" y="673749"/>
              <a:ext cx="70870" cy="20702"/>
            </a:xfrm>
            <a:prstGeom prst="ellipse">
              <a:avLst/>
            </a:prstGeom>
            <a:gradFill>
              <a:gsLst>
                <a:gs pos="0">
                  <a:srgbClr val="2B2E48">
                    <a:alpha val="18659"/>
                  </a:srgbClr>
                </a:gs>
                <a:gs pos="14286">
                  <a:srgbClr val="2B2E48">
                    <a:alpha val="17289"/>
                  </a:srgbClr>
                </a:gs>
                <a:gs pos="28571">
                  <a:srgbClr val="2B2E48">
                    <a:alpha val="13704"/>
                  </a:srgbClr>
                </a:gs>
                <a:gs pos="42857">
                  <a:srgbClr val="2B2E48">
                    <a:alpha val="9215"/>
                  </a:srgbClr>
                </a:gs>
                <a:gs pos="57143">
                  <a:srgbClr val="2B2E48">
                    <a:alpha val="5216"/>
                  </a:srgbClr>
                </a:gs>
                <a:gs pos="71429">
                  <a:srgbClr val="2B2E48">
                    <a:alpha val="2476"/>
                  </a:srgbClr>
                </a:gs>
                <a:gs pos="85714">
                  <a:srgbClr val="2B2E48">
                    <a:alpha val="987"/>
                  </a:srgbClr>
                </a:gs>
                <a:gs pos="100000">
                  <a:srgbClr val="2B2E48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-9531995">
              <a:off x="1435422" y="1631298"/>
              <a:ext cx="608133" cy="241938"/>
            </a:xfrm>
            <a:prstGeom prst="ellipse">
              <a:avLst/>
            </a:prstGeom>
            <a:gradFill>
              <a:gsLst>
                <a:gs pos="0">
                  <a:srgbClr val="000000">
                    <a:alpha val="21539"/>
                  </a:srgbClr>
                </a:gs>
                <a:gs pos="14286">
                  <a:srgbClr val="000000">
                    <a:alpha val="19984"/>
                  </a:srgbClr>
                </a:gs>
                <a:gs pos="28571">
                  <a:srgbClr val="000000">
                    <a:alpha val="15895"/>
                  </a:srgbClr>
                </a:gs>
                <a:gs pos="42857">
                  <a:srgbClr val="000000">
                    <a:alpha val="10733"/>
                  </a:srgbClr>
                </a:gs>
                <a:gs pos="57143">
                  <a:srgbClr val="000000">
                    <a:alpha val="6098"/>
                  </a:srgbClr>
                </a:gs>
                <a:gs pos="71429">
                  <a:srgbClr val="000000">
                    <a:alpha val="2902"/>
                  </a:srgbClr>
                </a:gs>
                <a:gs pos="85714">
                  <a:srgbClr val="000000">
                    <a:alpha val="1158"/>
                  </a:srgbClr>
                </a:gs>
                <a:gs pos="100000">
                  <a:srgbClr val="000000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5289987">
              <a:off x="2214243" y="888354"/>
              <a:ext cx="437130" cy="351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-10349183">
              <a:off x="799057" y="469193"/>
              <a:ext cx="539061" cy="1794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-10765816">
              <a:off x="2470380" y="1011623"/>
              <a:ext cx="417069" cy="1092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6792805">
              <a:off x="789539" y="877819"/>
              <a:ext cx="293936" cy="395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8351507">
              <a:off x="2426401" y="871687"/>
              <a:ext cx="306681" cy="444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8769038">
              <a:off x="2589869" y="665594"/>
              <a:ext cx="232092" cy="1156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4388511">
              <a:off x="214507" y="1189847"/>
              <a:ext cx="66274" cy="17171"/>
            </a:xfrm>
            <a:prstGeom prst="ellipse">
              <a:avLst/>
            </a:prstGeom>
            <a:gradFill>
              <a:gsLst>
                <a:gs pos="0">
                  <a:srgbClr val="707273">
                    <a:alpha val="13246"/>
                  </a:srgbClr>
                </a:gs>
                <a:gs pos="14286">
                  <a:srgbClr val="707273">
                    <a:alpha val="12243"/>
                  </a:srgbClr>
                </a:gs>
                <a:gs pos="28571">
                  <a:srgbClr val="707273">
                    <a:alpha val="9643"/>
                  </a:srgbClr>
                </a:gs>
                <a:gs pos="42857">
                  <a:srgbClr val="707273">
                    <a:alpha val="6435"/>
                  </a:srgbClr>
                </a:gs>
                <a:gs pos="57143">
                  <a:srgbClr val="707273">
                    <a:alpha val="3618"/>
                  </a:srgbClr>
                </a:gs>
                <a:gs pos="71429">
                  <a:srgbClr val="707273">
                    <a:alpha val="1710"/>
                  </a:srgbClr>
                </a:gs>
                <a:gs pos="85714">
                  <a:srgbClr val="707273">
                    <a:alpha val="680"/>
                  </a:srgbClr>
                </a:gs>
                <a:gs pos="100000">
                  <a:srgbClr val="707273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5286784">
              <a:off x="2024820" y="207808"/>
              <a:ext cx="303060" cy="436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6522028">
              <a:off x="2435230" y="241829"/>
              <a:ext cx="557397" cy="570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2951951">
              <a:off x="401167" y="179641"/>
              <a:ext cx="305656" cy="58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5569922">
              <a:off x="1335330" y="859110"/>
              <a:ext cx="219128" cy="363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-10450437">
              <a:off x="923510" y="1148870"/>
              <a:ext cx="243263" cy="1556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3030351">
              <a:off x="1908900" y="198344"/>
              <a:ext cx="334125" cy="430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10114438">
              <a:off x="1034641" y="1005981"/>
              <a:ext cx="513617" cy="98570"/>
            </a:xfrm>
            <a:prstGeom prst="ellipse">
              <a:avLst/>
            </a:prstGeom>
            <a:gradFill>
              <a:gsLst>
                <a:gs pos="0">
                  <a:srgbClr val="000000">
                    <a:alpha val="27899"/>
                  </a:srgbClr>
                </a:gs>
                <a:gs pos="14286">
                  <a:srgbClr val="000000">
                    <a:alpha val="25966"/>
                  </a:srgbClr>
                </a:gs>
                <a:gs pos="28571">
                  <a:srgbClr val="000000">
                    <a:alpha val="20819"/>
                  </a:srgbClr>
                </a:gs>
                <a:gs pos="42857">
                  <a:srgbClr val="000000">
                    <a:alpha val="14197"/>
                  </a:srgbClr>
                </a:gs>
                <a:gs pos="57143">
                  <a:srgbClr val="000000">
                    <a:alpha val="8134"/>
                  </a:srgbClr>
                </a:gs>
                <a:gs pos="71429">
                  <a:srgbClr val="000000">
                    <a:alpha val="3893"/>
                  </a:srgbClr>
                </a:gs>
                <a:gs pos="85714">
                  <a:srgbClr val="000000">
                    <a:alpha val="1558"/>
                  </a:srgbClr>
                </a:gs>
                <a:gs pos="100000">
                  <a:srgbClr val="000000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10768424">
              <a:off x="1755155" y="159961"/>
              <a:ext cx="829420" cy="369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5017508">
              <a:off x="939098" y="676182"/>
              <a:ext cx="66106" cy="20963"/>
            </a:xfrm>
            <a:prstGeom prst="ellipse">
              <a:avLst/>
            </a:prstGeom>
            <a:gradFill>
              <a:gsLst>
                <a:gs pos="0">
                  <a:srgbClr val="717376">
                    <a:alpha val="16323"/>
                  </a:srgbClr>
                </a:gs>
                <a:gs pos="14286">
                  <a:srgbClr val="717376">
                    <a:alpha val="15108"/>
                  </a:srgbClr>
                </a:gs>
                <a:gs pos="28571">
                  <a:srgbClr val="717376">
                    <a:alpha val="11942"/>
                  </a:srgbClr>
                </a:gs>
                <a:gs pos="42857">
                  <a:srgbClr val="717376">
                    <a:alpha val="8003"/>
                  </a:srgbClr>
                </a:gs>
                <a:gs pos="57143">
                  <a:srgbClr val="717376">
                    <a:alpha val="4517"/>
                  </a:srgbClr>
                </a:gs>
                <a:gs pos="71429">
                  <a:srgbClr val="717376">
                    <a:alpha val="2140"/>
                  </a:srgbClr>
                </a:gs>
                <a:gs pos="85714">
                  <a:srgbClr val="717376">
                    <a:alpha val="852"/>
                  </a:srgbClr>
                </a:gs>
                <a:gs pos="100000">
                  <a:srgbClr val="717376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5202792">
              <a:off x="530008" y="203466"/>
              <a:ext cx="261281" cy="451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10430431">
              <a:off x="2104523" y="566525"/>
              <a:ext cx="687611" cy="144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10048785">
              <a:off x="1726851" y="524323"/>
              <a:ext cx="492814" cy="393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-10769724">
              <a:off x="984485" y="1009595"/>
              <a:ext cx="678325" cy="415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4135003">
              <a:off x="2755491" y="719882"/>
              <a:ext cx="202997" cy="332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9926450">
              <a:off x="1615506" y="507098"/>
              <a:ext cx="267346" cy="1084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9533580">
              <a:off x="-89592" y="671912"/>
              <a:ext cx="491097" cy="339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-10491048">
              <a:off x="-153385" y="54881"/>
              <a:ext cx="664281" cy="2848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-8203374">
              <a:off x="-56670" y="637663"/>
              <a:ext cx="277663" cy="406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10708093">
              <a:off x="2779007" y="505523"/>
              <a:ext cx="797772" cy="288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-10026822">
              <a:off x="622001" y="143251"/>
              <a:ext cx="652387" cy="1228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8243899">
              <a:off x="1661135" y="1721846"/>
              <a:ext cx="150308" cy="347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5177069">
              <a:off x="1345875" y="658008"/>
              <a:ext cx="177670" cy="1211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10510314">
              <a:off x="1094485" y="779262"/>
              <a:ext cx="682138" cy="224792"/>
            </a:xfrm>
            <a:prstGeom prst="ellipse">
              <a:avLst/>
            </a:prstGeom>
            <a:gradFill>
              <a:gsLst>
                <a:gs pos="0">
                  <a:srgbClr val="000000">
                    <a:alpha val="30399"/>
                  </a:srgbClr>
                </a:gs>
                <a:gs pos="14286">
                  <a:srgbClr val="000000">
                    <a:alpha val="28329"/>
                  </a:srgbClr>
                </a:gs>
                <a:gs pos="28571">
                  <a:srgbClr val="000000">
                    <a:alpha val="22788"/>
                  </a:srgbClr>
                </a:gs>
                <a:gs pos="42857">
                  <a:srgbClr val="000000">
                    <a:alpha val="15603"/>
                  </a:srgbClr>
                </a:gs>
                <a:gs pos="57143">
                  <a:srgbClr val="000000">
                    <a:alpha val="8971"/>
                  </a:srgbClr>
                </a:gs>
                <a:gs pos="71429">
                  <a:srgbClr val="000000">
                    <a:alpha val="4304"/>
                  </a:srgbClr>
                </a:gs>
                <a:gs pos="85714">
                  <a:srgbClr val="000000">
                    <a:alpha val="1725"/>
                  </a:srgbClr>
                </a:gs>
                <a:gs pos="100000">
                  <a:srgbClr val="000000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-10665889">
              <a:off x="1066271" y="1736029"/>
              <a:ext cx="591772" cy="278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5119812">
              <a:off x="436496" y="193883"/>
              <a:ext cx="214989" cy="452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-10698938">
              <a:off x="941355" y="1065737"/>
              <a:ext cx="641389" cy="41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10742874">
              <a:off x="2046202" y="1083746"/>
              <a:ext cx="864292" cy="35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-10794265">
              <a:off x="-19782" y="234371"/>
              <a:ext cx="567899" cy="470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-10531833">
              <a:off x="254604" y="1692133"/>
              <a:ext cx="629104" cy="274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-10137533">
              <a:off x="1793898" y="519533"/>
              <a:ext cx="300621" cy="102926"/>
            </a:xfrm>
            <a:prstGeom prst="ellipse">
              <a:avLst/>
            </a:prstGeom>
            <a:gradFill>
              <a:gsLst>
                <a:gs pos="0">
                  <a:srgbClr val="000000">
                    <a:alpha val="30319"/>
                  </a:srgbClr>
                </a:gs>
                <a:gs pos="14286">
                  <a:srgbClr val="000000">
                    <a:alpha val="28253"/>
                  </a:srgbClr>
                </a:gs>
                <a:gs pos="28571">
                  <a:srgbClr val="000000">
                    <a:alpha val="22725"/>
                  </a:srgbClr>
                </a:gs>
                <a:gs pos="42857">
                  <a:srgbClr val="000000">
                    <a:alpha val="15557"/>
                  </a:srgbClr>
                </a:gs>
                <a:gs pos="57143">
                  <a:srgbClr val="000000">
                    <a:alpha val="8944"/>
                  </a:srgbClr>
                </a:gs>
                <a:gs pos="71429">
                  <a:srgbClr val="000000">
                    <a:alpha val="4291"/>
                  </a:srgbClr>
                </a:gs>
                <a:gs pos="85714">
                  <a:srgbClr val="000000">
                    <a:alpha val="1719"/>
                  </a:srgbClr>
                </a:gs>
                <a:gs pos="100000">
                  <a:srgbClr val="00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10653921">
              <a:off x="734797" y="1152371"/>
              <a:ext cx="467269" cy="1320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8739380">
              <a:off x="3449953" y="977448"/>
              <a:ext cx="196870" cy="723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5474017">
              <a:off x="3147608" y="861088"/>
              <a:ext cx="391397" cy="84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-9313728">
              <a:off x="913889" y="980218"/>
              <a:ext cx="478263" cy="911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-9785748">
              <a:off x="374918" y="463798"/>
              <a:ext cx="578344" cy="147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-10608054">
              <a:off x="19792" y="819555"/>
              <a:ext cx="627490" cy="347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10375136">
              <a:off x="348612" y="817986"/>
              <a:ext cx="563976" cy="1320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-10492095">
              <a:off x="1599403" y="917609"/>
              <a:ext cx="640388" cy="1281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4001968">
              <a:off x="1987567" y="520104"/>
              <a:ext cx="187315" cy="975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9740187">
              <a:off x="1808446" y="179007"/>
              <a:ext cx="533673" cy="45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-8308710">
              <a:off x="-11679" y="1119311"/>
              <a:ext cx="208350" cy="51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5874160">
              <a:off x="547313" y="1058852"/>
              <a:ext cx="570338" cy="397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5213833">
              <a:off x="1298023" y="980752"/>
              <a:ext cx="615567" cy="153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-10773393">
              <a:off x="1359308" y="343651"/>
              <a:ext cx="584296" cy="23424"/>
            </a:xfrm>
            <a:prstGeom prst="ellipse">
              <a:avLst/>
            </a:prstGeom>
            <a:gradFill>
              <a:gsLst>
                <a:gs pos="0">
                  <a:srgbClr val="000000">
                    <a:alpha val="30037"/>
                  </a:srgbClr>
                </a:gs>
                <a:gs pos="14286">
                  <a:srgbClr val="000000">
                    <a:alpha val="27986"/>
                  </a:srgbClr>
                </a:gs>
                <a:gs pos="28571">
                  <a:srgbClr val="000000">
                    <a:alpha val="22502"/>
                  </a:srgbClr>
                </a:gs>
                <a:gs pos="42857">
                  <a:srgbClr val="000000">
                    <a:alpha val="15397"/>
                  </a:srgbClr>
                </a:gs>
                <a:gs pos="57143">
                  <a:srgbClr val="000000">
                    <a:alpha val="8849"/>
                  </a:srgbClr>
                </a:gs>
                <a:gs pos="71429">
                  <a:srgbClr val="000000">
                    <a:alpha val="4244"/>
                  </a:srgbClr>
                </a:gs>
                <a:gs pos="85714">
                  <a:srgbClr val="000000">
                    <a:alpha val="1700"/>
                  </a:srgbClr>
                </a:gs>
                <a:gs pos="100000">
                  <a:srgbClr val="000000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-10443014">
              <a:off x="3280798" y="657521"/>
              <a:ext cx="413214" cy="562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5257545">
              <a:off x="2144867" y="1730216"/>
              <a:ext cx="237698" cy="394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-10742949">
              <a:off x="1744302" y="1753902"/>
              <a:ext cx="640404" cy="31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-10675973">
              <a:off x="583084" y="1172847"/>
              <a:ext cx="671522" cy="34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-10773279">
              <a:off x="1260915" y="829710"/>
              <a:ext cx="665275" cy="307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10756250">
              <a:off x="1104704" y="1166685"/>
              <a:ext cx="350504" cy="134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10537236">
              <a:off x="3197461" y="548326"/>
              <a:ext cx="582393" cy="1425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5268302">
              <a:off x="1170555" y="518759"/>
              <a:ext cx="321454" cy="39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8996311">
              <a:off x="21501" y="152564"/>
              <a:ext cx="565041" cy="368818"/>
            </a:xfrm>
            <a:prstGeom prst="ellipse">
              <a:avLst/>
            </a:prstGeom>
            <a:gradFill>
              <a:gsLst>
                <a:gs pos="0">
                  <a:srgbClr val="000000">
                    <a:alpha val="21110"/>
                  </a:srgbClr>
                </a:gs>
                <a:gs pos="14286">
                  <a:srgbClr val="000000">
                    <a:alpha val="19582"/>
                  </a:srgbClr>
                </a:gs>
                <a:gs pos="28571">
                  <a:srgbClr val="000000">
                    <a:alpha val="15567"/>
                  </a:srgbClr>
                </a:gs>
                <a:gs pos="42857">
                  <a:srgbClr val="000000">
                    <a:alpha val="10505"/>
                  </a:srgbClr>
                </a:gs>
                <a:gs pos="57143">
                  <a:srgbClr val="000000">
                    <a:alpha val="5965"/>
                  </a:srgbClr>
                </a:gs>
                <a:gs pos="71429">
                  <a:srgbClr val="000000">
                    <a:alpha val="2838"/>
                  </a:srgbClr>
                </a:gs>
                <a:gs pos="85714">
                  <a:srgbClr val="000000">
                    <a:alpha val="1132"/>
                  </a:srgbClr>
                </a:gs>
                <a:gs pos="100000">
                  <a:srgbClr val="00000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5394145">
              <a:off x="1326425" y="855317"/>
              <a:ext cx="235556" cy="354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-10698013">
              <a:off x="2328735" y="564875"/>
              <a:ext cx="614086" cy="143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4100948">
              <a:off x="857921" y="987615"/>
              <a:ext cx="300768" cy="1423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3309028">
              <a:off x="2147677" y="646663"/>
              <a:ext cx="625343" cy="80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6595759">
              <a:off x="2044626" y="485318"/>
              <a:ext cx="591285" cy="1407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-9179487">
              <a:off x="943263" y="811201"/>
              <a:ext cx="350835" cy="1418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5301286">
              <a:off x="1376176" y="220489"/>
              <a:ext cx="541370" cy="470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9801015">
              <a:off x="1320718" y="993874"/>
              <a:ext cx="442794" cy="438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10585046">
              <a:off x="1713243" y="672040"/>
              <a:ext cx="577775" cy="871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4928322">
              <a:off x="933093" y="522501"/>
              <a:ext cx="248553" cy="471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5184251">
              <a:off x="1026549" y="542081"/>
              <a:ext cx="251930" cy="175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-10555337">
              <a:off x="3071737" y="773503"/>
              <a:ext cx="656757" cy="73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4569323">
              <a:off x="1899916" y="186552"/>
              <a:ext cx="604575" cy="509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4679579">
              <a:off x="2514733" y="555727"/>
              <a:ext cx="398590" cy="324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6645231">
              <a:off x="2635824" y="527643"/>
              <a:ext cx="153152" cy="329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-10759724">
              <a:off x="723678" y="487158"/>
              <a:ext cx="685461" cy="81199"/>
            </a:xfrm>
            <a:prstGeom prst="ellipse">
              <a:avLst/>
            </a:prstGeom>
            <a:gradFill>
              <a:gsLst>
                <a:gs pos="0">
                  <a:srgbClr val="000000">
                    <a:alpha val="32507"/>
                  </a:srgbClr>
                </a:gs>
                <a:gs pos="14286">
                  <a:srgbClr val="000000">
                    <a:alpha val="30326"/>
                  </a:srgbClr>
                </a:gs>
                <a:gs pos="28571">
                  <a:srgbClr val="000000">
                    <a:alpha val="24464"/>
                  </a:srgbClr>
                </a:gs>
                <a:gs pos="42857">
                  <a:srgbClr val="000000">
                    <a:alpha val="16809"/>
                  </a:srgbClr>
                </a:gs>
                <a:gs pos="57143">
                  <a:srgbClr val="000000">
                    <a:alpha val="9694"/>
                  </a:srgbClr>
                </a:gs>
                <a:gs pos="71429">
                  <a:srgbClr val="000000">
                    <a:alpha val="4661"/>
                  </a:srgbClr>
                </a:gs>
                <a:gs pos="85714">
                  <a:srgbClr val="000000">
                    <a:alpha val="1870"/>
                  </a:srgbClr>
                </a:gs>
                <a:gs pos="100000">
                  <a:srgbClr val="00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10777769">
              <a:off x="872215" y="247644"/>
              <a:ext cx="630000" cy="339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10794140">
              <a:off x="787457" y="679856"/>
              <a:ext cx="565532" cy="119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9908095">
              <a:off x="1714681" y="858821"/>
              <a:ext cx="531026" cy="938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-10609490">
              <a:off x="2251200" y="733101"/>
              <a:ext cx="645799" cy="1555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10300230">
              <a:off x="-23940" y="1104701"/>
              <a:ext cx="345359" cy="140966"/>
            </a:xfrm>
            <a:prstGeom prst="ellipse">
              <a:avLst/>
            </a:prstGeom>
            <a:gradFill>
              <a:gsLst>
                <a:gs pos="0">
                  <a:srgbClr val="000000">
                    <a:alpha val="32938"/>
                  </a:srgbClr>
                </a:gs>
                <a:gs pos="14286">
                  <a:srgbClr val="000000">
                    <a:alpha val="30735"/>
                  </a:srgbClr>
                </a:gs>
                <a:gs pos="28571">
                  <a:srgbClr val="000000">
                    <a:alpha val="24809"/>
                  </a:srgbClr>
                </a:gs>
                <a:gs pos="42857">
                  <a:srgbClr val="000000">
                    <a:alpha val="17058"/>
                  </a:srgbClr>
                </a:gs>
                <a:gs pos="57143">
                  <a:srgbClr val="000000">
                    <a:alpha val="9844"/>
                  </a:srgbClr>
                </a:gs>
                <a:gs pos="71429">
                  <a:srgbClr val="000000">
                    <a:alpha val="4735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5472171">
              <a:off x="1649093" y="202581"/>
              <a:ext cx="300311" cy="44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4459928">
              <a:off x="2098124" y="199294"/>
              <a:ext cx="615789" cy="454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7563634">
              <a:off x="391345" y="164872"/>
              <a:ext cx="184065" cy="500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9859341">
              <a:off x="1201966" y="790534"/>
              <a:ext cx="226330" cy="2052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10792348">
              <a:off x="614272" y="245560"/>
              <a:ext cx="819082" cy="374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5209005">
              <a:off x="2714710" y="1051498"/>
              <a:ext cx="329150" cy="323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10592646">
              <a:off x="2995242" y="881922"/>
              <a:ext cx="614077" cy="1384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5435747">
              <a:off x="1843402" y="714885"/>
              <a:ext cx="166891" cy="308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5600494">
              <a:off x="1558611" y="1715221"/>
              <a:ext cx="233824" cy="298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9096475">
              <a:off x="1013951" y="926544"/>
              <a:ext cx="469365" cy="294439"/>
            </a:xfrm>
            <a:prstGeom prst="ellipse">
              <a:avLst/>
            </a:prstGeom>
            <a:gradFill>
              <a:gsLst>
                <a:gs pos="0">
                  <a:srgbClr val="000000">
                    <a:alpha val="17944"/>
                  </a:srgbClr>
                </a:gs>
                <a:gs pos="14286">
                  <a:srgbClr val="000000">
                    <a:alpha val="16621"/>
                  </a:srgbClr>
                </a:gs>
                <a:gs pos="28571">
                  <a:srgbClr val="000000">
                    <a:alpha val="13163"/>
                  </a:srgbClr>
                </a:gs>
                <a:gs pos="42857">
                  <a:srgbClr val="000000">
                    <a:alpha val="8842"/>
                  </a:srgbClr>
                </a:gs>
                <a:gs pos="57143">
                  <a:srgbClr val="000000">
                    <a:alpha val="5000"/>
                  </a:srgbClr>
                </a:gs>
                <a:gs pos="71429">
                  <a:srgbClr val="000000">
                    <a:alpha val="2373"/>
                  </a:srgbClr>
                </a:gs>
                <a:gs pos="85714">
                  <a:srgbClr val="000000">
                    <a:alpha val="945"/>
                  </a:srgbClr>
                </a:gs>
                <a:gs pos="100000">
                  <a:srgbClr val="000000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9801168">
              <a:off x="-1680" y="179792"/>
              <a:ext cx="483801" cy="451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10535323">
              <a:off x="1629106" y="1654339"/>
              <a:ext cx="171309" cy="1376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9354325">
              <a:off x="2669968" y="1042882"/>
              <a:ext cx="600802" cy="376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-10425620">
              <a:off x="2178992" y="676340"/>
              <a:ext cx="372039" cy="797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8519232">
              <a:off x="3458149" y="481350"/>
              <a:ext cx="177854" cy="845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7946589">
              <a:off x="937676" y="179423"/>
              <a:ext cx="400774" cy="489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9398670">
              <a:off x="349867" y="1148645"/>
              <a:ext cx="391177" cy="910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5473663">
              <a:off x="763286" y="680957"/>
              <a:ext cx="233399" cy="419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4328890">
              <a:off x="3091164" y="956178"/>
              <a:ext cx="820633" cy="415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5188046">
              <a:off x="1121003" y="1064018"/>
              <a:ext cx="388265" cy="137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-10791982">
              <a:off x="1678199" y="517756"/>
              <a:ext cx="690374" cy="121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7135064">
              <a:off x="220754" y="238553"/>
              <a:ext cx="248020" cy="996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-9417004">
              <a:off x="2845230" y="508312"/>
              <a:ext cx="226735" cy="1118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5313327">
              <a:off x="1147844" y="521019"/>
              <a:ext cx="200633" cy="609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5495235">
              <a:off x="1897877" y="846269"/>
              <a:ext cx="51239" cy="46429"/>
            </a:xfrm>
            <a:prstGeom prst="ellipse">
              <a:avLst/>
            </a:prstGeom>
            <a:gradFill>
              <a:gsLst>
                <a:gs pos="0">
                  <a:srgbClr val="F8F8F8">
                    <a:alpha val="19422"/>
                  </a:srgbClr>
                </a:gs>
                <a:gs pos="14286">
                  <a:srgbClr val="F8F8F8">
                    <a:alpha val="18002"/>
                  </a:srgbClr>
                </a:gs>
                <a:gs pos="28571">
                  <a:srgbClr val="F8F8F8">
                    <a:alpha val="14282"/>
                  </a:srgbClr>
                </a:gs>
                <a:gs pos="42857">
                  <a:srgbClr val="F8F8F8">
                    <a:alpha val="9614"/>
                  </a:srgbClr>
                </a:gs>
                <a:gs pos="57143">
                  <a:srgbClr val="F8F8F8">
                    <a:alpha val="5447"/>
                  </a:srgbClr>
                </a:gs>
                <a:gs pos="71429">
                  <a:srgbClr val="F8F8F8">
                    <a:alpha val="2588"/>
                  </a:srgbClr>
                </a:gs>
                <a:gs pos="85714">
                  <a:srgbClr val="F8F8F8">
                    <a:alpha val="1031"/>
                  </a:srgbClr>
                </a:gs>
                <a:gs pos="100000">
                  <a:srgbClr val="F8F8F8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3893776">
              <a:off x="1431853" y="527355"/>
              <a:ext cx="446759" cy="102712"/>
            </a:xfrm>
            <a:prstGeom prst="ellipse">
              <a:avLst/>
            </a:prstGeom>
            <a:gradFill>
              <a:gsLst>
                <a:gs pos="0">
                  <a:srgbClr val="323538">
                    <a:alpha val="6117"/>
                  </a:srgbClr>
                </a:gs>
                <a:gs pos="14286">
                  <a:srgbClr val="323538">
                    <a:alpha val="5636"/>
                  </a:srgbClr>
                </a:gs>
                <a:gs pos="28571">
                  <a:srgbClr val="323538">
                    <a:alpha val="4405"/>
                  </a:srgbClr>
                </a:gs>
                <a:gs pos="42857">
                  <a:srgbClr val="323538">
                    <a:alpha val="2911"/>
                  </a:srgbClr>
                </a:gs>
                <a:gs pos="57143">
                  <a:srgbClr val="323538">
                    <a:alpha val="1624"/>
                  </a:srgbClr>
                </a:gs>
                <a:gs pos="71429">
                  <a:srgbClr val="323538">
                    <a:alpha val="763"/>
                  </a:srgbClr>
                </a:gs>
                <a:gs pos="85714">
                  <a:srgbClr val="323538">
                    <a:alpha val="303"/>
                  </a:srgbClr>
                </a:gs>
                <a:gs pos="100000">
                  <a:srgbClr val="323538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5465949">
              <a:off x="1155065" y="175431"/>
              <a:ext cx="350250" cy="429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5467429">
              <a:off x="841533" y="818854"/>
              <a:ext cx="66287" cy="61444"/>
            </a:xfrm>
            <a:prstGeom prst="ellipse">
              <a:avLst/>
            </a:prstGeom>
            <a:gradFill>
              <a:gsLst>
                <a:gs pos="0">
                  <a:srgbClr val="000000">
                    <a:alpha val="15562"/>
                  </a:srgbClr>
                </a:gs>
                <a:gs pos="14286">
                  <a:srgbClr val="000000">
                    <a:alpha val="14399"/>
                  </a:srgbClr>
                </a:gs>
                <a:gs pos="28571">
                  <a:srgbClr val="000000">
                    <a:alpha val="11371"/>
                  </a:srgbClr>
                </a:gs>
                <a:gs pos="42857">
                  <a:srgbClr val="000000">
                    <a:alpha val="7612"/>
                  </a:srgbClr>
                </a:gs>
                <a:gs pos="57143">
                  <a:srgbClr val="000000">
                    <a:alpha val="4292"/>
                  </a:srgbClr>
                </a:gs>
                <a:gs pos="71429">
                  <a:srgbClr val="000000">
                    <a:alpha val="2033"/>
                  </a:srgbClr>
                </a:gs>
                <a:gs pos="85714">
                  <a:srgbClr val="000000">
                    <a:alpha val="809"/>
                  </a:srgbClr>
                </a:gs>
                <a:gs pos="100000">
                  <a:srgbClr val="0000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8862719">
              <a:off x="1737243" y="156895"/>
              <a:ext cx="170540" cy="411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-9875576">
              <a:off x="632747" y="650651"/>
              <a:ext cx="587224" cy="463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8661592">
              <a:off x="2022808" y="738736"/>
              <a:ext cx="212862" cy="46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5409402">
              <a:off x="3008988" y="849921"/>
              <a:ext cx="242847" cy="329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-8450157">
              <a:off x="1303964" y="521971"/>
              <a:ext cx="269691" cy="647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-10330755">
              <a:off x="865" y="105181"/>
              <a:ext cx="222633" cy="583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10222302">
              <a:off x="1137017" y="831675"/>
              <a:ext cx="411085" cy="719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8699475">
              <a:off x="1215202" y="504375"/>
              <a:ext cx="281976" cy="742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-10693260">
              <a:off x="1786729" y="1694654"/>
              <a:ext cx="391446" cy="1148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5302826">
              <a:off x="1963782" y="508020"/>
              <a:ext cx="54370" cy="49550"/>
            </a:xfrm>
            <a:prstGeom prst="ellipse">
              <a:avLst/>
            </a:prstGeom>
            <a:gradFill>
              <a:gsLst>
                <a:gs pos="0">
                  <a:srgbClr val="DEDFDD">
                    <a:alpha val="18607"/>
                  </a:srgbClr>
                </a:gs>
                <a:gs pos="14286">
                  <a:srgbClr val="DEDFDD">
                    <a:alpha val="17240"/>
                  </a:srgbClr>
                </a:gs>
                <a:gs pos="28571">
                  <a:srgbClr val="DEDFDD">
                    <a:alpha val="13664"/>
                  </a:srgbClr>
                </a:gs>
                <a:gs pos="42857">
                  <a:srgbClr val="DEDFDD">
                    <a:alpha val="9187"/>
                  </a:srgbClr>
                </a:gs>
                <a:gs pos="57143">
                  <a:srgbClr val="DEDFDD">
                    <a:alpha val="5200"/>
                  </a:srgbClr>
                </a:gs>
                <a:gs pos="71429">
                  <a:srgbClr val="DEDFDD">
                    <a:alpha val="2469"/>
                  </a:srgbClr>
                </a:gs>
                <a:gs pos="85714">
                  <a:srgbClr val="DEDFDD">
                    <a:alpha val="984"/>
                  </a:srgbClr>
                </a:gs>
                <a:gs pos="100000">
                  <a:srgbClr val="DEDFDD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3392478">
              <a:off x="1420977" y="1680105"/>
              <a:ext cx="365626" cy="94716"/>
            </a:xfrm>
            <a:prstGeom prst="ellipse">
              <a:avLst/>
            </a:prstGeom>
            <a:gradFill>
              <a:gsLst>
                <a:gs pos="0">
                  <a:srgbClr val="2F3336">
                    <a:alpha val="22293"/>
                  </a:srgbClr>
                </a:gs>
                <a:gs pos="14286">
                  <a:srgbClr val="2F3336">
                    <a:alpha val="20692"/>
                  </a:srgbClr>
                </a:gs>
                <a:gs pos="28571">
                  <a:srgbClr val="2F3336">
                    <a:alpha val="16473"/>
                  </a:srgbClr>
                </a:gs>
                <a:gs pos="42857">
                  <a:srgbClr val="2F3336">
                    <a:alpha val="11136"/>
                  </a:srgbClr>
                </a:gs>
                <a:gs pos="57143">
                  <a:srgbClr val="2F3336">
                    <a:alpha val="6333"/>
                  </a:srgbClr>
                </a:gs>
                <a:gs pos="71429">
                  <a:srgbClr val="2F3336">
                    <a:alpha val="3016"/>
                  </a:srgbClr>
                </a:gs>
                <a:gs pos="85714">
                  <a:srgbClr val="2F3336">
                    <a:alpha val="1204"/>
                  </a:srgbClr>
                </a:gs>
                <a:gs pos="100000">
                  <a:srgbClr val="2F3336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10783478">
              <a:off x="459180" y="941040"/>
              <a:ext cx="633814" cy="216567"/>
            </a:xfrm>
            <a:prstGeom prst="ellipse">
              <a:avLst/>
            </a:prstGeom>
            <a:gradFill>
              <a:gsLst>
                <a:gs pos="0">
                  <a:srgbClr val="000000">
                    <a:alpha val="32958"/>
                  </a:srgbClr>
                </a:gs>
                <a:gs pos="14286">
                  <a:srgbClr val="000000">
                    <a:alpha val="30754"/>
                  </a:srgbClr>
                </a:gs>
                <a:gs pos="28571">
                  <a:srgbClr val="000000">
                    <a:alpha val="24825"/>
                  </a:srgbClr>
                </a:gs>
                <a:gs pos="42857">
                  <a:srgbClr val="000000">
                    <a:alpha val="17070"/>
                  </a:srgbClr>
                </a:gs>
                <a:gs pos="57143">
                  <a:srgbClr val="000000">
                    <a:alpha val="9851"/>
                  </a:srgbClr>
                </a:gs>
                <a:gs pos="71429">
                  <a:srgbClr val="000000">
                    <a:alpha val="4739"/>
                  </a:srgbClr>
                </a:gs>
                <a:gs pos="85714">
                  <a:srgbClr val="000000">
                    <a:alpha val="1901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5737847">
              <a:off x="1034880" y="542344"/>
              <a:ext cx="337132" cy="334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-10694612">
              <a:off x="2362011" y="147387"/>
              <a:ext cx="56765" cy="52633"/>
            </a:xfrm>
            <a:prstGeom prst="ellipse">
              <a:avLst/>
            </a:prstGeom>
            <a:gradFill>
              <a:gsLst>
                <a:gs pos="0">
                  <a:srgbClr val="FFFFFF">
                    <a:alpha val="18009"/>
                  </a:srgbClr>
                </a:gs>
                <a:gs pos="14286">
                  <a:srgbClr val="FFFFFF">
                    <a:alpha val="16682"/>
                  </a:srgbClr>
                </a:gs>
                <a:gs pos="28571">
                  <a:srgbClr val="FFFFFF">
                    <a:alpha val="13212"/>
                  </a:srgbClr>
                </a:gs>
                <a:gs pos="42857">
                  <a:srgbClr val="FFFFFF">
                    <a:alpha val="8876"/>
                  </a:srgbClr>
                </a:gs>
                <a:gs pos="57143">
                  <a:srgbClr val="FFFFFF">
                    <a:alpha val="5020"/>
                  </a:srgbClr>
                </a:gs>
                <a:gs pos="71429">
                  <a:srgbClr val="FFFFFF">
                    <a:alpha val="2382"/>
                  </a:srgbClr>
                </a:gs>
                <a:gs pos="85714">
                  <a:srgbClr val="FFFFFF">
                    <a:alpha val="949"/>
                  </a:srgbClr>
                </a:gs>
                <a:gs pos="100000">
                  <a:srgbClr val="FFFFFF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3387448">
              <a:off x="138613" y="1101211"/>
              <a:ext cx="515368" cy="278785"/>
            </a:xfrm>
            <a:prstGeom prst="ellipse">
              <a:avLst/>
            </a:prstGeom>
            <a:gradFill>
              <a:gsLst>
                <a:gs pos="0">
                  <a:srgbClr val="483E39">
                    <a:alpha val="32661"/>
                  </a:srgbClr>
                </a:gs>
                <a:gs pos="14286">
                  <a:srgbClr val="483E39">
                    <a:alpha val="30472"/>
                  </a:srgbClr>
                </a:gs>
                <a:gs pos="28571">
                  <a:srgbClr val="483E39">
                    <a:alpha val="24587"/>
                  </a:srgbClr>
                </a:gs>
                <a:gs pos="42857">
                  <a:srgbClr val="483E39">
                    <a:alpha val="16898"/>
                  </a:srgbClr>
                </a:gs>
                <a:gs pos="57143">
                  <a:srgbClr val="483E39">
                    <a:alpha val="9748"/>
                  </a:srgbClr>
                </a:gs>
                <a:gs pos="71429">
                  <a:srgbClr val="483E39">
                    <a:alpha val="4687"/>
                  </a:srgbClr>
                </a:gs>
                <a:gs pos="85714">
                  <a:srgbClr val="483E39">
                    <a:alpha val="1881"/>
                  </a:srgbClr>
                </a:gs>
                <a:gs pos="100000">
                  <a:srgbClr val="483E39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-8356627">
              <a:off x="3331709" y="1010117"/>
              <a:ext cx="371870" cy="338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10016500">
              <a:off x="2807224" y="668340"/>
              <a:ext cx="272128" cy="975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6444999">
              <a:off x="3513345" y="878720"/>
              <a:ext cx="96162" cy="331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-10731589">
              <a:off x="1482471" y="1083258"/>
              <a:ext cx="766711" cy="336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10772063">
              <a:off x="875648" y="194920"/>
              <a:ext cx="541977" cy="385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-8473015">
              <a:off x="2339239" y="533418"/>
              <a:ext cx="385560" cy="406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5501414">
              <a:off x="2792394" y="545966"/>
              <a:ext cx="182817" cy="303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6677890">
              <a:off x="1114878" y="1215274"/>
              <a:ext cx="208343" cy="308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-8242257">
              <a:off x="2578966" y="881825"/>
              <a:ext cx="182776" cy="42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4173104">
              <a:off x="3021572" y="980964"/>
              <a:ext cx="689193" cy="977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5874045">
              <a:off x="1263268" y="535556"/>
              <a:ext cx="205130" cy="360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-8186496">
              <a:off x="2878999" y="807229"/>
              <a:ext cx="721164" cy="1445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10741545">
              <a:off x="1470039" y="506384"/>
              <a:ext cx="434254" cy="310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10404245">
              <a:off x="247752" y="958887"/>
              <a:ext cx="648227" cy="1794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3632792">
              <a:off x="1662659" y="824577"/>
              <a:ext cx="484327" cy="31027"/>
            </a:xfrm>
            <a:prstGeom prst="ellipse">
              <a:avLst/>
            </a:prstGeom>
            <a:gradFill>
              <a:gsLst>
                <a:gs pos="0">
                  <a:srgbClr val="000000">
                    <a:alpha val="23606"/>
                  </a:srgbClr>
                </a:gs>
                <a:gs pos="14286">
                  <a:srgbClr val="000000">
                    <a:alpha val="21924"/>
                  </a:srgbClr>
                </a:gs>
                <a:gs pos="28571">
                  <a:srgbClr val="000000">
                    <a:alpha val="17483"/>
                  </a:srgbClr>
                </a:gs>
                <a:gs pos="42857">
                  <a:srgbClr val="000000">
                    <a:alpha val="11842"/>
                  </a:srgbClr>
                </a:gs>
                <a:gs pos="57143">
                  <a:srgbClr val="000000">
                    <a:alpha val="6746"/>
                  </a:srgbClr>
                </a:gs>
                <a:gs pos="71429">
                  <a:srgbClr val="000000">
                    <a:alpha val="3216"/>
                  </a:srgbClr>
                </a:gs>
                <a:gs pos="85714">
                  <a:srgbClr val="000000">
                    <a:alpha val="1284"/>
                  </a:srgbClr>
                </a:gs>
                <a:gs pos="100000">
                  <a:srgbClr val="000000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5836654">
              <a:off x="2873200" y="871642"/>
              <a:ext cx="202322" cy="310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9242596">
              <a:off x="2494405" y="242238"/>
              <a:ext cx="255927" cy="505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5349652">
              <a:off x="3151550" y="851300"/>
              <a:ext cx="274270" cy="33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5306284">
              <a:off x="2269704" y="688204"/>
              <a:ext cx="212311" cy="327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10678436">
              <a:off x="504736" y="818658"/>
              <a:ext cx="604629" cy="134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5480389">
              <a:off x="201453" y="204330"/>
              <a:ext cx="336008" cy="435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-10709540">
              <a:off x="270678" y="999099"/>
              <a:ext cx="827654" cy="31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-10745369">
              <a:off x="1412801" y="506980"/>
              <a:ext cx="762284" cy="321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4046431">
              <a:off x="1065455" y="1201396"/>
              <a:ext cx="253894" cy="420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8581855">
              <a:off x="751557" y="995877"/>
              <a:ext cx="282849" cy="105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365426">
              <a:off x="1798261" y="192516"/>
              <a:ext cx="566076" cy="441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9366503">
              <a:off x="3258134" y="681968"/>
              <a:ext cx="258802" cy="366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5334059">
              <a:off x="-35817" y="490917"/>
              <a:ext cx="200766" cy="368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-10249386">
              <a:off x="3503231" y="1034520"/>
              <a:ext cx="101409" cy="34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4178452">
              <a:off x="279847" y="937514"/>
              <a:ext cx="502572" cy="418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-10289141">
              <a:off x="762128" y="599585"/>
              <a:ext cx="585400" cy="249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10"/>
                  </a:srgbClr>
                </a:gs>
                <a:gs pos="14286">
                  <a:srgbClr val="000000">
                    <a:alpha val="30709"/>
                  </a:srgbClr>
                </a:gs>
                <a:gs pos="28571">
                  <a:srgbClr val="000000">
                    <a:alpha val="24787"/>
                  </a:srgbClr>
                </a:gs>
                <a:gs pos="42857">
                  <a:srgbClr val="000000">
                    <a:alpha val="17042"/>
                  </a:srgbClr>
                </a:gs>
                <a:gs pos="57143">
                  <a:srgbClr val="000000">
                    <a:alpha val="9835"/>
                  </a:srgbClr>
                </a:gs>
                <a:gs pos="71429">
                  <a:srgbClr val="000000">
                    <a:alpha val="4730"/>
                  </a:srgbClr>
                </a:gs>
                <a:gs pos="85714">
                  <a:srgbClr val="000000">
                    <a:alpha val="1898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5327618">
              <a:off x="2312340" y="866840"/>
              <a:ext cx="239362" cy="361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-10747766">
              <a:off x="3385269" y="489282"/>
              <a:ext cx="160850" cy="413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5174078">
              <a:off x="712192" y="1653680"/>
              <a:ext cx="158773" cy="94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5400301">
              <a:off x="1103529" y="678339"/>
              <a:ext cx="55503" cy="55462"/>
            </a:xfrm>
            <a:prstGeom prst="ellipse">
              <a:avLst/>
            </a:prstGeom>
            <a:gradFill>
              <a:gsLst>
                <a:gs pos="0">
                  <a:srgbClr val="CECECD">
                    <a:alpha val="17128"/>
                  </a:srgbClr>
                </a:gs>
                <a:gs pos="14286">
                  <a:srgbClr val="CECECD">
                    <a:alpha val="15859"/>
                  </a:srgbClr>
                </a:gs>
                <a:gs pos="28571">
                  <a:srgbClr val="CECECD">
                    <a:alpha val="12547"/>
                  </a:srgbClr>
                </a:gs>
                <a:gs pos="42857">
                  <a:srgbClr val="CECECD">
                    <a:alpha val="8418"/>
                  </a:srgbClr>
                </a:gs>
                <a:gs pos="57143">
                  <a:srgbClr val="CECECD">
                    <a:alpha val="4756"/>
                  </a:srgbClr>
                </a:gs>
                <a:gs pos="71429">
                  <a:srgbClr val="CECECD">
                    <a:alpha val="2255"/>
                  </a:srgbClr>
                </a:gs>
                <a:gs pos="85714">
                  <a:srgbClr val="CECECD">
                    <a:alpha val="898"/>
                  </a:srgbClr>
                </a:gs>
                <a:gs pos="100000">
                  <a:srgbClr val="CECECD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5670330">
              <a:off x="644926" y="182963"/>
              <a:ext cx="519582" cy="560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-9074368">
              <a:off x="785426" y="450557"/>
              <a:ext cx="271193" cy="188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9047790">
              <a:off x="1683838" y="884544"/>
              <a:ext cx="544456" cy="579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5071900">
              <a:off x="1498681" y="1705119"/>
              <a:ext cx="226337" cy="398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10603901">
              <a:off x="134022" y="1102559"/>
              <a:ext cx="518070" cy="1632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5547458">
              <a:off x="201944" y="206852"/>
              <a:ext cx="334956" cy="434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6691045">
              <a:off x="2948997" y="473834"/>
              <a:ext cx="806608" cy="1552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5426772">
              <a:off x="1946095" y="206081"/>
              <a:ext cx="318904" cy="453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10705172">
              <a:off x="910164" y="163059"/>
              <a:ext cx="61809" cy="56968"/>
            </a:xfrm>
            <a:prstGeom prst="ellipse">
              <a:avLst/>
            </a:prstGeom>
            <a:gradFill>
              <a:gsLst>
                <a:gs pos="0">
                  <a:srgbClr val="CED3CE">
                    <a:alpha val="16729"/>
                  </a:srgbClr>
                </a:gs>
                <a:gs pos="14286">
                  <a:srgbClr val="CED3CE">
                    <a:alpha val="15486"/>
                  </a:srgbClr>
                </a:gs>
                <a:gs pos="28571">
                  <a:srgbClr val="CED3CE">
                    <a:alpha val="12247"/>
                  </a:srgbClr>
                </a:gs>
                <a:gs pos="42857">
                  <a:srgbClr val="CED3CE">
                    <a:alpha val="8212"/>
                  </a:srgbClr>
                </a:gs>
                <a:gs pos="57143">
                  <a:srgbClr val="CED3CE">
                    <a:alpha val="4637"/>
                  </a:srgbClr>
                </a:gs>
                <a:gs pos="71429">
                  <a:srgbClr val="CED3CE">
                    <a:alpha val="2198"/>
                  </a:srgbClr>
                </a:gs>
                <a:gs pos="85714">
                  <a:srgbClr val="CED3CE">
                    <a:alpha val="875"/>
                  </a:srgbClr>
                </a:gs>
                <a:gs pos="100000">
                  <a:srgbClr val="CED3CE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8388710">
              <a:off x="2113464" y="874849"/>
              <a:ext cx="331188" cy="502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-8783848">
              <a:off x="886541" y="1677720"/>
              <a:ext cx="385348" cy="1174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10719826">
              <a:off x="1826625" y="912198"/>
              <a:ext cx="62486" cy="58142"/>
            </a:xfrm>
            <a:prstGeom prst="ellipse">
              <a:avLst/>
            </a:prstGeom>
            <a:gradFill>
              <a:gsLst>
                <a:gs pos="0">
                  <a:srgbClr val="E4E4E3">
                    <a:alpha val="16488"/>
                  </a:srgbClr>
                </a:gs>
                <a:gs pos="14286">
                  <a:srgbClr val="E4E4E3">
                    <a:alpha val="15262"/>
                  </a:srgbClr>
                </a:gs>
                <a:gs pos="28571">
                  <a:srgbClr val="E4E4E3">
                    <a:alpha val="12066"/>
                  </a:srgbClr>
                </a:gs>
                <a:gs pos="42857">
                  <a:srgbClr val="E4E4E3">
                    <a:alpha val="8088"/>
                  </a:srgbClr>
                </a:gs>
                <a:gs pos="57143">
                  <a:srgbClr val="E4E4E3">
                    <a:alpha val="4566"/>
                  </a:srgbClr>
                </a:gs>
                <a:gs pos="71429">
                  <a:srgbClr val="E4E4E3">
                    <a:alpha val="2164"/>
                  </a:srgbClr>
                </a:gs>
                <a:gs pos="85714">
                  <a:srgbClr val="E4E4E3">
                    <a:alpha val="861"/>
                  </a:srgbClr>
                </a:gs>
                <a:gs pos="100000">
                  <a:srgbClr val="E4E4E3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-9312037">
              <a:off x="2778404" y="724173"/>
              <a:ext cx="339324" cy="397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5426317">
              <a:off x="2628803" y="579817"/>
              <a:ext cx="796333" cy="93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-10760936">
              <a:off x="1661018" y="682972"/>
              <a:ext cx="683134" cy="270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5713603">
              <a:off x="1167136" y="195714"/>
              <a:ext cx="182928" cy="441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5399528">
              <a:off x="1149787" y="1016167"/>
              <a:ext cx="57850" cy="57801"/>
            </a:xfrm>
            <a:prstGeom prst="ellipse">
              <a:avLst/>
            </a:prstGeom>
            <a:gradFill>
              <a:gsLst>
                <a:gs pos="0">
                  <a:srgbClr val="C4C4C2">
                    <a:alpha val="16517"/>
                  </a:srgbClr>
                </a:gs>
                <a:gs pos="14286">
                  <a:srgbClr val="C4C4C2">
                    <a:alpha val="15289"/>
                  </a:srgbClr>
                </a:gs>
                <a:gs pos="28571">
                  <a:srgbClr val="C4C4C2">
                    <a:alpha val="12088"/>
                  </a:srgbClr>
                </a:gs>
                <a:gs pos="42857">
                  <a:srgbClr val="C4C4C2">
                    <a:alpha val="8103"/>
                  </a:srgbClr>
                </a:gs>
                <a:gs pos="57143">
                  <a:srgbClr val="C4C4C2">
                    <a:alpha val="4574"/>
                  </a:srgbClr>
                </a:gs>
                <a:gs pos="71429">
                  <a:srgbClr val="C4C4C2">
                    <a:alpha val="2168"/>
                  </a:srgbClr>
                </a:gs>
                <a:gs pos="85714">
                  <a:srgbClr val="C4C4C2">
                    <a:alpha val="863"/>
                  </a:srgbClr>
                </a:gs>
                <a:gs pos="100000">
                  <a:srgbClr val="C4C4C2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5267149">
              <a:off x="2527311" y="859244"/>
              <a:ext cx="251157" cy="385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-10795901">
              <a:off x="2108320" y="742294"/>
              <a:ext cx="539498" cy="32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4960099">
              <a:off x="2561334" y="909287"/>
              <a:ext cx="459833" cy="358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-10794012">
              <a:off x="911294" y="499554"/>
              <a:ext cx="678414" cy="375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10650273">
              <a:off x="2602641" y="1069120"/>
              <a:ext cx="885617" cy="312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-10798295">
              <a:off x="3217444" y="559406"/>
              <a:ext cx="59354" cy="59338"/>
            </a:xfrm>
            <a:prstGeom prst="ellipse">
              <a:avLst/>
            </a:prstGeom>
            <a:gradFill>
              <a:gsLst>
                <a:gs pos="0">
                  <a:srgbClr val="FCFBF9">
                    <a:alpha val="16094"/>
                  </a:srgbClr>
                </a:gs>
                <a:gs pos="14286">
                  <a:srgbClr val="FCFBF9">
                    <a:alpha val="14895"/>
                  </a:srgbClr>
                </a:gs>
                <a:gs pos="28571">
                  <a:srgbClr val="FCFBF9">
                    <a:alpha val="11770"/>
                  </a:srgbClr>
                </a:gs>
                <a:gs pos="42857">
                  <a:srgbClr val="FCFBF9">
                    <a:alpha val="7886"/>
                  </a:srgbClr>
                </a:gs>
                <a:gs pos="57143">
                  <a:srgbClr val="FCFBF9">
                    <a:alpha val="4449"/>
                  </a:srgbClr>
                </a:gs>
                <a:gs pos="71429">
                  <a:srgbClr val="FCFBF9">
                    <a:alpha val="2108"/>
                  </a:srgbClr>
                </a:gs>
                <a:gs pos="85714">
                  <a:srgbClr val="FCFBF9">
                    <a:alpha val="839"/>
                  </a:srgbClr>
                </a:gs>
                <a:gs pos="100000">
                  <a:srgbClr val="FCFBF9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-10793047">
              <a:off x="1635151" y="719016"/>
              <a:ext cx="60889" cy="59611"/>
            </a:xfrm>
            <a:prstGeom prst="ellipse">
              <a:avLst/>
            </a:prstGeom>
            <a:gradFill>
              <a:gsLst>
                <a:gs pos="0">
                  <a:srgbClr val="BCBBBC">
                    <a:alpha val="12582"/>
                  </a:srgbClr>
                </a:gs>
                <a:gs pos="14286">
                  <a:srgbClr val="BCBBBC">
                    <a:alpha val="11626"/>
                  </a:srgbClr>
                </a:gs>
                <a:gs pos="28571">
                  <a:srgbClr val="BCBBBC">
                    <a:alpha val="9150"/>
                  </a:srgbClr>
                </a:gs>
                <a:gs pos="42857">
                  <a:srgbClr val="BCBBBC">
                    <a:alpha val="6100"/>
                  </a:srgbClr>
                </a:gs>
                <a:gs pos="57143">
                  <a:srgbClr val="BCBBBC">
                    <a:alpha val="3428"/>
                  </a:srgbClr>
                </a:gs>
                <a:gs pos="71429">
                  <a:srgbClr val="BCBBBC">
                    <a:alpha val="1619"/>
                  </a:srgbClr>
                </a:gs>
                <a:gs pos="85714">
                  <a:srgbClr val="BCBBBC">
                    <a:alpha val="644"/>
                  </a:srgbClr>
                </a:gs>
                <a:gs pos="100000">
                  <a:srgbClr val="BCBBBC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5403261">
              <a:off x="2190815" y="1071582"/>
              <a:ext cx="63633" cy="63526"/>
            </a:xfrm>
            <a:prstGeom prst="ellipse">
              <a:avLst/>
            </a:prstGeom>
            <a:gradFill>
              <a:gsLst>
                <a:gs pos="0">
                  <a:srgbClr val="F6F5ED">
                    <a:alpha val="16223"/>
                  </a:srgbClr>
                </a:gs>
                <a:gs pos="14286">
                  <a:srgbClr val="F6F5ED">
                    <a:alpha val="15015"/>
                  </a:srgbClr>
                </a:gs>
                <a:gs pos="28571">
                  <a:srgbClr val="F6F5ED">
                    <a:alpha val="11867"/>
                  </a:srgbClr>
                </a:gs>
                <a:gs pos="42857">
                  <a:srgbClr val="F6F5ED">
                    <a:alpha val="7952"/>
                  </a:srgbClr>
                </a:gs>
                <a:gs pos="57143">
                  <a:srgbClr val="F6F5ED">
                    <a:alpha val="4487"/>
                  </a:srgbClr>
                </a:gs>
                <a:gs pos="71429">
                  <a:srgbClr val="F6F5ED">
                    <a:alpha val="2126"/>
                  </a:srgbClr>
                </a:gs>
                <a:gs pos="85714">
                  <a:srgbClr val="F6F5ED">
                    <a:alpha val="846"/>
                  </a:srgbClr>
                </a:gs>
                <a:gs pos="100000">
                  <a:srgbClr val="F6F5ED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-10697599">
              <a:off x="1169654" y="1189958"/>
              <a:ext cx="640465" cy="326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-9187489">
              <a:off x="-26045" y="598502"/>
              <a:ext cx="352288" cy="242678"/>
            </a:xfrm>
            <a:prstGeom prst="ellipse">
              <a:avLst/>
            </a:prstGeom>
            <a:gradFill>
              <a:gsLst>
                <a:gs pos="0">
                  <a:srgbClr val="000000">
                    <a:alpha val="16925"/>
                  </a:srgbClr>
                </a:gs>
                <a:gs pos="14286">
                  <a:srgbClr val="000000">
                    <a:alpha val="15670"/>
                  </a:srgbClr>
                </a:gs>
                <a:gs pos="28571">
                  <a:srgbClr val="000000">
                    <a:alpha val="12395"/>
                  </a:srgbClr>
                </a:gs>
                <a:gs pos="42857">
                  <a:srgbClr val="000000">
                    <a:alpha val="8314"/>
                  </a:srgbClr>
                </a:gs>
                <a:gs pos="57143">
                  <a:srgbClr val="000000">
                    <a:alpha val="4696"/>
                  </a:srgbClr>
                </a:gs>
                <a:gs pos="71429">
                  <a:srgbClr val="000000">
                    <a:alpha val="2226"/>
                  </a:srgbClr>
                </a:gs>
                <a:gs pos="85714">
                  <a:srgbClr val="000000">
                    <a:alpha val="886"/>
                  </a:srgbClr>
                </a:gs>
                <a:gs pos="100000">
                  <a:srgbClr val="000000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10387184">
              <a:off x="3112308" y="830385"/>
              <a:ext cx="616430" cy="303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5411597">
              <a:off x="1435961" y="886402"/>
              <a:ext cx="64210" cy="59378"/>
            </a:xfrm>
            <a:prstGeom prst="ellipse">
              <a:avLst/>
            </a:prstGeom>
            <a:gradFill>
              <a:gsLst>
                <a:gs pos="0">
                  <a:srgbClr val="D0CEC9">
                    <a:alpha val="16102"/>
                  </a:srgbClr>
                </a:gs>
                <a:gs pos="14286">
                  <a:srgbClr val="D0CEC9">
                    <a:alpha val="14902"/>
                  </a:srgbClr>
                </a:gs>
                <a:gs pos="28571">
                  <a:srgbClr val="D0CEC9">
                    <a:alpha val="11776"/>
                  </a:srgbClr>
                </a:gs>
                <a:gs pos="42857">
                  <a:srgbClr val="D0CEC9">
                    <a:alpha val="7890"/>
                  </a:srgbClr>
                </a:gs>
                <a:gs pos="57143">
                  <a:srgbClr val="D0CEC9">
                    <a:alpha val="4452"/>
                  </a:srgbClr>
                </a:gs>
                <a:gs pos="71429">
                  <a:srgbClr val="D0CEC9">
                    <a:alpha val="2109"/>
                  </a:srgbClr>
                </a:gs>
                <a:gs pos="85714">
                  <a:srgbClr val="D0CEC9">
                    <a:alpha val="839"/>
                  </a:srgbClr>
                </a:gs>
                <a:gs pos="100000">
                  <a:srgbClr val="D0CEC9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5806913">
              <a:off x="650460" y="667706"/>
              <a:ext cx="538723" cy="39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5328778">
              <a:off x="2466891" y="696526"/>
              <a:ext cx="239723" cy="333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4879966">
              <a:off x="1697329" y="1031965"/>
              <a:ext cx="513629" cy="109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5474478">
              <a:off x="2137172" y="533176"/>
              <a:ext cx="297780" cy="248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8672109">
              <a:off x="405355" y="220876"/>
              <a:ext cx="259691" cy="580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-10742456">
              <a:off x="1376285" y="312532"/>
              <a:ext cx="728327" cy="400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4191449">
              <a:off x="2743368" y="717317"/>
              <a:ext cx="585845" cy="83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-10738800">
              <a:off x="287676" y="714633"/>
              <a:ext cx="643799" cy="409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-10716454">
              <a:off x="-121316" y="709353"/>
              <a:ext cx="685825" cy="28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6079507">
              <a:off x="42867" y="959750"/>
              <a:ext cx="334782" cy="1179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10792766">
              <a:off x="619004" y="819844"/>
              <a:ext cx="61288" cy="61046"/>
            </a:xfrm>
            <a:prstGeom prst="ellipse">
              <a:avLst/>
            </a:prstGeom>
            <a:gradFill>
              <a:gsLst>
                <a:gs pos="0">
                  <a:srgbClr val="A2A5A7">
                    <a:alpha val="10167"/>
                  </a:srgbClr>
                </a:gs>
                <a:gs pos="14286">
                  <a:srgbClr val="A2A5A7">
                    <a:alpha val="9385"/>
                  </a:srgbClr>
                </a:gs>
                <a:gs pos="28571">
                  <a:srgbClr val="A2A5A7">
                    <a:alpha val="7366"/>
                  </a:srgbClr>
                </a:gs>
                <a:gs pos="42857">
                  <a:srgbClr val="A2A5A7">
                    <a:alpha val="4895"/>
                  </a:srgbClr>
                </a:gs>
                <a:gs pos="57143">
                  <a:srgbClr val="A2A5A7">
                    <a:alpha val="2743"/>
                  </a:srgbClr>
                </a:gs>
                <a:gs pos="71429">
                  <a:srgbClr val="A2A5A7">
                    <a:alpha val="1293"/>
                  </a:srgbClr>
                </a:gs>
                <a:gs pos="85714">
                  <a:srgbClr val="A2A5A7">
                    <a:alpha val="513"/>
                  </a:srgbClr>
                </a:gs>
                <a:gs pos="100000">
                  <a:srgbClr val="A2A5A7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-10777104">
              <a:off x="383225" y="673864"/>
              <a:ext cx="65456" cy="61735"/>
            </a:xfrm>
            <a:prstGeom prst="ellipse">
              <a:avLst/>
            </a:prstGeom>
            <a:gradFill>
              <a:gsLst>
                <a:gs pos="0">
                  <a:srgbClr val="A6A4A3">
                    <a:alpha val="10109"/>
                  </a:srgbClr>
                </a:gs>
                <a:gs pos="14286">
                  <a:srgbClr val="A6A4A3">
                    <a:alpha val="9330"/>
                  </a:srgbClr>
                </a:gs>
                <a:gs pos="28571">
                  <a:srgbClr val="A6A4A3">
                    <a:alpha val="7323"/>
                  </a:srgbClr>
                </a:gs>
                <a:gs pos="42857">
                  <a:srgbClr val="A6A4A3">
                    <a:alpha val="4866"/>
                  </a:srgbClr>
                </a:gs>
                <a:gs pos="57143">
                  <a:srgbClr val="A6A4A3">
                    <a:alpha val="2726"/>
                  </a:srgbClr>
                </a:gs>
                <a:gs pos="71429">
                  <a:srgbClr val="A6A4A3">
                    <a:alpha val="1286"/>
                  </a:srgbClr>
                </a:gs>
                <a:gs pos="85714">
                  <a:srgbClr val="A6A4A3">
                    <a:alpha val="510"/>
                  </a:srgbClr>
                </a:gs>
                <a:gs pos="100000">
                  <a:srgbClr val="A6A4A3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5405524">
              <a:off x="1973539" y="929841"/>
              <a:ext cx="66030" cy="65885"/>
            </a:xfrm>
            <a:prstGeom prst="ellipse">
              <a:avLst/>
            </a:prstGeom>
            <a:gradFill>
              <a:gsLst>
                <a:gs pos="0">
                  <a:srgbClr val="EAEBEA">
                    <a:alpha val="15599"/>
                  </a:srgbClr>
                </a:gs>
                <a:gs pos="14286">
                  <a:srgbClr val="EAEBEA">
                    <a:alpha val="14433"/>
                  </a:srgbClr>
                </a:gs>
                <a:gs pos="28571">
                  <a:srgbClr val="EAEBEA">
                    <a:alpha val="11399"/>
                  </a:srgbClr>
                </a:gs>
                <a:gs pos="42857">
                  <a:srgbClr val="EAEBEA">
                    <a:alpha val="7631"/>
                  </a:srgbClr>
                </a:gs>
                <a:gs pos="57143">
                  <a:srgbClr val="EAEBEA">
                    <a:alpha val="4303"/>
                  </a:srgbClr>
                </a:gs>
                <a:gs pos="71429">
                  <a:srgbClr val="EAEBEA">
                    <a:alpha val="2038"/>
                  </a:srgbClr>
                </a:gs>
                <a:gs pos="85714">
                  <a:srgbClr val="EAEBEA">
                    <a:alpha val="811"/>
                  </a:srgbClr>
                </a:gs>
                <a:gs pos="100000">
                  <a:srgbClr val="EAEBEA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-10640838">
              <a:off x="1924947" y="669271"/>
              <a:ext cx="637399" cy="108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5110904">
              <a:off x="1743009" y="1058427"/>
              <a:ext cx="166110" cy="328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10795925">
              <a:off x="512105" y="673831"/>
              <a:ext cx="66147" cy="61595"/>
            </a:xfrm>
            <a:prstGeom prst="ellipse">
              <a:avLst/>
            </a:prstGeom>
            <a:gradFill>
              <a:gsLst>
                <a:gs pos="0">
                  <a:srgbClr val="B0AEA6">
                    <a:alpha val="10026"/>
                  </a:srgbClr>
                </a:gs>
                <a:gs pos="14286">
                  <a:srgbClr val="B0AEA6">
                    <a:alpha val="9254"/>
                  </a:srgbClr>
                </a:gs>
                <a:gs pos="28571">
                  <a:srgbClr val="B0AEA6">
                    <a:alpha val="7263"/>
                  </a:srgbClr>
                </a:gs>
                <a:gs pos="42857">
                  <a:srgbClr val="B0AEA6">
                    <a:alpha val="4825"/>
                  </a:srgbClr>
                </a:gs>
                <a:gs pos="57143">
                  <a:srgbClr val="B0AEA6">
                    <a:alpha val="2703"/>
                  </a:srgbClr>
                </a:gs>
                <a:gs pos="71429">
                  <a:srgbClr val="B0AEA6">
                    <a:alpha val="1275"/>
                  </a:srgbClr>
                </a:gs>
                <a:gs pos="85714">
                  <a:srgbClr val="B0AEA6">
                    <a:alpha val="506"/>
                  </a:srgbClr>
                </a:gs>
                <a:gs pos="100000">
                  <a:srgbClr val="B0AEA6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5954494">
              <a:off x="354210" y="865027"/>
              <a:ext cx="162473" cy="218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-10754955">
              <a:off x="-35984" y="154751"/>
              <a:ext cx="847738" cy="359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-9301064">
              <a:off x="273054" y="1625179"/>
              <a:ext cx="341648" cy="848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10795733">
              <a:off x="2433668" y="159280"/>
              <a:ext cx="485136" cy="474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10547801">
              <a:off x="3034194" y="607849"/>
              <a:ext cx="784952" cy="739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5104855">
              <a:off x="2550881" y="887564"/>
              <a:ext cx="569360" cy="631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10627014">
              <a:off x="2950236" y="730693"/>
              <a:ext cx="355492" cy="33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-10780463">
              <a:off x="-77460" y="792277"/>
              <a:ext cx="603599" cy="1349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-10289012">
              <a:off x="1061848" y="1640343"/>
              <a:ext cx="526906" cy="2383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9691346">
              <a:off x="509937" y="151679"/>
              <a:ext cx="208836" cy="509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5940570">
              <a:off x="532947" y="802075"/>
              <a:ext cx="297381" cy="195178"/>
            </a:xfrm>
            <a:prstGeom prst="ellipse">
              <a:avLst/>
            </a:prstGeom>
            <a:gradFill>
              <a:gsLst>
                <a:gs pos="0">
                  <a:srgbClr val="3F3D48">
                    <a:alpha val="15189"/>
                  </a:srgbClr>
                </a:gs>
                <a:gs pos="14286">
                  <a:srgbClr val="3F3D48">
                    <a:alpha val="14051"/>
                  </a:srgbClr>
                </a:gs>
                <a:gs pos="28571">
                  <a:srgbClr val="3F3D48">
                    <a:alpha val="11092"/>
                  </a:srgbClr>
                </a:gs>
                <a:gs pos="42857">
                  <a:srgbClr val="3F3D48">
                    <a:alpha val="7422"/>
                  </a:srgbClr>
                </a:gs>
                <a:gs pos="57143">
                  <a:srgbClr val="3F3D48">
                    <a:alpha val="4183"/>
                  </a:srgbClr>
                </a:gs>
                <a:gs pos="71429">
                  <a:srgbClr val="3F3D48">
                    <a:alpha val="1980"/>
                  </a:srgbClr>
                </a:gs>
                <a:gs pos="85714">
                  <a:srgbClr val="3F3D48">
                    <a:alpha val="788"/>
                  </a:srgbClr>
                </a:gs>
                <a:gs pos="100000">
                  <a:srgbClr val="3F3D48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9681679">
              <a:off x="1047096" y="162404"/>
              <a:ext cx="434571" cy="450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9448080">
              <a:off x="890494" y="182196"/>
              <a:ext cx="630586" cy="484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8739151">
              <a:off x="115148" y="1008837"/>
              <a:ext cx="419263" cy="3593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7339119">
              <a:off x="1287435" y="972836"/>
              <a:ext cx="232163" cy="195762"/>
            </a:xfrm>
            <a:prstGeom prst="ellipse">
              <a:avLst/>
            </a:prstGeom>
            <a:gradFill>
              <a:gsLst>
                <a:gs pos="0">
                  <a:srgbClr val="000000">
                    <a:alpha val="32696"/>
                  </a:srgbClr>
                </a:gs>
                <a:gs pos="14286">
                  <a:srgbClr val="000000">
                    <a:alpha val="30506"/>
                  </a:srgbClr>
                </a:gs>
                <a:gs pos="28571">
                  <a:srgbClr val="000000">
                    <a:alpha val="24616"/>
                  </a:srgbClr>
                </a:gs>
                <a:gs pos="42857">
                  <a:srgbClr val="000000">
                    <a:alpha val="16918"/>
                  </a:srgbClr>
                </a:gs>
                <a:gs pos="57143">
                  <a:srgbClr val="000000">
                    <a:alpha val="9760"/>
                  </a:srgbClr>
                </a:gs>
                <a:gs pos="71429">
                  <a:srgbClr val="000000">
                    <a:alpha val="4694"/>
                  </a:srgbClr>
                </a:gs>
                <a:gs pos="85714">
                  <a:srgbClr val="000000">
                    <a:alpha val="1883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-8717245">
              <a:off x="-75730" y="970243"/>
              <a:ext cx="510213" cy="1060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5696783">
              <a:off x="2688235" y="1047323"/>
              <a:ext cx="507635" cy="336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10710412">
              <a:off x="1159844" y="235327"/>
              <a:ext cx="259582" cy="522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9704738">
              <a:off x="257100" y="1609293"/>
              <a:ext cx="406017" cy="130104"/>
            </a:xfrm>
            <a:prstGeom prst="ellipse">
              <a:avLst/>
            </a:prstGeom>
            <a:gradFill>
              <a:gsLst>
                <a:gs pos="0">
                  <a:srgbClr val="000000">
                    <a:alpha val="32824"/>
                  </a:srgbClr>
                </a:gs>
                <a:gs pos="14286">
                  <a:srgbClr val="000000">
                    <a:alpha val="30627"/>
                  </a:srgbClr>
                </a:gs>
                <a:gs pos="28571">
                  <a:srgbClr val="000000">
                    <a:alpha val="24718"/>
                  </a:srgbClr>
                </a:gs>
                <a:gs pos="42857">
                  <a:srgbClr val="000000">
                    <a:alpha val="16992"/>
                  </a:srgbClr>
                </a:gs>
                <a:gs pos="57143">
                  <a:srgbClr val="000000">
                    <a:alpha val="9805"/>
                  </a:srgbClr>
                </a:gs>
                <a:gs pos="71429">
                  <a:srgbClr val="000000">
                    <a:alpha val="4716"/>
                  </a:srgbClr>
                </a:gs>
                <a:gs pos="85714">
                  <a:srgbClr val="000000">
                    <a:alpha val="1892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10726333">
              <a:off x="219946" y="1084555"/>
              <a:ext cx="551738" cy="2316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-10791079">
              <a:off x="1328563" y="154994"/>
              <a:ext cx="496398" cy="373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4670029">
              <a:off x="1733477" y="1018600"/>
              <a:ext cx="584382" cy="371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-9746184">
              <a:off x="1971868" y="1723213"/>
              <a:ext cx="379523" cy="280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10786106">
              <a:off x="405562" y="322703"/>
              <a:ext cx="684048" cy="54605"/>
            </a:xfrm>
            <a:prstGeom prst="ellipse">
              <a:avLst/>
            </a:prstGeom>
            <a:gradFill>
              <a:gsLst>
                <a:gs pos="0">
                  <a:srgbClr val="303B3F">
                    <a:alpha val="32968"/>
                  </a:srgbClr>
                </a:gs>
                <a:gs pos="14286">
                  <a:srgbClr val="303B3F">
                    <a:alpha val="30764"/>
                  </a:srgbClr>
                </a:gs>
                <a:gs pos="28571">
                  <a:srgbClr val="303B3F">
                    <a:alpha val="24833"/>
                  </a:srgbClr>
                </a:gs>
                <a:gs pos="42857">
                  <a:srgbClr val="303B3F">
                    <a:alpha val="17075"/>
                  </a:srgbClr>
                </a:gs>
                <a:gs pos="57143">
                  <a:srgbClr val="303B3F">
                    <a:alpha val="9855"/>
                  </a:srgbClr>
                </a:gs>
                <a:gs pos="71429">
                  <a:srgbClr val="303B3F">
                    <a:alpha val="4740"/>
                  </a:srgbClr>
                </a:gs>
                <a:gs pos="85714">
                  <a:srgbClr val="303B3F">
                    <a:alpha val="1902"/>
                  </a:srgbClr>
                </a:gs>
                <a:gs pos="100000">
                  <a:srgbClr val="303B3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5322234">
              <a:off x="2300823" y="189655"/>
              <a:ext cx="427980" cy="414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5510197">
              <a:off x="3180886" y="737426"/>
              <a:ext cx="598156" cy="34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5375887">
              <a:off x="1272525" y="708126"/>
              <a:ext cx="192353" cy="322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3344446">
              <a:off x="2587714" y="147211"/>
              <a:ext cx="120155" cy="559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10198220">
              <a:off x="268452" y="650432"/>
              <a:ext cx="651318" cy="108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-10036041">
              <a:off x="-48484" y="1091813"/>
              <a:ext cx="579834" cy="1803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10359997">
              <a:off x="1427896" y="804032"/>
              <a:ext cx="254887" cy="1901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-10774194">
              <a:off x="1954852" y="1013194"/>
              <a:ext cx="703123" cy="84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10780397">
              <a:off x="2050849" y="1020707"/>
              <a:ext cx="506412" cy="123235"/>
            </a:xfrm>
            <a:prstGeom prst="ellipse">
              <a:avLst/>
            </a:prstGeom>
            <a:gradFill>
              <a:gsLst>
                <a:gs pos="0">
                  <a:srgbClr val="2D3134">
                    <a:alpha val="32800"/>
                  </a:srgbClr>
                </a:gs>
                <a:gs pos="14286">
                  <a:srgbClr val="2D3134">
                    <a:alpha val="30605"/>
                  </a:srgbClr>
                </a:gs>
                <a:gs pos="28571">
                  <a:srgbClr val="2D3134">
                    <a:alpha val="24699"/>
                  </a:srgbClr>
                </a:gs>
                <a:gs pos="42857">
                  <a:srgbClr val="2D3134">
                    <a:alpha val="16978"/>
                  </a:srgbClr>
                </a:gs>
                <a:gs pos="57143">
                  <a:srgbClr val="2D3134">
                    <a:alpha val="9796"/>
                  </a:srgbClr>
                </a:gs>
                <a:gs pos="71429">
                  <a:srgbClr val="2D3134">
                    <a:alpha val="4711"/>
                  </a:srgbClr>
                </a:gs>
                <a:gs pos="85714">
                  <a:srgbClr val="2D3134">
                    <a:alpha val="1890"/>
                  </a:srgbClr>
                </a:gs>
                <a:gs pos="100000">
                  <a:srgbClr val="2D3134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10391486">
              <a:off x="252691" y="461678"/>
              <a:ext cx="267811" cy="1536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-10043756">
              <a:off x="754855" y="297030"/>
              <a:ext cx="686486" cy="156558"/>
            </a:xfrm>
            <a:prstGeom prst="ellipse">
              <a:avLst/>
            </a:prstGeom>
            <a:gradFill>
              <a:gsLst>
                <a:gs pos="0">
                  <a:srgbClr val="A4A8A9">
                    <a:alpha val="14655"/>
                  </a:srgbClr>
                </a:gs>
                <a:gs pos="14286">
                  <a:srgbClr val="A4A8A9">
                    <a:alpha val="13554"/>
                  </a:srgbClr>
                </a:gs>
                <a:gs pos="28571">
                  <a:srgbClr val="A4A8A9">
                    <a:alpha val="10693"/>
                  </a:srgbClr>
                </a:gs>
                <a:gs pos="42857">
                  <a:srgbClr val="A4A8A9">
                    <a:alpha val="7149"/>
                  </a:srgbClr>
                </a:gs>
                <a:gs pos="57143">
                  <a:srgbClr val="A4A8A9">
                    <a:alpha val="4027"/>
                  </a:srgbClr>
                </a:gs>
                <a:gs pos="71429">
                  <a:srgbClr val="A4A8A9">
                    <a:alpha val="1906"/>
                  </a:srgbClr>
                </a:gs>
                <a:gs pos="85714">
                  <a:srgbClr val="A4A8A9">
                    <a:alpha val="758"/>
                  </a:srgbClr>
                </a:gs>
                <a:gs pos="100000">
                  <a:srgbClr val="A4A8A9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10799022">
              <a:off x="1025696" y="282727"/>
              <a:ext cx="645683" cy="84959"/>
            </a:xfrm>
            <a:prstGeom prst="ellipse">
              <a:avLst/>
            </a:prstGeom>
            <a:gradFill>
              <a:gsLst>
                <a:gs pos="0">
                  <a:srgbClr val="878A88">
                    <a:alpha val="26350"/>
                  </a:srgbClr>
                </a:gs>
                <a:gs pos="14286">
                  <a:srgbClr val="878A88">
                    <a:alpha val="24505"/>
                  </a:srgbClr>
                </a:gs>
                <a:gs pos="28571">
                  <a:srgbClr val="878A88">
                    <a:alpha val="19608"/>
                  </a:srgbClr>
                </a:gs>
                <a:gs pos="42857">
                  <a:srgbClr val="878A88">
                    <a:alpha val="13339"/>
                  </a:srgbClr>
                </a:gs>
                <a:gs pos="57143">
                  <a:srgbClr val="878A88">
                    <a:alpha val="7626"/>
                  </a:srgbClr>
                </a:gs>
                <a:gs pos="71429">
                  <a:srgbClr val="878A88">
                    <a:alpha val="3645"/>
                  </a:srgbClr>
                </a:gs>
                <a:gs pos="85714">
                  <a:srgbClr val="878A88">
                    <a:alpha val="1458"/>
                  </a:srgbClr>
                </a:gs>
                <a:gs pos="100000">
                  <a:srgbClr val="878A88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5336408">
              <a:off x="3299445" y="676083"/>
              <a:ext cx="254585" cy="316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5171773">
              <a:off x="39751" y="1734035"/>
              <a:ext cx="409847" cy="146308"/>
            </a:xfrm>
            <a:prstGeom prst="ellipse">
              <a:avLst/>
            </a:prstGeom>
            <a:gradFill>
              <a:gsLst>
                <a:gs pos="0">
                  <a:srgbClr val="000000">
                    <a:alpha val="19814"/>
                  </a:srgbClr>
                </a:gs>
                <a:gs pos="14286">
                  <a:srgbClr val="000000">
                    <a:alpha val="18369"/>
                  </a:srgbClr>
                </a:gs>
                <a:gs pos="28571">
                  <a:srgbClr val="000000">
                    <a:alpha val="14580"/>
                  </a:srgbClr>
                </a:gs>
                <a:gs pos="42857">
                  <a:srgbClr val="000000">
                    <a:alpha val="9820"/>
                  </a:srgbClr>
                </a:gs>
                <a:gs pos="57143">
                  <a:srgbClr val="000000">
                    <a:alpha val="5567"/>
                  </a:srgbClr>
                </a:gs>
                <a:gs pos="71429">
                  <a:srgbClr val="000000">
                    <a:alpha val="2645"/>
                  </a:srgbClr>
                </a:gs>
                <a:gs pos="85714">
                  <a:srgbClr val="000000">
                    <a:alpha val="1055"/>
                  </a:srgbClr>
                </a:gs>
                <a:gs pos="100000">
                  <a:srgbClr val="000000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4668522">
              <a:off x="2751141" y="700149"/>
              <a:ext cx="194245" cy="228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5276480">
              <a:off x="3202822" y="576257"/>
              <a:ext cx="552686" cy="31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5199013">
              <a:off x="2527317" y="1065147"/>
              <a:ext cx="322824" cy="432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9519222">
              <a:off x="603169" y="191951"/>
              <a:ext cx="711135" cy="448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10605302">
              <a:off x="2737095" y="835344"/>
              <a:ext cx="477799" cy="128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5868221">
              <a:off x="2049961" y="883724"/>
              <a:ext cx="335915" cy="426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-10733002">
              <a:off x="1672021" y="484607"/>
              <a:ext cx="497618" cy="1290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-8355863">
              <a:off x="2929834" y="870411"/>
              <a:ext cx="288215" cy="420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10133971">
              <a:off x="2805896" y="668965"/>
              <a:ext cx="246158" cy="1017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9519210">
              <a:off x="1253010" y="191145"/>
              <a:ext cx="693023" cy="491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9768215">
              <a:off x="1404148" y="1760918"/>
              <a:ext cx="301972" cy="414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4019106">
              <a:off x="3149192" y="1022903"/>
              <a:ext cx="483695" cy="65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5935314">
              <a:off x="1558167" y="545971"/>
              <a:ext cx="548778" cy="515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4993482">
              <a:off x="1699619" y="201048"/>
              <a:ext cx="334235" cy="376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3140375">
              <a:off x="88186" y="197215"/>
              <a:ext cx="407456" cy="502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-10354914">
              <a:off x="-114724" y="621103"/>
              <a:ext cx="532486" cy="1151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4723485">
              <a:off x="1168690" y="714144"/>
              <a:ext cx="314669" cy="410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3855035">
              <a:off x="1669416" y="1598007"/>
              <a:ext cx="445179" cy="423411"/>
            </a:xfrm>
            <a:prstGeom prst="ellipse">
              <a:avLst/>
            </a:prstGeom>
            <a:gradFill>
              <a:gsLst>
                <a:gs pos="0">
                  <a:srgbClr val="332E32">
                    <a:alpha val="3804"/>
                  </a:srgbClr>
                </a:gs>
                <a:gs pos="14286">
                  <a:srgbClr val="332E32">
                    <a:alpha val="3501"/>
                  </a:srgbClr>
                </a:gs>
                <a:gs pos="28571">
                  <a:srgbClr val="332E32">
                    <a:alpha val="2729"/>
                  </a:srgbClr>
                </a:gs>
                <a:gs pos="42857">
                  <a:srgbClr val="332E32">
                    <a:alpha val="1799"/>
                  </a:srgbClr>
                </a:gs>
                <a:gs pos="57143">
                  <a:srgbClr val="332E32">
                    <a:alpha val="1001"/>
                  </a:srgbClr>
                </a:gs>
                <a:gs pos="71429">
                  <a:srgbClr val="332E32">
                    <a:alpha val="470"/>
                  </a:srgbClr>
                </a:gs>
                <a:gs pos="85714">
                  <a:srgbClr val="332E32">
                    <a:alpha val="186"/>
                  </a:srgbClr>
                </a:gs>
                <a:gs pos="100000">
                  <a:srgbClr val="332E32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-10784221">
              <a:off x="1344362" y="679334"/>
              <a:ext cx="663813" cy="288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-10679400">
              <a:off x="2097347" y="559800"/>
              <a:ext cx="319234" cy="172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10760598">
              <a:off x="1256152" y="249577"/>
              <a:ext cx="652761" cy="31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5514234">
              <a:off x="-11424" y="844339"/>
              <a:ext cx="232376" cy="94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10610522">
              <a:off x="2033192" y="1703616"/>
              <a:ext cx="293732" cy="626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9555276">
              <a:off x="1993418" y="1000225"/>
              <a:ext cx="586278" cy="558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5006316">
              <a:off x="623878" y="419653"/>
              <a:ext cx="547847" cy="122624"/>
            </a:xfrm>
            <a:prstGeom prst="ellipse">
              <a:avLst/>
            </a:prstGeom>
            <a:gradFill>
              <a:gsLst>
                <a:gs pos="0">
                  <a:srgbClr val="2C2800">
                    <a:alpha val="3775"/>
                  </a:srgbClr>
                </a:gs>
                <a:gs pos="14286">
                  <a:srgbClr val="2C2800">
                    <a:alpha val="3475"/>
                  </a:srgbClr>
                </a:gs>
                <a:gs pos="28571">
                  <a:srgbClr val="2C2800">
                    <a:alpha val="2709"/>
                  </a:srgbClr>
                </a:gs>
                <a:gs pos="42857">
                  <a:srgbClr val="2C2800">
                    <a:alpha val="1785"/>
                  </a:srgbClr>
                </a:gs>
                <a:gs pos="57143">
                  <a:srgbClr val="2C2800">
                    <a:alpha val="993"/>
                  </a:srgbClr>
                </a:gs>
                <a:gs pos="71429">
                  <a:srgbClr val="2C2800">
                    <a:alpha val="466"/>
                  </a:srgbClr>
                </a:gs>
                <a:gs pos="85714">
                  <a:srgbClr val="2C2800">
                    <a:alpha val="185"/>
                  </a:srgbClr>
                </a:gs>
                <a:gs pos="100000">
                  <a:srgbClr val="2C2800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5159395">
              <a:off x="530774" y="1191375"/>
              <a:ext cx="185958" cy="399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5189815">
              <a:off x="452907" y="1200405"/>
              <a:ext cx="256759" cy="220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-10343442">
              <a:off x="1098771" y="263459"/>
              <a:ext cx="455491" cy="109856"/>
            </a:xfrm>
            <a:prstGeom prst="ellipse">
              <a:avLst/>
            </a:prstGeom>
            <a:gradFill>
              <a:gsLst>
                <a:gs pos="0">
                  <a:srgbClr val="F7F8F7">
                    <a:alpha val="32968"/>
                  </a:srgbClr>
                </a:gs>
                <a:gs pos="14286">
                  <a:srgbClr val="F7F8F7">
                    <a:alpha val="30764"/>
                  </a:srgbClr>
                </a:gs>
                <a:gs pos="28571">
                  <a:srgbClr val="F7F8F7">
                    <a:alpha val="24833"/>
                  </a:srgbClr>
                </a:gs>
                <a:gs pos="42857">
                  <a:srgbClr val="F7F8F7">
                    <a:alpha val="17075"/>
                  </a:srgbClr>
                </a:gs>
                <a:gs pos="57143">
                  <a:srgbClr val="F7F8F7">
                    <a:alpha val="9855"/>
                  </a:srgbClr>
                </a:gs>
                <a:gs pos="71429">
                  <a:srgbClr val="F7F8F7">
                    <a:alpha val="4740"/>
                  </a:srgbClr>
                </a:gs>
                <a:gs pos="85714">
                  <a:srgbClr val="F7F8F7">
                    <a:alpha val="1902"/>
                  </a:srgbClr>
                </a:gs>
                <a:gs pos="100000">
                  <a:srgbClr val="F7F8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7291205">
              <a:off x="2163654" y="744481"/>
              <a:ext cx="589283" cy="451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-8147410">
              <a:off x="100334" y="653851"/>
              <a:ext cx="414201" cy="1228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5250960">
              <a:off x="-35079" y="916521"/>
              <a:ext cx="341468" cy="2430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-10538851">
              <a:off x="-66833" y="976334"/>
              <a:ext cx="425728" cy="197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5700544">
              <a:off x="1980650" y="168032"/>
              <a:ext cx="614434" cy="66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5440549">
              <a:off x="1665729" y="203449"/>
              <a:ext cx="266911" cy="444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10586998">
              <a:off x="451037" y="1614670"/>
              <a:ext cx="479407" cy="1436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5258448">
              <a:off x="1251043" y="870010"/>
              <a:ext cx="279295" cy="201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8680495">
              <a:off x="-31574" y="818919"/>
              <a:ext cx="312619" cy="599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5728512">
              <a:off x="2618077" y="557582"/>
              <a:ext cx="653792" cy="339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-10697507">
              <a:off x="1754855" y="154989"/>
              <a:ext cx="226274" cy="467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-10568117">
              <a:off x="-23097" y="1042631"/>
              <a:ext cx="382792" cy="41965"/>
            </a:xfrm>
            <a:prstGeom prst="ellipse">
              <a:avLst/>
            </a:prstGeom>
            <a:gradFill>
              <a:gsLst>
                <a:gs pos="0">
                  <a:srgbClr val="FFFFFF">
                    <a:alpha val="24636"/>
                  </a:srgbClr>
                </a:gs>
                <a:gs pos="14286">
                  <a:srgbClr val="FFFFFF">
                    <a:alpha val="22892"/>
                  </a:srgbClr>
                </a:gs>
                <a:gs pos="28571">
                  <a:srgbClr val="FFFFFF">
                    <a:alpha val="18278"/>
                  </a:srgbClr>
                </a:gs>
                <a:gs pos="42857">
                  <a:srgbClr val="FFFFFF">
                    <a:alpha val="12401"/>
                  </a:srgbClr>
                </a:gs>
                <a:gs pos="57143">
                  <a:srgbClr val="FFFFFF">
                    <a:alpha val="7074"/>
                  </a:srgbClr>
                </a:gs>
                <a:gs pos="71429">
                  <a:srgbClr val="FFFFFF">
                    <a:alpha val="3376"/>
                  </a:srgbClr>
                </a:gs>
                <a:gs pos="85714">
                  <a:srgbClr val="FFFFFF">
                    <a:alpha val="1349"/>
                  </a:srgbClr>
                </a:gs>
                <a:gs pos="100000">
                  <a:srgbClr val="FFFFFF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-10030280">
              <a:off x="209060" y="953776"/>
              <a:ext cx="449206" cy="1836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4724588">
              <a:off x="192122" y="925944"/>
              <a:ext cx="271080" cy="172784"/>
            </a:xfrm>
            <a:prstGeom prst="ellipse">
              <a:avLst/>
            </a:prstGeom>
            <a:gradFill>
              <a:gsLst>
                <a:gs pos="0">
                  <a:srgbClr val="363439">
                    <a:alpha val="31894"/>
                  </a:srgbClr>
                </a:gs>
                <a:gs pos="14286">
                  <a:srgbClr val="363439">
                    <a:alpha val="29745"/>
                  </a:srgbClr>
                </a:gs>
                <a:gs pos="28571">
                  <a:srgbClr val="363439">
                    <a:alpha val="23975"/>
                  </a:srgbClr>
                </a:gs>
                <a:gs pos="42857">
                  <a:srgbClr val="363439">
                    <a:alpha val="16456"/>
                  </a:srgbClr>
                </a:gs>
                <a:gs pos="57143">
                  <a:srgbClr val="363439">
                    <a:alpha val="9482"/>
                  </a:srgbClr>
                </a:gs>
                <a:gs pos="71429">
                  <a:srgbClr val="363439">
                    <a:alpha val="4556"/>
                  </a:srgbClr>
                </a:gs>
                <a:gs pos="85714">
                  <a:srgbClr val="363439">
                    <a:alpha val="1827"/>
                  </a:srgbClr>
                </a:gs>
                <a:gs pos="100000">
                  <a:srgbClr val="363439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10732916">
              <a:off x="-40633" y="1761027"/>
              <a:ext cx="589241" cy="974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5444563">
              <a:off x="231076" y="948564"/>
              <a:ext cx="627462" cy="344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-8996499">
              <a:off x="115972" y="1523816"/>
              <a:ext cx="290322" cy="257104"/>
            </a:xfrm>
            <a:prstGeom prst="ellipse">
              <a:avLst/>
            </a:prstGeom>
            <a:gradFill>
              <a:gsLst>
                <a:gs pos="0">
                  <a:srgbClr val="000000">
                    <a:alpha val="24670"/>
                  </a:srgbClr>
                </a:gs>
                <a:gs pos="14286">
                  <a:srgbClr val="000000">
                    <a:alpha val="22924"/>
                  </a:srgbClr>
                </a:gs>
                <a:gs pos="28571">
                  <a:srgbClr val="000000">
                    <a:alpha val="18305"/>
                  </a:srgbClr>
                </a:gs>
                <a:gs pos="42857">
                  <a:srgbClr val="000000">
                    <a:alpha val="12419"/>
                  </a:srgbClr>
                </a:gs>
                <a:gs pos="57143">
                  <a:srgbClr val="000000">
                    <a:alpha val="7084"/>
                  </a:srgbClr>
                </a:gs>
                <a:gs pos="71429">
                  <a:srgbClr val="000000">
                    <a:alpha val="3381"/>
                  </a:srgbClr>
                </a:gs>
                <a:gs pos="85714">
                  <a:srgbClr val="000000">
                    <a:alpha val="1351"/>
                  </a:srgbClr>
                </a:gs>
                <a:gs pos="100000">
                  <a:srgbClr val="000000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9933288">
              <a:off x="-113471" y="164111"/>
              <a:ext cx="541602" cy="433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5596693">
              <a:off x="2685034" y="562265"/>
              <a:ext cx="400659" cy="95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5907194">
              <a:off x="-60819" y="1629163"/>
              <a:ext cx="467741" cy="114665"/>
            </a:xfrm>
            <a:prstGeom prst="ellipse">
              <a:avLst/>
            </a:prstGeom>
            <a:gradFill>
              <a:gsLst>
                <a:gs pos="0">
                  <a:srgbClr val="000000">
                    <a:alpha val="5890"/>
                  </a:srgbClr>
                </a:gs>
                <a:gs pos="14286">
                  <a:srgbClr val="000000">
                    <a:alpha val="5426"/>
                  </a:srgbClr>
                </a:gs>
                <a:gs pos="28571">
                  <a:srgbClr val="000000">
                    <a:alpha val="4239"/>
                  </a:srgbClr>
                </a:gs>
                <a:gs pos="42857">
                  <a:srgbClr val="000000">
                    <a:alpha val="2801"/>
                  </a:srgbClr>
                </a:gs>
                <a:gs pos="57143">
                  <a:srgbClr val="000000">
                    <a:alpha val="1562"/>
                  </a:srgbClr>
                </a:gs>
                <a:gs pos="71429">
                  <a:srgbClr val="000000">
                    <a:alpha val="734"/>
                  </a:srgbClr>
                </a:gs>
                <a:gs pos="85714">
                  <a:srgbClr val="000000">
                    <a:alpha val="291"/>
                  </a:srgbClr>
                </a:gs>
                <a:gs pos="100000">
                  <a:srgbClr val="0000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-10796234">
              <a:off x="-189287" y="1643974"/>
              <a:ext cx="526546" cy="273726"/>
            </a:xfrm>
            <a:prstGeom prst="ellipse">
              <a:avLst/>
            </a:prstGeom>
            <a:gradFill>
              <a:gsLst>
                <a:gs pos="0">
                  <a:srgbClr val="000000">
                    <a:alpha val="32774"/>
                  </a:srgbClr>
                </a:gs>
                <a:gs pos="14286">
                  <a:srgbClr val="000000">
                    <a:alpha val="30580"/>
                  </a:srgbClr>
                </a:gs>
                <a:gs pos="28571">
                  <a:srgbClr val="000000">
                    <a:alpha val="24678"/>
                  </a:srgbClr>
                </a:gs>
                <a:gs pos="42857">
                  <a:srgbClr val="000000">
                    <a:alpha val="16963"/>
                  </a:srgbClr>
                </a:gs>
                <a:gs pos="57143">
                  <a:srgbClr val="000000">
                    <a:alpha val="9787"/>
                  </a:srgbClr>
                </a:gs>
                <a:gs pos="71429">
                  <a:srgbClr val="000000">
                    <a:alpha val="4707"/>
                  </a:srgbClr>
                </a:gs>
                <a:gs pos="85714">
                  <a:srgbClr val="000000">
                    <a:alpha val="1888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10570831">
              <a:off x="2442958" y="915696"/>
              <a:ext cx="829667" cy="136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4958634">
              <a:off x="2608444" y="923689"/>
              <a:ext cx="859621" cy="463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5053051">
              <a:off x="2257050" y="671270"/>
              <a:ext cx="545126" cy="344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5433854">
              <a:off x="256928" y="187288"/>
              <a:ext cx="336986" cy="396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-10617003">
              <a:off x="160064" y="1785334"/>
              <a:ext cx="626283" cy="42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-9932512">
              <a:off x="231914" y="1497045"/>
              <a:ext cx="490336" cy="2679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-10594955">
              <a:off x="127812" y="1131246"/>
              <a:ext cx="718375" cy="415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10751716">
              <a:off x="2421217" y="850224"/>
              <a:ext cx="739595" cy="369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5551648">
              <a:off x="416857" y="514627"/>
              <a:ext cx="252701" cy="343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4891098">
              <a:off x="2179595" y="1039244"/>
              <a:ext cx="682668" cy="48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-10453384">
              <a:off x="-134361" y="1736996"/>
              <a:ext cx="603732" cy="102016"/>
            </a:xfrm>
            <a:prstGeom prst="ellipse">
              <a:avLst/>
            </a:prstGeom>
            <a:gradFill>
              <a:gsLst>
                <a:gs pos="0">
                  <a:srgbClr val="000000">
                    <a:alpha val="30000"/>
                  </a:srgbClr>
                </a:gs>
                <a:gs pos="14286">
                  <a:srgbClr val="000000">
                    <a:alpha val="27951"/>
                  </a:srgbClr>
                </a:gs>
                <a:gs pos="28571">
                  <a:srgbClr val="000000">
                    <a:alpha val="22473"/>
                  </a:srgbClr>
                </a:gs>
                <a:gs pos="42857">
                  <a:srgbClr val="000000">
                    <a:alpha val="15377"/>
                  </a:srgbClr>
                </a:gs>
                <a:gs pos="57143">
                  <a:srgbClr val="000000">
                    <a:alpha val="8836"/>
                  </a:srgbClr>
                </a:gs>
                <a:gs pos="71429">
                  <a:srgbClr val="000000">
                    <a:alpha val="4238"/>
                  </a:srgbClr>
                </a:gs>
                <a:gs pos="85714">
                  <a:srgbClr val="000000">
                    <a:alpha val="1698"/>
                  </a:srgbClr>
                </a:gs>
                <a:gs pos="100000">
                  <a:srgbClr val="000000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9829513">
              <a:off x="2157178" y="824351"/>
              <a:ext cx="212418" cy="1462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2898699">
              <a:off x="1444714" y="204547"/>
              <a:ext cx="416841" cy="409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7892908">
              <a:off x="2615286" y="890146"/>
              <a:ext cx="327361" cy="55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9201529">
              <a:off x="15344" y="1685316"/>
              <a:ext cx="519251" cy="168175"/>
            </a:xfrm>
            <a:prstGeom prst="ellipse">
              <a:avLst/>
            </a:prstGeom>
            <a:gradFill>
              <a:gsLst>
                <a:gs pos="0">
                  <a:srgbClr val="000000">
                    <a:alpha val="23855"/>
                  </a:srgbClr>
                </a:gs>
                <a:gs pos="14286">
                  <a:srgbClr val="000000">
                    <a:alpha val="22158"/>
                  </a:srgbClr>
                </a:gs>
                <a:gs pos="28571">
                  <a:srgbClr val="000000">
                    <a:alpha val="17675"/>
                  </a:srgbClr>
                </a:gs>
                <a:gs pos="42857">
                  <a:srgbClr val="000000">
                    <a:alpha val="11977"/>
                  </a:srgbClr>
                </a:gs>
                <a:gs pos="57143">
                  <a:srgbClr val="000000">
                    <a:alpha val="6825"/>
                  </a:srgbClr>
                </a:gs>
                <a:gs pos="71429">
                  <a:srgbClr val="000000">
                    <a:alpha val="3255"/>
                  </a:srgbClr>
                </a:gs>
                <a:gs pos="85714">
                  <a:srgbClr val="000000">
                    <a:alpha val="1300"/>
                  </a:srgbClr>
                </a:gs>
                <a:gs pos="100000">
                  <a:srgbClr val="000000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-10478967">
              <a:off x="-24098" y="907550"/>
              <a:ext cx="630847" cy="102373"/>
            </a:xfrm>
            <a:prstGeom prst="ellipse">
              <a:avLst/>
            </a:prstGeom>
            <a:gradFill>
              <a:gsLst>
                <a:gs pos="0">
                  <a:srgbClr val="DEE3DE">
                    <a:alpha val="32949"/>
                  </a:srgbClr>
                </a:gs>
                <a:gs pos="14286">
                  <a:srgbClr val="DEE3DE">
                    <a:alpha val="30746"/>
                  </a:srgbClr>
                </a:gs>
                <a:gs pos="28571">
                  <a:srgbClr val="DEE3DE">
                    <a:alpha val="24818"/>
                  </a:srgbClr>
                </a:gs>
                <a:gs pos="42857">
                  <a:srgbClr val="DEE3DE">
                    <a:alpha val="17064"/>
                  </a:srgbClr>
                </a:gs>
                <a:gs pos="57143">
                  <a:srgbClr val="DEE3DE">
                    <a:alpha val="9848"/>
                  </a:srgbClr>
                </a:gs>
                <a:gs pos="71429">
                  <a:srgbClr val="DEE3DE">
                    <a:alpha val="4737"/>
                  </a:srgbClr>
                </a:gs>
                <a:gs pos="85714">
                  <a:srgbClr val="DEE3DE">
                    <a:alpha val="1901"/>
                  </a:srgbClr>
                </a:gs>
                <a:gs pos="100000">
                  <a:srgbClr val="DEE3D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5978578">
              <a:off x="1266077" y="1038263"/>
              <a:ext cx="345859" cy="320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-10211214">
              <a:off x="31070" y="1603143"/>
              <a:ext cx="472549" cy="874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5120810">
              <a:off x="2623923" y="209641"/>
              <a:ext cx="267774" cy="39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4368586">
              <a:off x="-231318" y="1712987"/>
              <a:ext cx="462636" cy="136776"/>
            </a:xfrm>
            <a:prstGeom prst="ellipse">
              <a:avLst/>
            </a:prstGeom>
            <a:gradFill>
              <a:gsLst>
                <a:gs pos="0">
                  <a:srgbClr val="000000">
                    <a:alpha val="32506"/>
                  </a:srgbClr>
                </a:gs>
                <a:gs pos="14286">
                  <a:srgbClr val="000000">
                    <a:alpha val="30325"/>
                  </a:srgbClr>
                </a:gs>
                <a:gs pos="28571">
                  <a:srgbClr val="000000">
                    <a:alpha val="24463"/>
                  </a:srgbClr>
                </a:gs>
                <a:gs pos="42857">
                  <a:srgbClr val="000000">
                    <a:alpha val="16808"/>
                  </a:srgbClr>
                </a:gs>
                <a:gs pos="57143">
                  <a:srgbClr val="000000">
                    <a:alpha val="9694"/>
                  </a:srgbClr>
                </a:gs>
                <a:gs pos="71429">
                  <a:srgbClr val="000000">
                    <a:alpha val="4661"/>
                  </a:srgbClr>
                </a:gs>
                <a:gs pos="85714">
                  <a:srgbClr val="000000">
                    <a:alpha val="1870"/>
                  </a:srgbClr>
                </a:gs>
                <a:gs pos="100000">
                  <a:srgbClr val="0000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5331945">
              <a:off x="-231558" y="1102713"/>
              <a:ext cx="602009" cy="300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-10566878">
              <a:off x="1163091" y="289043"/>
              <a:ext cx="582682" cy="112456"/>
            </a:xfrm>
            <a:prstGeom prst="ellipse">
              <a:avLst/>
            </a:prstGeom>
            <a:gradFill>
              <a:gsLst>
                <a:gs pos="0">
                  <a:srgbClr val="A8A9AA">
                    <a:alpha val="17312"/>
                  </a:srgbClr>
                </a:gs>
                <a:gs pos="14286">
                  <a:srgbClr val="A8A9AA">
                    <a:alpha val="16031"/>
                  </a:srgbClr>
                </a:gs>
                <a:gs pos="28571">
                  <a:srgbClr val="A8A9AA">
                    <a:alpha val="12686"/>
                  </a:srgbClr>
                </a:gs>
                <a:gs pos="42857">
                  <a:srgbClr val="A8A9AA">
                    <a:alpha val="8514"/>
                  </a:srgbClr>
                </a:gs>
                <a:gs pos="57143">
                  <a:srgbClr val="A8A9AA">
                    <a:alpha val="4811"/>
                  </a:srgbClr>
                </a:gs>
                <a:gs pos="71429">
                  <a:srgbClr val="A8A9AA">
                    <a:alpha val="2282"/>
                  </a:srgbClr>
                </a:gs>
                <a:gs pos="85714">
                  <a:srgbClr val="A8A9AA">
                    <a:alpha val="908"/>
                  </a:srgbClr>
                </a:gs>
                <a:gs pos="100000">
                  <a:srgbClr val="A8A9AA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4816498">
              <a:off x="2035079" y="862636"/>
              <a:ext cx="404411" cy="410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9208080">
              <a:off x="2979054" y="699808"/>
              <a:ext cx="354926" cy="306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-10780224">
              <a:off x="178853" y="787878"/>
              <a:ext cx="569470" cy="157441"/>
            </a:xfrm>
            <a:prstGeom prst="ellipse">
              <a:avLst/>
            </a:prstGeom>
            <a:gradFill>
              <a:gsLst>
                <a:gs pos="0">
                  <a:srgbClr val="000000">
                    <a:alpha val="32938"/>
                  </a:srgbClr>
                </a:gs>
                <a:gs pos="14286">
                  <a:srgbClr val="000000">
                    <a:alpha val="30735"/>
                  </a:srgbClr>
                </a:gs>
                <a:gs pos="28571">
                  <a:srgbClr val="000000">
                    <a:alpha val="24809"/>
                  </a:srgbClr>
                </a:gs>
                <a:gs pos="42857">
                  <a:srgbClr val="000000">
                    <a:alpha val="17058"/>
                  </a:srgbClr>
                </a:gs>
                <a:gs pos="57143">
                  <a:srgbClr val="000000">
                    <a:alpha val="9844"/>
                  </a:srgbClr>
                </a:gs>
                <a:gs pos="71429">
                  <a:srgbClr val="000000">
                    <a:alpha val="4735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5433853">
              <a:off x="256893" y="187285"/>
              <a:ext cx="337049" cy="396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5337551">
              <a:off x="2842069" y="855446"/>
              <a:ext cx="224687" cy="453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5364599">
              <a:off x="1608084" y="537055"/>
              <a:ext cx="129471" cy="433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7294890">
              <a:off x="2617553" y="995250"/>
              <a:ext cx="480935" cy="705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3600397">
              <a:off x="256560" y="1064384"/>
              <a:ext cx="484071" cy="2829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4921730">
              <a:off x="2637418" y="577011"/>
              <a:ext cx="550871" cy="372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-10645248">
              <a:off x="1911452" y="893383"/>
              <a:ext cx="461603" cy="173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7389291">
              <a:off x="150726" y="1777598"/>
              <a:ext cx="292229" cy="640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5550586">
              <a:off x="1567456" y="212609"/>
              <a:ext cx="343529" cy="472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-10738388">
              <a:off x="3079001" y="722637"/>
              <a:ext cx="736708" cy="1289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6189848">
              <a:off x="214623" y="1703440"/>
              <a:ext cx="360120" cy="2061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5364909">
              <a:off x="-338128" y="719644"/>
              <a:ext cx="804564" cy="393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-10077255">
              <a:off x="394450" y="172544"/>
              <a:ext cx="636452" cy="628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6310412">
              <a:off x="366424" y="1178537"/>
              <a:ext cx="152749" cy="58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5044035">
              <a:off x="3005829" y="854451"/>
              <a:ext cx="845428" cy="250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10368057">
              <a:off x="636642" y="985414"/>
              <a:ext cx="648746" cy="125945"/>
            </a:xfrm>
            <a:prstGeom prst="ellipse">
              <a:avLst/>
            </a:prstGeom>
            <a:gradFill>
              <a:gsLst>
                <a:gs pos="0">
                  <a:srgbClr val="000000">
                    <a:alpha val="32676"/>
                  </a:srgbClr>
                </a:gs>
                <a:gs pos="14286">
                  <a:srgbClr val="000000">
                    <a:alpha val="30487"/>
                  </a:srgbClr>
                </a:gs>
                <a:gs pos="28571">
                  <a:srgbClr val="000000">
                    <a:alpha val="24600"/>
                  </a:srgbClr>
                </a:gs>
                <a:gs pos="42857">
                  <a:srgbClr val="000000">
                    <a:alpha val="16907"/>
                  </a:srgbClr>
                </a:gs>
                <a:gs pos="57143">
                  <a:srgbClr val="000000">
                    <a:alpha val="9753"/>
                  </a:srgbClr>
                </a:gs>
                <a:gs pos="71429">
                  <a:srgbClr val="000000">
                    <a:alpha val="4690"/>
                  </a:srgbClr>
                </a:gs>
                <a:gs pos="85714">
                  <a:srgbClr val="000000">
                    <a:alpha val="1882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10650321">
              <a:off x="135131" y="620769"/>
              <a:ext cx="494812" cy="1585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-10625016">
              <a:off x="-26223" y="537925"/>
              <a:ext cx="333517" cy="371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5547993">
              <a:off x="121232" y="1125023"/>
              <a:ext cx="812434" cy="113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6568441">
              <a:off x="2377858" y="1064368"/>
              <a:ext cx="282358" cy="44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5322247">
              <a:off x="3194217" y="676324"/>
              <a:ext cx="262918" cy="296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-9436560">
              <a:off x="1254433" y="1662803"/>
              <a:ext cx="504915" cy="202719"/>
            </a:xfrm>
            <a:prstGeom prst="ellipse">
              <a:avLst/>
            </a:prstGeom>
            <a:gradFill>
              <a:gsLst>
                <a:gs pos="0">
                  <a:srgbClr val="000000">
                    <a:alpha val="24761"/>
                  </a:srgbClr>
                </a:gs>
                <a:gs pos="14286">
                  <a:srgbClr val="000000">
                    <a:alpha val="23009"/>
                  </a:srgbClr>
                </a:gs>
                <a:gs pos="28571">
                  <a:srgbClr val="000000">
                    <a:alpha val="18374"/>
                  </a:srgbClr>
                </a:gs>
                <a:gs pos="42857">
                  <a:srgbClr val="000000">
                    <a:alpha val="12468"/>
                  </a:srgbClr>
                </a:gs>
                <a:gs pos="57143">
                  <a:srgbClr val="000000">
                    <a:alpha val="7113"/>
                  </a:srgbClr>
                </a:gs>
                <a:gs pos="71429">
                  <a:srgbClr val="000000">
                    <a:alpha val="3395"/>
                  </a:srgbClr>
                </a:gs>
                <a:gs pos="85714">
                  <a:srgbClr val="000000">
                    <a:alpha val="1357"/>
                  </a:srgbClr>
                </a:gs>
                <a:gs pos="100000">
                  <a:srgbClr val="000000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5569854">
              <a:off x="1653392" y="873387"/>
              <a:ext cx="168448" cy="417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5229718">
              <a:off x="2344168" y="1048661"/>
              <a:ext cx="598194" cy="381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10520901">
              <a:off x="2639212" y="907384"/>
              <a:ext cx="786459" cy="1332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3951054">
              <a:off x="-137720" y="665983"/>
              <a:ext cx="427586" cy="248686"/>
            </a:xfrm>
            <a:prstGeom prst="ellipse">
              <a:avLst/>
            </a:prstGeom>
            <a:gradFill>
              <a:gsLst>
                <a:gs pos="0">
                  <a:srgbClr val="000000">
                    <a:alpha val="30801"/>
                  </a:srgbClr>
                </a:gs>
                <a:gs pos="14286">
                  <a:srgbClr val="000000">
                    <a:alpha val="28709"/>
                  </a:srgbClr>
                </a:gs>
                <a:gs pos="28571">
                  <a:srgbClr val="000000">
                    <a:alpha val="23107"/>
                  </a:srgbClr>
                </a:gs>
                <a:gs pos="42857">
                  <a:srgbClr val="000000">
                    <a:alpha val="15831"/>
                  </a:srgbClr>
                </a:gs>
                <a:gs pos="57143">
                  <a:srgbClr val="000000">
                    <a:alpha val="9108"/>
                  </a:srgbClr>
                </a:gs>
                <a:gs pos="71429">
                  <a:srgbClr val="000000">
                    <a:alpha val="4372"/>
                  </a:srgbClr>
                </a:gs>
                <a:gs pos="85714">
                  <a:srgbClr val="000000">
                    <a:alpha val="1752"/>
                  </a:srgbClr>
                </a:gs>
                <a:gs pos="100000">
                  <a:srgbClr val="00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5379378">
              <a:off x="802840" y="683045"/>
              <a:ext cx="272311" cy="371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-10759073">
              <a:off x="3094652" y="722606"/>
              <a:ext cx="716743" cy="1285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9430870">
              <a:off x="78733" y="168544"/>
              <a:ext cx="420113" cy="442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7110911">
              <a:off x="74496" y="1086491"/>
              <a:ext cx="315135" cy="116117"/>
            </a:xfrm>
            <a:prstGeom prst="ellipse">
              <a:avLst/>
            </a:prstGeom>
            <a:gradFill>
              <a:gsLst>
                <a:gs pos="0">
                  <a:srgbClr val="000000">
                    <a:alpha val="31112"/>
                  </a:srgbClr>
                </a:gs>
                <a:gs pos="14286">
                  <a:srgbClr val="000000">
                    <a:alpha val="29004"/>
                  </a:srgbClr>
                </a:gs>
                <a:gs pos="28571">
                  <a:srgbClr val="000000">
                    <a:alpha val="23354"/>
                  </a:srgbClr>
                </a:gs>
                <a:gs pos="42857">
                  <a:srgbClr val="000000">
                    <a:alpha val="16009"/>
                  </a:srgbClr>
                </a:gs>
                <a:gs pos="57143">
                  <a:srgbClr val="000000">
                    <a:alpha val="9214"/>
                  </a:srgbClr>
                </a:gs>
                <a:gs pos="71429">
                  <a:srgbClr val="000000">
                    <a:alpha val="4424"/>
                  </a:srgbClr>
                </a:gs>
                <a:gs pos="85714">
                  <a:srgbClr val="000000">
                    <a:alpha val="1773"/>
                  </a:srgbClr>
                </a:gs>
                <a:gs pos="100000">
                  <a:srgbClr val="000000">
                    <a:alpha val="5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10730545">
              <a:off x="3123296" y="552905"/>
              <a:ext cx="670277" cy="1145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4904327">
              <a:off x="-19956" y="975852"/>
              <a:ext cx="175271" cy="40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-10295060">
              <a:off x="62560" y="1752414"/>
              <a:ext cx="172896" cy="273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5741593">
              <a:off x="2606115" y="945065"/>
              <a:ext cx="837086" cy="30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-10738911">
              <a:off x="809506" y="744272"/>
              <a:ext cx="515786" cy="43512"/>
            </a:xfrm>
            <a:prstGeom prst="ellipse">
              <a:avLst/>
            </a:prstGeom>
            <a:gradFill>
              <a:gsLst>
                <a:gs pos="0">
                  <a:srgbClr val="EDEEED">
                    <a:alpha val="32968"/>
                  </a:srgbClr>
                </a:gs>
                <a:gs pos="14286">
                  <a:srgbClr val="EDEEED">
                    <a:alpha val="30764"/>
                  </a:srgbClr>
                </a:gs>
                <a:gs pos="28571">
                  <a:srgbClr val="EDEEED">
                    <a:alpha val="24833"/>
                  </a:srgbClr>
                </a:gs>
                <a:gs pos="42857">
                  <a:srgbClr val="EDEEED">
                    <a:alpha val="17075"/>
                  </a:srgbClr>
                </a:gs>
                <a:gs pos="57143">
                  <a:srgbClr val="EDEEED">
                    <a:alpha val="9855"/>
                  </a:srgbClr>
                </a:gs>
                <a:gs pos="71429">
                  <a:srgbClr val="EDEEED">
                    <a:alpha val="4740"/>
                  </a:srgbClr>
                </a:gs>
                <a:gs pos="85714">
                  <a:srgbClr val="EDEEED">
                    <a:alpha val="1902"/>
                  </a:srgbClr>
                </a:gs>
                <a:gs pos="100000">
                  <a:srgbClr val="EDEE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4452453">
              <a:off x="-77098" y="730571"/>
              <a:ext cx="275385" cy="452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9361743">
              <a:off x="-247431" y="1038267"/>
              <a:ext cx="600148" cy="42353"/>
            </a:xfrm>
            <a:prstGeom prst="ellipse">
              <a:avLst/>
            </a:prstGeom>
            <a:gradFill>
              <a:gsLst>
                <a:gs pos="0">
                  <a:srgbClr val="000000">
                    <a:alpha val="9160"/>
                  </a:srgbClr>
                </a:gs>
                <a:gs pos="14286">
                  <a:srgbClr val="000000">
                    <a:alpha val="8451"/>
                  </a:srgbClr>
                </a:gs>
                <a:gs pos="28571">
                  <a:srgbClr val="000000">
                    <a:alpha val="6626"/>
                  </a:srgbClr>
                </a:gs>
                <a:gs pos="42857">
                  <a:srgbClr val="000000">
                    <a:alpha val="4397"/>
                  </a:srgbClr>
                </a:gs>
                <a:gs pos="57143">
                  <a:srgbClr val="000000">
                    <a:alpha val="2461"/>
                  </a:srgbClr>
                </a:gs>
                <a:gs pos="71429">
                  <a:srgbClr val="000000">
                    <a:alpha val="1160"/>
                  </a:srgbClr>
                </a:gs>
                <a:gs pos="85714">
                  <a:srgbClr val="000000">
                    <a:alpha val="460"/>
                  </a:srgbClr>
                </a:gs>
                <a:gs pos="100000">
                  <a:srgbClr val="000000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5463095">
              <a:off x="1719916" y="522720"/>
              <a:ext cx="385720" cy="40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-10455814">
              <a:off x="117861" y="1796382"/>
              <a:ext cx="682435" cy="6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5121442">
              <a:off x="2623936" y="209660"/>
              <a:ext cx="267735" cy="399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9447280">
              <a:off x="3032541" y="500121"/>
              <a:ext cx="255057" cy="1084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9407173">
              <a:off x="24912" y="462437"/>
              <a:ext cx="269555" cy="1089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5447061">
              <a:off x="1168253" y="172781"/>
              <a:ext cx="324035" cy="425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5361053">
              <a:off x="3163127" y="516165"/>
              <a:ext cx="262253" cy="296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10671636">
              <a:off x="2997601" y="733411"/>
              <a:ext cx="747898" cy="531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5408324">
              <a:off x="2192846" y="719442"/>
              <a:ext cx="338779" cy="125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10786750">
              <a:off x="2442050" y="161705"/>
              <a:ext cx="478790" cy="420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5444659">
              <a:off x="-287882" y="1171588"/>
              <a:ext cx="575765" cy="135020"/>
            </a:xfrm>
            <a:prstGeom prst="ellipse">
              <a:avLst/>
            </a:prstGeom>
            <a:gradFill>
              <a:gsLst>
                <a:gs pos="0">
                  <a:srgbClr val="000000">
                    <a:alpha val="17760"/>
                  </a:srgbClr>
                </a:gs>
                <a:gs pos="14286">
                  <a:srgbClr val="000000">
                    <a:alpha val="16449"/>
                  </a:srgbClr>
                </a:gs>
                <a:gs pos="28571">
                  <a:srgbClr val="000000">
                    <a:alpha val="13024"/>
                  </a:srgbClr>
                </a:gs>
                <a:gs pos="42857">
                  <a:srgbClr val="000000">
                    <a:alpha val="8746"/>
                  </a:srgbClr>
                </a:gs>
                <a:gs pos="57143">
                  <a:srgbClr val="000000">
                    <a:alpha val="4945"/>
                  </a:srgbClr>
                </a:gs>
                <a:gs pos="71429">
                  <a:srgbClr val="000000">
                    <a:alpha val="2346"/>
                  </a:srgbClr>
                </a:gs>
                <a:gs pos="85714">
                  <a:srgbClr val="000000">
                    <a:alpha val="934"/>
                  </a:srgbClr>
                </a:gs>
                <a:gs pos="100000">
                  <a:srgbClr val="000000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6639857">
              <a:off x="3133612" y="985489"/>
              <a:ext cx="462039" cy="966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5126679">
              <a:off x="295004" y="684818"/>
              <a:ext cx="384429" cy="166274"/>
            </a:xfrm>
            <a:prstGeom prst="ellipse">
              <a:avLst/>
            </a:prstGeom>
            <a:gradFill>
              <a:gsLst>
                <a:gs pos="0">
                  <a:srgbClr val="313539">
                    <a:alpha val="7777"/>
                  </a:srgbClr>
                </a:gs>
                <a:gs pos="14286">
                  <a:srgbClr val="313539">
                    <a:alpha val="7171"/>
                  </a:srgbClr>
                </a:gs>
                <a:gs pos="28571">
                  <a:srgbClr val="313539">
                    <a:alpha val="5614"/>
                  </a:srgbClr>
                </a:gs>
                <a:gs pos="42857">
                  <a:srgbClr val="313539">
                    <a:alpha val="3719"/>
                  </a:srgbClr>
                </a:gs>
                <a:gs pos="57143">
                  <a:srgbClr val="313539">
                    <a:alpha val="2078"/>
                  </a:srgbClr>
                </a:gs>
                <a:gs pos="71429">
                  <a:srgbClr val="313539">
                    <a:alpha val="978"/>
                  </a:srgbClr>
                </a:gs>
                <a:gs pos="85714">
                  <a:srgbClr val="313539">
                    <a:alpha val="388"/>
                  </a:srgbClr>
                </a:gs>
                <a:gs pos="100000">
                  <a:srgbClr val="313539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10339685">
              <a:off x="3011149" y="891537"/>
              <a:ext cx="714103" cy="1205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4689766">
              <a:off x="1178050" y="103087"/>
              <a:ext cx="428516" cy="1355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4961769">
              <a:off x="2447458" y="193474"/>
              <a:ext cx="426405" cy="441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-9827098">
              <a:off x="1101760" y="1694077"/>
              <a:ext cx="297489" cy="339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-9289534">
              <a:off x="2892499" y="537458"/>
              <a:ext cx="170839" cy="299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5192236">
              <a:off x="381306" y="199329"/>
              <a:ext cx="186020" cy="46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9003668">
              <a:off x="96671" y="1632102"/>
              <a:ext cx="207381" cy="381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2711711">
              <a:off x="2437838" y="564614"/>
              <a:ext cx="522699" cy="72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8071188">
              <a:off x="613211" y="464004"/>
              <a:ext cx="225900" cy="1243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-10562197">
              <a:off x="303954" y="1711346"/>
              <a:ext cx="686045" cy="332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10747071">
              <a:off x="793550" y="674131"/>
              <a:ext cx="561243" cy="687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5181413">
              <a:off x="1311081" y="1036797"/>
              <a:ext cx="255898" cy="285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5061398">
              <a:off x="3091875" y="835442"/>
              <a:ext cx="531628" cy="318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-10538375">
              <a:off x="297157" y="1629495"/>
              <a:ext cx="750592" cy="46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5180492">
              <a:off x="-294937" y="751799"/>
              <a:ext cx="589874" cy="156739"/>
            </a:xfrm>
            <a:prstGeom prst="ellipse">
              <a:avLst/>
            </a:prstGeom>
            <a:gradFill>
              <a:gsLst>
                <a:gs pos="0">
                  <a:srgbClr val="000000">
                    <a:alpha val="31930"/>
                  </a:srgbClr>
                </a:gs>
                <a:gs pos="14286">
                  <a:srgbClr val="000000">
                    <a:alpha val="29779"/>
                  </a:srgbClr>
                </a:gs>
                <a:gs pos="28571">
                  <a:srgbClr val="000000">
                    <a:alpha val="24004"/>
                  </a:srgbClr>
                </a:gs>
                <a:gs pos="42857">
                  <a:srgbClr val="000000">
                    <a:alpha val="16477"/>
                  </a:srgbClr>
                </a:gs>
                <a:gs pos="57143">
                  <a:srgbClr val="000000">
                    <a:alpha val="9495"/>
                  </a:srgbClr>
                </a:gs>
                <a:gs pos="71429">
                  <a:srgbClr val="000000">
                    <a:alpha val="4563"/>
                  </a:srgbClr>
                </a:gs>
                <a:gs pos="85714">
                  <a:srgbClr val="000000">
                    <a:alpha val="1830"/>
                  </a:srgbClr>
                </a:gs>
                <a:gs pos="100000">
                  <a:srgbClr val="0000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8596584">
              <a:off x="-166939" y="962508"/>
              <a:ext cx="333878" cy="184434"/>
            </a:xfrm>
            <a:prstGeom prst="ellipse">
              <a:avLst/>
            </a:prstGeom>
            <a:gradFill>
              <a:gsLst>
                <a:gs pos="0">
                  <a:srgbClr val="000000">
                    <a:alpha val="9837"/>
                  </a:srgbClr>
                </a:gs>
                <a:gs pos="14286">
                  <a:srgbClr val="000000">
                    <a:alpha val="9079"/>
                  </a:srgbClr>
                </a:gs>
                <a:gs pos="28571">
                  <a:srgbClr val="000000">
                    <a:alpha val="7124"/>
                  </a:srgbClr>
                </a:gs>
                <a:gs pos="42857">
                  <a:srgbClr val="000000">
                    <a:alpha val="4732"/>
                  </a:srgbClr>
                </a:gs>
                <a:gs pos="57143">
                  <a:srgbClr val="000000">
                    <a:alpha val="2650"/>
                  </a:srgbClr>
                </a:gs>
                <a:gs pos="71429">
                  <a:srgbClr val="000000">
                    <a:alpha val="1249"/>
                  </a:srgbClr>
                </a:gs>
                <a:gs pos="85714">
                  <a:srgbClr val="000000">
                    <a:alpha val="496"/>
                  </a:srgbClr>
                </a:gs>
                <a:gs pos="100000">
                  <a:srgbClr val="0000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-10672340">
              <a:off x="95313" y="657978"/>
              <a:ext cx="659080" cy="368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8152686">
              <a:off x="1378643" y="999859"/>
              <a:ext cx="384806" cy="1302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9882992">
              <a:off x="961699" y="286651"/>
              <a:ext cx="509315" cy="72440"/>
            </a:xfrm>
            <a:prstGeom prst="ellipse">
              <a:avLst/>
            </a:prstGeom>
            <a:gradFill>
              <a:gsLst>
                <a:gs pos="0">
                  <a:srgbClr val="CACECA">
                    <a:alpha val="32968"/>
                  </a:srgbClr>
                </a:gs>
                <a:gs pos="14286">
                  <a:srgbClr val="CACECA">
                    <a:alpha val="30764"/>
                  </a:srgbClr>
                </a:gs>
                <a:gs pos="28571">
                  <a:srgbClr val="CACECA">
                    <a:alpha val="24833"/>
                  </a:srgbClr>
                </a:gs>
                <a:gs pos="42857">
                  <a:srgbClr val="CACECA">
                    <a:alpha val="17075"/>
                  </a:srgbClr>
                </a:gs>
                <a:gs pos="57143">
                  <a:srgbClr val="CACECA">
                    <a:alpha val="9855"/>
                  </a:srgbClr>
                </a:gs>
                <a:gs pos="71429">
                  <a:srgbClr val="CACECA">
                    <a:alpha val="4740"/>
                  </a:srgbClr>
                </a:gs>
                <a:gs pos="85714">
                  <a:srgbClr val="CACECA">
                    <a:alpha val="1902"/>
                  </a:srgbClr>
                </a:gs>
                <a:gs pos="100000">
                  <a:srgbClr val="CACEC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5606905">
              <a:off x="2805986" y="654969"/>
              <a:ext cx="764429" cy="32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8540900">
              <a:off x="24906" y="1223967"/>
              <a:ext cx="540192" cy="48288"/>
            </a:xfrm>
            <a:prstGeom prst="ellipse">
              <a:avLst/>
            </a:prstGeom>
            <a:gradFill>
              <a:gsLst>
                <a:gs pos="0">
                  <a:srgbClr val="CBCACC">
                    <a:alpha val="32968"/>
                  </a:srgbClr>
                </a:gs>
                <a:gs pos="14286">
                  <a:srgbClr val="CBCACC">
                    <a:alpha val="30764"/>
                  </a:srgbClr>
                </a:gs>
                <a:gs pos="28571">
                  <a:srgbClr val="CBCACC">
                    <a:alpha val="24833"/>
                  </a:srgbClr>
                </a:gs>
                <a:gs pos="42857">
                  <a:srgbClr val="CBCACC">
                    <a:alpha val="17075"/>
                  </a:srgbClr>
                </a:gs>
                <a:gs pos="57143">
                  <a:srgbClr val="CBCACC">
                    <a:alpha val="9855"/>
                  </a:srgbClr>
                </a:gs>
                <a:gs pos="71429">
                  <a:srgbClr val="CBCACC">
                    <a:alpha val="4740"/>
                  </a:srgbClr>
                </a:gs>
                <a:gs pos="85714">
                  <a:srgbClr val="CBCACC">
                    <a:alpha val="1902"/>
                  </a:srgbClr>
                </a:gs>
                <a:gs pos="100000">
                  <a:srgbClr val="CBCAC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9003559">
              <a:off x="1611202" y="290789"/>
              <a:ext cx="286562" cy="485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-8998320">
              <a:off x="240900" y="1208037"/>
              <a:ext cx="397651" cy="54024"/>
            </a:xfrm>
            <a:prstGeom prst="ellipse">
              <a:avLst/>
            </a:prstGeom>
            <a:gradFill>
              <a:gsLst>
                <a:gs pos="0">
                  <a:srgbClr val="B7B1B5">
                    <a:alpha val="25653"/>
                  </a:srgbClr>
                </a:gs>
                <a:gs pos="14286">
                  <a:srgbClr val="B7B1B5">
                    <a:alpha val="23849"/>
                  </a:srgbClr>
                </a:gs>
                <a:gs pos="28571">
                  <a:srgbClr val="B7B1B5">
                    <a:alpha val="19066"/>
                  </a:srgbClr>
                </a:gs>
                <a:gs pos="42857">
                  <a:srgbClr val="B7B1B5">
                    <a:alpha val="12956"/>
                  </a:srgbClr>
                </a:gs>
                <a:gs pos="57143">
                  <a:srgbClr val="B7B1B5">
                    <a:alpha val="7400"/>
                  </a:srgbClr>
                </a:gs>
                <a:gs pos="71429">
                  <a:srgbClr val="B7B1B5">
                    <a:alpha val="3535"/>
                  </a:srgbClr>
                </a:gs>
                <a:gs pos="85714">
                  <a:srgbClr val="B7B1B5">
                    <a:alpha val="1413"/>
                  </a:srgbClr>
                </a:gs>
                <a:gs pos="100000">
                  <a:srgbClr val="B7B1B5">
                    <a:alpha val="4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-10657643">
              <a:off x="221454" y="1067385"/>
              <a:ext cx="745417" cy="404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10674598">
              <a:off x="158252" y="1229376"/>
              <a:ext cx="634497" cy="62586"/>
            </a:xfrm>
            <a:prstGeom prst="ellipse">
              <a:avLst/>
            </a:prstGeom>
            <a:gradFill>
              <a:gsLst>
                <a:gs pos="0">
                  <a:srgbClr val="D5D2D6">
                    <a:alpha val="31273"/>
                  </a:srgbClr>
                </a:gs>
                <a:gs pos="14286">
                  <a:srgbClr val="D5D2D6">
                    <a:alpha val="29156"/>
                  </a:srgbClr>
                </a:gs>
                <a:gs pos="28571">
                  <a:srgbClr val="D5D2D6">
                    <a:alpha val="23481"/>
                  </a:srgbClr>
                </a:gs>
                <a:gs pos="42857">
                  <a:srgbClr val="D5D2D6">
                    <a:alpha val="16100"/>
                  </a:srgbClr>
                </a:gs>
                <a:gs pos="57143">
                  <a:srgbClr val="D5D2D6">
                    <a:alpha val="9269"/>
                  </a:srgbClr>
                </a:gs>
                <a:gs pos="71429">
                  <a:srgbClr val="D5D2D6">
                    <a:alpha val="4451"/>
                  </a:srgbClr>
                </a:gs>
                <a:gs pos="85714">
                  <a:srgbClr val="D5D2D6">
                    <a:alpha val="1784"/>
                  </a:srgbClr>
                </a:gs>
                <a:gs pos="100000">
                  <a:srgbClr val="D5D2D6">
                    <a:alpha val="6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2971717">
              <a:off x="59802" y="96717"/>
              <a:ext cx="206482" cy="65666"/>
            </a:xfrm>
            <a:prstGeom prst="ellipse">
              <a:avLst/>
            </a:prstGeom>
            <a:gradFill>
              <a:gsLst>
                <a:gs pos="0">
                  <a:srgbClr val="FFFFFF">
                    <a:alpha val="32837"/>
                  </a:srgbClr>
                </a:gs>
                <a:gs pos="14286">
                  <a:srgbClr val="FFFFFF">
                    <a:alpha val="30639"/>
                  </a:srgbClr>
                </a:gs>
                <a:gs pos="28571">
                  <a:srgbClr val="FFFFFF">
                    <a:alpha val="24728"/>
                  </a:srgbClr>
                </a:gs>
                <a:gs pos="42857">
                  <a:srgbClr val="FFFFFF">
                    <a:alpha val="16999"/>
                  </a:srgbClr>
                </a:gs>
                <a:gs pos="57143">
                  <a:srgbClr val="FFFFFF">
                    <a:alpha val="9809"/>
                  </a:srgbClr>
                </a:gs>
                <a:gs pos="71429">
                  <a:srgbClr val="FFFFFF">
                    <a:alpha val="4718"/>
                  </a:srgbClr>
                </a:gs>
                <a:gs pos="85714">
                  <a:srgbClr val="FFFFFF">
                    <a:alpha val="1893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-10699329">
              <a:off x="-174849" y="327465"/>
              <a:ext cx="808974" cy="303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3880346">
              <a:off x="317920" y="296729"/>
              <a:ext cx="286671" cy="174549"/>
            </a:xfrm>
            <a:prstGeom prst="ellipse">
              <a:avLst/>
            </a:prstGeom>
            <a:gradFill>
              <a:gsLst>
                <a:gs pos="0">
                  <a:srgbClr val="3B4141">
                    <a:alpha val="18807"/>
                  </a:srgbClr>
                </a:gs>
                <a:gs pos="14286">
                  <a:srgbClr val="3B4141">
                    <a:alpha val="17427"/>
                  </a:srgbClr>
                </a:gs>
                <a:gs pos="28571">
                  <a:srgbClr val="3B4141">
                    <a:alpha val="13816"/>
                  </a:srgbClr>
                </a:gs>
                <a:gs pos="42857">
                  <a:srgbClr val="3B4141">
                    <a:alpha val="9292"/>
                  </a:srgbClr>
                </a:gs>
                <a:gs pos="57143">
                  <a:srgbClr val="3B4141">
                    <a:alpha val="5260"/>
                  </a:srgbClr>
                </a:gs>
                <a:gs pos="71429">
                  <a:srgbClr val="3B4141">
                    <a:alpha val="2498"/>
                  </a:srgbClr>
                </a:gs>
                <a:gs pos="85714">
                  <a:srgbClr val="3B4141">
                    <a:alpha val="995"/>
                  </a:srgbClr>
                </a:gs>
                <a:gs pos="100000">
                  <a:srgbClr val="3B4141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6654193">
              <a:off x="-220944" y="1619310"/>
              <a:ext cx="578869" cy="110327"/>
            </a:xfrm>
            <a:prstGeom prst="ellipse">
              <a:avLst/>
            </a:prstGeom>
            <a:gradFill>
              <a:gsLst>
                <a:gs pos="0">
                  <a:srgbClr val="000000">
                    <a:alpha val="6890"/>
                  </a:srgbClr>
                </a:gs>
                <a:gs pos="14286">
                  <a:srgbClr val="000000">
                    <a:alpha val="6351"/>
                  </a:srgbClr>
                </a:gs>
                <a:gs pos="28571">
                  <a:srgbClr val="000000">
                    <a:alpha val="4967"/>
                  </a:srgbClr>
                </a:gs>
                <a:gs pos="42857">
                  <a:srgbClr val="000000">
                    <a:alpha val="3287"/>
                  </a:srgbClr>
                </a:gs>
                <a:gs pos="57143">
                  <a:srgbClr val="000000">
                    <a:alpha val="1835"/>
                  </a:srgbClr>
                </a:gs>
                <a:gs pos="71429">
                  <a:srgbClr val="000000">
                    <a:alpha val="863"/>
                  </a:srgbClr>
                </a:gs>
                <a:gs pos="85714">
                  <a:srgbClr val="000000">
                    <a:alpha val="342"/>
                  </a:srgbClr>
                </a:gs>
                <a:gs pos="100000">
                  <a:srgbClr val="000000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-10520229">
              <a:off x="237803" y="1636837"/>
              <a:ext cx="589979" cy="260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10642318">
              <a:off x="2645882" y="1010562"/>
              <a:ext cx="852560" cy="303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10602078">
              <a:off x="2722507" y="435323"/>
              <a:ext cx="869813" cy="933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-8696385">
              <a:off x="-10308" y="1218302"/>
              <a:ext cx="604754" cy="28535"/>
            </a:xfrm>
            <a:prstGeom prst="ellipse">
              <a:avLst/>
            </a:prstGeom>
            <a:gradFill>
              <a:gsLst>
                <a:gs pos="0">
                  <a:srgbClr val="C8C7C9">
                    <a:alpha val="32968"/>
                  </a:srgbClr>
                </a:gs>
                <a:gs pos="14286">
                  <a:srgbClr val="C8C7C9">
                    <a:alpha val="30764"/>
                  </a:srgbClr>
                </a:gs>
                <a:gs pos="28571">
                  <a:srgbClr val="C8C7C9">
                    <a:alpha val="24833"/>
                  </a:srgbClr>
                </a:gs>
                <a:gs pos="42857">
                  <a:srgbClr val="C8C7C9">
                    <a:alpha val="17075"/>
                  </a:srgbClr>
                </a:gs>
                <a:gs pos="57143">
                  <a:srgbClr val="C8C7C9">
                    <a:alpha val="9855"/>
                  </a:srgbClr>
                </a:gs>
                <a:gs pos="71429">
                  <a:srgbClr val="C8C7C9">
                    <a:alpha val="4740"/>
                  </a:srgbClr>
                </a:gs>
                <a:gs pos="85714">
                  <a:srgbClr val="C8C7C9">
                    <a:alpha val="1902"/>
                  </a:srgbClr>
                </a:gs>
                <a:gs pos="100000">
                  <a:srgbClr val="C8C7C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-10547617">
              <a:off x="-272122" y="1115073"/>
              <a:ext cx="618574" cy="51484"/>
            </a:xfrm>
            <a:prstGeom prst="ellipse">
              <a:avLst/>
            </a:prstGeom>
            <a:gradFill>
              <a:gsLst>
                <a:gs pos="0">
                  <a:srgbClr val="000000">
                    <a:alpha val="16438"/>
                  </a:srgbClr>
                </a:gs>
                <a:gs pos="14286">
                  <a:srgbClr val="000000">
                    <a:alpha val="15215"/>
                  </a:srgbClr>
                </a:gs>
                <a:gs pos="28571">
                  <a:srgbClr val="000000">
                    <a:alpha val="12028"/>
                  </a:srgbClr>
                </a:gs>
                <a:gs pos="42857">
                  <a:srgbClr val="000000">
                    <a:alpha val="8062"/>
                  </a:srgbClr>
                </a:gs>
                <a:gs pos="57143">
                  <a:srgbClr val="000000">
                    <a:alpha val="4551"/>
                  </a:srgbClr>
                </a:gs>
                <a:gs pos="71429">
                  <a:srgbClr val="000000">
                    <a:alpha val="2157"/>
                  </a:srgbClr>
                </a:gs>
                <a:gs pos="85714">
                  <a:srgbClr val="000000">
                    <a:alpha val="858"/>
                  </a:srgbClr>
                </a:gs>
                <a:gs pos="100000">
                  <a:srgbClr val="0000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5200547">
              <a:off x="544748" y="1191661"/>
              <a:ext cx="158229" cy="395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7361336">
              <a:off x="3141843" y="1009331"/>
              <a:ext cx="320943" cy="43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4843751">
              <a:off x="-229992" y="1621990"/>
              <a:ext cx="459984" cy="129412"/>
            </a:xfrm>
            <a:prstGeom prst="ellipse">
              <a:avLst/>
            </a:prstGeom>
            <a:gradFill>
              <a:gsLst>
                <a:gs pos="0">
                  <a:srgbClr val="000000">
                    <a:alpha val="17840"/>
                  </a:srgbClr>
                </a:gs>
                <a:gs pos="14286">
                  <a:srgbClr val="000000">
                    <a:alpha val="16523"/>
                  </a:srgbClr>
                </a:gs>
                <a:gs pos="28571">
                  <a:srgbClr val="000000">
                    <a:alpha val="13084"/>
                  </a:srgbClr>
                </a:gs>
                <a:gs pos="42857">
                  <a:srgbClr val="000000">
                    <a:alpha val="8788"/>
                  </a:srgbClr>
                </a:gs>
                <a:gs pos="57143">
                  <a:srgbClr val="000000">
                    <a:alpha val="4969"/>
                  </a:srgbClr>
                </a:gs>
                <a:gs pos="71429">
                  <a:srgbClr val="000000">
                    <a:alpha val="2357"/>
                  </a:srgbClr>
                </a:gs>
                <a:gs pos="85714">
                  <a:srgbClr val="000000">
                    <a:alpha val="939"/>
                  </a:srgbClr>
                </a:gs>
                <a:gs pos="100000">
                  <a:srgbClr val="00000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5288407">
              <a:off x="-71348" y="1219144"/>
              <a:ext cx="659114" cy="44754"/>
            </a:xfrm>
            <a:prstGeom prst="ellipse">
              <a:avLst/>
            </a:prstGeom>
            <a:gradFill>
              <a:gsLst>
                <a:gs pos="0">
                  <a:srgbClr val="B7B7B5">
                    <a:alpha val="32968"/>
                  </a:srgbClr>
                </a:gs>
                <a:gs pos="14286">
                  <a:srgbClr val="B7B7B5">
                    <a:alpha val="30764"/>
                  </a:srgbClr>
                </a:gs>
                <a:gs pos="28571">
                  <a:srgbClr val="B7B7B5">
                    <a:alpha val="24833"/>
                  </a:srgbClr>
                </a:gs>
                <a:gs pos="42857">
                  <a:srgbClr val="B7B7B5">
                    <a:alpha val="17075"/>
                  </a:srgbClr>
                </a:gs>
                <a:gs pos="57143">
                  <a:srgbClr val="B7B7B5">
                    <a:alpha val="9855"/>
                  </a:srgbClr>
                </a:gs>
                <a:gs pos="71429">
                  <a:srgbClr val="B7B7B5">
                    <a:alpha val="4740"/>
                  </a:srgbClr>
                </a:gs>
                <a:gs pos="85714">
                  <a:srgbClr val="B7B7B5">
                    <a:alpha val="1902"/>
                  </a:srgbClr>
                </a:gs>
                <a:gs pos="100000">
                  <a:srgbClr val="B7B7B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-10724181">
              <a:off x="859159" y="1003339"/>
              <a:ext cx="778946" cy="22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-10664547">
              <a:off x="2208527" y="909381"/>
              <a:ext cx="771365" cy="1449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5572398">
              <a:off x="611927" y="628733"/>
              <a:ext cx="221873" cy="1657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7017410">
              <a:off x="3022052" y="762542"/>
              <a:ext cx="391757" cy="164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5265895">
              <a:off x="2647259" y="216491"/>
              <a:ext cx="148842" cy="606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5205067">
              <a:off x="233786" y="782867"/>
              <a:ext cx="685152" cy="96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-10317956">
              <a:off x="2282108" y="88404"/>
              <a:ext cx="725581" cy="89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-9975590">
              <a:off x="106643" y="1527574"/>
              <a:ext cx="283194" cy="71537"/>
            </a:xfrm>
            <a:prstGeom prst="ellipse">
              <a:avLst/>
            </a:prstGeom>
            <a:gradFill>
              <a:gsLst>
                <a:gs pos="0">
                  <a:srgbClr val="000000">
                    <a:alpha val="7637"/>
                  </a:srgbClr>
                </a:gs>
                <a:gs pos="14286">
                  <a:srgbClr val="000000">
                    <a:alpha val="7041"/>
                  </a:srgbClr>
                </a:gs>
                <a:gs pos="28571">
                  <a:srgbClr val="000000">
                    <a:alpha val="5511"/>
                  </a:srgbClr>
                </a:gs>
                <a:gs pos="42857">
                  <a:srgbClr val="000000">
                    <a:alpha val="3650"/>
                  </a:srgbClr>
                </a:gs>
                <a:gs pos="57143">
                  <a:srgbClr val="000000">
                    <a:alpha val="2039"/>
                  </a:srgbClr>
                </a:gs>
                <a:gs pos="71429">
                  <a:srgbClr val="000000">
                    <a:alpha val="960"/>
                  </a:srgbClr>
                </a:gs>
                <a:gs pos="85714">
                  <a:srgbClr val="000000">
                    <a:alpha val="381"/>
                  </a:srgbClr>
                </a:gs>
                <a:gs pos="100000">
                  <a:srgbClr val="000000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5581822">
              <a:off x="660628" y="1189039"/>
              <a:ext cx="234469" cy="360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10371834">
              <a:off x="155754" y="298907"/>
              <a:ext cx="381307" cy="53743"/>
            </a:xfrm>
            <a:prstGeom prst="ellipse">
              <a:avLst/>
            </a:prstGeom>
            <a:gradFill>
              <a:gsLst>
                <a:gs pos="0">
                  <a:srgbClr val="FFFFFF">
                    <a:alpha val="32655"/>
                  </a:srgbClr>
                </a:gs>
                <a:gs pos="14286">
                  <a:srgbClr val="FFFFFF">
                    <a:alpha val="30466"/>
                  </a:srgbClr>
                </a:gs>
                <a:gs pos="28571">
                  <a:srgbClr val="FFFFFF">
                    <a:alpha val="24582"/>
                  </a:srgbClr>
                </a:gs>
                <a:gs pos="42857">
                  <a:srgbClr val="FFFFFF">
                    <a:alpha val="16894"/>
                  </a:srgbClr>
                </a:gs>
                <a:gs pos="57143">
                  <a:srgbClr val="FFFFFF">
                    <a:alpha val="9746"/>
                  </a:srgbClr>
                </a:gs>
                <a:gs pos="71429">
                  <a:srgbClr val="FFFFFF">
                    <a:alpha val="4686"/>
                  </a:srgbClr>
                </a:gs>
                <a:gs pos="85714">
                  <a:srgbClr val="FFFFFF">
                    <a:alpha val="1880"/>
                  </a:srgbClr>
                </a:gs>
                <a:gs pos="100000">
                  <a:srgbClr val="FFFFFF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5457869">
              <a:off x="1028076" y="768547"/>
              <a:ext cx="624008" cy="333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5962052">
              <a:off x="153604" y="1610766"/>
              <a:ext cx="326665" cy="81780"/>
            </a:xfrm>
            <a:prstGeom prst="ellipse">
              <a:avLst/>
            </a:prstGeom>
            <a:gradFill>
              <a:gsLst>
                <a:gs pos="0">
                  <a:srgbClr val="000000">
                    <a:alpha val="21097"/>
                  </a:srgbClr>
                </a:gs>
                <a:gs pos="14286">
                  <a:srgbClr val="000000">
                    <a:alpha val="19571"/>
                  </a:srgbClr>
                </a:gs>
                <a:gs pos="28571">
                  <a:srgbClr val="000000">
                    <a:alpha val="15558"/>
                  </a:srgbClr>
                </a:gs>
                <a:gs pos="42857">
                  <a:srgbClr val="000000">
                    <a:alpha val="10499"/>
                  </a:srgbClr>
                </a:gs>
                <a:gs pos="57143">
                  <a:srgbClr val="000000">
                    <a:alpha val="5961"/>
                  </a:srgbClr>
                </a:gs>
                <a:gs pos="71429">
                  <a:srgbClr val="000000">
                    <a:alpha val="2836"/>
                  </a:srgbClr>
                </a:gs>
                <a:gs pos="85714">
                  <a:srgbClr val="000000">
                    <a:alpha val="1131"/>
                  </a:srgbClr>
                </a:gs>
                <a:gs pos="100000">
                  <a:srgbClr val="00000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5419727">
              <a:off x="-341299" y="483022"/>
              <a:ext cx="682638" cy="92707"/>
            </a:xfrm>
            <a:prstGeom prst="ellipse">
              <a:avLst/>
            </a:prstGeom>
            <a:gradFill>
              <a:gsLst>
                <a:gs pos="0">
                  <a:srgbClr val="000000">
                    <a:alpha val="13977"/>
                  </a:srgbClr>
                </a:gs>
                <a:gs pos="14286">
                  <a:srgbClr val="000000">
                    <a:alpha val="12923"/>
                  </a:srgbClr>
                </a:gs>
                <a:gs pos="28571">
                  <a:srgbClr val="000000">
                    <a:alpha val="10187"/>
                  </a:srgbClr>
                </a:gs>
                <a:gs pos="42857">
                  <a:srgbClr val="000000">
                    <a:alpha val="6805"/>
                  </a:srgbClr>
                </a:gs>
                <a:gs pos="57143">
                  <a:srgbClr val="000000">
                    <a:alpha val="3830"/>
                  </a:srgbClr>
                </a:gs>
                <a:gs pos="71429">
                  <a:srgbClr val="000000">
                    <a:alpha val="1811"/>
                  </a:srgbClr>
                </a:gs>
                <a:gs pos="85714">
                  <a:srgbClr val="000000">
                    <a:alpha val="720"/>
                  </a:srgbClr>
                </a:gs>
                <a:gs pos="100000">
                  <a:srgbClr val="00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-10171734">
              <a:off x="3150795" y="920324"/>
              <a:ext cx="728281" cy="85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10716849">
              <a:off x="3146718" y="884132"/>
              <a:ext cx="732540" cy="1192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6879851">
              <a:off x="2060105" y="1743501"/>
              <a:ext cx="477268" cy="125599"/>
            </a:xfrm>
            <a:prstGeom prst="ellipse">
              <a:avLst/>
            </a:prstGeom>
            <a:gradFill>
              <a:gsLst>
                <a:gs pos="0">
                  <a:srgbClr val="FFFFFF">
                    <a:alpha val="31183"/>
                  </a:srgbClr>
                </a:gs>
                <a:gs pos="14286">
                  <a:srgbClr val="FFFFFF">
                    <a:alpha val="29071"/>
                  </a:srgbClr>
                </a:gs>
                <a:gs pos="28571">
                  <a:srgbClr val="FFFFFF">
                    <a:alpha val="23410"/>
                  </a:srgbClr>
                </a:gs>
                <a:gs pos="42857">
                  <a:srgbClr val="FFFFFF">
                    <a:alpha val="16049"/>
                  </a:srgbClr>
                </a:gs>
                <a:gs pos="57143">
                  <a:srgbClr val="FFFFFF">
                    <a:alpha val="9238"/>
                  </a:srgbClr>
                </a:gs>
                <a:gs pos="71429">
                  <a:srgbClr val="FFFFFF">
                    <a:alpha val="4436"/>
                  </a:srgbClr>
                </a:gs>
                <a:gs pos="85714">
                  <a:srgbClr val="FFFFFF">
                    <a:alpha val="1778"/>
                  </a:srgbClr>
                </a:gs>
                <a:gs pos="100000">
                  <a:srgbClr val="FFFFFF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10605004">
              <a:off x="3229740" y="992199"/>
              <a:ext cx="454670" cy="160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4949580">
              <a:off x="1743925" y="1738972"/>
              <a:ext cx="251003" cy="362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-10495956">
              <a:off x="-223811" y="687102"/>
              <a:ext cx="616005" cy="45098"/>
            </a:xfrm>
            <a:prstGeom prst="ellipse">
              <a:avLst/>
            </a:prstGeom>
            <a:gradFill>
              <a:gsLst>
                <a:gs pos="0">
                  <a:srgbClr val="000000">
                    <a:alpha val="26539"/>
                  </a:srgbClr>
                </a:gs>
                <a:gs pos="14286">
                  <a:srgbClr val="000000">
                    <a:alpha val="24683"/>
                  </a:srgbClr>
                </a:gs>
                <a:gs pos="28571">
                  <a:srgbClr val="000000">
                    <a:alpha val="19756"/>
                  </a:srgbClr>
                </a:gs>
                <a:gs pos="42857">
                  <a:srgbClr val="000000">
                    <a:alpha val="13443"/>
                  </a:srgbClr>
                </a:gs>
                <a:gs pos="57143">
                  <a:srgbClr val="000000">
                    <a:alpha val="7688"/>
                  </a:srgbClr>
                </a:gs>
                <a:gs pos="71429">
                  <a:srgbClr val="000000">
                    <a:alpha val="3675"/>
                  </a:srgbClr>
                </a:gs>
                <a:gs pos="85714">
                  <a:srgbClr val="000000">
                    <a:alpha val="1470"/>
                  </a:srgbClr>
                </a:gs>
                <a:gs pos="100000">
                  <a:srgbClr val="00000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2864397">
              <a:off x="1038969" y="192620"/>
              <a:ext cx="395134" cy="492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10709502">
              <a:off x="2403059" y="564253"/>
              <a:ext cx="773536" cy="1341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2972667">
              <a:off x="2104765" y="142918"/>
              <a:ext cx="157382" cy="504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5147014">
              <a:off x="1963159" y="865923"/>
              <a:ext cx="234115" cy="429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5842111">
              <a:off x="2270089" y="188423"/>
              <a:ext cx="789683" cy="41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10669843">
              <a:off x="2580183" y="732538"/>
              <a:ext cx="835837" cy="1363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5218861">
              <a:off x="397309" y="339188"/>
              <a:ext cx="378441" cy="275378"/>
            </a:xfrm>
            <a:prstGeom prst="ellipse">
              <a:avLst/>
            </a:prstGeom>
            <a:gradFill>
              <a:gsLst>
                <a:gs pos="0">
                  <a:srgbClr val="163E35">
                    <a:alpha val="5778"/>
                  </a:srgbClr>
                </a:gs>
                <a:gs pos="14286">
                  <a:srgbClr val="163E35">
                    <a:alpha val="5323"/>
                  </a:srgbClr>
                </a:gs>
                <a:gs pos="28571">
                  <a:srgbClr val="163E35">
                    <a:alpha val="4158"/>
                  </a:srgbClr>
                </a:gs>
                <a:gs pos="42857">
                  <a:srgbClr val="163E35">
                    <a:alpha val="2747"/>
                  </a:srgbClr>
                </a:gs>
                <a:gs pos="57143">
                  <a:srgbClr val="163E35">
                    <a:alpha val="1532"/>
                  </a:srgbClr>
                </a:gs>
                <a:gs pos="71429">
                  <a:srgbClr val="163E35">
                    <a:alpha val="720"/>
                  </a:srgbClr>
                </a:gs>
                <a:gs pos="85714">
                  <a:srgbClr val="163E35">
                    <a:alpha val="285"/>
                  </a:srgbClr>
                </a:gs>
                <a:gs pos="100000">
                  <a:srgbClr val="163E35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-8763537">
              <a:off x="166600" y="131164"/>
              <a:ext cx="184341" cy="455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5230837">
              <a:off x="2304860" y="678056"/>
              <a:ext cx="364565" cy="98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9917895">
              <a:off x="1209917" y="1186277"/>
              <a:ext cx="502812" cy="939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5139343">
              <a:off x="2043825" y="211088"/>
              <a:ext cx="264541" cy="422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-10757285">
              <a:off x="2145305" y="906862"/>
              <a:ext cx="760093" cy="1499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6709161">
              <a:off x="1791858" y="652242"/>
              <a:ext cx="569778" cy="95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10373726">
              <a:off x="2878977" y="568491"/>
              <a:ext cx="740437" cy="1215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3259083">
              <a:off x="2414020" y="140355"/>
              <a:ext cx="718620" cy="67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-9742085">
              <a:off x="402179" y="1626549"/>
              <a:ext cx="441117" cy="1001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3013788">
              <a:off x="2843695" y="704364"/>
              <a:ext cx="382920" cy="472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3158292">
              <a:off x="798695" y="1171963"/>
              <a:ext cx="169720" cy="1454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5398992">
              <a:off x="-128356" y="168047"/>
              <a:ext cx="402353" cy="528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10791707">
              <a:off x="2018780" y="260320"/>
              <a:ext cx="791785" cy="1116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-10307246">
              <a:off x="339252" y="1573787"/>
              <a:ext cx="321689" cy="97904"/>
            </a:xfrm>
            <a:prstGeom prst="ellipse">
              <a:avLst/>
            </a:prstGeom>
            <a:gradFill>
              <a:gsLst>
                <a:gs pos="0">
                  <a:srgbClr val="FFFFFF">
                    <a:alpha val="31277"/>
                  </a:srgbClr>
                </a:gs>
                <a:gs pos="14286">
                  <a:srgbClr val="FFFFFF">
                    <a:alpha val="29160"/>
                  </a:srgbClr>
                </a:gs>
                <a:gs pos="28571">
                  <a:srgbClr val="FFFFFF">
                    <a:alpha val="23485"/>
                  </a:srgbClr>
                </a:gs>
                <a:gs pos="42857">
                  <a:srgbClr val="FFFFFF">
                    <a:alpha val="16103"/>
                  </a:srgbClr>
                </a:gs>
                <a:gs pos="57143">
                  <a:srgbClr val="FFFFFF">
                    <a:alpha val="9271"/>
                  </a:srgbClr>
                </a:gs>
                <a:gs pos="71429">
                  <a:srgbClr val="FFFFFF">
                    <a:alpha val="4452"/>
                  </a:srgbClr>
                </a:gs>
                <a:gs pos="85714">
                  <a:srgbClr val="FFFFFF">
                    <a:alpha val="1785"/>
                  </a:srgbClr>
                </a:gs>
                <a:gs pos="100000">
                  <a:srgbClr val="FFFFFF">
                    <a:alpha val="6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3073214">
              <a:off x="898621" y="1499953"/>
              <a:ext cx="358132" cy="297904"/>
            </a:xfrm>
            <a:prstGeom prst="ellipse">
              <a:avLst/>
            </a:prstGeom>
            <a:gradFill>
              <a:gsLst>
                <a:gs pos="0">
                  <a:srgbClr val="706480">
                    <a:alpha val="11422"/>
                  </a:srgbClr>
                </a:gs>
                <a:gs pos="14286">
                  <a:srgbClr val="706480">
                    <a:alpha val="10549"/>
                  </a:srgbClr>
                </a:gs>
                <a:gs pos="28571">
                  <a:srgbClr val="706480">
                    <a:alpha val="8292"/>
                  </a:srgbClr>
                </a:gs>
                <a:gs pos="42857">
                  <a:srgbClr val="706480">
                    <a:alpha val="5519"/>
                  </a:srgbClr>
                </a:gs>
                <a:gs pos="57143">
                  <a:srgbClr val="706480">
                    <a:alpha val="3097"/>
                  </a:srgbClr>
                </a:gs>
                <a:gs pos="71429">
                  <a:srgbClr val="706480">
                    <a:alpha val="1462"/>
                  </a:srgbClr>
                </a:gs>
                <a:gs pos="85714">
                  <a:srgbClr val="706480">
                    <a:alpha val="581"/>
                  </a:srgbClr>
                </a:gs>
                <a:gs pos="100000">
                  <a:srgbClr val="70648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-10385560">
              <a:off x="796863" y="1657231"/>
              <a:ext cx="654860" cy="1335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-10764255">
              <a:off x="2163691" y="270069"/>
              <a:ext cx="802290" cy="599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10383711">
              <a:off x="2466618" y="921705"/>
              <a:ext cx="782704" cy="120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5483054">
              <a:off x="-231765" y="230584"/>
              <a:ext cx="575260" cy="100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7888605">
              <a:off x="2453672" y="488450"/>
              <a:ext cx="432156" cy="952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-10674987">
              <a:off x="1038351" y="1244300"/>
              <a:ext cx="763895" cy="36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4400961">
              <a:off x="680651" y="996797"/>
              <a:ext cx="273710" cy="106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-10773501">
              <a:off x="2147956" y="146490"/>
              <a:ext cx="854892" cy="309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10530766">
              <a:off x="2663866" y="736669"/>
              <a:ext cx="864168" cy="1255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5498263">
              <a:off x="2019330" y="890410"/>
              <a:ext cx="670012" cy="404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-10665122">
              <a:off x="322367" y="1748015"/>
              <a:ext cx="684890" cy="123469"/>
            </a:xfrm>
            <a:prstGeom prst="ellipse">
              <a:avLst/>
            </a:prstGeom>
            <a:gradFill>
              <a:gsLst>
                <a:gs pos="0">
                  <a:srgbClr val="000000">
                    <a:alpha val="15731"/>
                  </a:srgbClr>
                </a:gs>
                <a:gs pos="14286">
                  <a:srgbClr val="000000">
                    <a:alpha val="14556"/>
                  </a:srgbClr>
                </a:gs>
                <a:gs pos="28571">
                  <a:srgbClr val="000000">
                    <a:alpha val="11498"/>
                  </a:srgbClr>
                </a:gs>
                <a:gs pos="42857">
                  <a:srgbClr val="000000">
                    <a:alpha val="7699"/>
                  </a:srgbClr>
                </a:gs>
                <a:gs pos="57143">
                  <a:srgbClr val="000000">
                    <a:alpha val="4342"/>
                  </a:srgbClr>
                </a:gs>
                <a:gs pos="71429">
                  <a:srgbClr val="000000">
                    <a:alpha val="2057"/>
                  </a:srgbClr>
                </a:gs>
                <a:gs pos="85714">
                  <a:srgbClr val="000000">
                    <a:alpha val="818"/>
                  </a:srgbClr>
                </a:gs>
                <a:gs pos="100000">
                  <a:srgbClr val="000000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3912447">
              <a:off x="3164203" y="462846"/>
              <a:ext cx="378773" cy="1278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6042925">
              <a:off x="432569" y="613065"/>
              <a:ext cx="656169" cy="575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5271292">
              <a:off x="2266895" y="175155"/>
              <a:ext cx="330967" cy="418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-10653712">
              <a:off x="2144719" y="569616"/>
              <a:ext cx="775515" cy="1238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10620226">
              <a:off x="2688009" y="1082193"/>
              <a:ext cx="842453" cy="384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10702495">
              <a:off x="2186021" y="740607"/>
              <a:ext cx="766569" cy="130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4911638">
              <a:off x="2568147" y="778111"/>
              <a:ext cx="743901" cy="39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5037845">
              <a:off x="1271798" y="1212152"/>
              <a:ext cx="195455" cy="353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-10763802">
              <a:off x="1239542" y="737062"/>
              <a:ext cx="765777" cy="279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-10645611">
              <a:off x="969908" y="898258"/>
              <a:ext cx="291038" cy="354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5437640">
              <a:off x="1170179" y="171423"/>
              <a:ext cx="320284" cy="418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5060963">
              <a:off x="1764783" y="206750"/>
              <a:ext cx="346739" cy="429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9231577">
              <a:off x="576360" y="1116943"/>
              <a:ext cx="324980" cy="162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-9859778">
              <a:off x="322518" y="1445929"/>
              <a:ext cx="481676" cy="179309"/>
            </a:xfrm>
            <a:prstGeom prst="ellipse">
              <a:avLst/>
            </a:prstGeom>
            <a:gradFill>
              <a:gsLst>
                <a:gs pos="0">
                  <a:srgbClr val="5E5A60">
                    <a:alpha val="32968"/>
                  </a:srgbClr>
                </a:gs>
                <a:gs pos="14286">
                  <a:srgbClr val="5E5A60">
                    <a:alpha val="30764"/>
                  </a:srgbClr>
                </a:gs>
                <a:gs pos="28571">
                  <a:srgbClr val="5E5A60">
                    <a:alpha val="24833"/>
                  </a:srgbClr>
                </a:gs>
                <a:gs pos="42857">
                  <a:srgbClr val="5E5A60">
                    <a:alpha val="17075"/>
                  </a:srgbClr>
                </a:gs>
                <a:gs pos="57143">
                  <a:srgbClr val="5E5A60">
                    <a:alpha val="9855"/>
                  </a:srgbClr>
                </a:gs>
                <a:gs pos="71429">
                  <a:srgbClr val="5E5A60">
                    <a:alpha val="4740"/>
                  </a:srgbClr>
                </a:gs>
                <a:gs pos="85714">
                  <a:srgbClr val="5E5A60">
                    <a:alpha val="1902"/>
                  </a:srgbClr>
                </a:gs>
                <a:gs pos="100000">
                  <a:srgbClr val="5E5A6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-9502088">
              <a:off x="1829813" y="1036040"/>
              <a:ext cx="539867" cy="714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10709896">
              <a:off x="2643945" y="557654"/>
              <a:ext cx="740617" cy="1497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4167652">
              <a:off x="2558865" y="190673"/>
              <a:ext cx="157652" cy="381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-10645302">
              <a:off x="3051388" y="408224"/>
              <a:ext cx="815717" cy="1084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6955656">
              <a:off x="819070" y="1004300"/>
              <a:ext cx="480537" cy="802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5414357">
              <a:off x="2551004" y="1022897"/>
              <a:ext cx="565273" cy="1041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7371611">
              <a:off x="1172974" y="1185029"/>
              <a:ext cx="274460" cy="574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4654277">
              <a:off x="2818011" y="983598"/>
              <a:ext cx="767428" cy="939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9250258">
              <a:off x="924134" y="827693"/>
              <a:ext cx="370940" cy="1151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5342213">
              <a:off x="-1402" y="157722"/>
              <a:ext cx="335569" cy="578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-10017120">
              <a:off x="853556" y="1657575"/>
              <a:ext cx="117709" cy="840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5340030">
              <a:off x="72179" y="498686"/>
              <a:ext cx="242564" cy="35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-10780197">
              <a:off x="1700327" y="851708"/>
              <a:ext cx="622787" cy="348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10552692">
              <a:off x="3154522" y="1052562"/>
              <a:ext cx="721892" cy="48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6106341">
              <a:off x="-276319" y="29284"/>
              <a:ext cx="552786" cy="131479"/>
            </a:xfrm>
            <a:prstGeom prst="ellipse">
              <a:avLst/>
            </a:prstGeom>
            <a:gradFill>
              <a:gsLst>
                <a:gs pos="0">
                  <a:srgbClr val="615E55">
                    <a:alpha val="32968"/>
                  </a:srgbClr>
                </a:gs>
                <a:gs pos="14286">
                  <a:srgbClr val="615E55">
                    <a:alpha val="30764"/>
                  </a:srgbClr>
                </a:gs>
                <a:gs pos="28571">
                  <a:srgbClr val="615E55">
                    <a:alpha val="24833"/>
                  </a:srgbClr>
                </a:gs>
                <a:gs pos="42857">
                  <a:srgbClr val="615E55">
                    <a:alpha val="17075"/>
                  </a:srgbClr>
                </a:gs>
                <a:gs pos="57143">
                  <a:srgbClr val="615E55">
                    <a:alpha val="9855"/>
                  </a:srgbClr>
                </a:gs>
                <a:gs pos="71429">
                  <a:srgbClr val="615E55">
                    <a:alpha val="4740"/>
                  </a:srgbClr>
                </a:gs>
                <a:gs pos="85714">
                  <a:srgbClr val="615E55">
                    <a:alpha val="1902"/>
                  </a:srgbClr>
                </a:gs>
                <a:gs pos="100000">
                  <a:srgbClr val="615E5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10713663">
              <a:off x="723434" y="630715"/>
              <a:ext cx="275357" cy="275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10738184">
              <a:off x="2531482" y="733996"/>
              <a:ext cx="766246" cy="1391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5540384">
              <a:off x="988418" y="1026416"/>
              <a:ext cx="253335" cy="393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-10790983">
              <a:off x="741088" y="337217"/>
              <a:ext cx="808716" cy="26957"/>
            </a:xfrm>
            <a:prstGeom prst="ellipse">
              <a:avLst/>
            </a:prstGeom>
            <a:gradFill>
              <a:gsLst>
                <a:gs pos="0">
                  <a:srgbClr val="000000">
                    <a:alpha val="29660"/>
                  </a:srgbClr>
                </a:gs>
                <a:gs pos="14286">
                  <a:srgbClr val="000000">
                    <a:alpha val="27629"/>
                  </a:srgbClr>
                </a:gs>
                <a:gs pos="28571">
                  <a:srgbClr val="000000">
                    <a:alpha val="22204"/>
                  </a:srgbClr>
                </a:gs>
                <a:gs pos="42857">
                  <a:srgbClr val="000000">
                    <a:alpha val="15184"/>
                  </a:srgbClr>
                </a:gs>
                <a:gs pos="57143">
                  <a:srgbClr val="000000">
                    <a:alpha val="8721"/>
                  </a:srgbClr>
                </a:gs>
                <a:gs pos="71429">
                  <a:srgbClr val="000000">
                    <a:alpha val="4182"/>
                  </a:srgbClr>
                </a:gs>
                <a:gs pos="85714">
                  <a:srgbClr val="000000">
                    <a:alpha val="1675"/>
                  </a:srgbClr>
                </a:gs>
                <a:gs pos="100000">
                  <a:srgbClr val="000000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2742001">
              <a:off x="1746466" y="208004"/>
              <a:ext cx="458615" cy="531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10776321">
              <a:off x="2120595" y="1025402"/>
              <a:ext cx="764802" cy="311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7745465">
              <a:off x="1835600" y="181452"/>
              <a:ext cx="288882" cy="596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7004193">
              <a:off x="1880508" y="1014012"/>
              <a:ext cx="749477" cy="848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5727668">
              <a:off x="3224184" y="560591"/>
              <a:ext cx="768100" cy="1437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-10710718">
              <a:off x="1326764" y="143737"/>
              <a:ext cx="389128" cy="122178"/>
            </a:xfrm>
            <a:prstGeom prst="ellipse">
              <a:avLst/>
            </a:prstGeom>
            <a:gradFill>
              <a:gsLst>
                <a:gs pos="0">
                  <a:srgbClr val="000000">
                    <a:alpha val="25722"/>
                  </a:srgbClr>
                </a:gs>
                <a:gs pos="14286">
                  <a:srgbClr val="000000">
                    <a:alpha val="23914"/>
                  </a:srgbClr>
                </a:gs>
                <a:gs pos="28571">
                  <a:srgbClr val="000000">
                    <a:alpha val="19120"/>
                  </a:srgbClr>
                </a:gs>
                <a:gs pos="42857">
                  <a:srgbClr val="000000">
                    <a:alpha val="12994"/>
                  </a:srgbClr>
                </a:gs>
                <a:gs pos="57143">
                  <a:srgbClr val="000000">
                    <a:alpha val="7423"/>
                  </a:srgbClr>
                </a:gs>
                <a:gs pos="71429">
                  <a:srgbClr val="000000">
                    <a:alpha val="3546"/>
                  </a:srgbClr>
                </a:gs>
                <a:gs pos="85714">
                  <a:srgbClr val="000000">
                    <a:alpha val="1417"/>
                  </a:srgbClr>
                </a:gs>
                <a:gs pos="100000">
                  <a:srgbClr val="000000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6179332">
              <a:off x="2912219" y="586946"/>
              <a:ext cx="788680" cy="737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10532418">
              <a:off x="778379" y="638711"/>
              <a:ext cx="232120" cy="416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5280595">
              <a:off x="2416870" y="483812"/>
              <a:ext cx="464950" cy="1372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6897089">
              <a:off x="519658" y="546125"/>
              <a:ext cx="593025" cy="751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10666371">
              <a:off x="915206" y="1739746"/>
              <a:ext cx="680018" cy="71119"/>
            </a:xfrm>
            <a:prstGeom prst="ellipse">
              <a:avLst/>
            </a:prstGeom>
            <a:gradFill>
              <a:gsLst>
                <a:gs pos="0">
                  <a:srgbClr val="FFFFFF">
                    <a:alpha val="31715"/>
                  </a:srgbClr>
                </a:gs>
                <a:gs pos="14286">
                  <a:srgbClr val="FFFFFF">
                    <a:alpha val="29575"/>
                  </a:srgbClr>
                </a:gs>
                <a:gs pos="28571">
                  <a:srgbClr val="FFFFFF">
                    <a:alpha val="23833"/>
                  </a:srgbClr>
                </a:gs>
                <a:gs pos="42857">
                  <a:srgbClr val="FFFFFF">
                    <a:alpha val="16353"/>
                  </a:srgbClr>
                </a:gs>
                <a:gs pos="57143">
                  <a:srgbClr val="FFFFFF">
                    <a:alpha val="9421"/>
                  </a:srgbClr>
                </a:gs>
                <a:gs pos="71429">
                  <a:srgbClr val="FFFFFF">
                    <a:alpha val="4526"/>
                  </a:srgbClr>
                </a:gs>
                <a:gs pos="85714">
                  <a:srgbClr val="FFFFFF">
                    <a:alpha val="1815"/>
                  </a:srgbClr>
                </a:gs>
                <a:gs pos="100000">
                  <a:srgbClr val="FFFFFF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5433408">
              <a:off x="1995906" y="677549"/>
              <a:ext cx="795911" cy="351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-10760729">
              <a:off x="1019312" y="673689"/>
              <a:ext cx="763528" cy="332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10763739">
              <a:off x="2561464" y="511111"/>
              <a:ext cx="570993" cy="325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4688881">
              <a:off x="475699" y="1180864"/>
              <a:ext cx="708776" cy="683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8468643">
              <a:off x="930847" y="903581"/>
              <a:ext cx="506869" cy="472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-10657141">
              <a:off x="910150" y="1751004"/>
              <a:ext cx="846673" cy="253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10669928">
              <a:off x="3125388" y="562426"/>
              <a:ext cx="762158" cy="49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5454030">
              <a:off x="1176236" y="700463"/>
              <a:ext cx="208381" cy="416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5574806">
              <a:off x="1114954" y="971165"/>
              <a:ext cx="654541" cy="125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5335452">
              <a:off x="1406619" y="680584"/>
              <a:ext cx="259111" cy="378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-10778361">
              <a:off x="1977147" y="163203"/>
              <a:ext cx="684585" cy="299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10736506">
              <a:off x="2207395" y="908621"/>
              <a:ext cx="768023" cy="360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4962989">
              <a:off x="2587242" y="952645"/>
              <a:ext cx="829724" cy="290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5864757">
              <a:off x="858151" y="1658661"/>
              <a:ext cx="245983" cy="1050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7507682">
              <a:off x="2930487" y="479338"/>
              <a:ext cx="635463" cy="498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-10747090">
              <a:off x="963258" y="920405"/>
              <a:ext cx="800208" cy="38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7751954">
              <a:off x="302085" y="1637914"/>
              <a:ext cx="706030" cy="28214"/>
            </a:xfrm>
            <a:prstGeom prst="ellipse">
              <a:avLst/>
            </a:prstGeom>
            <a:gradFill>
              <a:gsLst>
                <a:gs pos="0">
                  <a:srgbClr val="DFDADF">
                    <a:alpha val="32968"/>
                  </a:srgbClr>
                </a:gs>
                <a:gs pos="14286">
                  <a:srgbClr val="DFDADF">
                    <a:alpha val="30764"/>
                  </a:srgbClr>
                </a:gs>
                <a:gs pos="28571">
                  <a:srgbClr val="DFDADF">
                    <a:alpha val="24833"/>
                  </a:srgbClr>
                </a:gs>
                <a:gs pos="42857">
                  <a:srgbClr val="DFDADF">
                    <a:alpha val="17075"/>
                  </a:srgbClr>
                </a:gs>
                <a:gs pos="57143">
                  <a:srgbClr val="DFDADF">
                    <a:alpha val="9855"/>
                  </a:srgbClr>
                </a:gs>
                <a:gs pos="71429">
                  <a:srgbClr val="DFDADF">
                    <a:alpha val="4740"/>
                  </a:srgbClr>
                </a:gs>
                <a:gs pos="85714">
                  <a:srgbClr val="DFDADF">
                    <a:alpha val="1902"/>
                  </a:srgbClr>
                </a:gs>
                <a:gs pos="100000">
                  <a:srgbClr val="DFDA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-10637036">
              <a:off x="1032645" y="1695843"/>
              <a:ext cx="684543" cy="313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9634333">
              <a:off x="1275036" y="689090"/>
              <a:ext cx="367663" cy="339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-10399900">
              <a:off x="1403599" y="644890"/>
              <a:ext cx="423093" cy="168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6180989">
              <a:off x="436225" y="1611595"/>
              <a:ext cx="559241" cy="35961"/>
            </a:xfrm>
            <a:prstGeom prst="ellipse">
              <a:avLst/>
            </a:prstGeom>
            <a:gradFill>
              <a:gsLst>
                <a:gs pos="0">
                  <a:srgbClr val="D1CDCE">
                    <a:alpha val="32968"/>
                  </a:srgbClr>
                </a:gs>
                <a:gs pos="14286">
                  <a:srgbClr val="D1CDCE">
                    <a:alpha val="30764"/>
                  </a:srgbClr>
                </a:gs>
                <a:gs pos="28571">
                  <a:srgbClr val="D1CDCE">
                    <a:alpha val="24833"/>
                  </a:srgbClr>
                </a:gs>
                <a:gs pos="42857">
                  <a:srgbClr val="D1CDCE">
                    <a:alpha val="17075"/>
                  </a:srgbClr>
                </a:gs>
                <a:gs pos="57143">
                  <a:srgbClr val="D1CDCE">
                    <a:alpha val="9855"/>
                  </a:srgbClr>
                </a:gs>
                <a:gs pos="71429">
                  <a:srgbClr val="D1CDCE">
                    <a:alpha val="4740"/>
                  </a:srgbClr>
                </a:gs>
                <a:gs pos="85714">
                  <a:srgbClr val="D1CDCE">
                    <a:alpha val="1902"/>
                  </a:srgbClr>
                </a:gs>
                <a:gs pos="100000">
                  <a:srgbClr val="D1CDC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7784558">
              <a:off x="605394" y="1161769"/>
              <a:ext cx="332398" cy="642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5519292">
              <a:off x="2637968" y="991021"/>
              <a:ext cx="856555" cy="268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10299106">
              <a:off x="1674888" y="746267"/>
              <a:ext cx="423071" cy="1135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-10752382">
              <a:off x="1009763" y="1096114"/>
              <a:ext cx="892210" cy="27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-10779797">
              <a:off x="1685220" y="270677"/>
              <a:ext cx="810449" cy="482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4965951">
              <a:off x="3286648" y="454532"/>
              <a:ext cx="661007" cy="1574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-10521543">
              <a:off x="2142750" y="437288"/>
              <a:ext cx="760320" cy="947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-10694104">
              <a:off x="1006237" y="1266392"/>
              <a:ext cx="760970" cy="267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-9387016">
              <a:off x="1379282" y="1193259"/>
              <a:ext cx="291069" cy="894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-10772278">
              <a:off x="1462165" y="161148"/>
              <a:ext cx="724457" cy="287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9518258">
              <a:off x="1906573" y="1028311"/>
              <a:ext cx="382175" cy="931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3997440">
              <a:off x="3255212" y="-169924"/>
              <a:ext cx="682241" cy="3523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-10433952">
              <a:off x="3203335" y="-166349"/>
              <a:ext cx="623138" cy="3343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-10590469">
              <a:off x="3081768" y="-173225"/>
              <a:ext cx="589121" cy="4014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10669634">
              <a:off x="1930474" y="1743867"/>
              <a:ext cx="421276" cy="455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5382963">
              <a:off x="2711874" y="1035719"/>
              <a:ext cx="805311" cy="304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4588267">
              <a:off x="1864632" y="664241"/>
              <a:ext cx="392899" cy="95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8712190">
              <a:off x="486690" y="1203640"/>
              <a:ext cx="311868" cy="245411"/>
            </a:xfrm>
            <a:prstGeom prst="ellipse">
              <a:avLst/>
            </a:prstGeom>
            <a:gradFill>
              <a:gsLst>
                <a:gs pos="0">
                  <a:srgbClr val="3D3B40">
                    <a:alpha val="21843"/>
                  </a:srgbClr>
                </a:gs>
                <a:gs pos="14286">
                  <a:srgbClr val="3D3B40">
                    <a:alpha val="20269"/>
                  </a:srgbClr>
                </a:gs>
                <a:gs pos="28571">
                  <a:srgbClr val="3D3B40">
                    <a:alpha val="16128"/>
                  </a:srgbClr>
                </a:gs>
                <a:gs pos="42857">
                  <a:srgbClr val="3D3B40">
                    <a:alpha val="10896"/>
                  </a:srgbClr>
                </a:gs>
                <a:gs pos="57143">
                  <a:srgbClr val="3D3B40">
                    <a:alpha val="6192"/>
                  </a:srgbClr>
                </a:gs>
                <a:gs pos="71429">
                  <a:srgbClr val="3D3B40">
                    <a:alpha val="2948"/>
                  </a:srgbClr>
                </a:gs>
                <a:gs pos="85714">
                  <a:srgbClr val="3D3B40">
                    <a:alpha val="1176"/>
                  </a:srgbClr>
                </a:gs>
                <a:gs pos="100000">
                  <a:srgbClr val="3D3B40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8296002">
              <a:off x="2873222" y="870776"/>
              <a:ext cx="248855" cy="333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-10369543">
              <a:off x="1115501" y="1132786"/>
              <a:ext cx="300145" cy="173137"/>
            </a:xfrm>
            <a:prstGeom prst="ellipse">
              <a:avLst/>
            </a:prstGeom>
            <a:gradFill>
              <a:gsLst>
                <a:gs pos="0">
                  <a:srgbClr val="000000">
                    <a:alpha val="28190"/>
                  </a:srgbClr>
                </a:gs>
                <a:gs pos="14286">
                  <a:srgbClr val="000000">
                    <a:alpha val="26241"/>
                  </a:srgbClr>
                </a:gs>
                <a:gs pos="28571">
                  <a:srgbClr val="000000">
                    <a:alpha val="21047"/>
                  </a:srgbClr>
                </a:gs>
                <a:gs pos="42857">
                  <a:srgbClr val="000000">
                    <a:alpha val="14359"/>
                  </a:srgbClr>
                </a:gs>
                <a:gs pos="57143">
                  <a:srgbClr val="000000">
                    <a:alpha val="8231"/>
                  </a:srgbClr>
                </a:gs>
                <a:gs pos="71429">
                  <a:srgbClr val="000000">
                    <a:alpha val="3941"/>
                  </a:srgbClr>
                </a:gs>
                <a:gs pos="85714">
                  <a:srgbClr val="000000">
                    <a:alpha val="1577"/>
                  </a:srgbClr>
                </a:gs>
                <a:gs pos="100000">
                  <a:srgbClr val="00000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-10798690">
              <a:off x="710243" y="577564"/>
              <a:ext cx="802471" cy="318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-9307378">
              <a:off x="744443" y="202442"/>
              <a:ext cx="680281" cy="431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-9270165">
              <a:off x="1664717" y="837684"/>
              <a:ext cx="310542" cy="139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5183283">
              <a:off x="3299146" y="510729"/>
              <a:ext cx="219247" cy="361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4790477">
              <a:off x="2378284" y="649543"/>
              <a:ext cx="670002" cy="257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10627073">
              <a:off x="3098954" y="1052685"/>
              <a:ext cx="683997" cy="82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4964636">
              <a:off x="2597677" y="916666"/>
              <a:ext cx="800389" cy="315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-10741305">
              <a:off x="694770" y="729445"/>
              <a:ext cx="835489" cy="324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5263337">
              <a:off x="3332187" y="1156169"/>
              <a:ext cx="624438" cy="2713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10762601">
              <a:off x="2717299" y="-183011"/>
              <a:ext cx="670671" cy="3740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10584758">
              <a:off x="2016671" y="74907"/>
              <a:ext cx="740290" cy="900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-10784331">
              <a:off x="1972873" y="-38019"/>
              <a:ext cx="705255" cy="2096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10574789">
              <a:off x="1879022" y="425288"/>
              <a:ext cx="807564" cy="1010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10183421">
              <a:off x="1615931" y="1701472"/>
              <a:ext cx="334000" cy="827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-10587169">
              <a:off x="153113" y="1455715"/>
              <a:ext cx="841197" cy="368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10746138">
              <a:off x="1229052" y="1101861"/>
              <a:ext cx="777037" cy="40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10762194">
              <a:off x="1708065" y="562269"/>
              <a:ext cx="736252" cy="1313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-10481764">
              <a:off x="164678" y="-46853"/>
              <a:ext cx="341048" cy="252187"/>
            </a:xfrm>
            <a:prstGeom prst="ellipse">
              <a:avLst/>
            </a:prstGeom>
            <a:gradFill>
              <a:gsLst>
                <a:gs pos="0">
                  <a:srgbClr val="3D3B3C">
                    <a:alpha val="11864"/>
                  </a:srgbClr>
                </a:gs>
                <a:gs pos="14286">
                  <a:srgbClr val="3D3B3C">
                    <a:alpha val="10959"/>
                  </a:srgbClr>
                </a:gs>
                <a:gs pos="28571">
                  <a:srgbClr val="3D3B3C">
                    <a:alpha val="8618"/>
                  </a:srgbClr>
                </a:gs>
                <a:gs pos="42857">
                  <a:srgbClr val="3D3B3C">
                    <a:alpha val="5740"/>
                  </a:srgbClr>
                </a:gs>
                <a:gs pos="57143">
                  <a:srgbClr val="3D3B3C">
                    <a:alpha val="3222"/>
                  </a:srgbClr>
                </a:gs>
                <a:gs pos="71429">
                  <a:srgbClr val="3D3B3C">
                    <a:alpha val="1522"/>
                  </a:srgbClr>
                </a:gs>
                <a:gs pos="85714">
                  <a:srgbClr val="3D3B3C">
                    <a:alpha val="604"/>
                  </a:srgbClr>
                </a:gs>
                <a:gs pos="100000">
                  <a:srgbClr val="3D3B3C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10791740">
              <a:off x="652117" y="507305"/>
              <a:ext cx="828729" cy="139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5745365">
              <a:off x="2428041" y="197212"/>
              <a:ext cx="729654" cy="72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4854787">
              <a:off x="1610050" y="1697315"/>
              <a:ext cx="183926" cy="511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10658717">
              <a:off x="2750271" y="1078861"/>
              <a:ext cx="693724" cy="909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-9447677">
              <a:off x="1187171" y="666379"/>
              <a:ext cx="341541" cy="953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10403234">
              <a:off x="2966365" y="1053042"/>
              <a:ext cx="664748" cy="1416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2707754">
              <a:off x="1017649" y="874759"/>
              <a:ext cx="456029" cy="51733"/>
            </a:xfrm>
            <a:prstGeom prst="ellipse">
              <a:avLst/>
            </a:prstGeom>
            <a:gradFill>
              <a:gsLst>
                <a:gs pos="0">
                  <a:srgbClr val="FFFFFF">
                    <a:alpha val="31194"/>
                  </a:srgbClr>
                </a:gs>
                <a:gs pos="14286">
                  <a:srgbClr val="FFFFFF">
                    <a:alpha val="29081"/>
                  </a:srgbClr>
                </a:gs>
                <a:gs pos="28571">
                  <a:srgbClr val="FFFFFF">
                    <a:alpha val="23418"/>
                  </a:srgbClr>
                </a:gs>
                <a:gs pos="42857">
                  <a:srgbClr val="FFFFFF">
                    <a:alpha val="16055"/>
                  </a:srgbClr>
                </a:gs>
                <a:gs pos="57143">
                  <a:srgbClr val="FFFFFF">
                    <a:alpha val="9242"/>
                  </a:srgbClr>
                </a:gs>
                <a:gs pos="71429">
                  <a:srgbClr val="FFFFFF">
                    <a:alpha val="4438"/>
                  </a:srgbClr>
                </a:gs>
                <a:gs pos="85714">
                  <a:srgbClr val="FFFFFF">
                    <a:alpha val="1779"/>
                  </a:srgbClr>
                </a:gs>
                <a:gs pos="100000">
                  <a:srgbClr val="FFFFFF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5588790">
              <a:off x="1665255" y="197462"/>
              <a:ext cx="593625" cy="43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-10789156">
              <a:off x="1947312" y="253406"/>
              <a:ext cx="792361" cy="369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5345510">
              <a:off x="3123349" y="1522181"/>
              <a:ext cx="521162" cy="261511"/>
            </a:xfrm>
            <a:prstGeom prst="ellipse">
              <a:avLst/>
            </a:prstGeom>
            <a:gradFill>
              <a:gsLst>
                <a:gs pos="0">
                  <a:srgbClr val="FFFFFF">
                    <a:alpha val="6448"/>
                  </a:srgbClr>
                </a:gs>
                <a:gs pos="14286">
                  <a:srgbClr val="FFFFFF">
                    <a:alpha val="5943"/>
                  </a:srgbClr>
                </a:gs>
                <a:gs pos="28571">
                  <a:srgbClr val="FFFFFF">
                    <a:alpha val="4645"/>
                  </a:srgbClr>
                </a:gs>
                <a:gs pos="42857">
                  <a:srgbClr val="FFFFFF">
                    <a:alpha val="3072"/>
                  </a:srgbClr>
                </a:gs>
                <a:gs pos="57143">
                  <a:srgbClr val="FFFFFF">
                    <a:alpha val="1714"/>
                  </a:srgbClr>
                </a:gs>
                <a:gs pos="71429">
                  <a:srgbClr val="FFFFFF">
                    <a:alpha val="806"/>
                  </a:srgbClr>
                </a:gs>
                <a:gs pos="85714">
                  <a:srgbClr val="FFFFFF">
                    <a:alpha val="320"/>
                  </a:srgbClr>
                </a:gs>
                <a:gs pos="100000">
                  <a:srgbClr val="FFFFFF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-10741082">
              <a:off x="1234239" y="156179"/>
              <a:ext cx="626382" cy="337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10568619">
              <a:off x="3074905" y="1482877"/>
              <a:ext cx="458427" cy="37068"/>
            </a:xfrm>
            <a:prstGeom prst="ellipse">
              <a:avLst/>
            </a:prstGeom>
            <a:gradFill>
              <a:gsLst>
                <a:gs pos="0">
                  <a:srgbClr val="FFFFFF">
                    <a:alpha val="14513"/>
                  </a:srgbClr>
                </a:gs>
                <a:gs pos="14286">
                  <a:srgbClr val="FFFFFF">
                    <a:alpha val="13422"/>
                  </a:srgbClr>
                </a:gs>
                <a:gs pos="28571">
                  <a:srgbClr val="FFFFFF">
                    <a:alpha val="10587"/>
                  </a:srgbClr>
                </a:gs>
                <a:gs pos="42857">
                  <a:srgbClr val="FFFFFF">
                    <a:alpha val="7077"/>
                  </a:srgbClr>
                </a:gs>
                <a:gs pos="57143">
                  <a:srgbClr val="FFFFFF">
                    <a:alpha val="3986"/>
                  </a:srgbClr>
                </a:gs>
                <a:gs pos="71429">
                  <a:srgbClr val="FFFFFF">
                    <a:alpha val="1886"/>
                  </a:srgbClr>
                </a:gs>
                <a:gs pos="85714">
                  <a:srgbClr val="FFFFFF">
                    <a:alpha val="750"/>
                  </a:srgbClr>
                </a:gs>
                <a:gs pos="100000">
                  <a:srgbClr val="FFFFFF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7542336">
              <a:off x="3318437" y="1581028"/>
              <a:ext cx="598517" cy="411614"/>
            </a:xfrm>
            <a:prstGeom prst="ellipse">
              <a:avLst/>
            </a:prstGeom>
            <a:gradFill>
              <a:gsLst>
                <a:gs pos="0">
                  <a:srgbClr val="FFFFFF">
                    <a:alpha val="31792"/>
                  </a:srgbClr>
                </a:gs>
                <a:gs pos="14286">
                  <a:srgbClr val="FFFFFF">
                    <a:alpha val="29648"/>
                  </a:srgbClr>
                </a:gs>
                <a:gs pos="28571">
                  <a:srgbClr val="FFFFFF">
                    <a:alpha val="23894"/>
                  </a:srgbClr>
                </a:gs>
                <a:gs pos="42857">
                  <a:srgbClr val="FFFFFF">
                    <a:alpha val="16398"/>
                  </a:srgbClr>
                </a:gs>
                <a:gs pos="57143">
                  <a:srgbClr val="FFFFFF">
                    <a:alpha val="9447"/>
                  </a:srgbClr>
                </a:gs>
                <a:gs pos="71429">
                  <a:srgbClr val="FFFFFF">
                    <a:alpha val="4539"/>
                  </a:srgbClr>
                </a:gs>
                <a:gs pos="85714">
                  <a:srgbClr val="FFFFFF">
                    <a:alpha val="1820"/>
                  </a:srgbClr>
                </a:gs>
                <a:gs pos="100000">
                  <a:srgbClr val="FFFFFF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-9782444">
              <a:off x="891857" y="257253"/>
              <a:ext cx="499708" cy="301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7666811">
              <a:off x="2827037" y="995090"/>
              <a:ext cx="812661" cy="39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2711448">
              <a:off x="1250359" y="1042161"/>
              <a:ext cx="252977" cy="392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10780293">
              <a:off x="1842978" y="745973"/>
              <a:ext cx="820371" cy="1364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7930768">
              <a:off x="855665" y="1639880"/>
              <a:ext cx="678179" cy="100957"/>
            </a:xfrm>
            <a:prstGeom prst="ellipse">
              <a:avLst/>
            </a:prstGeom>
            <a:gradFill>
              <a:gsLst>
                <a:gs pos="0">
                  <a:srgbClr val="F0F7EF">
                    <a:alpha val="32968"/>
                  </a:srgbClr>
                </a:gs>
                <a:gs pos="14286">
                  <a:srgbClr val="F0F7EF">
                    <a:alpha val="30764"/>
                  </a:srgbClr>
                </a:gs>
                <a:gs pos="28571">
                  <a:srgbClr val="F0F7EF">
                    <a:alpha val="24833"/>
                  </a:srgbClr>
                </a:gs>
                <a:gs pos="42857">
                  <a:srgbClr val="F0F7EF">
                    <a:alpha val="17075"/>
                  </a:srgbClr>
                </a:gs>
                <a:gs pos="57143">
                  <a:srgbClr val="F0F7EF">
                    <a:alpha val="9855"/>
                  </a:srgbClr>
                </a:gs>
                <a:gs pos="71429">
                  <a:srgbClr val="F0F7EF">
                    <a:alpha val="4740"/>
                  </a:srgbClr>
                </a:gs>
                <a:gs pos="85714">
                  <a:srgbClr val="F0F7EF">
                    <a:alpha val="1902"/>
                  </a:srgbClr>
                </a:gs>
                <a:gs pos="100000">
                  <a:srgbClr val="F0F7E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10527797">
              <a:off x="1804426" y="77351"/>
              <a:ext cx="671510" cy="997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5564064">
              <a:off x="2666540" y="1331291"/>
              <a:ext cx="412007" cy="97496"/>
            </a:xfrm>
            <a:prstGeom prst="ellipse">
              <a:avLst/>
            </a:prstGeom>
            <a:gradFill>
              <a:gsLst>
                <a:gs pos="0">
                  <a:srgbClr val="FFFFFF">
                    <a:alpha val="5677"/>
                  </a:srgbClr>
                </a:gs>
                <a:gs pos="14286">
                  <a:srgbClr val="FFFFFF">
                    <a:alpha val="5230"/>
                  </a:srgbClr>
                </a:gs>
                <a:gs pos="28571">
                  <a:srgbClr val="FFFFFF">
                    <a:alpha val="4085"/>
                  </a:srgbClr>
                </a:gs>
                <a:gs pos="42857">
                  <a:srgbClr val="FFFFFF">
                    <a:alpha val="2699"/>
                  </a:srgbClr>
                </a:gs>
                <a:gs pos="57143">
                  <a:srgbClr val="FFFFFF">
                    <a:alpha val="1505"/>
                  </a:srgbClr>
                </a:gs>
                <a:gs pos="71429">
                  <a:srgbClr val="FFFFFF">
                    <a:alpha val="707"/>
                  </a:srgbClr>
                </a:gs>
                <a:gs pos="85714">
                  <a:srgbClr val="FFFFFF">
                    <a:alpha val="280"/>
                  </a:srgbClr>
                </a:gs>
                <a:gs pos="100000">
                  <a:srgbClr val="FFFFFF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-10261275">
              <a:off x="3077291" y="1649158"/>
              <a:ext cx="570979" cy="289479"/>
            </a:xfrm>
            <a:prstGeom prst="ellipse">
              <a:avLst/>
            </a:prstGeom>
            <a:gradFill>
              <a:gsLst>
                <a:gs pos="0">
                  <a:srgbClr val="FFFFFF">
                    <a:alpha val="27946"/>
                  </a:srgbClr>
                </a:gs>
                <a:gs pos="14286">
                  <a:srgbClr val="FFFFFF">
                    <a:alpha val="26011"/>
                  </a:srgbClr>
                </a:gs>
                <a:gs pos="28571">
                  <a:srgbClr val="FFFFFF">
                    <a:alpha val="20856"/>
                  </a:srgbClr>
                </a:gs>
                <a:gs pos="42857">
                  <a:srgbClr val="FFFFFF">
                    <a:alpha val="14223"/>
                  </a:srgbClr>
                </a:gs>
                <a:gs pos="57143">
                  <a:srgbClr val="FFFFFF">
                    <a:alpha val="8150"/>
                  </a:srgbClr>
                </a:gs>
                <a:gs pos="71429">
                  <a:srgbClr val="FFFFFF">
                    <a:alpha val="3901"/>
                  </a:srgbClr>
                </a:gs>
                <a:gs pos="85714">
                  <a:srgbClr val="FFFFFF">
                    <a:alpha val="1561"/>
                  </a:srgbClr>
                </a:gs>
                <a:gs pos="100000">
                  <a:srgbClr val="FFFFFF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-10655502">
              <a:off x="703100" y="1484464"/>
              <a:ext cx="880439" cy="365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3652054">
              <a:off x="1909408" y="872652"/>
              <a:ext cx="528854" cy="1179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-9319241">
              <a:off x="2926528" y="1662436"/>
              <a:ext cx="514988" cy="294628"/>
            </a:xfrm>
            <a:prstGeom prst="ellipse">
              <a:avLst/>
            </a:prstGeom>
            <a:gradFill>
              <a:gsLst>
                <a:gs pos="0">
                  <a:srgbClr val="FFFFFF">
                    <a:alpha val="26077"/>
                  </a:srgbClr>
                </a:gs>
                <a:gs pos="14286">
                  <a:srgbClr val="FFFFFF">
                    <a:alpha val="24248"/>
                  </a:srgbClr>
                </a:gs>
                <a:gs pos="28571">
                  <a:srgbClr val="FFFFFF">
                    <a:alpha val="19396"/>
                  </a:srgbClr>
                </a:gs>
                <a:gs pos="42857">
                  <a:srgbClr val="FFFFFF">
                    <a:alpha val="13189"/>
                  </a:srgbClr>
                </a:gs>
                <a:gs pos="57143">
                  <a:srgbClr val="FFFFFF">
                    <a:alpha val="7538"/>
                  </a:srgbClr>
                </a:gs>
                <a:gs pos="71429">
                  <a:srgbClr val="FFFFFF">
                    <a:alpha val="3602"/>
                  </a:srgbClr>
                </a:gs>
                <a:gs pos="85714">
                  <a:srgbClr val="FFFFFF">
                    <a:alpha val="1440"/>
                  </a:srgbClr>
                </a:gs>
                <a:gs pos="100000">
                  <a:srgbClr val="FFFFFF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-10754828">
              <a:off x="1734932" y="266468"/>
              <a:ext cx="799798" cy="1002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-10138223">
              <a:off x="2710445" y="1653892"/>
              <a:ext cx="590815" cy="311637"/>
            </a:xfrm>
            <a:prstGeom prst="ellipse">
              <a:avLst/>
            </a:prstGeom>
            <a:gradFill>
              <a:gsLst>
                <a:gs pos="0">
                  <a:srgbClr val="FFFFFF">
                    <a:alpha val="27762"/>
                  </a:srgbClr>
                </a:gs>
                <a:gs pos="14286">
                  <a:srgbClr val="FFFFFF">
                    <a:alpha val="25836"/>
                  </a:srgbClr>
                </a:gs>
                <a:gs pos="28571">
                  <a:srgbClr val="FFFFFF">
                    <a:alpha val="20711"/>
                  </a:srgbClr>
                </a:gs>
                <a:gs pos="42857">
                  <a:srgbClr val="FFFFFF">
                    <a:alpha val="14120"/>
                  </a:srgbClr>
                </a:gs>
                <a:gs pos="57143">
                  <a:srgbClr val="FFFFFF">
                    <a:alpha val="8089"/>
                  </a:srgbClr>
                </a:gs>
                <a:gs pos="71429">
                  <a:srgbClr val="FFFFFF">
                    <a:alpha val="3871"/>
                  </a:srgbClr>
                </a:gs>
                <a:gs pos="85714">
                  <a:srgbClr val="FFFFFF">
                    <a:alpha val="1549"/>
                  </a:srgbClr>
                </a:gs>
                <a:gs pos="100000">
                  <a:srgbClr val="FFFFFF">
                    <a:alpha val="5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8236881">
              <a:off x="611189" y="96790"/>
              <a:ext cx="350835" cy="41822"/>
            </a:xfrm>
            <a:prstGeom prst="ellipse">
              <a:avLst/>
            </a:prstGeom>
            <a:gradFill>
              <a:gsLst>
                <a:gs pos="0">
                  <a:srgbClr val="FFFFFF">
                    <a:alpha val="29293"/>
                  </a:srgbClr>
                </a:gs>
                <a:gs pos="14286">
                  <a:srgbClr val="FFFFFF">
                    <a:alpha val="27282"/>
                  </a:srgbClr>
                </a:gs>
                <a:gs pos="28571">
                  <a:srgbClr val="FFFFFF">
                    <a:alpha val="21914"/>
                  </a:srgbClr>
                </a:gs>
                <a:gs pos="42857">
                  <a:srgbClr val="FFFFFF">
                    <a:alpha val="14977"/>
                  </a:srgbClr>
                </a:gs>
                <a:gs pos="57143">
                  <a:srgbClr val="FFFFFF">
                    <a:alpha val="8598"/>
                  </a:srgbClr>
                </a:gs>
                <a:gs pos="71429">
                  <a:srgbClr val="FFFFFF">
                    <a:alpha val="4121"/>
                  </a:srgbClr>
                </a:gs>
                <a:gs pos="85714">
                  <a:srgbClr val="FFFFFF">
                    <a:alpha val="1650"/>
                  </a:srgbClr>
                </a:gs>
                <a:gs pos="100000">
                  <a:srgbClr val="FFFFFF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-10796538">
              <a:off x="1742233" y="1771441"/>
              <a:ext cx="683841" cy="24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7637902">
              <a:off x="1213138" y="1651971"/>
              <a:ext cx="723551" cy="67289"/>
            </a:xfrm>
            <a:prstGeom prst="ellipse">
              <a:avLst/>
            </a:prstGeom>
            <a:gradFill>
              <a:gsLst>
                <a:gs pos="0">
                  <a:srgbClr val="D5D3D6">
                    <a:alpha val="32968"/>
                  </a:srgbClr>
                </a:gs>
                <a:gs pos="14286">
                  <a:srgbClr val="D5D3D6">
                    <a:alpha val="30764"/>
                  </a:srgbClr>
                </a:gs>
                <a:gs pos="28571">
                  <a:srgbClr val="D5D3D6">
                    <a:alpha val="24833"/>
                  </a:srgbClr>
                </a:gs>
                <a:gs pos="42857">
                  <a:srgbClr val="D5D3D6">
                    <a:alpha val="17075"/>
                  </a:srgbClr>
                </a:gs>
                <a:gs pos="57143">
                  <a:srgbClr val="D5D3D6">
                    <a:alpha val="9855"/>
                  </a:srgbClr>
                </a:gs>
                <a:gs pos="71429">
                  <a:srgbClr val="D5D3D6">
                    <a:alpha val="4740"/>
                  </a:srgbClr>
                </a:gs>
                <a:gs pos="85714">
                  <a:srgbClr val="D5D3D6">
                    <a:alpha val="1902"/>
                  </a:srgbClr>
                </a:gs>
                <a:gs pos="100000">
                  <a:srgbClr val="D5D3D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6347909">
              <a:off x="1126106" y="1362345"/>
              <a:ext cx="741098" cy="78391"/>
            </a:xfrm>
            <a:prstGeom prst="ellipse">
              <a:avLst/>
            </a:prstGeom>
            <a:gradFill>
              <a:gsLst>
                <a:gs pos="0">
                  <a:srgbClr val="000000">
                    <a:alpha val="4241"/>
                  </a:srgbClr>
                </a:gs>
                <a:gs pos="14286">
                  <a:srgbClr val="000000">
                    <a:alpha val="3905"/>
                  </a:srgbClr>
                </a:gs>
                <a:gs pos="28571">
                  <a:srgbClr val="000000">
                    <a:alpha val="3045"/>
                  </a:srgbClr>
                </a:gs>
                <a:gs pos="42857">
                  <a:srgbClr val="000000">
                    <a:alpha val="2008"/>
                  </a:srgbClr>
                </a:gs>
                <a:gs pos="57143">
                  <a:srgbClr val="000000">
                    <a:alpha val="1118"/>
                  </a:srgbClr>
                </a:gs>
                <a:gs pos="71429">
                  <a:srgbClr val="000000">
                    <a:alpha val="525"/>
                  </a:srgbClr>
                </a:gs>
                <a:gs pos="85714">
                  <a:srgbClr val="000000">
                    <a:alpha val="208"/>
                  </a:srgbClr>
                </a:gs>
                <a:gs pos="100000">
                  <a:srgbClr val="000000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4243229">
              <a:off x="1829858" y="1060147"/>
              <a:ext cx="856624" cy="991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10666692">
              <a:off x="1222701" y="345269"/>
              <a:ext cx="553841" cy="160842"/>
            </a:xfrm>
            <a:prstGeom prst="ellipse">
              <a:avLst/>
            </a:prstGeom>
            <a:gradFill>
              <a:gsLst>
                <a:gs pos="0">
                  <a:srgbClr val="ABAAA9">
                    <a:alpha val="32968"/>
                  </a:srgbClr>
                </a:gs>
                <a:gs pos="14286">
                  <a:srgbClr val="ABAAA9">
                    <a:alpha val="30764"/>
                  </a:srgbClr>
                </a:gs>
                <a:gs pos="28571">
                  <a:srgbClr val="ABAAA9">
                    <a:alpha val="24833"/>
                  </a:srgbClr>
                </a:gs>
                <a:gs pos="42857">
                  <a:srgbClr val="ABAAA9">
                    <a:alpha val="17075"/>
                  </a:srgbClr>
                </a:gs>
                <a:gs pos="57143">
                  <a:srgbClr val="ABAAA9">
                    <a:alpha val="9855"/>
                  </a:srgbClr>
                </a:gs>
                <a:gs pos="71429">
                  <a:srgbClr val="ABAAA9">
                    <a:alpha val="4740"/>
                  </a:srgbClr>
                </a:gs>
                <a:gs pos="85714">
                  <a:srgbClr val="ABAAA9">
                    <a:alpha val="1902"/>
                  </a:srgbClr>
                </a:gs>
                <a:gs pos="100000">
                  <a:srgbClr val="ABAA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10789308">
              <a:off x="1153417" y="488797"/>
              <a:ext cx="589169" cy="255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-10714769">
              <a:off x="1173011" y="1501613"/>
              <a:ext cx="932709" cy="36160"/>
            </a:xfrm>
            <a:prstGeom prst="ellipse">
              <a:avLst/>
            </a:prstGeom>
            <a:gradFill>
              <a:gsLst>
                <a:gs pos="0">
                  <a:srgbClr val="000000">
                    <a:alpha val="29790"/>
                  </a:srgbClr>
                </a:gs>
                <a:gs pos="14286">
                  <a:srgbClr val="000000">
                    <a:alpha val="27752"/>
                  </a:srgbClr>
                </a:gs>
                <a:gs pos="28571">
                  <a:srgbClr val="000000">
                    <a:alpha val="22306"/>
                  </a:srgbClr>
                </a:gs>
                <a:gs pos="42857">
                  <a:srgbClr val="000000">
                    <a:alpha val="15257"/>
                  </a:srgbClr>
                </a:gs>
                <a:gs pos="57143">
                  <a:srgbClr val="000000">
                    <a:alpha val="8765"/>
                  </a:srgbClr>
                </a:gs>
                <a:gs pos="71429">
                  <a:srgbClr val="000000">
                    <a:alpha val="4203"/>
                  </a:srgbClr>
                </a:gs>
                <a:gs pos="85714">
                  <a:srgbClr val="000000">
                    <a:alpha val="1684"/>
                  </a:srgbClr>
                </a:gs>
                <a:gs pos="100000">
                  <a:srgbClr val="000000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10718426">
              <a:off x="2027517" y="1088477"/>
              <a:ext cx="656183" cy="145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-10656908">
              <a:off x="1646091" y="-50882"/>
              <a:ext cx="794934" cy="2255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-10792402">
              <a:off x="2371313" y="1672776"/>
              <a:ext cx="724578" cy="273948"/>
            </a:xfrm>
            <a:prstGeom prst="ellipse">
              <a:avLst/>
            </a:prstGeom>
            <a:gradFill>
              <a:gsLst>
                <a:gs pos="0">
                  <a:srgbClr val="FFFFFF">
                    <a:alpha val="22122"/>
                  </a:srgbClr>
                </a:gs>
                <a:gs pos="14286">
                  <a:srgbClr val="FFFFFF">
                    <a:alpha val="20531"/>
                  </a:srgbClr>
                </a:gs>
                <a:gs pos="28571">
                  <a:srgbClr val="FFFFFF">
                    <a:alpha val="16342"/>
                  </a:srgbClr>
                </a:gs>
                <a:gs pos="42857">
                  <a:srgbClr val="FFFFFF">
                    <a:alpha val="11045"/>
                  </a:srgbClr>
                </a:gs>
                <a:gs pos="57143">
                  <a:srgbClr val="FFFFFF">
                    <a:alpha val="6279"/>
                  </a:srgbClr>
                </a:gs>
                <a:gs pos="71429">
                  <a:srgbClr val="FFFFFF">
                    <a:alpha val="2990"/>
                  </a:srgbClr>
                </a:gs>
                <a:gs pos="85714">
                  <a:srgbClr val="FFFFFF">
                    <a:alpha val="1193"/>
                  </a:srgbClr>
                </a:gs>
                <a:gs pos="100000">
                  <a:srgbClr val="FFFFFF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5483500">
              <a:off x="1394770" y="1341572"/>
              <a:ext cx="532474" cy="165355"/>
            </a:xfrm>
            <a:prstGeom prst="ellipse">
              <a:avLst/>
            </a:prstGeom>
            <a:gradFill>
              <a:gsLst>
                <a:gs pos="0">
                  <a:srgbClr val="9A9797">
                    <a:alpha val="28980"/>
                  </a:srgbClr>
                </a:gs>
                <a:gs pos="14286">
                  <a:srgbClr val="9A9797">
                    <a:alpha val="26987"/>
                  </a:srgbClr>
                </a:gs>
                <a:gs pos="28571">
                  <a:srgbClr val="9A9797">
                    <a:alpha val="21668"/>
                  </a:srgbClr>
                </a:gs>
                <a:gs pos="42857">
                  <a:srgbClr val="9A9797">
                    <a:alpha val="14801"/>
                  </a:srgbClr>
                </a:gs>
                <a:gs pos="57143">
                  <a:srgbClr val="9A9797">
                    <a:alpha val="8493"/>
                  </a:srgbClr>
                </a:gs>
                <a:gs pos="71429">
                  <a:srgbClr val="9A9797">
                    <a:alpha val="4070"/>
                  </a:srgbClr>
                </a:gs>
                <a:gs pos="85714">
                  <a:srgbClr val="9A9797">
                    <a:alpha val="1630"/>
                  </a:srgbClr>
                </a:gs>
                <a:gs pos="100000">
                  <a:srgbClr val="9A9797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-10779624">
              <a:off x="1407738" y="128976"/>
              <a:ext cx="793895" cy="468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10571253">
              <a:off x="1993025" y="1419367"/>
              <a:ext cx="726680" cy="109614"/>
            </a:xfrm>
            <a:prstGeom prst="ellipse">
              <a:avLst/>
            </a:prstGeom>
            <a:gradFill>
              <a:gsLst>
                <a:gs pos="0">
                  <a:srgbClr val="FFFFFF">
                    <a:alpha val="22196"/>
                  </a:srgbClr>
                </a:gs>
                <a:gs pos="14286">
                  <a:srgbClr val="FFFFFF">
                    <a:alpha val="20601"/>
                  </a:srgbClr>
                </a:gs>
                <a:gs pos="28571">
                  <a:srgbClr val="FFFFFF">
                    <a:alpha val="16399"/>
                  </a:srgbClr>
                </a:gs>
                <a:gs pos="42857">
                  <a:srgbClr val="FFFFFF">
                    <a:alpha val="11084"/>
                  </a:srgbClr>
                </a:gs>
                <a:gs pos="57143">
                  <a:srgbClr val="FFFFFF">
                    <a:alpha val="6302"/>
                  </a:srgbClr>
                </a:gs>
                <a:gs pos="71429">
                  <a:srgbClr val="FFFFFF">
                    <a:alpha val="3001"/>
                  </a:srgbClr>
                </a:gs>
                <a:gs pos="85714">
                  <a:srgbClr val="FFFFFF">
                    <a:alpha val="1198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10036705">
              <a:off x="1021588" y="89489"/>
              <a:ext cx="397505" cy="697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-10579888">
              <a:off x="1896140" y="1270229"/>
              <a:ext cx="415930" cy="197670"/>
            </a:xfrm>
            <a:prstGeom prst="ellipse">
              <a:avLst/>
            </a:prstGeom>
            <a:gradFill>
              <a:gsLst>
                <a:gs pos="0">
                  <a:srgbClr val="828380">
                    <a:alpha val="32397"/>
                  </a:srgbClr>
                </a:gs>
                <a:gs pos="14286">
                  <a:srgbClr val="828380">
                    <a:alpha val="30222"/>
                  </a:srgbClr>
                </a:gs>
                <a:gs pos="28571">
                  <a:srgbClr val="828380">
                    <a:alpha val="24377"/>
                  </a:srgbClr>
                </a:gs>
                <a:gs pos="42857">
                  <a:srgbClr val="828380">
                    <a:alpha val="16745"/>
                  </a:srgbClr>
                </a:gs>
                <a:gs pos="57143">
                  <a:srgbClr val="828380">
                    <a:alpha val="9656"/>
                  </a:srgbClr>
                </a:gs>
                <a:gs pos="71429">
                  <a:srgbClr val="828380">
                    <a:alpha val="4642"/>
                  </a:srgbClr>
                </a:gs>
                <a:gs pos="85714">
                  <a:srgbClr val="828380">
                    <a:alpha val="1862"/>
                  </a:srgbClr>
                </a:gs>
                <a:gs pos="100000">
                  <a:srgbClr val="82838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-10734503">
              <a:off x="1498171" y="56333"/>
              <a:ext cx="601973" cy="1281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4913143">
              <a:off x="1795476" y="1298416"/>
              <a:ext cx="165066" cy="63756"/>
            </a:xfrm>
            <a:prstGeom prst="ellipse">
              <a:avLst/>
            </a:prstGeom>
            <a:gradFill>
              <a:gsLst>
                <a:gs pos="0">
                  <a:srgbClr val="F5FDF9">
                    <a:alpha val="12124"/>
                  </a:srgbClr>
                </a:gs>
                <a:gs pos="14286">
                  <a:srgbClr val="F5FDF9">
                    <a:alpha val="11200"/>
                  </a:srgbClr>
                </a:gs>
                <a:gs pos="28571">
                  <a:srgbClr val="F5FDF9">
                    <a:alpha val="8810"/>
                  </a:srgbClr>
                </a:gs>
                <a:gs pos="42857">
                  <a:srgbClr val="F5FDF9">
                    <a:alpha val="5870"/>
                  </a:srgbClr>
                </a:gs>
                <a:gs pos="57143">
                  <a:srgbClr val="F5FDF9">
                    <a:alpha val="3297"/>
                  </a:srgbClr>
                </a:gs>
                <a:gs pos="71429">
                  <a:srgbClr val="F5FDF9">
                    <a:alpha val="1557"/>
                  </a:srgbClr>
                </a:gs>
                <a:gs pos="85714">
                  <a:srgbClr val="F5FDF9">
                    <a:alpha val="619"/>
                  </a:srgbClr>
                </a:gs>
                <a:gs pos="100000">
                  <a:srgbClr val="F5FDF9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10002994">
              <a:off x="1108969" y="62750"/>
              <a:ext cx="460360" cy="72406"/>
            </a:xfrm>
            <a:prstGeom prst="ellipse">
              <a:avLst/>
            </a:prstGeom>
            <a:gradFill>
              <a:gsLst>
                <a:gs pos="0">
                  <a:srgbClr val="A1A09F">
                    <a:alpha val="32968"/>
                  </a:srgbClr>
                </a:gs>
                <a:gs pos="14286">
                  <a:srgbClr val="A1A09F">
                    <a:alpha val="30764"/>
                  </a:srgbClr>
                </a:gs>
                <a:gs pos="28571">
                  <a:srgbClr val="A1A09F">
                    <a:alpha val="24833"/>
                  </a:srgbClr>
                </a:gs>
                <a:gs pos="42857">
                  <a:srgbClr val="A1A09F">
                    <a:alpha val="17075"/>
                  </a:srgbClr>
                </a:gs>
                <a:gs pos="57143">
                  <a:srgbClr val="A1A09F">
                    <a:alpha val="9855"/>
                  </a:srgbClr>
                </a:gs>
                <a:gs pos="71429">
                  <a:srgbClr val="A1A09F">
                    <a:alpha val="4740"/>
                  </a:srgbClr>
                </a:gs>
                <a:gs pos="85714">
                  <a:srgbClr val="A1A09F">
                    <a:alpha val="1902"/>
                  </a:srgbClr>
                </a:gs>
                <a:gs pos="100000">
                  <a:srgbClr val="A1A09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-10764452">
              <a:off x="1740903" y="1101499"/>
              <a:ext cx="737173" cy="412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3078450">
              <a:off x="1832705" y="1127191"/>
              <a:ext cx="411510" cy="197686"/>
            </a:xfrm>
            <a:prstGeom prst="ellipse">
              <a:avLst/>
            </a:prstGeom>
            <a:gradFill>
              <a:gsLst>
                <a:gs pos="0">
                  <a:srgbClr val="D6D5D6">
                    <a:alpha val="32968"/>
                  </a:srgbClr>
                </a:gs>
                <a:gs pos="14286">
                  <a:srgbClr val="D6D5D6">
                    <a:alpha val="30764"/>
                  </a:srgbClr>
                </a:gs>
                <a:gs pos="28571">
                  <a:srgbClr val="D6D5D6">
                    <a:alpha val="24833"/>
                  </a:srgbClr>
                </a:gs>
                <a:gs pos="42857">
                  <a:srgbClr val="D6D5D6">
                    <a:alpha val="17075"/>
                  </a:srgbClr>
                </a:gs>
                <a:gs pos="57143">
                  <a:srgbClr val="D6D5D6">
                    <a:alpha val="9855"/>
                  </a:srgbClr>
                </a:gs>
                <a:gs pos="71429">
                  <a:srgbClr val="D6D5D6">
                    <a:alpha val="4740"/>
                  </a:srgbClr>
                </a:gs>
                <a:gs pos="85714">
                  <a:srgbClr val="D6D5D6">
                    <a:alpha val="1902"/>
                  </a:srgbClr>
                </a:gs>
                <a:gs pos="100000">
                  <a:srgbClr val="D6D5D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8997391">
              <a:off x="679655" y="1491973"/>
              <a:ext cx="755212" cy="635332"/>
            </a:xfrm>
            <a:prstGeom prst="ellipse">
              <a:avLst/>
            </a:prstGeom>
            <a:gradFill>
              <a:gsLst>
                <a:gs pos="0">
                  <a:srgbClr val="000000">
                    <a:alpha val="28426"/>
                  </a:srgbClr>
                </a:gs>
                <a:gs pos="14286">
                  <a:srgbClr val="000000">
                    <a:alpha val="26464"/>
                  </a:srgbClr>
                </a:gs>
                <a:gs pos="28571">
                  <a:srgbClr val="000000">
                    <a:alpha val="21233"/>
                  </a:srgbClr>
                </a:gs>
                <a:gs pos="42857">
                  <a:srgbClr val="000000">
                    <a:alpha val="14491"/>
                  </a:srgbClr>
                </a:gs>
                <a:gs pos="57143">
                  <a:srgbClr val="000000">
                    <a:alpha val="8309"/>
                  </a:srgbClr>
                </a:gs>
                <a:gs pos="71429">
                  <a:srgbClr val="000000">
                    <a:alpha val="3979"/>
                  </a:srgbClr>
                </a:gs>
                <a:gs pos="85714">
                  <a:srgbClr val="000000">
                    <a:alpha val="1593"/>
                  </a:srgbClr>
                </a:gs>
                <a:gs pos="100000">
                  <a:srgbClr val="000000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5501596">
              <a:off x="498257" y="1524200"/>
              <a:ext cx="750558" cy="492253"/>
            </a:xfrm>
            <a:prstGeom prst="ellipse">
              <a:avLst/>
            </a:prstGeom>
            <a:gradFill>
              <a:gsLst>
                <a:gs pos="0">
                  <a:srgbClr val="000000">
                    <a:alpha val="23393"/>
                  </a:srgbClr>
                </a:gs>
                <a:gs pos="14286">
                  <a:srgbClr val="000000">
                    <a:alpha val="21724"/>
                  </a:srgbClr>
                </a:gs>
                <a:gs pos="28571">
                  <a:srgbClr val="000000">
                    <a:alpha val="17319"/>
                  </a:srgbClr>
                </a:gs>
                <a:gs pos="42857">
                  <a:srgbClr val="000000">
                    <a:alpha val="11727"/>
                  </a:srgbClr>
                </a:gs>
                <a:gs pos="57143">
                  <a:srgbClr val="000000">
                    <a:alpha val="6679"/>
                  </a:srgbClr>
                </a:gs>
                <a:gs pos="71429">
                  <a:srgbClr val="000000">
                    <a:alpha val="3184"/>
                  </a:srgbClr>
                </a:gs>
                <a:gs pos="85714">
                  <a:srgbClr val="000000">
                    <a:alpha val="1271"/>
                  </a:srgbClr>
                </a:gs>
                <a:gs pos="100000">
                  <a:srgbClr val="0000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3436898">
              <a:off x="419095" y="1632869"/>
              <a:ext cx="672617" cy="353614"/>
            </a:xfrm>
            <a:prstGeom prst="ellipse">
              <a:avLst/>
            </a:prstGeom>
            <a:gradFill>
              <a:gsLst>
                <a:gs pos="0">
                  <a:srgbClr val="000000">
                    <a:alpha val="16352"/>
                  </a:srgbClr>
                </a:gs>
                <a:gs pos="14286">
                  <a:srgbClr val="000000">
                    <a:alpha val="15135"/>
                  </a:srgbClr>
                </a:gs>
                <a:gs pos="28571">
                  <a:srgbClr val="000000">
                    <a:alpha val="11964"/>
                  </a:srgbClr>
                </a:gs>
                <a:gs pos="42857">
                  <a:srgbClr val="000000">
                    <a:alpha val="8018"/>
                  </a:srgbClr>
                </a:gs>
                <a:gs pos="57143">
                  <a:srgbClr val="000000">
                    <a:alpha val="4525"/>
                  </a:srgbClr>
                </a:gs>
                <a:gs pos="71429">
                  <a:srgbClr val="000000">
                    <a:alpha val="2144"/>
                  </a:srgbClr>
                </a:gs>
                <a:gs pos="85714">
                  <a:srgbClr val="000000">
                    <a:alpha val="854"/>
                  </a:srgbClr>
                </a:gs>
                <a:gs pos="100000">
                  <a:srgbClr val="0000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8454175">
              <a:off x="236734" y="1453990"/>
              <a:ext cx="738693" cy="518670"/>
            </a:xfrm>
            <a:prstGeom prst="ellipse">
              <a:avLst/>
            </a:prstGeom>
            <a:gradFill>
              <a:gsLst>
                <a:gs pos="0">
                  <a:srgbClr val="000000">
                    <a:alpha val="27519"/>
                  </a:srgbClr>
                </a:gs>
                <a:gs pos="14286">
                  <a:srgbClr val="000000">
                    <a:alpha val="25608"/>
                  </a:srgbClr>
                </a:gs>
                <a:gs pos="28571">
                  <a:srgbClr val="000000">
                    <a:alpha val="20522"/>
                  </a:srgbClr>
                </a:gs>
                <a:gs pos="42857">
                  <a:srgbClr val="000000">
                    <a:alpha val="13986"/>
                  </a:srgbClr>
                </a:gs>
                <a:gs pos="57143">
                  <a:srgbClr val="000000">
                    <a:alpha val="8009"/>
                  </a:srgbClr>
                </a:gs>
                <a:gs pos="71429">
                  <a:srgbClr val="000000">
                    <a:alpha val="3832"/>
                  </a:srgbClr>
                </a:gs>
                <a:gs pos="85714">
                  <a:srgbClr val="000000">
                    <a:alpha val="1533"/>
                  </a:srgbClr>
                </a:gs>
                <a:gs pos="100000">
                  <a:srgbClr val="000000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-10318470">
              <a:off x="201046" y="1553404"/>
              <a:ext cx="573701" cy="512588"/>
            </a:xfrm>
            <a:prstGeom prst="ellipse">
              <a:avLst/>
            </a:prstGeom>
            <a:gradFill>
              <a:gsLst>
                <a:gs pos="0">
                  <a:srgbClr val="000000">
                    <a:alpha val="29089"/>
                  </a:srgbClr>
                </a:gs>
                <a:gs pos="14286">
                  <a:srgbClr val="000000">
                    <a:alpha val="27089"/>
                  </a:srgbClr>
                </a:gs>
                <a:gs pos="28571">
                  <a:srgbClr val="000000">
                    <a:alpha val="21754"/>
                  </a:srgbClr>
                </a:gs>
                <a:gs pos="42857">
                  <a:srgbClr val="000000">
                    <a:alpha val="14862"/>
                  </a:srgbClr>
                </a:gs>
                <a:gs pos="57143">
                  <a:srgbClr val="000000">
                    <a:alpha val="8530"/>
                  </a:srgbClr>
                </a:gs>
                <a:gs pos="71429">
                  <a:srgbClr val="000000">
                    <a:alpha val="4087"/>
                  </a:srgbClr>
                </a:gs>
                <a:gs pos="85714">
                  <a:srgbClr val="000000">
                    <a:alpha val="1637"/>
                  </a:srgbClr>
                </a:gs>
                <a:gs pos="100000">
                  <a:srgbClr val="0000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3416243">
              <a:off x="51863" y="1496792"/>
              <a:ext cx="652633" cy="565718"/>
            </a:xfrm>
            <a:prstGeom prst="ellipse">
              <a:avLst/>
            </a:prstGeom>
            <a:gradFill>
              <a:gsLst>
                <a:gs pos="0">
                  <a:srgbClr val="000000">
                    <a:alpha val="2321"/>
                  </a:srgbClr>
                </a:gs>
                <a:gs pos="14286">
                  <a:srgbClr val="000000">
                    <a:alpha val="2135"/>
                  </a:srgbClr>
                </a:gs>
                <a:gs pos="28571">
                  <a:srgbClr val="000000">
                    <a:alpha val="1662"/>
                  </a:srgbClr>
                </a:gs>
                <a:gs pos="42857">
                  <a:srgbClr val="000000">
                    <a:alpha val="1093"/>
                  </a:srgbClr>
                </a:gs>
                <a:gs pos="57143">
                  <a:srgbClr val="000000">
                    <a:alpha val="607"/>
                  </a:srgbClr>
                </a:gs>
                <a:gs pos="71429">
                  <a:srgbClr val="000000">
                    <a:alpha val="285"/>
                  </a:srgbClr>
                </a:gs>
                <a:gs pos="85714">
                  <a:srgbClr val="000000">
                    <a:alpha val="113"/>
                  </a:srgbClr>
                </a:gs>
                <a:gs pos="100000">
                  <a:srgbClr val="000000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5621831">
              <a:off x="-117413" y="1440631"/>
              <a:ext cx="660853" cy="605901"/>
            </a:xfrm>
            <a:prstGeom prst="ellipse">
              <a:avLst/>
            </a:prstGeom>
            <a:gradFill>
              <a:gsLst>
                <a:gs pos="0">
                  <a:srgbClr val="000000">
                    <a:alpha val="27556"/>
                  </a:srgbClr>
                </a:gs>
                <a:gs pos="14286">
                  <a:srgbClr val="000000">
                    <a:alpha val="25642"/>
                  </a:srgbClr>
                </a:gs>
                <a:gs pos="28571">
                  <a:srgbClr val="000000">
                    <a:alpha val="20550"/>
                  </a:srgbClr>
                </a:gs>
                <a:gs pos="42857">
                  <a:srgbClr val="000000">
                    <a:alpha val="14006"/>
                  </a:srgbClr>
                </a:gs>
                <a:gs pos="57143">
                  <a:srgbClr val="000000">
                    <a:alpha val="8021"/>
                  </a:srgbClr>
                </a:gs>
                <a:gs pos="71429">
                  <a:srgbClr val="000000">
                    <a:alpha val="3838"/>
                  </a:srgbClr>
                </a:gs>
                <a:gs pos="85714">
                  <a:srgbClr val="000000">
                    <a:alpha val="1536"/>
                  </a:srgbClr>
                </a:gs>
                <a:gs pos="100000">
                  <a:srgbClr val="000000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7766144">
              <a:off x="-297671" y="1418419"/>
              <a:ext cx="720825" cy="654612"/>
            </a:xfrm>
            <a:prstGeom prst="ellipse">
              <a:avLst/>
            </a:prstGeom>
            <a:gradFill>
              <a:gsLst>
                <a:gs pos="0">
                  <a:srgbClr val="000000">
                    <a:alpha val="32813"/>
                  </a:srgbClr>
                </a:gs>
                <a:gs pos="14286">
                  <a:srgbClr val="000000">
                    <a:alpha val="30617"/>
                  </a:srgbClr>
                </a:gs>
                <a:gs pos="28571">
                  <a:srgbClr val="000000">
                    <a:alpha val="24709"/>
                  </a:srgbClr>
                </a:gs>
                <a:gs pos="42857">
                  <a:srgbClr val="000000">
                    <a:alpha val="16986"/>
                  </a:srgbClr>
                </a:gs>
                <a:gs pos="57143">
                  <a:srgbClr val="000000">
                    <a:alpha val="9801"/>
                  </a:srgbClr>
                </a:gs>
                <a:gs pos="71429">
                  <a:srgbClr val="000000">
                    <a:alpha val="4714"/>
                  </a:srgbClr>
                </a:gs>
                <a:gs pos="85714">
                  <a:srgbClr val="000000">
                    <a:alpha val="1891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8050413">
              <a:off x="3182309" y="1300926"/>
              <a:ext cx="827257" cy="741903"/>
            </a:xfrm>
            <a:prstGeom prst="ellipse">
              <a:avLst/>
            </a:prstGeom>
            <a:gradFill>
              <a:gsLst>
                <a:gs pos="0">
                  <a:srgbClr val="FFFFFF">
                    <a:alpha val="32864"/>
                  </a:srgbClr>
                </a:gs>
                <a:gs pos="14286">
                  <a:srgbClr val="FFFFFF">
                    <a:alpha val="30665"/>
                  </a:srgbClr>
                </a:gs>
                <a:gs pos="28571">
                  <a:srgbClr val="FFFFFF">
                    <a:alpha val="24750"/>
                  </a:srgbClr>
                </a:gs>
                <a:gs pos="42857">
                  <a:srgbClr val="FFFFFF">
                    <a:alpha val="17015"/>
                  </a:srgbClr>
                </a:gs>
                <a:gs pos="57143">
                  <a:srgbClr val="FFFFFF">
                    <a:alpha val="9819"/>
                  </a:srgbClr>
                </a:gs>
                <a:gs pos="71429">
                  <a:srgbClr val="FFFFFF">
                    <a:alpha val="4722"/>
                  </a:srgbClr>
                </a:gs>
                <a:gs pos="85714">
                  <a:srgbClr val="FFFFFF">
                    <a:alpha val="1895"/>
                  </a:srgbClr>
                </a:gs>
                <a:gs pos="100000">
                  <a:srgbClr val="FF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9645730">
              <a:off x="3126870" y="1261996"/>
              <a:ext cx="805317" cy="764598"/>
            </a:xfrm>
            <a:prstGeom prst="ellipse">
              <a:avLst/>
            </a:prstGeom>
            <a:gradFill>
              <a:gsLst>
                <a:gs pos="0">
                  <a:srgbClr val="FFFFFF">
                    <a:alpha val="30192"/>
                  </a:srgbClr>
                </a:gs>
                <a:gs pos="14286">
                  <a:srgbClr val="FFFFFF">
                    <a:alpha val="28133"/>
                  </a:srgbClr>
                </a:gs>
                <a:gs pos="28571">
                  <a:srgbClr val="FFFFFF">
                    <a:alpha val="22625"/>
                  </a:srgbClr>
                </a:gs>
                <a:gs pos="42857">
                  <a:srgbClr val="FFFFFF">
                    <a:alpha val="15485"/>
                  </a:srgbClr>
                </a:gs>
                <a:gs pos="57143">
                  <a:srgbClr val="FFFFFF">
                    <a:alpha val="8901"/>
                  </a:srgbClr>
                </a:gs>
                <a:gs pos="71429">
                  <a:srgbClr val="FFFFFF">
                    <a:alpha val="4270"/>
                  </a:srgbClr>
                </a:gs>
                <a:gs pos="85714">
                  <a:srgbClr val="FFFFFF">
                    <a:alpha val="1711"/>
                  </a:srgbClr>
                </a:gs>
                <a:gs pos="100000">
                  <a:srgbClr val="FFFFFF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6080518">
              <a:off x="2939346" y="1320885"/>
              <a:ext cx="756077" cy="692327"/>
            </a:xfrm>
            <a:prstGeom prst="ellipse">
              <a:avLst/>
            </a:prstGeom>
            <a:gradFill>
              <a:gsLst>
                <a:gs pos="0">
                  <a:srgbClr val="FFFFFF">
                    <a:alpha val="31713"/>
                  </a:srgbClr>
                </a:gs>
                <a:gs pos="14286">
                  <a:srgbClr val="FFFFFF">
                    <a:alpha val="29574"/>
                  </a:srgbClr>
                </a:gs>
                <a:gs pos="28571">
                  <a:srgbClr val="FFFFFF">
                    <a:alpha val="23832"/>
                  </a:srgbClr>
                </a:gs>
                <a:gs pos="42857">
                  <a:srgbClr val="FFFFFF">
                    <a:alpha val="16352"/>
                  </a:srgbClr>
                </a:gs>
                <a:gs pos="57143">
                  <a:srgbClr val="FFFFFF">
                    <a:alpha val="9420"/>
                  </a:srgbClr>
                </a:gs>
                <a:gs pos="71429">
                  <a:srgbClr val="FFFFFF">
                    <a:alpha val="4526"/>
                  </a:srgbClr>
                </a:gs>
                <a:gs pos="85714">
                  <a:srgbClr val="FFFFFF">
                    <a:alpha val="1815"/>
                  </a:srgbClr>
                </a:gs>
                <a:gs pos="100000">
                  <a:srgbClr val="FFFFFF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8330993">
              <a:off x="2829241" y="1289264"/>
              <a:ext cx="741511" cy="669529"/>
            </a:xfrm>
            <a:prstGeom prst="ellipse">
              <a:avLst/>
            </a:prstGeom>
            <a:gradFill>
              <a:gsLst>
                <a:gs pos="0">
                  <a:srgbClr val="FFFFFF">
                    <a:alpha val="30342"/>
                  </a:srgbClr>
                </a:gs>
                <a:gs pos="14286">
                  <a:srgbClr val="FFFFFF">
                    <a:alpha val="28274"/>
                  </a:srgbClr>
                </a:gs>
                <a:gs pos="28571">
                  <a:srgbClr val="FFFFFF">
                    <a:alpha val="22743"/>
                  </a:srgbClr>
                </a:gs>
                <a:gs pos="42857">
                  <a:srgbClr val="FFFFFF">
                    <a:alpha val="15570"/>
                  </a:srgbClr>
                </a:gs>
                <a:gs pos="57143">
                  <a:srgbClr val="FFFFFF">
                    <a:alpha val="8952"/>
                  </a:srgbClr>
                </a:gs>
                <a:gs pos="71429">
                  <a:srgbClr val="FFFFFF">
                    <a:alpha val="4295"/>
                  </a:srgbClr>
                </a:gs>
                <a:gs pos="85714">
                  <a:srgbClr val="FFFFFF">
                    <a:alpha val="1721"/>
                  </a:srgbClr>
                </a:gs>
                <a:gs pos="100000">
                  <a:srgbClr val="FFFFFF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4421742">
              <a:off x="2687605" y="1313994"/>
              <a:ext cx="724994" cy="649699"/>
            </a:xfrm>
            <a:prstGeom prst="ellipse">
              <a:avLst/>
            </a:prstGeom>
            <a:gradFill>
              <a:gsLst>
                <a:gs pos="0">
                  <a:srgbClr val="FFFFFF">
                    <a:alpha val="32249"/>
                  </a:srgbClr>
                </a:gs>
                <a:gs pos="14286">
                  <a:srgbClr val="FFFFFF">
                    <a:alpha val="30081"/>
                  </a:srgbClr>
                </a:gs>
                <a:gs pos="28571">
                  <a:srgbClr val="FFFFFF">
                    <a:alpha val="24258"/>
                  </a:srgbClr>
                </a:gs>
                <a:gs pos="42857">
                  <a:srgbClr val="FFFFFF">
                    <a:alpha val="16660"/>
                  </a:srgbClr>
                </a:gs>
                <a:gs pos="57143">
                  <a:srgbClr val="FFFFFF">
                    <a:alpha val="9605"/>
                  </a:srgbClr>
                </a:gs>
                <a:gs pos="71429">
                  <a:srgbClr val="FFFFFF">
                    <a:alpha val="4617"/>
                  </a:srgbClr>
                </a:gs>
                <a:gs pos="85714">
                  <a:srgbClr val="FFFFFF">
                    <a:alpha val="1852"/>
                  </a:srgbClr>
                </a:gs>
                <a:gs pos="100000">
                  <a:srgbClr val="FFFFFF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6679800">
              <a:off x="2508181" y="1293431"/>
              <a:ext cx="754779" cy="712060"/>
            </a:xfrm>
            <a:prstGeom prst="ellipse">
              <a:avLst/>
            </a:prstGeom>
            <a:gradFill>
              <a:gsLst>
                <a:gs pos="0">
                  <a:srgbClr val="FFFFFF">
                    <a:alpha val="29667"/>
                  </a:srgbClr>
                </a:gs>
                <a:gs pos="14286">
                  <a:srgbClr val="FFFFFF">
                    <a:alpha val="27636"/>
                  </a:srgbClr>
                </a:gs>
                <a:gs pos="28571">
                  <a:srgbClr val="FFFFFF">
                    <a:alpha val="22210"/>
                  </a:srgbClr>
                </a:gs>
                <a:gs pos="42857">
                  <a:srgbClr val="FFFFFF">
                    <a:alpha val="15188"/>
                  </a:srgbClr>
                </a:gs>
                <a:gs pos="57143">
                  <a:srgbClr val="FFFFFF">
                    <a:alpha val="8724"/>
                  </a:srgbClr>
                </a:gs>
                <a:gs pos="71429">
                  <a:srgbClr val="FFFFFF">
                    <a:alpha val="4183"/>
                  </a:srgbClr>
                </a:gs>
                <a:gs pos="85714">
                  <a:srgbClr val="FFFFFF">
                    <a:alpha val="1675"/>
                  </a:srgbClr>
                </a:gs>
                <a:gs pos="100000">
                  <a:srgbClr val="FFFFFF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4052149">
              <a:off x="2355935" y="1348107"/>
              <a:ext cx="780140" cy="578830"/>
            </a:xfrm>
            <a:prstGeom prst="ellipse">
              <a:avLst/>
            </a:prstGeom>
            <a:gradFill>
              <a:gsLst>
                <a:gs pos="0">
                  <a:srgbClr val="FFFFFF">
                    <a:alpha val="31226"/>
                  </a:srgbClr>
                </a:gs>
                <a:gs pos="14286">
                  <a:srgbClr val="FFFFFF">
                    <a:alpha val="29112"/>
                  </a:srgbClr>
                </a:gs>
                <a:gs pos="28571">
                  <a:srgbClr val="FFFFFF">
                    <a:alpha val="23444"/>
                  </a:srgbClr>
                </a:gs>
                <a:gs pos="42857">
                  <a:srgbClr val="FFFFFF">
                    <a:alpha val="16073"/>
                  </a:srgbClr>
                </a:gs>
                <a:gs pos="57143">
                  <a:srgbClr val="FFFFFF">
                    <a:alpha val="9253"/>
                  </a:srgbClr>
                </a:gs>
                <a:gs pos="71429">
                  <a:srgbClr val="FFFFFF">
                    <a:alpha val="4443"/>
                  </a:srgbClr>
                </a:gs>
                <a:gs pos="85714">
                  <a:srgbClr val="FFFFFF">
                    <a:alpha val="1781"/>
                  </a:srgbClr>
                </a:gs>
                <a:gs pos="100000">
                  <a:srgbClr val="FFFFFF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3862757">
              <a:off x="2200776" y="1299113"/>
              <a:ext cx="790420" cy="601816"/>
            </a:xfrm>
            <a:prstGeom prst="ellipse">
              <a:avLst/>
            </a:prstGeom>
            <a:gradFill>
              <a:gsLst>
                <a:gs pos="0">
                  <a:srgbClr val="FFFFFF">
                    <a:alpha val="9795"/>
                  </a:srgbClr>
                </a:gs>
                <a:gs pos="14286">
                  <a:srgbClr val="FFFFFF">
                    <a:alpha val="9040"/>
                  </a:srgbClr>
                </a:gs>
                <a:gs pos="28571">
                  <a:srgbClr val="FFFFFF">
                    <a:alpha val="7092"/>
                  </a:srgbClr>
                </a:gs>
                <a:gs pos="42857">
                  <a:srgbClr val="FFFFFF">
                    <a:alpha val="4711"/>
                  </a:srgbClr>
                </a:gs>
                <a:gs pos="57143">
                  <a:srgbClr val="FFFFFF">
                    <a:alpha val="2638"/>
                  </a:srgbClr>
                </a:gs>
                <a:gs pos="71429">
                  <a:srgbClr val="FFFFFF">
                    <a:alpha val="1244"/>
                  </a:srgbClr>
                </a:gs>
                <a:gs pos="85714">
                  <a:srgbClr val="FFFFFF">
                    <a:alpha val="494"/>
                  </a:srgbClr>
                </a:gs>
                <a:gs pos="100000">
                  <a:srgbClr val="FFFFFF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5136033">
              <a:off x="1998417" y="1423338"/>
              <a:ext cx="940351" cy="521231"/>
            </a:xfrm>
            <a:prstGeom prst="ellipse">
              <a:avLst/>
            </a:prstGeom>
            <a:gradFill>
              <a:gsLst>
                <a:gs pos="0">
                  <a:srgbClr val="FFFFFF">
                    <a:alpha val="27947"/>
                  </a:srgbClr>
                </a:gs>
                <a:gs pos="14286">
                  <a:srgbClr val="FFFFFF">
                    <a:alpha val="26011"/>
                  </a:srgbClr>
                </a:gs>
                <a:gs pos="28571">
                  <a:srgbClr val="FFFFFF">
                    <a:alpha val="20856"/>
                  </a:srgbClr>
                </a:gs>
                <a:gs pos="42857">
                  <a:srgbClr val="FFFFFF">
                    <a:alpha val="14223"/>
                  </a:srgbClr>
                </a:gs>
                <a:gs pos="57143">
                  <a:srgbClr val="FFFFFF">
                    <a:alpha val="8150"/>
                  </a:srgbClr>
                </a:gs>
                <a:gs pos="71429">
                  <a:srgbClr val="FFFFFF">
                    <a:alpha val="3901"/>
                  </a:srgbClr>
                </a:gs>
                <a:gs pos="85714">
                  <a:srgbClr val="FFFFFF">
                    <a:alpha val="1561"/>
                  </a:srgbClr>
                </a:gs>
                <a:gs pos="100000">
                  <a:srgbClr val="FFFFFF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3892472">
              <a:off x="1928102" y="1454431"/>
              <a:ext cx="857944" cy="375935"/>
            </a:xfrm>
            <a:prstGeom prst="ellipse">
              <a:avLst/>
            </a:prstGeom>
            <a:gradFill>
              <a:gsLst>
                <a:gs pos="0">
                  <a:srgbClr val="FFFFFF">
                    <a:alpha val="15521"/>
                  </a:srgbClr>
                </a:gs>
                <a:gs pos="14286">
                  <a:srgbClr val="FFFFFF">
                    <a:alpha val="14361"/>
                  </a:srgbClr>
                </a:gs>
                <a:gs pos="28571">
                  <a:srgbClr val="FFFFFF">
                    <a:alpha val="11341"/>
                  </a:srgbClr>
                </a:gs>
                <a:gs pos="42857">
                  <a:srgbClr val="FFFFFF">
                    <a:alpha val="7592"/>
                  </a:srgbClr>
                </a:gs>
                <a:gs pos="57143">
                  <a:srgbClr val="FFFFFF">
                    <a:alpha val="4281"/>
                  </a:srgbClr>
                </a:gs>
                <a:gs pos="71429">
                  <a:srgbClr val="FFFFFF">
                    <a:alpha val="2027"/>
                  </a:srgbClr>
                </a:gs>
                <a:gs pos="85714">
                  <a:srgbClr val="FFFFFF">
                    <a:alpha val="807"/>
                  </a:srgbClr>
                </a:gs>
                <a:gs pos="100000">
                  <a:srgbClr val="FFFFFF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10725705">
              <a:off x="1900144" y="1456740"/>
              <a:ext cx="616879" cy="312732"/>
            </a:xfrm>
            <a:prstGeom prst="ellipse">
              <a:avLst/>
            </a:prstGeom>
            <a:gradFill>
              <a:gsLst>
                <a:gs pos="0">
                  <a:srgbClr val="FFFFFF">
                    <a:alpha val="28596"/>
                  </a:srgbClr>
                </a:gs>
                <a:gs pos="14286">
                  <a:srgbClr val="FFFFFF">
                    <a:alpha val="26624"/>
                  </a:srgbClr>
                </a:gs>
                <a:gs pos="28571">
                  <a:srgbClr val="FFFFFF">
                    <a:alpha val="21366"/>
                  </a:srgbClr>
                </a:gs>
                <a:gs pos="42857">
                  <a:srgbClr val="FFFFFF">
                    <a:alpha val="14586"/>
                  </a:srgbClr>
                </a:gs>
                <a:gs pos="57143">
                  <a:srgbClr val="FFFFFF">
                    <a:alpha val="8365"/>
                  </a:srgbClr>
                </a:gs>
                <a:gs pos="71429">
                  <a:srgbClr val="FFFFFF">
                    <a:alpha val="4007"/>
                  </a:srgbClr>
                </a:gs>
                <a:gs pos="85714">
                  <a:srgbClr val="FFFFFF">
                    <a:alpha val="1604"/>
                  </a:srgbClr>
                </a:gs>
                <a:gs pos="100000">
                  <a:srgbClr val="FFFFFF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3904613">
              <a:off x="1378727" y="1466690"/>
              <a:ext cx="855642" cy="289914"/>
            </a:xfrm>
            <a:prstGeom prst="ellipse">
              <a:avLst/>
            </a:prstGeom>
            <a:gradFill>
              <a:gsLst>
                <a:gs pos="0">
                  <a:srgbClr val="000000">
                    <a:alpha val="7419"/>
                  </a:srgbClr>
                </a:gs>
                <a:gs pos="14286">
                  <a:srgbClr val="000000">
                    <a:alpha val="6840"/>
                  </a:srgbClr>
                </a:gs>
                <a:gs pos="28571">
                  <a:srgbClr val="000000">
                    <a:alpha val="5353"/>
                  </a:srgbClr>
                </a:gs>
                <a:gs pos="42857">
                  <a:srgbClr val="000000">
                    <a:alpha val="3544"/>
                  </a:srgbClr>
                </a:gs>
                <a:gs pos="57143">
                  <a:srgbClr val="000000">
                    <a:alpha val="1980"/>
                  </a:srgbClr>
                </a:gs>
                <a:gs pos="71429">
                  <a:srgbClr val="000000">
                    <a:alpha val="932"/>
                  </a:srgbClr>
                </a:gs>
                <a:gs pos="85714">
                  <a:srgbClr val="000000">
                    <a:alpha val="369"/>
                  </a:srgbClr>
                </a:gs>
                <a:gs pos="100000">
                  <a:srgbClr val="00000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-10478783">
              <a:off x="1299627" y="1479552"/>
              <a:ext cx="648709" cy="261091"/>
            </a:xfrm>
            <a:prstGeom prst="ellipse">
              <a:avLst/>
            </a:prstGeom>
            <a:gradFill>
              <a:gsLst>
                <a:gs pos="0">
                  <a:srgbClr val="4B4D45">
                    <a:alpha val="21811"/>
                  </a:srgbClr>
                </a:gs>
                <a:gs pos="14286">
                  <a:srgbClr val="4B4D45">
                    <a:alpha val="20240"/>
                  </a:srgbClr>
                </a:gs>
                <a:gs pos="28571">
                  <a:srgbClr val="4B4D45">
                    <a:alpha val="16104"/>
                  </a:srgbClr>
                </a:gs>
                <a:gs pos="42857">
                  <a:srgbClr val="4B4D45">
                    <a:alpha val="10879"/>
                  </a:srgbClr>
                </a:gs>
                <a:gs pos="57143">
                  <a:srgbClr val="4B4D45">
                    <a:alpha val="6182"/>
                  </a:srgbClr>
                </a:gs>
                <a:gs pos="71429">
                  <a:srgbClr val="4B4D45">
                    <a:alpha val="2943"/>
                  </a:srgbClr>
                </a:gs>
                <a:gs pos="85714">
                  <a:srgbClr val="4B4D45">
                    <a:alpha val="1174"/>
                  </a:srgbClr>
                </a:gs>
                <a:gs pos="100000">
                  <a:srgbClr val="4B4D45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9974438">
              <a:off x="995968" y="1313542"/>
              <a:ext cx="694814" cy="606867"/>
            </a:xfrm>
            <a:prstGeom prst="ellipse">
              <a:avLst/>
            </a:prstGeom>
            <a:gradFill>
              <a:gsLst>
                <a:gs pos="0">
                  <a:srgbClr val="000000">
                    <a:alpha val="16560"/>
                  </a:srgbClr>
                </a:gs>
                <a:gs pos="14286">
                  <a:srgbClr val="000000">
                    <a:alpha val="15329"/>
                  </a:srgbClr>
                </a:gs>
                <a:gs pos="28571">
                  <a:srgbClr val="000000">
                    <a:alpha val="12120"/>
                  </a:srgbClr>
                </a:gs>
                <a:gs pos="42857">
                  <a:srgbClr val="000000">
                    <a:alpha val="8125"/>
                  </a:srgbClr>
                </a:gs>
                <a:gs pos="57143">
                  <a:srgbClr val="000000">
                    <a:alpha val="4587"/>
                  </a:srgbClr>
                </a:gs>
                <a:gs pos="71429">
                  <a:srgbClr val="000000">
                    <a:alpha val="2174"/>
                  </a:srgbClr>
                </a:gs>
                <a:gs pos="85714">
                  <a:srgbClr val="000000">
                    <a:alpha val="865"/>
                  </a:srgbClr>
                </a:gs>
                <a:gs pos="100000">
                  <a:srgbClr val="00000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-10433989">
              <a:off x="890148" y="1393079"/>
              <a:ext cx="551765" cy="385715"/>
            </a:xfrm>
            <a:prstGeom prst="ellipse">
              <a:avLst/>
            </a:prstGeom>
            <a:gradFill>
              <a:gsLst>
                <a:gs pos="0">
                  <a:srgbClr val="2A2F35">
                    <a:alpha val="12717"/>
                  </a:srgbClr>
                </a:gs>
                <a:gs pos="14286">
                  <a:srgbClr val="2A2F35">
                    <a:alpha val="11752"/>
                  </a:srgbClr>
                </a:gs>
                <a:gs pos="28571">
                  <a:srgbClr val="2A2F35">
                    <a:alpha val="9251"/>
                  </a:srgbClr>
                </a:gs>
                <a:gs pos="42857">
                  <a:srgbClr val="2A2F35">
                    <a:alpha val="6169"/>
                  </a:srgbClr>
                </a:gs>
                <a:gs pos="57143">
                  <a:srgbClr val="2A2F35">
                    <a:alpha val="3466"/>
                  </a:srgbClr>
                </a:gs>
                <a:gs pos="71429">
                  <a:srgbClr val="2A2F35">
                    <a:alpha val="1638"/>
                  </a:srgbClr>
                </a:gs>
                <a:gs pos="85714">
                  <a:srgbClr val="2A2F35">
                    <a:alpha val="651"/>
                  </a:srgbClr>
                </a:gs>
                <a:gs pos="100000">
                  <a:srgbClr val="2A2F35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10360927">
              <a:off x="697512" y="1384588"/>
              <a:ext cx="675474" cy="371887"/>
            </a:xfrm>
            <a:prstGeom prst="ellipse">
              <a:avLst/>
            </a:prstGeom>
            <a:gradFill>
              <a:gsLst>
                <a:gs pos="0">
                  <a:srgbClr val="3D1000">
                    <a:alpha val="16023"/>
                  </a:srgbClr>
                </a:gs>
                <a:gs pos="14286">
                  <a:srgbClr val="3D1000">
                    <a:alpha val="14828"/>
                  </a:srgbClr>
                </a:gs>
                <a:gs pos="28571">
                  <a:srgbClr val="3D1000">
                    <a:alpha val="11717"/>
                  </a:srgbClr>
                </a:gs>
                <a:gs pos="42857">
                  <a:srgbClr val="3D1000">
                    <a:alpha val="7849"/>
                  </a:srgbClr>
                </a:gs>
                <a:gs pos="57143">
                  <a:srgbClr val="3D1000">
                    <a:alpha val="4428"/>
                  </a:srgbClr>
                </a:gs>
                <a:gs pos="71429">
                  <a:srgbClr val="3D1000">
                    <a:alpha val="2098"/>
                  </a:srgbClr>
                </a:gs>
                <a:gs pos="85714">
                  <a:srgbClr val="3D1000">
                    <a:alpha val="835"/>
                  </a:srgbClr>
                </a:gs>
                <a:gs pos="100000">
                  <a:srgbClr val="3D10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-10459195">
              <a:off x="452779" y="1354979"/>
              <a:ext cx="617019" cy="488061"/>
            </a:xfrm>
            <a:prstGeom prst="ellipse">
              <a:avLst/>
            </a:prstGeom>
            <a:gradFill>
              <a:gsLst>
                <a:gs pos="0">
                  <a:srgbClr val="000000">
                    <a:alpha val="7021"/>
                  </a:srgbClr>
                </a:gs>
                <a:gs pos="14286">
                  <a:srgbClr val="000000">
                    <a:alpha val="6471"/>
                  </a:srgbClr>
                </a:gs>
                <a:gs pos="28571">
                  <a:srgbClr val="000000">
                    <a:alpha val="5062"/>
                  </a:srgbClr>
                </a:gs>
                <a:gs pos="42857">
                  <a:srgbClr val="000000">
                    <a:alpha val="3350"/>
                  </a:srgbClr>
                </a:gs>
                <a:gs pos="57143">
                  <a:srgbClr val="000000">
                    <a:alpha val="1870"/>
                  </a:srgbClr>
                </a:gs>
                <a:gs pos="71429">
                  <a:srgbClr val="000000">
                    <a:alpha val="880"/>
                  </a:srgbClr>
                </a:gs>
                <a:gs pos="85714">
                  <a:srgbClr val="000000">
                    <a:alpha val="349"/>
                  </a:srgbClr>
                </a:gs>
                <a:gs pos="100000">
                  <a:srgbClr val="000000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8114291">
              <a:off x="61508" y="1315532"/>
              <a:ext cx="641107" cy="553896"/>
            </a:xfrm>
            <a:prstGeom prst="ellipse">
              <a:avLst/>
            </a:prstGeom>
            <a:gradFill>
              <a:gsLst>
                <a:gs pos="0">
                  <a:srgbClr val="000000">
                    <a:alpha val="13993"/>
                  </a:srgbClr>
                </a:gs>
                <a:gs pos="14286">
                  <a:srgbClr val="000000">
                    <a:alpha val="12938"/>
                  </a:srgbClr>
                </a:gs>
                <a:gs pos="28571">
                  <a:srgbClr val="000000">
                    <a:alpha val="10199"/>
                  </a:srgbClr>
                </a:gs>
                <a:gs pos="42857">
                  <a:srgbClr val="000000">
                    <a:alpha val="6813"/>
                  </a:srgbClr>
                </a:gs>
                <a:gs pos="57143">
                  <a:srgbClr val="000000">
                    <a:alpha val="3834"/>
                  </a:srgbClr>
                </a:gs>
                <a:gs pos="71429">
                  <a:srgbClr val="000000">
                    <a:alpha val="1813"/>
                  </a:srgbClr>
                </a:gs>
                <a:gs pos="85714">
                  <a:srgbClr val="000000">
                    <a:alpha val="721"/>
                  </a:srgbClr>
                </a:gs>
                <a:gs pos="100000">
                  <a:srgbClr val="00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6287669">
              <a:off x="-115399" y="1294985"/>
              <a:ext cx="613111" cy="610571"/>
            </a:xfrm>
            <a:prstGeom prst="ellipse">
              <a:avLst/>
            </a:prstGeom>
            <a:gradFill>
              <a:gsLst>
                <a:gs pos="0">
                  <a:srgbClr val="000000">
                    <a:alpha val="10905"/>
                  </a:srgbClr>
                </a:gs>
                <a:gs pos="14286">
                  <a:srgbClr val="000000">
                    <a:alpha val="10069"/>
                  </a:srgbClr>
                </a:gs>
                <a:gs pos="28571">
                  <a:srgbClr val="000000">
                    <a:alpha val="7910"/>
                  </a:srgbClr>
                </a:gs>
                <a:gs pos="42857">
                  <a:srgbClr val="000000">
                    <a:alpha val="5262"/>
                  </a:srgbClr>
                </a:gs>
                <a:gs pos="57143">
                  <a:srgbClr val="000000">
                    <a:alpha val="2951"/>
                  </a:srgbClr>
                </a:gs>
                <a:gs pos="71429">
                  <a:srgbClr val="000000">
                    <a:alpha val="1392"/>
                  </a:srgbClr>
                </a:gs>
                <a:gs pos="85714">
                  <a:srgbClr val="000000">
                    <a:alpha val="553"/>
                  </a:srgbClr>
                </a:gs>
                <a:gs pos="100000">
                  <a:srgbClr val="000000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2862698">
              <a:off x="-317107" y="1302109"/>
              <a:ext cx="682089" cy="628775"/>
            </a:xfrm>
            <a:prstGeom prst="ellipse">
              <a:avLst/>
            </a:prstGeom>
            <a:gradFill>
              <a:gsLst>
                <a:gs pos="0">
                  <a:srgbClr val="000000">
                    <a:alpha val="32858"/>
                  </a:srgbClr>
                </a:gs>
                <a:gs pos="14286">
                  <a:srgbClr val="000000">
                    <a:alpha val="30659"/>
                  </a:srgbClr>
                </a:gs>
                <a:gs pos="28571">
                  <a:srgbClr val="000000">
                    <a:alpha val="24745"/>
                  </a:srgbClr>
                </a:gs>
                <a:gs pos="42857">
                  <a:srgbClr val="000000">
                    <a:alpha val="17011"/>
                  </a:srgbClr>
                </a:gs>
                <a:gs pos="57143">
                  <a:srgbClr val="000000">
                    <a:alpha val="9816"/>
                  </a:srgbClr>
                </a:gs>
                <a:gs pos="71429">
                  <a:srgbClr val="000000">
                    <a:alpha val="4721"/>
                  </a:srgbClr>
                </a:gs>
                <a:gs pos="85714">
                  <a:srgbClr val="000000">
                    <a:alpha val="1894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3865518">
              <a:off x="3233351" y="1173641"/>
              <a:ext cx="808944" cy="6188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9939446">
              <a:off x="3148208" y="1073517"/>
              <a:ext cx="778600" cy="7285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7212645">
              <a:off x="2965500" y="1142208"/>
              <a:ext cx="733733" cy="6121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9884147">
              <a:off x="2812319" y="1130400"/>
              <a:ext cx="686189" cy="588984"/>
            </a:xfrm>
            <a:prstGeom prst="ellipse">
              <a:avLst/>
            </a:prstGeom>
            <a:gradFill>
              <a:gsLst>
                <a:gs pos="0">
                  <a:srgbClr val="FFFFFF">
                    <a:alpha val="20255"/>
                  </a:srgbClr>
                </a:gs>
                <a:gs pos="14286">
                  <a:srgbClr val="FFFFFF">
                    <a:alpha val="18781"/>
                  </a:srgbClr>
                </a:gs>
                <a:gs pos="28571">
                  <a:srgbClr val="FFFFFF">
                    <a:alpha val="14915"/>
                  </a:srgbClr>
                </a:gs>
                <a:gs pos="42857">
                  <a:srgbClr val="FFFFFF">
                    <a:alpha val="10052"/>
                  </a:srgbClr>
                </a:gs>
                <a:gs pos="57143">
                  <a:srgbClr val="FFFFFF">
                    <a:alpha val="5701"/>
                  </a:srgbClr>
                </a:gs>
                <a:gs pos="71429">
                  <a:srgbClr val="FFFFFF">
                    <a:alpha val="2710"/>
                  </a:srgbClr>
                </a:gs>
                <a:gs pos="85714">
                  <a:srgbClr val="FFFFFF">
                    <a:alpha val="1081"/>
                  </a:srgbClr>
                </a:gs>
                <a:gs pos="100000">
                  <a:srgbClr val="FFFFFF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9093378">
              <a:off x="2664644" y="1150832"/>
              <a:ext cx="679422" cy="559116"/>
            </a:xfrm>
            <a:prstGeom prst="ellipse">
              <a:avLst/>
            </a:prstGeom>
            <a:gradFill>
              <a:gsLst>
                <a:gs pos="0">
                  <a:srgbClr val="FFFFFF">
                    <a:alpha val="28793"/>
                  </a:srgbClr>
                </a:gs>
                <a:gs pos="14286">
                  <a:srgbClr val="FFFFFF">
                    <a:alpha val="26810"/>
                  </a:srgbClr>
                </a:gs>
                <a:gs pos="28571">
                  <a:srgbClr val="FFFFFF">
                    <a:alpha val="21521"/>
                  </a:srgbClr>
                </a:gs>
                <a:gs pos="42857">
                  <a:srgbClr val="FFFFFF">
                    <a:alpha val="14696"/>
                  </a:srgbClr>
                </a:gs>
                <a:gs pos="57143">
                  <a:srgbClr val="FFFFFF">
                    <a:alpha val="8431"/>
                  </a:srgbClr>
                </a:gs>
                <a:gs pos="71429">
                  <a:srgbClr val="FFFFFF">
                    <a:alpha val="4039"/>
                  </a:srgbClr>
                </a:gs>
                <a:gs pos="85714">
                  <a:srgbClr val="FFFFFF">
                    <a:alpha val="1617"/>
                  </a:srgbClr>
                </a:gs>
                <a:gs pos="100000">
                  <a:srgbClr val="FFFFFF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3901106">
              <a:off x="2581161" y="1224064"/>
              <a:ext cx="707820" cy="598651"/>
            </a:xfrm>
            <a:prstGeom prst="ellipse">
              <a:avLst/>
            </a:prstGeom>
            <a:gradFill>
              <a:gsLst>
                <a:gs pos="0">
                  <a:srgbClr val="FFFFFF">
                    <a:alpha val="5507"/>
                  </a:srgbClr>
                </a:gs>
                <a:gs pos="14286">
                  <a:srgbClr val="FFFFFF">
                    <a:alpha val="5073"/>
                  </a:srgbClr>
                </a:gs>
                <a:gs pos="28571">
                  <a:srgbClr val="FFFFFF">
                    <a:alpha val="3962"/>
                  </a:srgbClr>
                </a:gs>
                <a:gs pos="42857">
                  <a:srgbClr val="FFFFFF">
                    <a:alpha val="2617"/>
                  </a:srgbClr>
                </a:gs>
                <a:gs pos="57143">
                  <a:srgbClr val="FFFFFF">
                    <a:alpha val="1458"/>
                  </a:srgbClr>
                </a:gs>
                <a:gs pos="71429">
                  <a:srgbClr val="FFFFFF">
                    <a:alpha val="685"/>
                  </a:srgbClr>
                </a:gs>
                <a:gs pos="85714">
                  <a:srgbClr val="FFFFFF">
                    <a:alpha val="272"/>
                  </a:srgbClr>
                </a:gs>
                <a:gs pos="100000">
                  <a:srgbClr val="FFFFFF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9206630">
              <a:off x="2405864" y="1189710"/>
              <a:ext cx="661953" cy="554506"/>
            </a:xfrm>
            <a:prstGeom prst="ellipse">
              <a:avLst/>
            </a:prstGeom>
            <a:gradFill>
              <a:gsLst>
                <a:gs pos="0">
                  <a:srgbClr val="FFFFFF">
                    <a:alpha val="18720"/>
                  </a:srgbClr>
                </a:gs>
                <a:gs pos="14286">
                  <a:srgbClr val="FFFFFF">
                    <a:alpha val="17346"/>
                  </a:srgbClr>
                </a:gs>
                <a:gs pos="28571">
                  <a:srgbClr val="FFFFFF">
                    <a:alpha val="13750"/>
                  </a:srgbClr>
                </a:gs>
                <a:gs pos="42857">
                  <a:srgbClr val="FFFFFF">
                    <a:alpha val="9247"/>
                  </a:srgbClr>
                </a:gs>
                <a:gs pos="57143">
                  <a:srgbClr val="FFFFFF">
                    <a:alpha val="5234"/>
                  </a:srgbClr>
                </a:gs>
                <a:gs pos="71429">
                  <a:srgbClr val="FFFFFF">
                    <a:alpha val="2485"/>
                  </a:srgbClr>
                </a:gs>
                <a:gs pos="85714">
                  <a:srgbClr val="FFFFFF">
                    <a:alpha val="990"/>
                  </a:srgbClr>
                </a:gs>
                <a:gs pos="100000">
                  <a:srgbClr val="FFFFFF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-9398906">
              <a:off x="2006035" y="1167129"/>
              <a:ext cx="655365" cy="521508"/>
            </a:xfrm>
            <a:prstGeom prst="ellipse">
              <a:avLst/>
            </a:prstGeom>
            <a:gradFill>
              <a:gsLst>
                <a:gs pos="0">
                  <a:srgbClr val="E5E6E7">
                    <a:alpha val="26258"/>
                  </a:srgbClr>
                </a:gs>
                <a:gs pos="14286">
                  <a:srgbClr val="E5E6E7">
                    <a:alpha val="24418"/>
                  </a:srgbClr>
                </a:gs>
                <a:gs pos="28571">
                  <a:srgbClr val="E5E6E7">
                    <a:alpha val="19537"/>
                  </a:srgbClr>
                </a:gs>
                <a:gs pos="42857">
                  <a:srgbClr val="E5E6E7">
                    <a:alpha val="13288"/>
                  </a:srgbClr>
                </a:gs>
                <a:gs pos="57143">
                  <a:srgbClr val="E5E6E7">
                    <a:alpha val="7596"/>
                  </a:srgbClr>
                </a:gs>
                <a:gs pos="71429">
                  <a:srgbClr val="E5E6E7">
                    <a:alpha val="3631"/>
                  </a:srgbClr>
                </a:gs>
                <a:gs pos="85714">
                  <a:srgbClr val="E5E6E7">
                    <a:alpha val="1452"/>
                  </a:srgbClr>
                </a:gs>
                <a:gs pos="100000">
                  <a:srgbClr val="E5E6E7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946675">
              <a:off x="1877714" y="1201097"/>
              <a:ext cx="674455" cy="431056"/>
            </a:xfrm>
            <a:prstGeom prst="ellipse">
              <a:avLst/>
            </a:prstGeom>
            <a:gradFill>
              <a:gsLst>
                <a:gs pos="0">
                  <a:srgbClr val="B2B0B4">
                    <a:alpha val="11452"/>
                  </a:srgbClr>
                </a:gs>
                <a:gs pos="14286">
                  <a:srgbClr val="B2B0B4">
                    <a:alpha val="10577"/>
                  </a:srgbClr>
                </a:gs>
                <a:gs pos="28571">
                  <a:srgbClr val="B2B0B4">
                    <a:alpha val="8314"/>
                  </a:srgbClr>
                </a:gs>
                <a:gs pos="42857">
                  <a:srgbClr val="B2B0B4">
                    <a:alpha val="5534"/>
                  </a:srgbClr>
                </a:gs>
                <a:gs pos="57143">
                  <a:srgbClr val="B2B0B4">
                    <a:alpha val="3105"/>
                  </a:srgbClr>
                </a:gs>
                <a:gs pos="71429">
                  <a:srgbClr val="B2B0B4">
                    <a:alpha val="1466"/>
                  </a:srgbClr>
                </a:gs>
                <a:gs pos="85714">
                  <a:srgbClr val="B2B0B4">
                    <a:alpha val="582"/>
                  </a:srgbClr>
                </a:gs>
                <a:gs pos="100000">
                  <a:srgbClr val="B2B0B4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5129669">
              <a:off x="1449256" y="1332773"/>
              <a:ext cx="872115" cy="344403"/>
            </a:xfrm>
            <a:prstGeom prst="ellipse">
              <a:avLst/>
            </a:prstGeom>
            <a:gradFill>
              <a:gsLst>
                <a:gs pos="0">
                  <a:srgbClr val="000000">
                    <a:alpha val="4279"/>
                  </a:srgbClr>
                </a:gs>
                <a:gs pos="14286">
                  <a:srgbClr val="000000">
                    <a:alpha val="3939"/>
                  </a:srgbClr>
                </a:gs>
                <a:gs pos="28571">
                  <a:srgbClr val="000000">
                    <a:alpha val="3072"/>
                  </a:srgbClr>
                </a:gs>
                <a:gs pos="42857">
                  <a:srgbClr val="000000">
                    <a:alpha val="2026"/>
                  </a:srgbClr>
                </a:gs>
                <a:gs pos="57143">
                  <a:srgbClr val="000000">
                    <a:alpha val="1128"/>
                  </a:srgbClr>
                </a:gs>
                <a:gs pos="71429">
                  <a:srgbClr val="000000">
                    <a:alpha val="530"/>
                  </a:srgbClr>
                </a:gs>
                <a:gs pos="85714">
                  <a:srgbClr val="000000">
                    <a:alpha val="210"/>
                  </a:srgbClr>
                </a:gs>
                <a:gs pos="100000">
                  <a:srgbClr val="000000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9933969">
              <a:off x="1304617" y="1298624"/>
              <a:ext cx="688716" cy="376824"/>
            </a:xfrm>
            <a:prstGeom prst="ellipse">
              <a:avLst/>
            </a:prstGeom>
            <a:gradFill>
              <a:gsLst>
                <a:gs pos="0">
                  <a:srgbClr val="959293">
                    <a:alpha val="32968"/>
                  </a:srgbClr>
                </a:gs>
                <a:gs pos="14286">
                  <a:srgbClr val="959293">
                    <a:alpha val="30764"/>
                  </a:srgbClr>
                </a:gs>
                <a:gs pos="28571">
                  <a:srgbClr val="959293">
                    <a:alpha val="24833"/>
                  </a:srgbClr>
                </a:gs>
                <a:gs pos="42857">
                  <a:srgbClr val="959293">
                    <a:alpha val="17075"/>
                  </a:srgbClr>
                </a:gs>
                <a:gs pos="57143">
                  <a:srgbClr val="959293">
                    <a:alpha val="9855"/>
                  </a:srgbClr>
                </a:gs>
                <a:gs pos="71429">
                  <a:srgbClr val="959293">
                    <a:alpha val="4740"/>
                  </a:srgbClr>
                </a:gs>
                <a:gs pos="85714">
                  <a:srgbClr val="959293">
                    <a:alpha val="1902"/>
                  </a:srgbClr>
                </a:gs>
                <a:gs pos="100000">
                  <a:srgbClr val="95929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-9471930">
              <a:off x="963030" y="1329097"/>
              <a:ext cx="416821" cy="344421"/>
            </a:xfrm>
            <a:prstGeom prst="ellipse">
              <a:avLst/>
            </a:prstGeom>
            <a:gradFill>
              <a:gsLst>
                <a:gs pos="0">
                  <a:srgbClr val="B3B0B4">
                    <a:alpha val="30322"/>
                  </a:srgbClr>
                </a:gs>
                <a:gs pos="14286">
                  <a:srgbClr val="B3B0B4">
                    <a:alpha val="28256"/>
                  </a:srgbClr>
                </a:gs>
                <a:gs pos="28571">
                  <a:srgbClr val="B3B0B4">
                    <a:alpha val="22727"/>
                  </a:srgbClr>
                </a:gs>
                <a:gs pos="42857">
                  <a:srgbClr val="B3B0B4">
                    <a:alpha val="15559"/>
                  </a:srgbClr>
                </a:gs>
                <a:gs pos="57143">
                  <a:srgbClr val="B3B0B4">
                    <a:alpha val="8945"/>
                  </a:srgbClr>
                </a:gs>
                <a:gs pos="71429">
                  <a:srgbClr val="B3B0B4">
                    <a:alpha val="4292"/>
                  </a:srgbClr>
                </a:gs>
                <a:gs pos="85714">
                  <a:srgbClr val="B3B0B4">
                    <a:alpha val="1720"/>
                  </a:srgbClr>
                </a:gs>
                <a:gs pos="100000">
                  <a:srgbClr val="B3B0B4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-8394963">
              <a:off x="728921" y="1211333"/>
              <a:ext cx="557993" cy="448196"/>
            </a:xfrm>
            <a:prstGeom prst="ellipse">
              <a:avLst/>
            </a:prstGeom>
            <a:gradFill>
              <a:gsLst>
                <a:gs pos="0">
                  <a:srgbClr val="3E3A32">
                    <a:alpha val="22104"/>
                  </a:srgbClr>
                </a:gs>
                <a:gs pos="14286">
                  <a:srgbClr val="3E3A32">
                    <a:alpha val="20514"/>
                  </a:srgbClr>
                </a:gs>
                <a:gs pos="28571">
                  <a:srgbClr val="3E3A32">
                    <a:alpha val="16328"/>
                  </a:srgbClr>
                </a:gs>
                <a:gs pos="42857">
                  <a:srgbClr val="3E3A32">
                    <a:alpha val="11035"/>
                  </a:srgbClr>
                </a:gs>
                <a:gs pos="57143">
                  <a:srgbClr val="3E3A32">
                    <a:alpha val="6274"/>
                  </a:srgbClr>
                </a:gs>
                <a:gs pos="71429">
                  <a:srgbClr val="3E3A32">
                    <a:alpha val="2987"/>
                  </a:srgbClr>
                </a:gs>
                <a:gs pos="85714">
                  <a:srgbClr val="3E3A32">
                    <a:alpha val="1192"/>
                  </a:srgbClr>
                </a:gs>
                <a:gs pos="100000">
                  <a:srgbClr val="3E3A32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-9933680">
              <a:off x="633725" y="1175233"/>
              <a:ext cx="631242" cy="536376"/>
            </a:xfrm>
            <a:prstGeom prst="ellipse">
              <a:avLst/>
            </a:prstGeom>
            <a:gradFill>
              <a:gsLst>
                <a:gs pos="0">
                  <a:srgbClr val="00002C">
                    <a:alpha val="9428"/>
                  </a:srgbClr>
                </a:gs>
                <a:gs pos="14286">
                  <a:srgbClr val="00002C">
                    <a:alpha val="8699"/>
                  </a:srgbClr>
                </a:gs>
                <a:gs pos="28571">
                  <a:srgbClr val="00002C">
                    <a:alpha val="6823"/>
                  </a:srgbClr>
                </a:gs>
                <a:gs pos="42857">
                  <a:srgbClr val="00002C">
                    <a:alpha val="4529"/>
                  </a:srgbClr>
                </a:gs>
                <a:gs pos="57143">
                  <a:srgbClr val="00002C">
                    <a:alpha val="2536"/>
                  </a:srgbClr>
                </a:gs>
                <a:gs pos="71429">
                  <a:srgbClr val="00002C">
                    <a:alpha val="1195"/>
                  </a:srgbClr>
                </a:gs>
                <a:gs pos="85714">
                  <a:srgbClr val="00002C">
                    <a:alpha val="474"/>
                  </a:srgbClr>
                </a:gs>
                <a:gs pos="100000">
                  <a:srgbClr val="00002C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3002035">
              <a:off x="485099" y="1212676"/>
              <a:ext cx="634727" cy="527716"/>
            </a:xfrm>
            <a:prstGeom prst="ellipse">
              <a:avLst/>
            </a:prstGeom>
            <a:gradFill>
              <a:gsLst>
                <a:gs pos="0">
                  <a:srgbClr val="2E3638">
                    <a:alpha val="22741"/>
                  </a:srgbClr>
                </a:gs>
                <a:gs pos="14286">
                  <a:srgbClr val="2E3638">
                    <a:alpha val="21111"/>
                  </a:srgbClr>
                </a:gs>
                <a:gs pos="28571">
                  <a:srgbClr val="2E3638">
                    <a:alpha val="16816"/>
                  </a:srgbClr>
                </a:gs>
                <a:gs pos="42857">
                  <a:srgbClr val="2E3638">
                    <a:alpha val="11376"/>
                  </a:srgbClr>
                </a:gs>
                <a:gs pos="57143">
                  <a:srgbClr val="2E3638">
                    <a:alpha val="6473"/>
                  </a:srgbClr>
                </a:gs>
                <a:gs pos="71429">
                  <a:srgbClr val="2E3638">
                    <a:alpha val="3084"/>
                  </a:srgbClr>
                </a:gs>
                <a:gs pos="85714">
                  <a:srgbClr val="2E3638">
                    <a:alpha val="1231"/>
                  </a:srgbClr>
                </a:gs>
                <a:gs pos="100000">
                  <a:srgbClr val="2E3638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10400598">
              <a:off x="328789" y="1207584"/>
              <a:ext cx="629200" cy="528764"/>
            </a:xfrm>
            <a:prstGeom prst="ellipse">
              <a:avLst/>
            </a:prstGeom>
            <a:gradFill>
              <a:gsLst>
                <a:gs pos="0">
                  <a:srgbClr val="454447">
                    <a:alpha val="18134"/>
                  </a:srgbClr>
                </a:gs>
                <a:gs pos="14286">
                  <a:srgbClr val="454447">
                    <a:alpha val="16798"/>
                  </a:srgbClr>
                </a:gs>
                <a:gs pos="28571">
                  <a:srgbClr val="454447">
                    <a:alpha val="13306"/>
                  </a:srgbClr>
                </a:gs>
                <a:gs pos="42857">
                  <a:srgbClr val="454447">
                    <a:alpha val="8941"/>
                  </a:srgbClr>
                </a:gs>
                <a:gs pos="57143">
                  <a:srgbClr val="454447">
                    <a:alpha val="5057"/>
                  </a:srgbClr>
                </a:gs>
                <a:gs pos="71429">
                  <a:srgbClr val="454447">
                    <a:alpha val="2400"/>
                  </a:srgbClr>
                </a:gs>
                <a:gs pos="85714">
                  <a:srgbClr val="454447">
                    <a:alpha val="956"/>
                  </a:srgbClr>
                </a:gs>
                <a:gs pos="100000">
                  <a:srgbClr val="45444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-10155058">
              <a:off x="243495" y="1203841"/>
              <a:ext cx="578080" cy="448892"/>
            </a:xfrm>
            <a:prstGeom prst="ellipse">
              <a:avLst/>
            </a:prstGeom>
            <a:gradFill>
              <a:gsLst>
                <a:gs pos="0">
                  <a:srgbClr val="4C4D51">
                    <a:alpha val="32156"/>
                  </a:srgbClr>
                </a:gs>
                <a:gs pos="14286">
                  <a:srgbClr val="4C4D51">
                    <a:alpha val="29993"/>
                  </a:srgbClr>
                </a:gs>
                <a:gs pos="28571">
                  <a:srgbClr val="4C4D51">
                    <a:alpha val="24184"/>
                  </a:srgbClr>
                </a:gs>
                <a:gs pos="42857">
                  <a:srgbClr val="4C4D51">
                    <a:alpha val="16606"/>
                  </a:srgbClr>
                </a:gs>
                <a:gs pos="57143">
                  <a:srgbClr val="4C4D51">
                    <a:alpha val="9573"/>
                  </a:srgbClr>
                </a:gs>
                <a:gs pos="71429">
                  <a:srgbClr val="4C4D51">
                    <a:alpha val="4601"/>
                  </a:srgbClr>
                </a:gs>
                <a:gs pos="85714">
                  <a:srgbClr val="4C4D51">
                    <a:alpha val="1845"/>
                  </a:srgbClr>
                </a:gs>
                <a:gs pos="100000">
                  <a:srgbClr val="4C4D51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-9745158">
              <a:off x="2491" y="1188045"/>
              <a:ext cx="669988" cy="576319"/>
            </a:xfrm>
            <a:prstGeom prst="ellipse">
              <a:avLst/>
            </a:prstGeom>
            <a:gradFill>
              <a:gsLst>
                <a:gs pos="0">
                  <a:srgbClr val="000000">
                    <a:alpha val="32399"/>
                  </a:srgbClr>
                </a:gs>
                <a:gs pos="14286">
                  <a:srgbClr val="000000">
                    <a:alpha val="30224"/>
                  </a:srgbClr>
                </a:gs>
                <a:gs pos="28571">
                  <a:srgbClr val="000000">
                    <a:alpha val="24378"/>
                  </a:srgbClr>
                </a:gs>
                <a:gs pos="42857">
                  <a:srgbClr val="000000">
                    <a:alpha val="16747"/>
                  </a:srgbClr>
                </a:gs>
                <a:gs pos="57143">
                  <a:srgbClr val="000000">
                    <a:alpha val="9657"/>
                  </a:srgbClr>
                </a:gs>
                <a:gs pos="71429">
                  <a:srgbClr val="000000">
                    <a:alpha val="4643"/>
                  </a:srgbClr>
                </a:gs>
                <a:gs pos="85714">
                  <a:srgbClr val="000000">
                    <a:alpha val="1862"/>
                  </a:srgbClr>
                </a:gs>
                <a:gs pos="100000">
                  <a:srgbClr val="00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5640699">
              <a:off x="-107166" y="1157900"/>
              <a:ext cx="613461" cy="544639"/>
            </a:xfrm>
            <a:prstGeom prst="ellipse">
              <a:avLst/>
            </a:prstGeom>
            <a:gradFill>
              <a:gsLst>
                <a:gs pos="0">
                  <a:srgbClr val="000000">
                    <a:alpha val="25095"/>
                  </a:srgbClr>
                </a:gs>
                <a:gs pos="14286">
                  <a:srgbClr val="000000">
                    <a:alpha val="23324"/>
                  </a:srgbClr>
                </a:gs>
                <a:gs pos="28571">
                  <a:srgbClr val="000000">
                    <a:alpha val="18633"/>
                  </a:srgbClr>
                </a:gs>
                <a:gs pos="42857">
                  <a:srgbClr val="000000">
                    <a:alpha val="12651"/>
                  </a:srgbClr>
                </a:gs>
                <a:gs pos="57143">
                  <a:srgbClr val="000000">
                    <a:alpha val="7221"/>
                  </a:srgbClr>
                </a:gs>
                <a:gs pos="71429">
                  <a:srgbClr val="000000">
                    <a:alpha val="3447"/>
                  </a:srgbClr>
                </a:gs>
                <a:gs pos="85714">
                  <a:srgbClr val="000000">
                    <a:alpha val="1378"/>
                  </a:srgbClr>
                </a:gs>
                <a:gs pos="100000">
                  <a:srgbClr val="000000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-9164965">
              <a:off x="-329290" y="1174905"/>
              <a:ext cx="687133" cy="586859"/>
            </a:xfrm>
            <a:prstGeom prst="ellipse">
              <a:avLst/>
            </a:prstGeom>
            <a:gradFill>
              <a:gsLst>
                <a:gs pos="0">
                  <a:srgbClr val="000000">
                    <a:alpha val="32566"/>
                  </a:srgbClr>
                </a:gs>
                <a:gs pos="14286">
                  <a:srgbClr val="000000">
                    <a:alpha val="30382"/>
                  </a:srgbClr>
                </a:gs>
                <a:gs pos="28571">
                  <a:srgbClr val="000000">
                    <a:alpha val="24511"/>
                  </a:srgbClr>
                </a:gs>
                <a:gs pos="42857">
                  <a:srgbClr val="000000">
                    <a:alpha val="16843"/>
                  </a:srgbClr>
                </a:gs>
                <a:gs pos="57143">
                  <a:srgbClr val="000000">
                    <a:alpha val="9715"/>
                  </a:srgbClr>
                </a:gs>
                <a:gs pos="71429">
                  <a:srgbClr val="000000">
                    <a:alpha val="4671"/>
                  </a:srgbClr>
                </a:gs>
                <a:gs pos="85714">
                  <a:srgbClr val="000000">
                    <a:alpha val="1874"/>
                  </a:srgbClr>
                </a:gs>
                <a:gs pos="100000">
                  <a:srgbClr val="00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9887059">
              <a:off x="3238291" y="999019"/>
              <a:ext cx="761991" cy="5594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10173669">
              <a:off x="3112642" y="1021518"/>
              <a:ext cx="754244" cy="5043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9316294">
              <a:off x="2951595" y="1068733"/>
              <a:ext cx="717777" cy="507273"/>
            </a:xfrm>
            <a:prstGeom prst="ellipse">
              <a:avLst/>
            </a:prstGeom>
            <a:gradFill>
              <a:gsLst>
                <a:gs pos="0">
                  <a:srgbClr val="FFFFFF">
                    <a:alpha val="31079"/>
                  </a:srgbClr>
                </a:gs>
                <a:gs pos="14286">
                  <a:srgbClr val="FFFFFF">
                    <a:alpha val="28973"/>
                  </a:srgbClr>
                </a:gs>
                <a:gs pos="28571">
                  <a:srgbClr val="FFFFFF">
                    <a:alpha val="23327"/>
                  </a:srgbClr>
                </a:gs>
                <a:gs pos="42857">
                  <a:srgbClr val="FFFFFF">
                    <a:alpha val="15990"/>
                  </a:srgbClr>
                </a:gs>
                <a:gs pos="57143">
                  <a:srgbClr val="FFFFFF">
                    <a:alpha val="9203"/>
                  </a:srgbClr>
                </a:gs>
                <a:gs pos="71429">
                  <a:srgbClr val="FFFFFF">
                    <a:alpha val="4418"/>
                  </a:srgbClr>
                </a:gs>
                <a:gs pos="85714">
                  <a:srgbClr val="FFFFFF">
                    <a:alpha val="1771"/>
                  </a:srgbClr>
                </a:gs>
                <a:gs pos="100000">
                  <a:srgbClr val="FFFFFF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9634251">
              <a:off x="2875406" y="1082506"/>
              <a:ext cx="657179" cy="436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-10722657">
              <a:off x="2640823" y="1103055"/>
              <a:ext cx="752722" cy="3542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-8945707">
              <a:off x="2572257" y="1131942"/>
              <a:ext cx="641407" cy="4199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-10655816">
              <a:off x="2394949" y="1095390"/>
              <a:ext cx="661588" cy="502848"/>
            </a:xfrm>
            <a:prstGeom prst="ellipse">
              <a:avLst/>
            </a:prstGeom>
            <a:gradFill>
              <a:gsLst>
                <a:gs pos="0">
                  <a:srgbClr val="FFFFFF">
                    <a:alpha val="28539"/>
                  </a:srgbClr>
                </a:gs>
                <a:gs pos="14286">
                  <a:srgbClr val="FFFFFF">
                    <a:alpha val="26570"/>
                  </a:srgbClr>
                </a:gs>
                <a:gs pos="28571">
                  <a:srgbClr val="FFFFFF">
                    <a:alpha val="21321"/>
                  </a:srgbClr>
                </a:gs>
                <a:gs pos="42857">
                  <a:srgbClr val="FFFFFF">
                    <a:alpha val="14554"/>
                  </a:srgbClr>
                </a:gs>
                <a:gs pos="57143">
                  <a:srgbClr val="FFFFFF">
                    <a:alpha val="8346"/>
                  </a:srgbClr>
                </a:gs>
                <a:gs pos="71429">
                  <a:srgbClr val="FFFFFF">
                    <a:alpha val="3997"/>
                  </a:srgbClr>
                </a:gs>
                <a:gs pos="85714">
                  <a:srgbClr val="FFFFFF">
                    <a:alpha val="1600"/>
                  </a:srgbClr>
                </a:gs>
                <a:gs pos="100000">
                  <a:srgbClr val="FFFFFF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9310453">
              <a:off x="2265110" y="1116392"/>
              <a:ext cx="649486" cy="426499"/>
            </a:xfrm>
            <a:prstGeom prst="ellipse">
              <a:avLst/>
            </a:prstGeom>
            <a:gradFill>
              <a:gsLst>
                <a:gs pos="0">
                  <a:srgbClr val="FFFFFF">
                    <a:alpha val="25831"/>
                  </a:srgbClr>
                </a:gs>
                <a:gs pos="14286">
                  <a:srgbClr val="FFFFFF">
                    <a:alpha val="24016"/>
                  </a:srgbClr>
                </a:gs>
                <a:gs pos="28571">
                  <a:srgbClr val="FFFFFF">
                    <a:alpha val="19205"/>
                  </a:srgbClr>
                </a:gs>
                <a:gs pos="42857">
                  <a:srgbClr val="FFFFFF">
                    <a:alpha val="13053"/>
                  </a:srgbClr>
                </a:gs>
                <a:gs pos="57143">
                  <a:srgbClr val="FFFFFF">
                    <a:alpha val="7458"/>
                  </a:srgbClr>
                </a:gs>
                <a:gs pos="71429">
                  <a:srgbClr val="FFFFFF">
                    <a:alpha val="3563"/>
                  </a:srgbClr>
                </a:gs>
                <a:gs pos="85714">
                  <a:srgbClr val="FFFFFF">
                    <a:alpha val="1424"/>
                  </a:srgbClr>
                </a:gs>
                <a:gs pos="100000">
                  <a:srgbClr val="FFFFFF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10247463">
              <a:off x="1954490" y="1132054"/>
              <a:ext cx="659556" cy="438388"/>
            </a:xfrm>
            <a:prstGeom prst="ellipse">
              <a:avLst/>
            </a:prstGeom>
            <a:gradFill>
              <a:gsLst>
                <a:gs pos="0">
                  <a:srgbClr val="EFEEF1">
                    <a:alpha val="32297"/>
                  </a:srgbClr>
                </a:gs>
                <a:gs pos="14286">
                  <a:srgbClr val="EFEEF1">
                    <a:alpha val="30127"/>
                  </a:srgbClr>
                </a:gs>
                <a:gs pos="28571">
                  <a:srgbClr val="EFEEF1">
                    <a:alpha val="24297"/>
                  </a:srgbClr>
                </a:gs>
                <a:gs pos="42857">
                  <a:srgbClr val="EFEEF1">
                    <a:alpha val="16688"/>
                  </a:srgbClr>
                </a:gs>
                <a:gs pos="57143">
                  <a:srgbClr val="EFEEF1">
                    <a:alpha val="9622"/>
                  </a:srgbClr>
                </a:gs>
                <a:gs pos="71429">
                  <a:srgbClr val="EFEEF1">
                    <a:alpha val="4625"/>
                  </a:srgbClr>
                </a:gs>
                <a:gs pos="85714">
                  <a:srgbClr val="EFEEF1">
                    <a:alpha val="1855"/>
                  </a:srgbClr>
                </a:gs>
                <a:gs pos="100000">
                  <a:srgbClr val="EFEEF1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10050973">
              <a:off x="1891755" y="1146152"/>
              <a:ext cx="593297" cy="419951"/>
            </a:xfrm>
            <a:prstGeom prst="ellipse">
              <a:avLst/>
            </a:prstGeom>
            <a:gradFill>
              <a:gsLst>
                <a:gs pos="0">
                  <a:srgbClr val="DFE0E2">
                    <a:alpha val="32660"/>
                  </a:srgbClr>
                </a:gs>
                <a:gs pos="14286">
                  <a:srgbClr val="DFE0E2">
                    <a:alpha val="30472"/>
                  </a:srgbClr>
                </a:gs>
                <a:gs pos="28571">
                  <a:srgbClr val="DFE0E2">
                    <a:alpha val="24587"/>
                  </a:srgbClr>
                </a:gs>
                <a:gs pos="42857">
                  <a:srgbClr val="DFE0E2">
                    <a:alpha val="16897"/>
                  </a:srgbClr>
                </a:gs>
                <a:gs pos="57143">
                  <a:srgbClr val="DFE0E2">
                    <a:alpha val="9748"/>
                  </a:srgbClr>
                </a:gs>
                <a:gs pos="71429">
                  <a:srgbClr val="DFE0E2">
                    <a:alpha val="4687"/>
                  </a:srgbClr>
                </a:gs>
                <a:gs pos="85714">
                  <a:srgbClr val="DFE0E2">
                    <a:alpha val="1880"/>
                  </a:srgbClr>
                </a:gs>
                <a:gs pos="100000">
                  <a:srgbClr val="DFE0E2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9946186">
              <a:off x="1803380" y="1233742"/>
              <a:ext cx="509636" cy="315828"/>
            </a:xfrm>
            <a:prstGeom prst="ellipse">
              <a:avLst/>
            </a:prstGeom>
            <a:gradFill>
              <a:gsLst>
                <a:gs pos="0">
                  <a:srgbClr val="EEEFEC">
                    <a:alpha val="22098"/>
                  </a:srgbClr>
                </a:gs>
                <a:gs pos="14286">
                  <a:srgbClr val="EEEFEC">
                    <a:alpha val="20508"/>
                  </a:srgbClr>
                </a:gs>
                <a:gs pos="28571">
                  <a:srgbClr val="EEEFEC">
                    <a:alpha val="16323"/>
                  </a:srgbClr>
                </a:gs>
                <a:gs pos="42857">
                  <a:srgbClr val="EEEFEC">
                    <a:alpha val="11032"/>
                  </a:srgbClr>
                </a:gs>
                <a:gs pos="57143">
                  <a:srgbClr val="EEEFEC">
                    <a:alpha val="6272"/>
                  </a:srgbClr>
                </a:gs>
                <a:gs pos="71429">
                  <a:srgbClr val="EEEFEC">
                    <a:alpha val="2986"/>
                  </a:srgbClr>
                </a:gs>
                <a:gs pos="85714">
                  <a:srgbClr val="EEEFEC">
                    <a:alpha val="1192"/>
                  </a:srgbClr>
                </a:gs>
                <a:gs pos="100000">
                  <a:srgbClr val="EEEFEC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7933903">
              <a:off x="1377921" y="1039474"/>
              <a:ext cx="713169" cy="473381"/>
            </a:xfrm>
            <a:prstGeom prst="ellipse">
              <a:avLst/>
            </a:prstGeom>
            <a:gradFill>
              <a:gsLst>
                <a:gs pos="0">
                  <a:srgbClr val="000000">
                    <a:alpha val="6394"/>
                  </a:srgbClr>
                </a:gs>
                <a:gs pos="14286">
                  <a:srgbClr val="000000">
                    <a:alpha val="5892"/>
                  </a:srgbClr>
                </a:gs>
                <a:gs pos="28571">
                  <a:srgbClr val="000000">
                    <a:alpha val="4606"/>
                  </a:srgbClr>
                </a:gs>
                <a:gs pos="42857">
                  <a:srgbClr val="000000">
                    <a:alpha val="3046"/>
                  </a:srgbClr>
                </a:gs>
                <a:gs pos="57143">
                  <a:srgbClr val="000000">
                    <a:alpha val="1699"/>
                  </a:srgbClr>
                </a:gs>
                <a:gs pos="71429">
                  <a:srgbClr val="000000">
                    <a:alpha val="799"/>
                  </a:srgbClr>
                </a:gs>
                <a:gs pos="85714">
                  <a:srgbClr val="000000">
                    <a:alpha val="317"/>
                  </a:srgbClr>
                </a:gs>
                <a:gs pos="100000">
                  <a:srgbClr val="000000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6439594">
              <a:off x="1125324" y="1064143"/>
              <a:ext cx="746379" cy="528738"/>
            </a:xfrm>
            <a:prstGeom prst="ellipse">
              <a:avLst/>
            </a:prstGeom>
            <a:gradFill>
              <a:gsLst>
                <a:gs pos="0">
                  <a:srgbClr val="000000">
                    <a:alpha val="11377"/>
                  </a:srgbClr>
                </a:gs>
                <a:gs pos="14286">
                  <a:srgbClr val="000000">
                    <a:alpha val="10507"/>
                  </a:srgbClr>
                </a:gs>
                <a:gs pos="28571">
                  <a:srgbClr val="000000">
                    <a:alpha val="8258"/>
                  </a:srgbClr>
                </a:gs>
                <a:gs pos="42857">
                  <a:srgbClr val="000000">
                    <a:alpha val="5497"/>
                  </a:srgbClr>
                </a:gs>
                <a:gs pos="57143">
                  <a:srgbClr val="000000">
                    <a:alpha val="3084"/>
                  </a:srgbClr>
                </a:gs>
                <a:gs pos="71429">
                  <a:srgbClr val="000000">
                    <a:alpha val="1456"/>
                  </a:srgbClr>
                </a:gs>
                <a:gs pos="85714">
                  <a:srgbClr val="000000">
                    <a:alpha val="578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-9961967">
              <a:off x="1010331" y="1025729"/>
              <a:ext cx="621290" cy="618377"/>
            </a:xfrm>
            <a:prstGeom prst="ellipse">
              <a:avLst/>
            </a:prstGeom>
            <a:gradFill>
              <a:gsLst>
                <a:gs pos="0">
                  <a:srgbClr val="000000">
                    <a:alpha val="6153"/>
                  </a:srgbClr>
                </a:gs>
                <a:gs pos="14286">
                  <a:srgbClr val="000000">
                    <a:alpha val="5669"/>
                  </a:srgbClr>
                </a:gs>
                <a:gs pos="28571">
                  <a:srgbClr val="000000">
                    <a:alpha val="4431"/>
                  </a:srgbClr>
                </a:gs>
                <a:gs pos="42857">
                  <a:srgbClr val="000000">
                    <a:alpha val="2929"/>
                  </a:srgbClr>
                </a:gs>
                <a:gs pos="57143">
                  <a:srgbClr val="000000">
                    <a:alpha val="1634"/>
                  </a:srgbClr>
                </a:gs>
                <a:gs pos="71429">
                  <a:srgbClr val="000000">
                    <a:alpha val="768"/>
                  </a:srgbClr>
                </a:gs>
                <a:gs pos="85714">
                  <a:srgbClr val="000000">
                    <a:alpha val="304"/>
                  </a:srgbClr>
                </a:gs>
                <a:gs pos="100000">
                  <a:srgbClr val="000000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-8705941">
              <a:off x="914268" y="1187835"/>
              <a:ext cx="626246" cy="376946"/>
            </a:xfrm>
            <a:prstGeom prst="ellipse">
              <a:avLst/>
            </a:prstGeom>
            <a:gradFill>
              <a:gsLst>
                <a:gs pos="0">
                  <a:srgbClr val="000000">
                    <a:alpha val="15030"/>
                  </a:srgbClr>
                </a:gs>
                <a:gs pos="14286">
                  <a:srgbClr val="000000">
                    <a:alpha val="13903"/>
                  </a:srgbClr>
                </a:gs>
                <a:gs pos="28571">
                  <a:srgbClr val="000000">
                    <a:alpha val="10973"/>
                  </a:srgbClr>
                </a:gs>
                <a:gs pos="42857">
                  <a:srgbClr val="000000">
                    <a:alpha val="7340"/>
                  </a:srgbClr>
                </a:gs>
                <a:gs pos="57143">
                  <a:srgbClr val="000000">
                    <a:alpha val="4136"/>
                  </a:srgbClr>
                </a:gs>
                <a:gs pos="71429">
                  <a:srgbClr val="000000">
                    <a:alpha val="1958"/>
                  </a:srgbClr>
                </a:gs>
                <a:gs pos="85714">
                  <a:srgbClr val="000000">
                    <a:alpha val="779"/>
                  </a:srgbClr>
                </a:gs>
                <a:gs pos="100000">
                  <a:srgbClr val="000000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-9388833">
              <a:off x="7832" y="1098021"/>
              <a:ext cx="699366" cy="443378"/>
            </a:xfrm>
            <a:prstGeom prst="ellipse">
              <a:avLst/>
            </a:prstGeom>
            <a:gradFill>
              <a:gsLst>
                <a:gs pos="0">
                  <a:srgbClr val="000000">
                    <a:alpha val="23162"/>
                  </a:srgbClr>
                </a:gs>
                <a:gs pos="14286">
                  <a:srgbClr val="000000">
                    <a:alpha val="21507"/>
                  </a:srgbClr>
                </a:gs>
                <a:gs pos="28571">
                  <a:srgbClr val="000000">
                    <a:alpha val="17140"/>
                  </a:srgbClr>
                </a:gs>
                <a:gs pos="42857">
                  <a:srgbClr val="000000">
                    <a:alpha val="11602"/>
                  </a:srgbClr>
                </a:gs>
                <a:gs pos="57143">
                  <a:srgbClr val="000000">
                    <a:alpha val="6605"/>
                  </a:srgbClr>
                </a:gs>
                <a:gs pos="71429">
                  <a:srgbClr val="000000">
                    <a:alpha val="3148"/>
                  </a:srgbClr>
                </a:gs>
                <a:gs pos="85714">
                  <a:srgbClr val="000000">
                    <a:alpha val="1257"/>
                  </a:srgbClr>
                </a:gs>
                <a:gs pos="100000">
                  <a:srgbClr val="000000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5570838">
              <a:off x="-140086" y="1012042"/>
              <a:ext cx="658359" cy="567177"/>
            </a:xfrm>
            <a:prstGeom prst="ellipse">
              <a:avLst/>
            </a:prstGeom>
            <a:gradFill>
              <a:gsLst>
                <a:gs pos="0">
                  <a:srgbClr val="000000">
                    <a:alpha val="8507"/>
                  </a:srgbClr>
                </a:gs>
                <a:gs pos="14286">
                  <a:srgbClr val="000000">
                    <a:alpha val="7847"/>
                  </a:srgbClr>
                </a:gs>
                <a:gs pos="28571">
                  <a:srgbClr val="000000">
                    <a:alpha val="6148"/>
                  </a:srgbClr>
                </a:gs>
                <a:gs pos="42857">
                  <a:srgbClr val="000000">
                    <a:alpha val="4076"/>
                  </a:srgbClr>
                </a:gs>
                <a:gs pos="57143">
                  <a:srgbClr val="000000">
                    <a:alpha val="2280"/>
                  </a:srgbClr>
                </a:gs>
                <a:gs pos="71429">
                  <a:srgbClr val="000000">
                    <a:alpha val="1074"/>
                  </a:srgbClr>
                </a:gs>
                <a:gs pos="85714">
                  <a:srgbClr val="000000">
                    <a:alpha val="426"/>
                  </a:srgbClr>
                </a:gs>
                <a:gs pos="100000">
                  <a:srgbClr val="0000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10465947">
              <a:off x="-311132" y="1027938"/>
              <a:ext cx="694819" cy="639368"/>
            </a:xfrm>
            <a:prstGeom prst="ellipse">
              <a:avLst/>
            </a:prstGeom>
            <a:gradFill>
              <a:gsLst>
                <a:gs pos="0">
                  <a:srgbClr val="000000">
                    <a:alpha val="29133"/>
                  </a:srgbClr>
                </a:gs>
                <a:gs pos="14286">
                  <a:srgbClr val="000000">
                    <a:alpha val="27131"/>
                  </a:srgbClr>
                </a:gs>
                <a:gs pos="28571">
                  <a:srgbClr val="000000">
                    <a:alpha val="21788"/>
                  </a:srgbClr>
                </a:gs>
                <a:gs pos="42857">
                  <a:srgbClr val="000000">
                    <a:alpha val="14887"/>
                  </a:srgbClr>
                </a:gs>
                <a:gs pos="57143">
                  <a:srgbClr val="000000">
                    <a:alpha val="8545"/>
                  </a:srgbClr>
                </a:gs>
                <a:gs pos="71429">
                  <a:srgbClr val="000000">
                    <a:alpha val="4095"/>
                  </a:srgbClr>
                </a:gs>
                <a:gs pos="85714">
                  <a:srgbClr val="000000">
                    <a:alpha val="1640"/>
                  </a:srgbClr>
                </a:gs>
                <a:gs pos="100000">
                  <a:srgbClr val="0000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8798210">
              <a:off x="3166711" y="995081"/>
              <a:ext cx="843268" cy="275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10320985">
              <a:off x="3052514" y="1020227"/>
              <a:ext cx="843437" cy="2697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10148769">
              <a:off x="2904304" y="1042783"/>
              <a:ext cx="880269" cy="2469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10483626">
              <a:off x="2554450" y="1094319"/>
              <a:ext cx="860631" cy="2394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10505513">
              <a:off x="2487768" y="1084893"/>
              <a:ext cx="873383" cy="166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10727047">
              <a:off x="2396780" y="1083447"/>
              <a:ext cx="769531" cy="1483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10754001">
              <a:off x="2219055" y="1089184"/>
              <a:ext cx="879126" cy="839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10437189">
              <a:off x="2145330" y="1092173"/>
              <a:ext cx="778314" cy="2754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-10005628">
              <a:off x="1824077" y="1106217"/>
              <a:ext cx="684405" cy="187185"/>
            </a:xfrm>
            <a:prstGeom prst="ellipse">
              <a:avLst/>
            </a:prstGeom>
            <a:gradFill>
              <a:gsLst>
                <a:gs pos="0">
                  <a:srgbClr val="FFFFFF">
                    <a:alpha val="24755"/>
                  </a:srgbClr>
                </a:gs>
                <a:gs pos="14286">
                  <a:srgbClr val="FFFFFF">
                    <a:alpha val="23004"/>
                  </a:srgbClr>
                </a:gs>
                <a:gs pos="28571">
                  <a:srgbClr val="FFFFFF">
                    <a:alpha val="18370"/>
                  </a:srgbClr>
                </a:gs>
                <a:gs pos="42857">
                  <a:srgbClr val="FFFFFF">
                    <a:alpha val="12465"/>
                  </a:srgbClr>
                </a:gs>
                <a:gs pos="57143">
                  <a:srgbClr val="FFFFFF">
                    <a:alpha val="7112"/>
                  </a:srgbClr>
                </a:gs>
                <a:gs pos="71429">
                  <a:srgbClr val="FFFFFF">
                    <a:alpha val="3394"/>
                  </a:srgbClr>
                </a:gs>
                <a:gs pos="85714">
                  <a:srgbClr val="FFFFFF">
                    <a:alpha val="1356"/>
                  </a:srgbClr>
                </a:gs>
                <a:gs pos="100000">
                  <a:srgbClr val="FFFFFF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10414515">
              <a:off x="1011250" y="991558"/>
              <a:ext cx="690325" cy="463886"/>
            </a:xfrm>
            <a:prstGeom prst="ellipse">
              <a:avLst/>
            </a:prstGeom>
            <a:gradFill>
              <a:gsLst>
                <a:gs pos="0">
                  <a:srgbClr val="000000">
                    <a:alpha val="6725"/>
                  </a:srgbClr>
                </a:gs>
                <a:gs pos="14286">
                  <a:srgbClr val="000000">
                    <a:alpha val="6198"/>
                  </a:srgbClr>
                </a:gs>
                <a:gs pos="28571">
                  <a:srgbClr val="000000">
                    <a:alpha val="4847"/>
                  </a:srgbClr>
                </a:gs>
                <a:gs pos="42857">
                  <a:srgbClr val="000000">
                    <a:alpha val="3206"/>
                  </a:srgbClr>
                </a:gs>
                <a:gs pos="57143">
                  <a:srgbClr val="000000">
                    <a:alpha val="1790"/>
                  </a:srgbClr>
                </a:gs>
                <a:gs pos="71429">
                  <a:srgbClr val="000000">
                    <a:alpha val="842"/>
                  </a:srgbClr>
                </a:gs>
                <a:gs pos="85714">
                  <a:srgbClr val="000000">
                    <a:alpha val="334"/>
                  </a:srgbClr>
                </a:gs>
                <a:gs pos="100000">
                  <a:srgbClr val="000000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5123415">
              <a:off x="701918" y="998817"/>
              <a:ext cx="674852" cy="477122"/>
            </a:xfrm>
            <a:prstGeom prst="ellipse">
              <a:avLst/>
            </a:prstGeom>
            <a:gradFill>
              <a:gsLst>
                <a:gs pos="0">
                  <a:srgbClr val="000000">
                    <a:alpha val="10640"/>
                  </a:srgbClr>
                </a:gs>
                <a:gs pos="14286">
                  <a:srgbClr val="000000">
                    <a:alpha val="9823"/>
                  </a:srgbClr>
                </a:gs>
                <a:gs pos="28571">
                  <a:srgbClr val="000000">
                    <a:alpha val="7714"/>
                  </a:srgbClr>
                </a:gs>
                <a:gs pos="42857">
                  <a:srgbClr val="000000">
                    <a:alpha val="5130"/>
                  </a:srgbClr>
                </a:gs>
                <a:gs pos="57143">
                  <a:srgbClr val="000000">
                    <a:alpha val="2876"/>
                  </a:srgbClr>
                </a:gs>
                <a:gs pos="71429">
                  <a:srgbClr val="000000">
                    <a:alpha val="1357"/>
                  </a:srgbClr>
                </a:gs>
                <a:gs pos="85714">
                  <a:srgbClr val="000000">
                    <a:alpha val="539"/>
                  </a:srgbClr>
                </a:gs>
                <a:gs pos="100000">
                  <a:srgbClr val="000000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7134026">
              <a:off x="502204" y="974446"/>
              <a:ext cx="744710" cy="473580"/>
            </a:xfrm>
            <a:prstGeom prst="ellipse">
              <a:avLst/>
            </a:prstGeom>
            <a:gradFill>
              <a:gsLst>
                <a:gs pos="0">
                  <a:srgbClr val="000000">
                    <a:alpha val="22211"/>
                  </a:srgbClr>
                </a:gs>
                <a:gs pos="14286">
                  <a:srgbClr val="000000">
                    <a:alpha val="20615"/>
                  </a:srgbClr>
                </a:gs>
                <a:gs pos="28571">
                  <a:srgbClr val="000000">
                    <a:alpha val="16410"/>
                  </a:srgbClr>
                </a:gs>
                <a:gs pos="42857">
                  <a:srgbClr val="000000">
                    <a:alpha val="11092"/>
                  </a:srgbClr>
                </a:gs>
                <a:gs pos="57143">
                  <a:srgbClr val="000000">
                    <a:alpha val="6307"/>
                  </a:srgbClr>
                </a:gs>
                <a:gs pos="71429">
                  <a:srgbClr val="000000">
                    <a:alpha val="3003"/>
                  </a:srgbClr>
                </a:gs>
                <a:gs pos="85714">
                  <a:srgbClr val="000000">
                    <a:alpha val="1199"/>
                  </a:srgbClr>
                </a:gs>
                <a:gs pos="100000">
                  <a:srgbClr val="0000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4788556">
              <a:off x="462167" y="982507"/>
              <a:ext cx="577731" cy="537917"/>
            </a:xfrm>
            <a:prstGeom prst="ellipse">
              <a:avLst/>
            </a:prstGeom>
            <a:gradFill>
              <a:gsLst>
                <a:gs pos="0">
                  <a:srgbClr val="000000">
                    <a:alpha val="10645"/>
                  </a:srgbClr>
                </a:gs>
                <a:gs pos="14286">
                  <a:srgbClr val="000000">
                    <a:alpha val="9828"/>
                  </a:srgbClr>
                </a:gs>
                <a:gs pos="28571">
                  <a:srgbClr val="000000">
                    <a:alpha val="7718"/>
                  </a:srgbClr>
                </a:gs>
                <a:gs pos="42857">
                  <a:srgbClr val="000000">
                    <a:alpha val="5132"/>
                  </a:srgbClr>
                </a:gs>
                <a:gs pos="57143">
                  <a:srgbClr val="000000">
                    <a:alpha val="2877"/>
                  </a:srgbClr>
                </a:gs>
                <a:gs pos="71429">
                  <a:srgbClr val="000000">
                    <a:alpha val="1357"/>
                  </a:srgbClr>
                </a:gs>
                <a:gs pos="85714">
                  <a:srgbClr val="000000">
                    <a:alpha val="539"/>
                  </a:srgbClr>
                </a:gs>
                <a:gs pos="100000">
                  <a:srgbClr val="000000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4526230">
              <a:off x="-101183" y="899963"/>
              <a:ext cx="627982" cy="554257"/>
            </a:xfrm>
            <a:prstGeom prst="ellipse">
              <a:avLst/>
            </a:prstGeom>
            <a:gradFill>
              <a:gsLst>
                <a:gs pos="0">
                  <a:srgbClr val="000000">
                    <a:alpha val="2349"/>
                  </a:srgbClr>
                </a:gs>
                <a:gs pos="14286">
                  <a:srgbClr val="000000">
                    <a:alpha val="2161"/>
                  </a:srgbClr>
                </a:gs>
                <a:gs pos="28571">
                  <a:srgbClr val="000000">
                    <a:alpha val="1682"/>
                  </a:srgbClr>
                </a:gs>
                <a:gs pos="42857">
                  <a:srgbClr val="000000">
                    <a:alpha val="1107"/>
                  </a:srgbClr>
                </a:gs>
                <a:gs pos="57143">
                  <a:srgbClr val="000000">
                    <a:alpha val="615"/>
                  </a:srgbClr>
                </a:gs>
                <a:gs pos="71429">
                  <a:srgbClr val="000000">
                    <a:alpha val="288"/>
                  </a:srgbClr>
                </a:gs>
                <a:gs pos="85714">
                  <a:srgbClr val="000000">
                    <a:alpha val="114"/>
                  </a:srgbClr>
                </a:gs>
                <a:gs pos="100000">
                  <a:srgbClr val="000000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-9754014">
              <a:off x="-279863" y="946182"/>
              <a:ext cx="689606" cy="537998"/>
            </a:xfrm>
            <a:prstGeom prst="ellipse">
              <a:avLst/>
            </a:prstGeom>
            <a:gradFill>
              <a:gsLst>
                <a:gs pos="0">
                  <a:srgbClr val="000000">
                    <a:alpha val="30933"/>
                  </a:srgbClr>
                </a:gs>
                <a:gs pos="14286">
                  <a:srgbClr val="000000">
                    <a:alpha val="28834"/>
                  </a:srgbClr>
                </a:gs>
                <a:gs pos="28571">
                  <a:srgbClr val="000000">
                    <a:alpha val="23211"/>
                  </a:srgbClr>
                </a:gs>
                <a:gs pos="42857">
                  <a:srgbClr val="000000">
                    <a:alpha val="15906"/>
                  </a:srgbClr>
                </a:gs>
                <a:gs pos="57143">
                  <a:srgbClr val="000000">
                    <a:alpha val="9153"/>
                  </a:srgbClr>
                </a:gs>
                <a:gs pos="71429">
                  <a:srgbClr val="000000">
                    <a:alpha val="4394"/>
                  </a:srgbClr>
                </a:gs>
                <a:gs pos="85714">
                  <a:srgbClr val="000000">
                    <a:alpha val="1761"/>
                  </a:srgbClr>
                </a:gs>
                <a:gs pos="100000">
                  <a:srgbClr val="00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4591980">
              <a:off x="3145127" y="953785"/>
              <a:ext cx="937639" cy="1236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-8381357">
              <a:off x="1417247" y="969125"/>
              <a:ext cx="328849" cy="1982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5455149">
              <a:off x="738090" y="780733"/>
              <a:ext cx="769996" cy="405461"/>
            </a:xfrm>
            <a:prstGeom prst="ellipse">
              <a:avLst/>
            </a:prstGeom>
            <a:gradFill>
              <a:gsLst>
                <a:gs pos="0">
                  <a:srgbClr val="000000">
                    <a:alpha val="16056"/>
                  </a:srgbClr>
                </a:gs>
                <a:gs pos="14286">
                  <a:srgbClr val="000000">
                    <a:alpha val="14859"/>
                  </a:srgbClr>
                </a:gs>
                <a:gs pos="28571">
                  <a:srgbClr val="000000">
                    <a:alpha val="11742"/>
                  </a:srgbClr>
                </a:gs>
                <a:gs pos="42857">
                  <a:srgbClr val="000000">
                    <a:alpha val="7866"/>
                  </a:srgbClr>
                </a:gs>
                <a:gs pos="57143">
                  <a:srgbClr val="000000">
                    <a:alpha val="4438"/>
                  </a:srgbClr>
                </a:gs>
                <a:gs pos="71429">
                  <a:srgbClr val="000000">
                    <a:alpha val="2102"/>
                  </a:srgbClr>
                </a:gs>
                <a:gs pos="85714">
                  <a:srgbClr val="000000">
                    <a:alpha val="837"/>
                  </a:srgbClr>
                </a:gs>
                <a:gs pos="100000">
                  <a:srgbClr val="0000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5104659">
              <a:off x="296636" y="834185"/>
              <a:ext cx="680760" cy="412799"/>
            </a:xfrm>
            <a:prstGeom prst="ellipse">
              <a:avLst/>
            </a:prstGeom>
            <a:gradFill>
              <a:gsLst>
                <a:gs pos="0">
                  <a:srgbClr val="000000">
                    <a:alpha val="19703"/>
                  </a:srgbClr>
                </a:gs>
                <a:gs pos="14286">
                  <a:srgbClr val="000000">
                    <a:alpha val="18265"/>
                  </a:srgbClr>
                </a:gs>
                <a:gs pos="28571">
                  <a:srgbClr val="000000">
                    <a:alpha val="14495"/>
                  </a:srgbClr>
                </a:gs>
                <a:gs pos="42857">
                  <a:srgbClr val="000000">
                    <a:alpha val="9762"/>
                  </a:srgbClr>
                </a:gs>
                <a:gs pos="57143">
                  <a:srgbClr val="000000">
                    <a:alpha val="5533"/>
                  </a:srgbClr>
                </a:gs>
                <a:gs pos="71429">
                  <a:srgbClr val="000000">
                    <a:alpha val="2629"/>
                  </a:srgbClr>
                </a:gs>
                <a:gs pos="85714">
                  <a:srgbClr val="000000">
                    <a:alpha val="1048"/>
                  </a:srgbClr>
                </a:gs>
                <a:gs pos="100000">
                  <a:srgbClr val="000000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10157214">
              <a:off x="80510" y="822800"/>
              <a:ext cx="619563" cy="391158"/>
            </a:xfrm>
            <a:prstGeom prst="ellipse">
              <a:avLst/>
            </a:prstGeom>
            <a:gradFill>
              <a:gsLst>
                <a:gs pos="0">
                  <a:srgbClr val="000000">
                    <a:alpha val="30294"/>
                  </a:srgbClr>
                </a:gs>
                <a:gs pos="14286">
                  <a:srgbClr val="000000">
                    <a:alpha val="28229"/>
                  </a:srgbClr>
                </a:gs>
                <a:gs pos="28571">
                  <a:srgbClr val="000000">
                    <a:alpha val="22705"/>
                  </a:srgbClr>
                </a:gs>
                <a:gs pos="42857">
                  <a:srgbClr val="000000">
                    <a:alpha val="15543"/>
                  </a:srgbClr>
                </a:gs>
                <a:gs pos="57143">
                  <a:srgbClr val="000000">
                    <a:alpha val="8936"/>
                  </a:srgbClr>
                </a:gs>
                <a:gs pos="71429">
                  <a:srgbClr val="000000">
                    <a:alpha val="4287"/>
                  </a:srgbClr>
                </a:gs>
                <a:gs pos="85714">
                  <a:srgbClr val="000000">
                    <a:alpha val="1718"/>
                  </a:srgbClr>
                </a:gs>
                <a:gs pos="100000">
                  <a:srgbClr val="0000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-10024390">
              <a:off x="-341434" y="741664"/>
              <a:ext cx="697110" cy="578682"/>
            </a:xfrm>
            <a:prstGeom prst="ellipse">
              <a:avLst/>
            </a:prstGeom>
            <a:gradFill>
              <a:gsLst>
                <a:gs pos="0">
                  <a:srgbClr val="000000">
                    <a:alpha val="32806"/>
                  </a:srgbClr>
                </a:gs>
                <a:gs pos="14286">
                  <a:srgbClr val="000000">
                    <a:alpha val="30610"/>
                  </a:srgbClr>
                </a:gs>
                <a:gs pos="28571">
                  <a:srgbClr val="000000">
                    <a:alpha val="24703"/>
                  </a:srgbClr>
                </a:gs>
                <a:gs pos="42857">
                  <a:srgbClr val="000000">
                    <a:alpha val="16981"/>
                  </a:srgbClr>
                </a:gs>
                <a:gs pos="57143">
                  <a:srgbClr val="000000">
                    <a:alpha val="9798"/>
                  </a:srgbClr>
                </a:gs>
                <a:gs pos="71429">
                  <a:srgbClr val="000000">
                    <a:alpha val="4712"/>
                  </a:srgbClr>
                </a:gs>
                <a:gs pos="85714">
                  <a:srgbClr val="000000">
                    <a:alpha val="1891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5326684">
              <a:off x="3136230" y="787450"/>
              <a:ext cx="981537" cy="2010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6508367">
              <a:off x="938337" y="563826"/>
              <a:ext cx="791094" cy="529869"/>
            </a:xfrm>
            <a:prstGeom prst="ellipse">
              <a:avLst/>
            </a:prstGeom>
            <a:gradFill>
              <a:gsLst>
                <a:gs pos="0">
                  <a:srgbClr val="000000">
                    <a:alpha val="7876"/>
                  </a:srgbClr>
                </a:gs>
                <a:gs pos="14286">
                  <a:srgbClr val="000000">
                    <a:alpha val="7262"/>
                  </a:srgbClr>
                </a:gs>
                <a:gs pos="28571">
                  <a:srgbClr val="000000">
                    <a:alpha val="5686"/>
                  </a:srgbClr>
                </a:gs>
                <a:gs pos="42857">
                  <a:srgbClr val="000000">
                    <a:alpha val="3767"/>
                  </a:srgbClr>
                </a:gs>
                <a:gs pos="57143">
                  <a:srgbClr val="000000">
                    <a:alpha val="2105"/>
                  </a:srgbClr>
                </a:gs>
                <a:gs pos="71429">
                  <a:srgbClr val="000000">
                    <a:alpha val="991"/>
                  </a:srgbClr>
                </a:gs>
                <a:gs pos="85714">
                  <a:srgbClr val="000000">
                    <a:alpha val="393"/>
                  </a:srgbClr>
                </a:gs>
                <a:gs pos="100000">
                  <a:srgbClr val="000000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8937186">
              <a:off x="585032" y="679546"/>
              <a:ext cx="555244" cy="415555"/>
            </a:xfrm>
            <a:prstGeom prst="ellipse">
              <a:avLst/>
            </a:prstGeom>
            <a:gradFill>
              <a:gsLst>
                <a:gs pos="0">
                  <a:srgbClr val="000000">
                    <a:alpha val="32456"/>
                  </a:srgbClr>
                </a:gs>
                <a:gs pos="14286">
                  <a:srgbClr val="000000">
                    <a:alpha val="30278"/>
                  </a:srgbClr>
                </a:gs>
                <a:gs pos="28571">
                  <a:srgbClr val="000000">
                    <a:alpha val="24424"/>
                  </a:srgbClr>
                </a:gs>
                <a:gs pos="42857">
                  <a:srgbClr val="000000">
                    <a:alpha val="16780"/>
                  </a:srgbClr>
                </a:gs>
                <a:gs pos="57143">
                  <a:srgbClr val="000000">
                    <a:alpha val="9677"/>
                  </a:srgbClr>
                </a:gs>
                <a:gs pos="71429">
                  <a:srgbClr val="000000">
                    <a:alpha val="4652"/>
                  </a:srgbClr>
                </a:gs>
                <a:gs pos="85714">
                  <a:srgbClr val="000000">
                    <a:alpha val="1866"/>
                  </a:srgbClr>
                </a:gs>
                <a:gs pos="100000">
                  <a:srgbClr val="00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9528206">
              <a:off x="43910" y="612691"/>
              <a:ext cx="693487" cy="538408"/>
            </a:xfrm>
            <a:prstGeom prst="ellipse">
              <a:avLst/>
            </a:prstGeom>
            <a:gradFill>
              <a:gsLst>
                <a:gs pos="0">
                  <a:srgbClr val="000000">
                    <a:alpha val="26396"/>
                  </a:srgbClr>
                </a:gs>
                <a:gs pos="14286">
                  <a:srgbClr val="000000">
                    <a:alpha val="24548"/>
                  </a:srgbClr>
                </a:gs>
                <a:gs pos="28571">
                  <a:srgbClr val="000000">
                    <a:alpha val="19644"/>
                  </a:srgbClr>
                </a:gs>
                <a:gs pos="42857">
                  <a:srgbClr val="000000">
                    <a:alpha val="13364"/>
                  </a:srgbClr>
                </a:gs>
                <a:gs pos="57143">
                  <a:srgbClr val="000000">
                    <a:alpha val="7641"/>
                  </a:srgbClr>
                </a:gs>
                <a:gs pos="71429">
                  <a:srgbClr val="000000">
                    <a:alpha val="3652"/>
                  </a:srgbClr>
                </a:gs>
                <a:gs pos="85714">
                  <a:srgbClr val="000000">
                    <a:alpha val="1461"/>
                  </a:srgbClr>
                </a:gs>
                <a:gs pos="100000">
                  <a:srgbClr val="0000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5301618">
              <a:off x="-82313" y="632028"/>
              <a:ext cx="598306" cy="491960"/>
            </a:xfrm>
            <a:prstGeom prst="ellipse">
              <a:avLst/>
            </a:prstGeom>
            <a:gradFill>
              <a:gsLst>
                <a:gs pos="0">
                  <a:srgbClr val="000000">
                    <a:alpha val="31612"/>
                  </a:srgbClr>
                </a:gs>
                <a:gs pos="14286">
                  <a:srgbClr val="000000">
                    <a:alpha val="29478"/>
                  </a:srgbClr>
                </a:gs>
                <a:gs pos="28571">
                  <a:srgbClr val="000000">
                    <a:alpha val="23751"/>
                  </a:srgbClr>
                </a:gs>
                <a:gs pos="42857">
                  <a:srgbClr val="000000">
                    <a:alpha val="16295"/>
                  </a:srgbClr>
                </a:gs>
                <a:gs pos="57143">
                  <a:srgbClr val="000000">
                    <a:alpha val="9386"/>
                  </a:srgbClr>
                </a:gs>
                <a:gs pos="71429">
                  <a:srgbClr val="000000">
                    <a:alpha val="4509"/>
                  </a:srgbClr>
                </a:gs>
                <a:gs pos="85714">
                  <a:srgbClr val="000000">
                    <a:alpha val="1808"/>
                  </a:srgbClr>
                </a:gs>
                <a:gs pos="100000">
                  <a:srgbClr val="0000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6851744">
              <a:off x="-244110" y="595925"/>
              <a:ext cx="662283" cy="635456"/>
            </a:xfrm>
            <a:prstGeom prst="ellipse">
              <a:avLst/>
            </a:prstGeom>
            <a:gradFill>
              <a:gsLst>
                <a:gs pos="0">
                  <a:srgbClr val="000000">
                    <a:alpha val="16181"/>
                  </a:srgbClr>
                </a:gs>
                <a:gs pos="14286">
                  <a:srgbClr val="000000">
                    <a:alpha val="14976"/>
                  </a:srgbClr>
                </a:gs>
                <a:gs pos="28571">
                  <a:srgbClr val="000000">
                    <a:alpha val="11836"/>
                  </a:srgbClr>
                </a:gs>
                <a:gs pos="42857">
                  <a:srgbClr val="000000">
                    <a:alpha val="7930"/>
                  </a:srgbClr>
                </a:gs>
                <a:gs pos="57143">
                  <a:srgbClr val="000000">
                    <a:alpha val="4475"/>
                  </a:srgbClr>
                </a:gs>
                <a:gs pos="71429">
                  <a:srgbClr val="000000">
                    <a:alpha val="2120"/>
                  </a:srgbClr>
                </a:gs>
                <a:gs pos="85714">
                  <a:srgbClr val="000000">
                    <a:alpha val="844"/>
                  </a:srgbClr>
                </a:gs>
                <a:gs pos="100000">
                  <a:srgbClr val="00000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5316250">
              <a:off x="3201393" y="744066"/>
              <a:ext cx="850912" cy="214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5677267">
              <a:off x="3044866" y="778213"/>
              <a:ext cx="335416" cy="1684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5515554">
              <a:off x="307071" y="409768"/>
              <a:ext cx="720490" cy="634745"/>
            </a:xfrm>
            <a:prstGeom prst="ellipse">
              <a:avLst/>
            </a:prstGeom>
            <a:gradFill>
              <a:gsLst>
                <a:gs pos="0">
                  <a:srgbClr val="000000">
                    <a:alpha val="25592"/>
                  </a:srgbClr>
                </a:gs>
                <a:gs pos="14286">
                  <a:srgbClr val="000000">
                    <a:alpha val="23791"/>
                  </a:srgbClr>
                </a:gs>
                <a:gs pos="28571">
                  <a:srgbClr val="000000">
                    <a:alpha val="19019"/>
                  </a:srgbClr>
                </a:gs>
                <a:gs pos="42857">
                  <a:srgbClr val="000000">
                    <a:alpha val="12922"/>
                  </a:srgbClr>
                </a:gs>
                <a:gs pos="57143">
                  <a:srgbClr val="000000">
                    <a:alpha val="7381"/>
                  </a:srgbClr>
                </a:gs>
                <a:gs pos="71429">
                  <a:srgbClr val="000000">
                    <a:alpha val="3525"/>
                  </a:srgbClr>
                </a:gs>
                <a:gs pos="85714">
                  <a:srgbClr val="000000">
                    <a:alpha val="1409"/>
                  </a:srgbClr>
                </a:gs>
                <a:gs pos="100000">
                  <a:srgbClr val="000000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-8919526">
              <a:off x="13097" y="436689"/>
              <a:ext cx="704264" cy="611618"/>
            </a:xfrm>
            <a:prstGeom prst="ellipse">
              <a:avLst/>
            </a:prstGeom>
            <a:gradFill>
              <a:gsLst>
                <a:gs pos="0">
                  <a:srgbClr val="000000">
                    <a:alpha val="7331"/>
                  </a:srgbClr>
                </a:gs>
                <a:gs pos="14286">
                  <a:srgbClr val="000000">
                    <a:alpha val="6758"/>
                  </a:srgbClr>
                </a:gs>
                <a:gs pos="28571">
                  <a:srgbClr val="000000">
                    <a:alpha val="5288"/>
                  </a:srgbClr>
                </a:gs>
                <a:gs pos="42857">
                  <a:srgbClr val="000000">
                    <a:alpha val="3501"/>
                  </a:srgbClr>
                </a:gs>
                <a:gs pos="57143">
                  <a:srgbClr val="000000">
                    <a:alpha val="1955"/>
                  </a:srgbClr>
                </a:gs>
                <a:gs pos="71429">
                  <a:srgbClr val="000000">
                    <a:alpha val="920"/>
                  </a:srgbClr>
                </a:gs>
                <a:gs pos="85714">
                  <a:srgbClr val="000000">
                    <a:alpha val="365"/>
                  </a:srgbClr>
                </a:gs>
                <a:gs pos="100000">
                  <a:srgbClr val="0000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5431043">
              <a:off x="-125167" y="479731"/>
              <a:ext cx="709436" cy="506432"/>
            </a:xfrm>
            <a:prstGeom prst="ellipse">
              <a:avLst/>
            </a:prstGeom>
            <a:gradFill>
              <a:gsLst>
                <a:gs pos="0">
                  <a:srgbClr val="000000">
                    <a:alpha val="12999"/>
                  </a:srgbClr>
                </a:gs>
                <a:gs pos="14286">
                  <a:srgbClr val="000000">
                    <a:alpha val="12014"/>
                  </a:srgbClr>
                </a:gs>
                <a:gs pos="28571">
                  <a:srgbClr val="000000">
                    <a:alpha val="9460"/>
                  </a:srgbClr>
                </a:gs>
                <a:gs pos="42857">
                  <a:srgbClr val="000000">
                    <a:alpha val="6311"/>
                  </a:srgbClr>
                </a:gs>
                <a:gs pos="57143">
                  <a:srgbClr val="000000">
                    <a:alpha val="3547"/>
                  </a:srgbClr>
                </a:gs>
                <a:gs pos="71429">
                  <a:srgbClr val="000000">
                    <a:alpha val="1676"/>
                  </a:srgbClr>
                </a:gs>
                <a:gs pos="85714">
                  <a:srgbClr val="000000">
                    <a:alpha val="666"/>
                  </a:srgbClr>
                </a:gs>
                <a:gs pos="100000">
                  <a:srgbClr val="000000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5469602">
              <a:off x="3136845" y="622772"/>
              <a:ext cx="985109" cy="2093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6090686">
              <a:off x="2736679" y="517517"/>
              <a:ext cx="637858" cy="1237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-9461507">
              <a:off x="521551" y="259130"/>
              <a:ext cx="786126" cy="633282"/>
            </a:xfrm>
            <a:prstGeom prst="ellipse">
              <a:avLst/>
            </a:prstGeom>
            <a:gradFill>
              <a:gsLst>
                <a:gs pos="0">
                  <a:srgbClr val="000000">
                    <a:alpha val="5700"/>
                  </a:srgbClr>
                </a:gs>
                <a:gs pos="14286">
                  <a:srgbClr val="000000">
                    <a:alpha val="5252"/>
                  </a:srgbClr>
                </a:gs>
                <a:gs pos="28571">
                  <a:srgbClr val="000000">
                    <a:alpha val="4102"/>
                  </a:srgbClr>
                </a:gs>
                <a:gs pos="42857">
                  <a:srgbClr val="000000">
                    <a:alpha val="2710"/>
                  </a:srgbClr>
                </a:gs>
                <a:gs pos="57143">
                  <a:srgbClr val="000000">
                    <a:alpha val="1511"/>
                  </a:srgbClr>
                </a:gs>
                <a:gs pos="71429">
                  <a:srgbClr val="000000">
                    <a:alpha val="710"/>
                  </a:srgbClr>
                </a:gs>
                <a:gs pos="85714">
                  <a:srgbClr val="000000">
                    <a:alpha val="281"/>
                  </a:srgbClr>
                </a:gs>
                <a:gs pos="100000">
                  <a:srgbClr val="000000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9073278">
              <a:off x="-293996" y="338784"/>
              <a:ext cx="741484" cy="567851"/>
            </a:xfrm>
            <a:prstGeom prst="ellipse">
              <a:avLst/>
            </a:prstGeom>
            <a:gradFill>
              <a:gsLst>
                <a:gs pos="0">
                  <a:srgbClr val="000000">
                    <a:alpha val="23127"/>
                  </a:srgbClr>
                </a:gs>
                <a:gs pos="14286">
                  <a:srgbClr val="000000">
                    <a:alpha val="21474"/>
                  </a:srgbClr>
                </a:gs>
                <a:gs pos="28571">
                  <a:srgbClr val="000000">
                    <a:alpha val="17114"/>
                  </a:srgbClr>
                </a:gs>
                <a:gs pos="42857">
                  <a:srgbClr val="000000">
                    <a:alpha val="11584"/>
                  </a:srgbClr>
                </a:gs>
                <a:gs pos="57143">
                  <a:srgbClr val="000000">
                    <a:alpha val="6595"/>
                  </a:srgbClr>
                </a:gs>
                <a:gs pos="71429">
                  <a:srgbClr val="000000">
                    <a:alpha val="3143"/>
                  </a:srgbClr>
                </a:gs>
                <a:gs pos="85714">
                  <a:srgbClr val="000000">
                    <a:alpha val="1255"/>
                  </a:srgbClr>
                </a:gs>
                <a:gs pos="100000">
                  <a:srgbClr val="000000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-9653863">
              <a:off x="3129924" y="304588"/>
              <a:ext cx="909587" cy="2737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4280121">
              <a:off x="2702903" y="409715"/>
              <a:ext cx="662684" cy="1449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10754415">
              <a:off x="2365371" y="429893"/>
              <a:ext cx="875378" cy="1095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-10640815">
              <a:off x="2127001" y="272426"/>
              <a:ext cx="955390" cy="2777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4607496">
              <a:off x="2121254" y="461826"/>
              <a:ext cx="458871" cy="1212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4533728">
              <a:off x="1864971" y="482986"/>
              <a:ext cx="578921" cy="1487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10739543">
              <a:off x="1564381" y="291067"/>
              <a:ext cx="1027127" cy="257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-10657561">
              <a:off x="532669" y="197611"/>
              <a:ext cx="890260" cy="487289"/>
            </a:xfrm>
            <a:prstGeom prst="ellipse">
              <a:avLst/>
            </a:prstGeom>
            <a:gradFill>
              <a:gsLst>
                <a:gs pos="0">
                  <a:srgbClr val="000000">
                    <a:alpha val="8316"/>
                  </a:srgbClr>
                </a:gs>
                <a:gs pos="14286">
                  <a:srgbClr val="000000">
                    <a:alpha val="7670"/>
                  </a:srgbClr>
                </a:gs>
                <a:gs pos="28571">
                  <a:srgbClr val="000000">
                    <a:alpha val="6008"/>
                  </a:srgbClr>
                </a:gs>
                <a:gs pos="42857">
                  <a:srgbClr val="000000">
                    <a:alpha val="3983"/>
                  </a:srgbClr>
                </a:gs>
                <a:gs pos="57143">
                  <a:srgbClr val="000000">
                    <a:alpha val="2227"/>
                  </a:srgbClr>
                </a:gs>
                <a:gs pos="71429">
                  <a:srgbClr val="000000">
                    <a:alpha val="1049"/>
                  </a:srgbClr>
                </a:gs>
                <a:gs pos="85714">
                  <a:srgbClr val="000000">
                    <a:alpha val="416"/>
                  </a:srgbClr>
                </a:gs>
                <a:gs pos="100000">
                  <a:srgbClr val="00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10794338">
              <a:off x="334846" y="243232"/>
              <a:ext cx="665366" cy="387161"/>
            </a:xfrm>
            <a:prstGeom prst="ellipse">
              <a:avLst/>
            </a:prstGeom>
            <a:gradFill>
              <a:gsLst>
                <a:gs pos="0">
                  <a:srgbClr val="000000">
                    <a:alpha val="6993"/>
                  </a:srgbClr>
                </a:gs>
                <a:gs pos="14286">
                  <a:srgbClr val="000000">
                    <a:alpha val="6446"/>
                  </a:srgbClr>
                </a:gs>
                <a:gs pos="28571">
                  <a:srgbClr val="000000">
                    <a:alpha val="5042"/>
                  </a:srgbClr>
                </a:gs>
                <a:gs pos="42857">
                  <a:srgbClr val="000000">
                    <a:alpha val="3337"/>
                  </a:srgbClr>
                </a:gs>
                <a:gs pos="57143">
                  <a:srgbClr val="000000">
                    <a:alpha val="1863"/>
                  </a:srgbClr>
                </a:gs>
                <a:gs pos="71429">
                  <a:srgbClr val="000000">
                    <a:alpha val="876"/>
                  </a:srgbClr>
                </a:gs>
                <a:gs pos="85714">
                  <a:srgbClr val="000000">
                    <a:alpha val="347"/>
                  </a:srgbClr>
                </a:gs>
                <a:gs pos="100000">
                  <a:srgbClr val="0000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8257524">
              <a:off x="196110" y="336397"/>
              <a:ext cx="696691" cy="448070"/>
            </a:xfrm>
            <a:prstGeom prst="ellipse">
              <a:avLst/>
            </a:prstGeom>
            <a:gradFill>
              <a:gsLst>
                <a:gs pos="0">
                  <a:srgbClr val="000000">
                    <a:alpha val="21545"/>
                  </a:srgbClr>
                </a:gs>
                <a:gs pos="14286">
                  <a:srgbClr val="000000">
                    <a:alpha val="19990"/>
                  </a:srgbClr>
                </a:gs>
                <a:gs pos="28571">
                  <a:srgbClr val="000000">
                    <a:alpha val="15900"/>
                  </a:srgbClr>
                </a:gs>
                <a:gs pos="42857">
                  <a:srgbClr val="000000">
                    <a:alpha val="10737"/>
                  </a:srgbClr>
                </a:gs>
                <a:gs pos="57143">
                  <a:srgbClr val="000000">
                    <a:alpha val="6100"/>
                  </a:srgbClr>
                </a:gs>
                <a:gs pos="71429">
                  <a:srgbClr val="000000">
                    <a:alpha val="2903"/>
                  </a:srgbClr>
                </a:gs>
                <a:gs pos="85714">
                  <a:srgbClr val="000000">
                    <a:alpha val="1158"/>
                  </a:srgbClr>
                </a:gs>
                <a:gs pos="100000">
                  <a:srgbClr val="000000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4586814">
              <a:off x="94141" y="341099"/>
              <a:ext cx="537266" cy="380574"/>
            </a:xfrm>
            <a:prstGeom prst="ellipse">
              <a:avLst/>
            </a:prstGeom>
            <a:gradFill>
              <a:gsLst>
                <a:gs pos="0">
                  <a:srgbClr val="000000">
                    <a:alpha val="28060"/>
                  </a:srgbClr>
                </a:gs>
                <a:gs pos="14286">
                  <a:srgbClr val="000000">
                    <a:alpha val="26118"/>
                  </a:srgbClr>
                </a:gs>
                <a:gs pos="28571">
                  <a:srgbClr val="000000">
                    <a:alpha val="20946"/>
                  </a:srgbClr>
                </a:gs>
                <a:gs pos="42857">
                  <a:srgbClr val="000000">
                    <a:alpha val="14287"/>
                  </a:srgbClr>
                </a:gs>
                <a:gs pos="57143">
                  <a:srgbClr val="000000">
                    <a:alpha val="8188"/>
                  </a:srgbClr>
                </a:gs>
                <a:gs pos="71429">
                  <a:srgbClr val="000000">
                    <a:alpha val="3920"/>
                  </a:srgbClr>
                </a:gs>
                <a:gs pos="85714">
                  <a:srgbClr val="000000">
                    <a:alpha val="1569"/>
                  </a:srgbClr>
                </a:gs>
                <a:gs pos="100000">
                  <a:srgbClr val="0000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-9682959">
              <a:off x="-291083" y="262955"/>
              <a:ext cx="802080" cy="501503"/>
            </a:xfrm>
            <a:prstGeom prst="ellipse">
              <a:avLst/>
            </a:prstGeom>
            <a:gradFill>
              <a:gsLst>
                <a:gs pos="0">
                  <a:srgbClr val="000000">
                    <a:alpha val="32831"/>
                  </a:srgbClr>
                </a:gs>
                <a:gs pos="14286">
                  <a:srgbClr val="000000">
                    <a:alpha val="30634"/>
                  </a:srgbClr>
                </a:gs>
                <a:gs pos="28571">
                  <a:srgbClr val="000000">
                    <a:alpha val="24723"/>
                  </a:srgbClr>
                </a:gs>
                <a:gs pos="42857">
                  <a:srgbClr val="000000">
                    <a:alpha val="16996"/>
                  </a:srgbClr>
                </a:gs>
                <a:gs pos="57143">
                  <a:srgbClr val="000000">
                    <a:alpha val="9807"/>
                  </a:srgbClr>
                </a:gs>
                <a:gs pos="71429">
                  <a:srgbClr val="000000">
                    <a:alpha val="4717"/>
                  </a:srgbClr>
                </a:gs>
                <a:gs pos="85714">
                  <a:srgbClr val="000000">
                    <a:alpha val="1892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-9581669">
              <a:off x="3178549" y="90462"/>
              <a:ext cx="839179" cy="4958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-10271294">
              <a:off x="3007022" y="239039"/>
              <a:ext cx="899546" cy="3016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10646903">
              <a:off x="2807779" y="152875"/>
              <a:ext cx="891739" cy="3841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10592928">
              <a:off x="2724245" y="294463"/>
              <a:ext cx="928917" cy="2429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9534954">
              <a:off x="2501768" y="158650"/>
              <a:ext cx="839291" cy="3403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10656347">
              <a:off x="2404804" y="311195"/>
              <a:ext cx="914815" cy="2384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10774453">
              <a:off x="2102291" y="255839"/>
              <a:ext cx="959412" cy="2791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10486231">
              <a:off x="1859627" y="267226"/>
              <a:ext cx="966866" cy="2637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8356753">
              <a:off x="144609" y="39046"/>
              <a:ext cx="701309" cy="547957"/>
            </a:xfrm>
            <a:prstGeom prst="ellipse">
              <a:avLst/>
            </a:prstGeom>
            <a:gradFill>
              <a:gsLst>
                <a:gs pos="0">
                  <a:srgbClr val="000000">
                    <a:alpha val="18364"/>
                  </a:srgbClr>
                </a:gs>
                <a:gs pos="14286">
                  <a:srgbClr val="000000">
                    <a:alpha val="17013"/>
                  </a:srgbClr>
                </a:gs>
                <a:gs pos="28571">
                  <a:srgbClr val="000000">
                    <a:alpha val="13480"/>
                  </a:srgbClr>
                </a:gs>
                <a:gs pos="42857">
                  <a:srgbClr val="000000">
                    <a:alpha val="9061"/>
                  </a:srgbClr>
                </a:gs>
                <a:gs pos="57143">
                  <a:srgbClr val="000000">
                    <a:alpha val="5127"/>
                  </a:srgbClr>
                </a:gs>
                <a:gs pos="71429">
                  <a:srgbClr val="000000">
                    <a:alpha val="2433"/>
                  </a:srgbClr>
                </a:gs>
                <a:gs pos="85714">
                  <a:srgbClr val="000000">
                    <a:alpha val="969"/>
                  </a:srgbClr>
                </a:gs>
                <a:gs pos="100000">
                  <a:srgbClr val="000000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-9884905">
              <a:off x="-393887" y="124228"/>
              <a:ext cx="803505" cy="397429"/>
            </a:xfrm>
            <a:prstGeom prst="ellipse">
              <a:avLst/>
            </a:prstGeom>
            <a:gradFill>
              <a:gsLst>
                <a:gs pos="0">
                  <a:srgbClr val="000000">
                    <a:alpha val="31827"/>
                  </a:srgbClr>
                </a:gs>
                <a:gs pos="14286">
                  <a:srgbClr val="000000">
                    <a:alpha val="29681"/>
                  </a:srgbClr>
                </a:gs>
                <a:gs pos="28571">
                  <a:srgbClr val="000000">
                    <a:alpha val="23922"/>
                  </a:srgbClr>
                </a:gs>
                <a:gs pos="42857">
                  <a:srgbClr val="000000">
                    <a:alpha val="16418"/>
                  </a:srgbClr>
                </a:gs>
                <a:gs pos="57143">
                  <a:srgbClr val="000000">
                    <a:alpha val="9459"/>
                  </a:srgbClr>
                </a:gs>
                <a:gs pos="71429">
                  <a:srgbClr val="000000">
                    <a:alpha val="4545"/>
                  </a:srgbClr>
                </a:gs>
                <a:gs pos="85714">
                  <a:srgbClr val="000000">
                    <a:alpha val="1823"/>
                  </a:srgbClr>
                </a:gs>
                <a:gs pos="100000">
                  <a:srgbClr val="00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3808087">
              <a:off x="3196780" y="-94831"/>
              <a:ext cx="868321" cy="640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-10007592">
              <a:off x="3081313" y="-182886"/>
              <a:ext cx="877653" cy="732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-10757717">
              <a:off x="2904457" y="-66909"/>
              <a:ext cx="862515" cy="5996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9402572">
              <a:off x="2754741" y="-105839"/>
              <a:ext cx="783627" cy="6569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4239302">
              <a:off x="2582300" y="-59252"/>
              <a:ext cx="816677" cy="5154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5369609">
              <a:off x="2505520" y="120703"/>
              <a:ext cx="687686" cy="2106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5277251">
              <a:off x="730788" y="-73323"/>
              <a:ext cx="821372" cy="550872"/>
            </a:xfrm>
            <a:prstGeom prst="ellipse">
              <a:avLst/>
            </a:prstGeom>
            <a:gradFill>
              <a:gsLst>
                <a:gs pos="0">
                  <a:srgbClr val="000000">
                    <a:alpha val="5844"/>
                  </a:srgbClr>
                </a:gs>
                <a:gs pos="14286">
                  <a:srgbClr val="000000">
                    <a:alpha val="5384"/>
                  </a:srgbClr>
                </a:gs>
                <a:gs pos="28571">
                  <a:srgbClr val="000000">
                    <a:alpha val="4206"/>
                  </a:srgbClr>
                </a:gs>
                <a:gs pos="42857">
                  <a:srgbClr val="000000">
                    <a:alpha val="2779"/>
                  </a:srgbClr>
                </a:gs>
                <a:gs pos="57143">
                  <a:srgbClr val="000000">
                    <a:alpha val="1550"/>
                  </a:srgbClr>
                </a:gs>
                <a:gs pos="71429">
                  <a:srgbClr val="000000">
                    <a:alpha val="728"/>
                  </a:srgbClr>
                </a:gs>
                <a:gs pos="85714">
                  <a:srgbClr val="000000">
                    <a:alpha val="289"/>
                  </a:srgbClr>
                </a:gs>
                <a:gs pos="100000">
                  <a:srgbClr val="0000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7039780">
              <a:off x="488017" y="-44307"/>
              <a:ext cx="799948" cy="574081"/>
            </a:xfrm>
            <a:prstGeom prst="ellipse">
              <a:avLst/>
            </a:prstGeom>
            <a:gradFill>
              <a:gsLst>
                <a:gs pos="0">
                  <a:srgbClr val="000000">
                    <a:alpha val="5576"/>
                  </a:srgbClr>
                </a:gs>
                <a:gs pos="14286">
                  <a:srgbClr val="000000">
                    <a:alpha val="5137"/>
                  </a:srgbClr>
                </a:gs>
                <a:gs pos="28571">
                  <a:srgbClr val="000000">
                    <a:alpha val="4012"/>
                  </a:srgbClr>
                </a:gs>
                <a:gs pos="42857">
                  <a:srgbClr val="000000">
                    <a:alpha val="2650"/>
                  </a:srgbClr>
                </a:gs>
                <a:gs pos="57143">
                  <a:srgbClr val="000000">
                    <a:alpha val="1477"/>
                  </a:srgbClr>
                </a:gs>
                <a:gs pos="71429">
                  <a:srgbClr val="000000">
                    <a:alpha val="694"/>
                  </a:srgbClr>
                </a:gs>
                <a:gs pos="85714">
                  <a:srgbClr val="000000">
                    <a:alpha val="275"/>
                  </a:srgbClr>
                </a:gs>
                <a:gs pos="100000">
                  <a:srgbClr val="000000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8230143">
              <a:off x="375037" y="-101254"/>
              <a:ext cx="711206" cy="621774"/>
            </a:xfrm>
            <a:prstGeom prst="ellipse">
              <a:avLst/>
            </a:prstGeom>
            <a:gradFill>
              <a:gsLst>
                <a:gs pos="0">
                  <a:srgbClr val="000000">
                    <a:alpha val="4378"/>
                  </a:srgbClr>
                </a:gs>
                <a:gs pos="14286">
                  <a:srgbClr val="000000">
                    <a:alpha val="4031"/>
                  </a:srgbClr>
                </a:gs>
                <a:gs pos="28571">
                  <a:srgbClr val="000000">
                    <a:alpha val="3144"/>
                  </a:srgbClr>
                </a:gs>
                <a:gs pos="42857">
                  <a:srgbClr val="000000">
                    <a:alpha val="2074"/>
                  </a:srgbClr>
                </a:gs>
                <a:gs pos="57143">
                  <a:srgbClr val="000000">
                    <a:alpha val="1154"/>
                  </a:srgbClr>
                </a:gs>
                <a:gs pos="71429">
                  <a:srgbClr val="000000">
                    <a:alpha val="542"/>
                  </a:srgbClr>
                </a:gs>
                <a:gs pos="85714">
                  <a:srgbClr val="000000">
                    <a:alpha val="215"/>
                  </a:srgbClr>
                </a:gs>
                <a:gs pos="100000">
                  <a:srgbClr val="000000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4196272">
              <a:off x="22517" y="-39796"/>
              <a:ext cx="621785" cy="555158"/>
            </a:xfrm>
            <a:prstGeom prst="ellipse">
              <a:avLst/>
            </a:prstGeom>
            <a:gradFill>
              <a:gsLst>
                <a:gs pos="0">
                  <a:srgbClr val="000000">
                    <a:alpha val="4959"/>
                  </a:srgbClr>
                </a:gs>
                <a:gs pos="14286">
                  <a:srgbClr val="000000">
                    <a:alpha val="4567"/>
                  </a:srgbClr>
                </a:gs>
                <a:gs pos="28571">
                  <a:srgbClr val="000000">
                    <a:alpha val="3564"/>
                  </a:srgbClr>
                </a:gs>
                <a:gs pos="42857">
                  <a:srgbClr val="000000">
                    <a:alpha val="2352"/>
                  </a:srgbClr>
                </a:gs>
                <a:gs pos="57143">
                  <a:srgbClr val="000000">
                    <a:alpha val="1310"/>
                  </a:srgbClr>
                </a:gs>
                <a:gs pos="71429">
                  <a:srgbClr val="000000">
                    <a:alpha val="616"/>
                  </a:srgbClr>
                </a:gs>
                <a:gs pos="85714">
                  <a:srgbClr val="000000">
                    <a:alpha val="244"/>
                  </a:srgbClr>
                </a:gs>
                <a:gs pos="100000">
                  <a:srgbClr val="000000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4088510">
              <a:off x="-124231" y="-111658"/>
              <a:ext cx="649076" cy="613757"/>
            </a:xfrm>
            <a:prstGeom prst="ellipse">
              <a:avLst/>
            </a:prstGeom>
            <a:gradFill>
              <a:gsLst>
                <a:gs pos="0">
                  <a:srgbClr val="000000">
                    <a:alpha val="13899"/>
                  </a:srgbClr>
                </a:gs>
                <a:gs pos="14286">
                  <a:srgbClr val="000000">
                    <a:alpha val="12851"/>
                  </a:srgbClr>
                </a:gs>
                <a:gs pos="28571">
                  <a:srgbClr val="000000">
                    <a:alpha val="10129"/>
                  </a:srgbClr>
                </a:gs>
                <a:gs pos="42857">
                  <a:srgbClr val="000000">
                    <a:alpha val="6765"/>
                  </a:srgbClr>
                </a:gs>
                <a:gs pos="57143">
                  <a:srgbClr val="000000">
                    <a:alpha val="3807"/>
                  </a:srgbClr>
                </a:gs>
                <a:gs pos="71429">
                  <a:srgbClr val="000000">
                    <a:alpha val="1801"/>
                  </a:srgbClr>
                </a:gs>
                <a:gs pos="85714">
                  <a:srgbClr val="000000">
                    <a:alpha val="716"/>
                  </a:srgbClr>
                </a:gs>
                <a:gs pos="100000">
                  <a:srgbClr val="000000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3637533">
              <a:off x="-205536" y="-30888"/>
              <a:ext cx="650806" cy="412223"/>
            </a:xfrm>
            <a:prstGeom prst="ellipse">
              <a:avLst/>
            </a:prstGeom>
            <a:gradFill>
              <a:gsLst>
                <a:gs pos="0">
                  <a:srgbClr val="000000">
                    <a:alpha val="22125"/>
                  </a:srgbClr>
                </a:gs>
                <a:gs pos="14286">
                  <a:srgbClr val="000000">
                    <a:alpha val="20533"/>
                  </a:srgbClr>
                </a:gs>
                <a:gs pos="28571">
                  <a:srgbClr val="000000">
                    <a:alpha val="16344"/>
                  </a:srgbClr>
                </a:gs>
                <a:gs pos="42857">
                  <a:srgbClr val="000000">
                    <a:alpha val="11046"/>
                  </a:srgbClr>
                </a:gs>
                <a:gs pos="57143">
                  <a:srgbClr val="000000">
                    <a:alpha val="6280"/>
                  </a:srgbClr>
                </a:gs>
                <a:gs pos="71429">
                  <a:srgbClr val="000000">
                    <a:alpha val="2990"/>
                  </a:srgbClr>
                </a:gs>
                <a:gs pos="85714">
                  <a:srgbClr val="000000">
                    <a:alpha val="1193"/>
                  </a:srgbClr>
                </a:gs>
                <a:gs pos="100000">
                  <a:srgbClr val="000000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5072143">
              <a:off x="3191033" y="-231572"/>
              <a:ext cx="888789" cy="6685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10243576">
              <a:off x="3029372" y="-305292"/>
              <a:ext cx="891569" cy="8216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7502189">
              <a:off x="2789825" y="-342032"/>
              <a:ext cx="847943" cy="8097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3717252">
              <a:off x="2750055" y="-338993"/>
              <a:ext cx="851286" cy="8291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4134861">
              <a:off x="2503083" y="-202887"/>
              <a:ext cx="892086" cy="5258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3605814">
              <a:off x="2352695" y="-53868"/>
              <a:ext cx="920490" cy="2738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-10593868">
              <a:off x="2242361" y="-138233"/>
              <a:ext cx="940029" cy="321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-10261992">
              <a:off x="2162461" y="-39744"/>
              <a:ext cx="922331" cy="226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-10463038">
              <a:off x="2049036" y="-122121"/>
              <a:ext cx="966861" cy="292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-10592043">
              <a:off x="1692465" y="-124304"/>
              <a:ext cx="1030733" cy="2772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-10371220">
              <a:off x="1318781" y="-138391"/>
              <a:ext cx="421519" cy="311322"/>
            </a:xfrm>
            <a:prstGeom prst="ellipse">
              <a:avLst/>
            </a:prstGeom>
            <a:gradFill>
              <a:gsLst>
                <a:gs pos="0">
                  <a:srgbClr val="FFFFFF">
                    <a:alpha val="9974"/>
                  </a:srgbClr>
                </a:gs>
                <a:gs pos="14286">
                  <a:srgbClr val="FFFFFF">
                    <a:alpha val="9205"/>
                  </a:srgbClr>
                </a:gs>
                <a:gs pos="28571">
                  <a:srgbClr val="FFFFFF">
                    <a:alpha val="7224"/>
                  </a:srgbClr>
                </a:gs>
                <a:gs pos="42857">
                  <a:srgbClr val="FFFFFF">
                    <a:alpha val="4799"/>
                  </a:srgbClr>
                </a:gs>
                <a:gs pos="57143">
                  <a:srgbClr val="FFFFFF">
                    <a:alpha val="2688"/>
                  </a:srgbClr>
                </a:gs>
                <a:gs pos="71429">
                  <a:srgbClr val="FFFFFF">
                    <a:alpha val="1268"/>
                  </a:srgbClr>
                </a:gs>
                <a:gs pos="85714">
                  <a:srgbClr val="FFFFFF">
                    <a:alpha val="503"/>
                  </a:srgbClr>
                </a:gs>
                <a:gs pos="100000">
                  <a:srgbClr val="FFFFFF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-10267685">
              <a:off x="354363" y="-143909"/>
              <a:ext cx="901640" cy="330472"/>
            </a:xfrm>
            <a:prstGeom prst="ellipse">
              <a:avLst/>
            </a:prstGeom>
            <a:gradFill>
              <a:gsLst>
                <a:gs pos="0">
                  <a:srgbClr val="312E31">
                    <a:alpha val="11696"/>
                  </a:srgbClr>
                </a:gs>
                <a:gs pos="14286">
                  <a:srgbClr val="312E31">
                    <a:alpha val="10803"/>
                  </a:srgbClr>
                </a:gs>
                <a:gs pos="28571">
                  <a:srgbClr val="312E31">
                    <a:alpha val="8494"/>
                  </a:srgbClr>
                </a:gs>
                <a:gs pos="42857">
                  <a:srgbClr val="312E31">
                    <a:alpha val="5656"/>
                  </a:srgbClr>
                </a:gs>
                <a:gs pos="57143">
                  <a:srgbClr val="312E31">
                    <a:alpha val="3175"/>
                  </a:srgbClr>
                </a:gs>
                <a:gs pos="71429">
                  <a:srgbClr val="312E31">
                    <a:alpha val="1499"/>
                  </a:srgbClr>
                </a:gs>
                <a:gs pos="85714">
                  <a:srgbClr val="312E31">
                    <a:alpha val="595"/>
                  </a:srgbClr>
                </a:gs>
                <a:gs pos="100000">
                  <a:srgbClr val="312E31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-9730353">
              <a:off x="76031" y="-344307"/>
              <a:ext cx="818697" cy="759611"/>
            </a:xfrm>
            <a:prstGeom prst="ellipse">
              <a:avLst/>
            </a:prstGeom>
            <a:gradFill>
              <a:gsLst>
                <a:gs pos="0">
                  <a:srgbClr val="000000">
                    <a:alpha val="15323"/>
                  </a:srgbClr>
                </a:gs>
                <a:gs pos="14286">
                  <a:srgbClr val="000000">
                    <a:alpha val="14176"/>
                  </a:srgbClr>
                </a:gs>
                <a:gs pos="28571">
                  <a:srgbClr val="000000">
                    <a:alpha val="11193"/>
                  </a:srgbClr>
                </a:gs>
                <a:gs pos="42857">
                  <a:srgbClr val="000000">
                    <a:alpha val="7490"/>
                  </a:srgbClr>
                </a:gs>
                <a:gs pos="57143">
                  <a:srgbClr val="000000">
                    <a:alpha val="4222"/>
                  </a:srgbClr>
                </a:gs>
                <a:gs pos="71429">
                  <a:srgbClr val="000000">
                    <a:alpha val="1999"/>
                  </a:srgbClr>
                </a:gs>
                <a:gs pos="85714">
                  <a:srgbClr val="000000">
                    <a:alpha val="795"/>
                  </a:srgbClr>
                </a:gs>
                <a:gs pos="100000">
                  <a:srgbClr val="00000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-10383822">
              <a:off x="-181180" y="-205958"/>
              <a:ext cx="749523" cy="414641"/>
            </a:xfrm>
            <a:prstGeom prst="ellipse">
              <a:avLst/>
            </a:prstGeom>
            <a:gradFill>
              <a:gsLst>
                <a:gs pos="0">
                  <a:srgbClr val="000000">
                    <a:alpha val="23631"/>
                  </a:srgbClr>
                </a:gs>
                <a:gs pos="14286">
                  <a:srgbClr val="000000">
                    <a:alpha val="21948"/>
                  </a:srgbClr>
                </a:gs>
                <a:gs pos="28571">
                  <a:srgbClr val="000000">
                    <a:alpha val="17502"/>
                  </a:srgbClr>
                </a:gs>
                <a:gs pos="42857">
                  <a:srgbClr val="000000">
                    <a:alpha val="11856"/>
                  </a:srgbClr>
                </a:gs>
                <a:gs pos="57143">
                  <a:srgbClr val="000000">
                    <a:alpha val="6754"/>
                  </a:srgbClr>
                </a:gs>
                <a:gs pos="71429">
                  <a:srgbClr val="000000">
                    <a:alpha val="3220"/>
                  </a:srgbClr>
                </a:gs>
                <a:gs pos="85714">
                  <a:srgbClr val="000000">
                    <a:alpha val="1286"/>
                  </a:srgbClr>
                </a:gs>
                <a:gs pos="100000">
                  <a:srgbClr val="000000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3543887">
              <a:off x="-293006" y="-205255"/>
              <a:ext cx="699834" cy="453204"/>
            </a:xfrm>
            <a:prstGeom prst="ellipse">
              <a:avLst/>
            </a:prstGeom>
            <a:gradFill>
              <a:gsLst>
                <a:gs pos="0">
                  <a:srgbClr val="000000">
                    <a:alpha val="7707"/>
                  </a:srgbClr>
                </a:gs>
                <a:gs pos="14286">
                  <a:srgbClr val="000000">
                    <a:alpha val="7107"/>
                  </a:srgbClr>
                </a:gs>
                <a:gs pos="28571">
                  <a:srgbClr val="000000">
                    <a:alpha val="5563"/>
                  </a:srgbClr>
                </a:gs>
                <a:gs pos="42857">
                  <a:srgbClr val="000000">
                    <a:alpha val="3685"/>
                  </a:srgbClr>
                </a:gs>
                <a:gs pos="57143">
                  <a:srgbClr val="000000">
                    <a:alpha val="2059"/>
                  </a:srgbClr>
                </a:gs>
                <a:gs pos="71429">
                  <a:srgbClr val="000000">
                    <a:alpha val="969"/>
                  </a:srgbClr>
                </a:gs>
                <a:gs pos="85714">
                  <a:srgbClr val="000000">
                    <a:alpha val="384"/>
                  </a:srgbClr>
                </a:gs>
                <a:gs pos="100000">
                  <a:srgbClr val="0000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2026-08-03T08:45:29Z</dcterms:created>
  <dcterms:modified xsi:type="dcterms:W3CDTF">2026-08-03T08:45:29Z</dcterms:modified>
</cp:coreProperties>
</file>