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3657600" cy="3657600" type="custom"/>
  <p:notesSz cx="6858000" cy="9144000"/>
  <p:defaultTextStyle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/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p="http://schemas.openxmlformats.org/presentationml/2006/main">
  <p:cSld>
    <p:spTree>
      <p:nvGrpSpPr>
        <p:cNvPr id="1" name="Slide Background"/>
        <p:cNvGrpSpPr/>
        <p:nvPr/>
      </p:nvGrpSpPr>
      <p:grpSpPr>
        <a:xfrm>
          <a:off x="0" y="0"/>
          <a:ext cx="3657600" cy="3657600"/>
          <a:chOff x="0" y="0"/>
          <a:chExt cx="3657600" cy="3657600"/>
        </a:xfrm>
      </p:grpSpPr>
      <p:grpSp>
        <p:nvGrpSpPr>
          <p:cNvPr id="2" name="Splat Group"/>
          <p:cNvGrpSpPr/>
          <p:nvPr/>
        </p:nvGrpSpPr>
        <p:grpSpPr>
          <a:xfrm>
            <a:off x="0" y="0"/>
            <a:ext cx="3657600" cy="3657600"/>
            <a:chOff x="0" y="0"/>
            <a:chExt cx="3657600" cy="3657600"/>
          </a:xfrm>
        </p:grpSpPr>
        <p:sp>
          <p:nvSpPr>
            <p:cNvPr id="3" name="Splat Background"/>
            <p:cNvSpPr>
              <a:spLocks noGrp="1"/>
            </p:cNvSpPr>
            <p:nvPr/>
          </p:nvSpPr>
          <p:spPr>
            <a:xfrm>
              <a:off x="0" y="0"/>
              <a:ext cx="3657600" cy="3657600"/>
            </a:xfrm>
            <a:prstGeom prst="rect">
              <a:avLst/>
            </a:prstGeom>
            <a:solidFill>
              <a:srgbClr val="737373"/>
            </a:soli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" name="Splat 4"/>
            <p:cNvSpPr>
              <a:spLocks noGrp="1"/>
            </p:cNvSpPr>
            <p:nvPr/>
          </p:nvSpPr>
          <p:spPr>
            <a:xfrm rot="4881522">
              <a:off x="3412662" y="170337"/>
              <a:ext cx="28303" cy="7076"/>
            </a:xfrm>
            <a:prstGeom prst="ellipse">
              <a:avLst/>
            </a:prstGeom>
            <a:gradFill>
              <a:gsLst>
                <a:gs pos="0">
                  <a:srgbClr val="BCBCBC">
                    <a:alpha val="23934"/>
                  </a:srgbClr>
                </a:gs>
                <a:gs pos="14286">
                  <a:srgbClr val="BCBCBC">
                    <a:alpha val="22232"/>
                  </a:srgbClr>
                </a:gs>
                <a:gs pos="28571">
                  <a:srgbClr val="BCBCBC">
                    <a:alpha val="17735"/>
                  </a:srgbClr>
                </a:gs>
                <a:gs pos="42857">
                  <a:srgbClr val="BCBCBC">
                    <a:alpha val="12019"/>
                  </a:srgbClr>
                </a:gs>
                <a:gs pos="57143">
                  <a:srgbClr val="BCBCBC">
                    <a:alpha val="6850"/>
                  </a:srgbClr>
                </a:gs>
                <a:gs pos="71429">
                  <a:srgbClr val="BCBCBC">
                    <a:alpha val="3267"/>
                  </a:srgbClr>
                </a:gs>
                <a:gs pos="85714">
                  <a:srgbClr val="BCBCBC">
                    <a:alpha val="1305"/>
                  </a:srgbClr>
                </a:gs>
                <a:gs pos="100000">
                  <a:srgbClr val="BCBCBC">
                    <a:alpha val="4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" name="Splat 5"/>
            <p:cNvSpPr>
              <a:spLocks noGrp="1"/>
            </p:cNvSpPr>
            <p:nvPr/>
          </p:nvSpPr>
          <p:spPr>
            <a:xfrm rot="4225626">
              <a:off x="3466875" y="557628"/>
              <a:ext cx="23632" cy="6668"/>
            </a:xfrm>
            <a:prstGeom prst="ellipse">
              <a:avLst/>
            </a:prstGeom>
            <a:gradFill>
              <a:gsLst>
                <a:gs pos="0">
                  <a:srgbClr val="C5C5C5">
                    <a:alpha val="24717"/>
                  </a:srgbClr>
                </a:gs>
                <a:gs pos="14286">
                  <a:srgbClr val="C5C5C5">
                    <a:alpha val="22968"/>
                  </a:srgbClr>
                </a:gs>
                <a:gs pos="28571">
                  <a:srgbClr val="C5C5C5">
                    <a:alpha val="18340"/>
                  </a:srgbClr>
                </a:gs>
                <a:gs pos="42857">
                  <a:srgbClr val="C5C5C5">
                    <a:alpha val="12444"/>
                  </a:srgbClr>
                </a:gs>
                <a:gs pos="57143">
                  <a:srgbClr val="C5C5C5">
                    <a:alpha val="7099"/>
                  </a:srgbClr>
                </a:gs>
                <a:gs pos="71429">
                  <a:srgbClr val="C5C5C5">
                    <a:alpha val="3388"/>
                  </a:srgbClr>
                </a:gs>
                <a:gs pos="85714">
                  <a:srgbClr val="C5C5C5">
                    <a:alpha val="1354"/>
                  </a:srgbClr>
                </a:gs>
                <a:gs pos="100000">
                  <a:srgbClr val="C5C5C5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" name="Splat 6"/>
            <p:cNvSpPr>
              <a:spLocks noGrp="1"/>
            </p:cNvSpPr>
            <p:nvPr/>
          </p:nvSpPr>
          <p:spPr>
            <a:xfrm rot="3701307">
              <a:off x="880996" y="496540"/>
              <a:ext cx="199924" cy="74760"/>
            </a:xfrm>
            <a:prstGeom prst="ellipse">
              <a:avLst/>
            </a:prstGeom>
            <a:gradFill>
              <a:gsLst>
                <a:gs pos="0">
                  <a:srgbClr val="FFFFFF">
                    <a:alpha val="32115"/>
                  </a:srgbClr>
                </a:gs>
                <a:gs pos="14286">
                  <a:srgbClr val="FFFFFF">
                    <a:alpha val="29954"/>
                  </a:srgbClr>
                </a:gs>
                <a:gs pos="28571">
                  <a:srgbClr val="FFFFFF">
                    <a:alpha val="24152"/>
                  </a:srgbClr>
                </a:gs>
                <a:gs pos="42857">
                  <a:srgbClr val="FFFFFF">
                    <a:alpha val="16583"/>
                  </a:srgbClr>
                </a:gs>
                <a:gs pos="57143">
                  <a:srgbClr val="FFFFFF">
                    <a:alpha val="9559"/>
                  </a:srgbClr>
                </a:gs>
                <a:gs pos="71429">
                  <a:srgbClr val="FFFFFF">
                    <a:alpha val="4594"/>
                  </a:srgbClr>
                </a:gs>
                <a:gs pos="85714">
                  <a:srgbClr val="FFFFFF">
                    <a:alpha val="1842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" name="Splat 7"/>
            <p:cNvSpPr>
              <a:spLocks noGrp="1"/>
            </p:cNvSpPr>
            <p:nvPr/>
          </p:nvSpPr>
          <p:spPr>
            <a:xfrm rot="6309354">
              <a:off x="952297" y="554583"/>
              <a:ext cx="131804" cy="1663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" name="Splat 8"/>
            <p:cNvSpPr>
              <a:spLocks noGrp="1"/>
            </p:cNvSpPr>
            <p:nvPr/>
          </p:nvSpPr>
          <p:spPr>
            <a:xfrm rot="4269914">
              <a:off x="903129" y="523133"/>
              <a:ext cx="189401" cy="120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" name="Splat 9"/>
            <p:cNvSpPr>
              <a:spLocks noGrp="1"/>
            </p:cNvSpPr>
            <p:nvPr/>
          </p:nvSpPr>
          <p:spPr>
            <a:xfrm rot="8400256">
              <a:off x="989126" y="606100"/>
              <a:ext cx="91341" cy="57915"/>
            </a:xfrm>
            <a:prstGeom prst="ellipse">
              <a:avLst/>
            </a:prstGeom>
            <a:gradFill>
              <a:gsLst>
                <a:gs pos="0">
                  <a:srgbClr val="000000">
                    <a:alpha val="31948"/>
                  </a:srgbClr>
                </a:gs>
                <a:gs pos="14286">
                  <a:srgbClr val="000000">
                    <a:alpha val="29796"/>
                  </a:srgbClr>
                </a:gs>
                <a:gs pos="28571">
                  <a:srgbClr val="000000">
                    <a:alpha val="24019"/>
                  </a:srgbClr>
                </a:gs>
                <a:gs pos="42857">
                  <a:srgbClr val="000000">
                    <a:alpha val="16487"/>
                  </a:srgbClr>
                </a:gs>
                <a:gs pos="57143">
                  <a:srgbClr val="000000">
                    <a:alpha val="9501"/>
                  </a:srgbClr>
                </a:gs>
                <a:gs pos="71429">
                  <a:srgbClr val="000000">
                    <a:alpha val="4566"/>
                  </a:srgbClr>
                </a:gs>
                <a:gs pos="85714">
                  <a:srgbClr val="000000">
                    <a:alpha val="1831"/>
                  </a:srgbClr>
                </a:gs>
                <a:gs pos="100000">
                  <a:srgbClr val="0000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" name="Splat 10"/>
            <p:cNvSpPr>
              <a:spLocks noGrp="1"/>
            </p:cNvSpPr>
            <p:nvPr/>
          </p:nvSpPr>
          <p:spPr>
            <a:xfrm rot="4586632">
              <a:off x="343438" y="234623"/>
              <a:ext cx="53589" cy="13397"/>
            </a:xfrm>
            <a:prstGeom prst="ellipse">
              <a:avLst/>
            </a:prstGeom>
            <a:gradFill>
              <a:gsLst>
                <a:gs pos="0">
                  <a:srgbClr val="C1C1C1">
                    <a:alpha val="19551"/>
                  </a:srgbClr>
                </a:gs>
                <a:gs pos="14286">
                  <a:srgbClr val="C1C1C1">
                    <a:alpha val="18123"/>
                  </a:srgbClr>
                </a:gs>
                <a:gs pos="28571">
                  <a:srgbClr val="C1C1C1">
                    <a:alpha val="14380"/>
                  </a:srgbClr>
                </a:gs>
                <a:gs pos="42857">
                  <a:srgbClr val="C1C1C1">
                    <a:alpha val="9682"/>
                  </a:srgbClr>
                </a:gs>
                <a:gs pos="57143">
                  <a:srgbClr val="C1C1C1">
                    <a:alpha val="5486"/>
                  </a:srgbClr>
                </a:gs>
                <a:gs pos="71429">
                  <a:srgbClr val="C1C1C1">
                    <a:alpha val="2607"/>
                  </a:srgbClr>
                </a:gs>
                <a:gs pos="85714">
                  <a:srgbClr val="C1C1C1">
                    <a:alpha val="1039"/>
                  </a:srgbClr>
                </a:gs>
                <a:gs pos="100000">
                  <a:srgbClr val="C1C1C1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" name="Splat 11"/>
            <p:cNvSpPr>
              <a:spLocks noGrp="1"/>
            </p:cNvSpPr>
            <p:nvPr/>
          </p:nvSpPr>
          <p:spPr>
            <a:xfrm rot="3942032">
              <a:off x="892549" y="621991"/>
              <a:ext cx="46539" cy="11635"/>
            </a:xfrm>
            <a:prstGeom prst="ellipse">
              <a:avLst/>
            </a:prstGeom>
            <a:gradFill>
              <a:gsLst>
                <a:gs pos="0">
                  <a:srgbClr val="D2D2D2">
                    <a:alpha val="20798"/>
                  </a:srgbClr>
                </a:gs>
                <a:gs pos="14286">
                  <a:srgbClr val="D2D2D2">
                    <a:alpha val="19290"/>
                  </a:srgbClr>
                </a:gs>
                <a:gs pos="28571">
                  <a:srgbClr val="D2D2D2">
                    <a:alpha val="15329"/>
                  </a:srgbClr>
                </a:gs>
                <a:gs pos="42857">
                  <a:srgbClr val="D2D2D2">
                    <a:alpha val="10340"/>
                  </a:srgbClr>
                </a:gs>
                <a:gs pos="57143">
                  <a:srgbClr val="D2D2D2">
                    <a:alpha val="5868"/>
                  </a:srgbClr>
                </a:gs>
                <a:gs pos="71429">
                  <a:srgbClr val="D2D2D2">
                    <a:alpha val="2791"/>
                  </a:srgbClr>
                </a:gs>
                <a:gs pos="85714">
                  <a:srgbClr val="D2D2D2">
                    <a:alpha val="1113"/>
                  </a:srgbClr>
                </a:gs>
                <a:gs pos="100000">
                  <a:srgbClr val="D2D2D2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" name="Splat 12"/>
            <p:cNvSpPr>
              <a:spLocks noGrp="1"/>
            </p:cNvSpPr>
            <p:nvPr/>
          </p:nvSpPr>
          <p:spPr>
            <a:xfrm rot="4502445">
              <a:off x="363865" y="222591"/>
              <a:ext cx="52002" cy="13000"/>
            </a:xfrm>
            <a:prstGeom prst="ellipse">
              <a:avLst/>
            </a:prstGeom>
            <a:gradFill>
              <a:gsLst>
                <a:gs pos="0">
                  <a:srgbClr val="C6C6C6">
                    <a:alpha val="19833"/>
                  </a:srgbClr>
                </a:gs>
                <a:gs pos="14286">
                  <a:srgbClr val="C6C6C6">
                    <a:alpha val="18387"/>
                  </a:srgbClr>
                </a:gs>
                <a:gs pos="28571">
                  <a:srgbClr val="C6C6C6">
                    <a:alpha val="14595"/>
                  </a:srgbClr>
                </a:gs>
                <a:gs pos="42857">
                  <a:srgbClr val="C6C6C6">
                    <a:alpha val="9830"/>
                  </a:srgbClr>
                </a:gs>
                <a:gs pos="57143">
                  <a:srgbClr val="C6C6C6">
                    <a:alpha val="5572"/>
                  </a:srgbClr>
                </a:gs>
                <a:gs pos="71429">
                  <a:srgbClr val="C6C6C6">
                    <a:alpha val="2648"/>
                  </a:srgbClr>
                </a:gs>
                <a:gs pos="85714">
                  <a:srgbClr val="C6C6C6">
                    <a:alpha val="1056"/>
                  </a:srgbClr>
                </a:gs>
                <a:gs pos="100000">
                  <a:srgbClr val="C6C6C6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" name="Splat 13"/>
            <p:cNvSpPr>
              <a:spLocks noGrp="1"/>
            </p:cNvSpPr>
            <p:nvPr/>
          </p:nvSpPr>
          <p:spPr>
            <a:xfrm rot="-9688142">
              <a:off x="884274" y="481358"/>
              <a:ext cx="154186" cy="739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" name="Splat 14"/>
            <p:cNvSpPr>
              <a:spLocks noGrp="1"/>
            </p:cNvSpPr>
            <p:nvPr/>
          </p:nvSpPr>
          <p:spPr>
            <a:xfrm rot="-8880151">
              <a:off x="865954" y="456749"/>
              <a:ext cx="212908" cy="4217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" name="Splat 15"/>
            <p:cNvSpPr>
              <a:spLocks noGrp="1"/>
            </p:cNvSpPr>
            <p:nvPr/>
          </p:nvSpPr>
          <p:spPr>
            <a:xfrm rot="4802858">
              <a:off x="884464" y="496315"/>
              <a:ext cx="158897" cy="2583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" name="Splat 16"/>
            <p:cNvSpPr>
              <a:spLocks noGrp="1"/>
            </p:cNvSpPr>
            <p:nvPr/>
          </p:nvSpPr>
          <p:spPr>
            <a:xfrm rot="5817711">
              <a:off x="980513" y="554660"/>
              <a:ext cx="77338" cy="1084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" name="Splat 17"/>
            <p:cNvSpPr>
              <a:spLocks noGrp="1"/>
            </p:cNvSpPr>
            <p:nvPr/>
          </p:nvSpPr>
          <p:spPr>
            <a:xfrm rot="4487514">
              <a:off x="343559" y="219365"/>
              <a:ext cx="55690" cy="13923"/>
            </a:xfrm>
            <a:prstGeom prst="ellipse">
              <a:avLst/>
            </a:prstGeom>
            <a:gradFill>
              <a:gsLst>
                <a:gs pos="0">
                  <a:srgbClr val="C2C2C2">
                    <a:alpha val="19176"/>
                  </a:srgbClr>
                </a:gs>
                <a:gs pos="14286">
                  <a:srgbClr val="C2C2C2">
                    <a:alpha val="17772"/>
                  </a:srgbClr>
                </a:gs>
                <a:gs pos="28571">
                  <a:srgbClr val="C2C2C2">
                    <a:alpha val="14095"/>
                  </a:srgbClr>
                </a:gs>
                <a:gs pos="42857">
                  <a:srgbClr val="C2C2C2">
                    <a:alpha val="9485"/>
                  </a:srgbClr>
                </a:gs>
                <a:gs pos="57143">
                  <a:srgbClr val="C2C2C2">
                    <a:alpha val="5372"/>
                  </a:srgbClr>
                </a:gs>
                <a:gs pos="71429">
                  <a:srgbClr val="C2C2C2">
                    <a:alpha val="2552"/>
                  </a:srgbClr>
                </a:gs>
                <a:gs pos="85714">
                  <a:srgbClr val="C2C2C2">
                    <a:alpha val="1017"/>
                  </a:srgbClr>
                </a:gs>
                <a:gs pos="100000">
                  <a:srgbClr val="C2C2C2">
                    <a:alpha val="3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" name="Splat 18"/>
            <p:cNvSpPr>
              <a:spLocks noGrp="1"/>
            </p:cNvSpPr>
            <p:nvPr/>
          </p:nvSpPr>
          <p:spPr>
            <a:xfrm rot="5065693">
              <a:off x="1006890" y="580760"/>
              <a:ext cx="58651" cy="14663"/>
            </a:xfrm>
            <a:prstGeom prst="ellipse">
              <a:avLst/>
            </a:prstGeom>
            <a:gradFill>
              <a:gsLst>
                <a:gs pos="0">
                  <a:srgbClr val="A7A7A7">
                    <a:alpha val="18644"/>
                  </a:srgbClr>
                </a:gs>
                <a:gs pos="14286">
                  <a:srgbClr val="A7A7A7">
                    <a:alpha val="17275"/>
                  </a:srgbClr>
                </a:gs>
                <a:gs pos="28571">
                  <a:srgbClr val="A7A7A7">
                    <a:alpha val="13692"/>
                  </a:srgbClr>
                </a:gs>
                <a:gs pos="42857">
                  <a:srgbClr val="A7A7A7">
                    <a:alpha val="9206"/>
                  </a:srgbClr>
                </a:gs>
                <a:gs pos="57143">
                  <a:srgbClr val="A7A7A7">
                    <a:alpha val="5211"/>
                  </a:srgbClr>
                </a:gs>
                <a:gs pos="71429">
                  <a:srgbClr val="A7A7A7">
                    <a:alpha val="2474"/>
                  </a:srgbClr>
                </a:gs>
                <a:gs pos="85714">
                  <a:srgbClr val="A7A7A7">
                    <a:alpha val="986"/>
                  </a:srgbClr>
                </a:gs>
                <a:gs pos="100000">
                  <a:srgbClr val="A7A7A7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" name="Splat 19"/>
            <p:cNvSpPr>
              <a:spLocks noGrp="1"/>
            </p:cNvSpPr>
            <p:nvPr/>
          </p:nvSpPr>
          <p:spPr>
            <a:xfrm rot="4233064">
              <a:off x="334998" y="212048"/>
              <a:ext cx="57485" cy="14371"/>
            </a:xfrm>
            <a:prstGeom prst="ellipse">
              <a:avLst/>
            </a:prstGeom>
            <a:gradFill>
              <a:gsLst>
                <a:gs pos="0">
                  <a:srgbClr val="979797">
                    <a:alpha val="18854"/>
                  </a:srgbClr>
                </a:gs>
                <a:gs pos="14286">
                  <a:srgbClr val="979797">
                    <a:alpha val="17471"/>
                  </a:srgbClr>
                </a:gs>
                <a:gs pos="28571">
                  <a:srgbClr val="979797">
                    <a:alpha val="13851"/>
                  </a:srgbClr>
                </a:gs>
                <a:gs pos="42857">
                  <a:srgbClr val="979797">
                    <a:alpha val="9316"/>
                  </a:srgbClr>
                </a:gs>
                <a:gs pos="57143">
                  <a:srgbClr val="979797">
                    <a:alpha val="5275"/>
                  </a:srgbClr>
                </a:gs>
                <a:gs pos="71429">
                  <a:srgbClr val="979797">
                    <a:alpha val="2505"/>
                  </a:srgbClr>
                </a:gs>
                <a:gs pos="85714">
                  <a:srgbClr val="979797">
                    <a:alpha val="998"/>
                  </a:srgbClr>
                </a:gs>
                <a:gs pos="100000">
                  <a:srgbClr val="979797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" name="Splat 20"/>
            <p:cNvSpPr>
              <a:spLocks noGrp="1"/>
            </p:cNvSpPr>
            <p:nvPr/>
          </p:nvSpPr>
          <p:spPr>
            <a:xfrm rot="4460912">
              <a:off x="333103" y="211685"/>
              <a:ext cx="96259" cy="4863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" name="Splat 21"/>
            <p:cNvSpPr>
              <a:spLocks noGrp="1"/>
            </p:cNvSpPr>
            <p:nvPr/>
          </p:nvSpPr>
          <p:spPr>
            <a:xfrm rot="7568059">
              <a:off x="987152" y="636039"/>
              <a:ext cx="100470" cy="57997"/>
            </a:xfrm>
            <a:prstGeom prst="ellipse">
              <a:avLst/>
            </a:prstGeom>
            <a:gradFill>
              <a:gsLst>
                <a:gs pos="0">
                  <a:srgbClr val="000000">
                    <a:alpha val="31207"/>
                  </a:srgbClr>
                </a:gs>
                <a:gs pos="14286">
                  <a:srgbClr val="000000">
                    <a:alpha val="29094"/>
                  </a:srgbClr>
                </a:gs>
                <a:gs pos="28571">
                  <a:srgbClr val="000000">
                    <a:alpha val="23429"/>
                  </a:srgbClr>
                </a:gs>
                <a:gs pos="42857">
                  <a:srgbClr val="000000">
                    <a:alpha val="16063"/>
                  </a:srgbClr>
                </a:gs>
                <a:gs pos="57143">
                  <a:srgbClr val="000000">
                    <a:alpha val="9247"/>
                  </a:srgbClr>
                </a:gs>
                <a:gs pos="71429">
                  <a:srgbClr val="000000">
                    <a:alpha val="4440"/>
                  </a:srgbClr>
                </a:gs>
                <a:gs pos="85714">
                  <a:srgbClr val="000000">
                    <a:alpha val="1780"/>
                  </a:srgbClr>
                </a:gs>
                <a:gs pos="100000">
                  <a:srgbClr val="000000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" name="Splat 22"/>
            <p:cNvSpPr>
              <a:spLocks noGrp="1"/>
            </p:cNvSpPr>
            <p:nvPr/>
          </p:nvSpPr>
          <p:spPr>
            <a:xfrm rot="4621592">
              <a:off x="360132" y="227821"/>
              <a:ext cx="57684" cy="14421"/>
            </a:xfrm>
            <a:prstGeom prst="ellipse">
              <a:avLst/>
            </a:prstGeom>
            <a:gradFill>
              <a:gsLst>
                <a:gs pos="0">
                  <a:srgbClr val="C1C1C1">
                    <a:alpha val="18818"/>
                  </a:srgbClr>
                </a:gs>
                <a:gs pos="14286">
                  <a:srgbClr val="C1C1C1">
                    <a:alpha val="17437"/>
                  </a:srgbClr>
                </a:gs>
                <a:gs pos="28571">
                  <a:srgbClr val="C1C1C1">
                    <a:alpha val="13824"/>
                  </a:srgbClr>
                </a:gs>
                <a:gs pos="42857">
                  <a:srgbClr val="C1C1C1">
                    <a:alpha val="9298"/>
                  </a:srgbClr>
                </a:gs>
                <a:gs pos="57143">
                  <a:srgbClr val="C1C1C1">
                    <a:alpha val="5264"/>
                  </a:srgbClr>
                </a:gs>
                <a:gs pos="71429">
                  <a:srgbClr val="C1C1C1">
                    <a:alpha val="2499"/>
                  </a:srgbClr>
                </a:gs>
                <a:gs pos="85714">
                  <a:srgbClr val="C1C1C1">
                    <a:alpha val="996"/>
                  </a:srgbClr>
                </a:gs>
                <a:gs pos="100000">
                  <a:srgbClr val="C1C1C1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" name="Splat 23"/>
            <p:cNvSpPr>
              <a:spLocks noGrp="1"/>
            </p:cNvSpPr>
            <p:nvPr/>
          </p:nvSpPr>
          <p:spPr>
            <a:xfrm rot="6372828">
              <a:off x="929577" y="605155"/>
              <a:ext cx="192402" cy="129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" name="Splat 24"/>
            <p:cNvSpPr>
              <a:spLocks noGrp="1"/>
            </p:cNvSpPr>
            <p:nvPr/>
          </p:nvSpPr>
          <p:spPr>
            <a:xfrm rot="7124943">
              <a:off x="918789" y="678672"/>
              <a:ext cx="174431" cy="376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" name="Splat 25"/>
            <p:cNvSpPr>
              <a:spLocks noGrp="1"/>
            </p:cNvSpPr>
            <p:nvPr/>
          </p:nvSpPr>
          <p:spPr>
            <a:xfrm rot="2736344">
              <a:off x="916900" y="504907"/>
              <a:ext cx="65564" cy="16391"/>
            </a:xfrm>
            <a:prstGeom prst="ellipse">
              <a:avLst/>
            </a:prstGeom>
            <a:gradFill>
              <a:gsLst>
                <a:gs pos="0">
                  <a:srgbClr val="ECECEC">
                    <a:alpha val="17388"/>
                  </a:srgbClr>
                </a:gs>
                <a:gs pos="14286">
                  <a:srgbClr val="ECECEC">
                    <a:alpha val="16102"/>
                  </a:srgbClr>
                </a:gs>
                <a:gs pos="28571">
                  <a:srgbClr val="ECECEC">
                    <a:alpha val="12744"/>
                  </a:srgbClr>
                </a:gs>
                <a:gs pos="42857">
                  <a:srgbClr val="ECECEC">
                    <a:alpha val="8553"/>
                  </a:srgbClr>
                </a:gs>
                <a:gs pos="57143">
                  <a:srgbClr val="ECECEC">
                    <a:alpha val="4834"/>
                  </a:srgbClr>
                </a:gs>
                <a:gs pos="71429">
                  <a:srgbClr val="ECECEC">
                    <a:alpha val="2292"/>
                  </a:srgbClr>
                </a:gs>
                <a:gs pos="85714">
                  <a:srgbClr val="ECECEC">
                    <a:alpha val="913"/>
                  </a:srgbClr>
                </a:gs>
                <a:gs pos="100000">
                  <a:srgbClr val="ECECEC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" name="Splat 26"/>
            <p:cNvSpPr>
              <a:spLocks noGrp="1"/>
            </p:cNvSpPr>
            <p:nvPr/>
          </p:nvSpPr>
          <p:spPr>
            <a:xfrm rot="5400000">
              <a:off x="929154" y="529569"/>
              <a:ext cx="60778" cy="60778"/>
            </a:xfrm>
            <a:prstGeom prst="ellipse">
              <a:avLst/>
            </a:prstGeom>
            <a:gradFill>
              <a:gsLst>
                <a:gs pos="0">
                  <a:srgbClr val="F7F7F7">
                    <a:alpha val="13635"/>
                  </a:srgbClr>
                </a:gs>
                <a:gs pos="14286">
                  <a:srgbClr val="F7F7F7">
                    <a:alpha val="12605"/>
                  </a:srgbClr>
                </a:gs>
                <a:gs pos="28571">
                  <a:srgbClr val="F7F7F7">
                    <a:alpha val="9932"/>
                  </a:srgbClr>
                </a:gs>
                <a:gs pos="42857">
                  <a:srgbClr val="F7F7F7">
                    <a:alpha val="6631"/>
                  </a:srgbClr>
                </a:gs>
                <a:gs pos="57143">
                  <a:srgbClr val="F7F7F7">
                    <a:alpha val="3731"/>
                  </a:srgbClr>
                </a:gs>
                <a:gs pos="71429">
                  <a:srgbClr val="F7F7F7">
                    <a:alpha val="1764"/>
                  </a:srgbClr>
                </a:gs>
                <a:gs pos="85714">
                  <a:srgbClr val="F7F7F7">
                    <a:alpha val="701"/>
                  </a:srgbClr>
                </a:gs>
                <a:gs pos="100000">
                  <a:srgbClr val="F7F7F7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" name="Splat 27"/>
            <p:cNvSpPr>
              <a:spLocks noGrp="1"/>
            </p:cNvSpPr>
            <p:nvPr/>
          </p:nvSpPr>
          <p:spPr>
            <a:xfrm rot="3391914">
              <a:off x="900883" y="636804"/>
              <a:ext cx="61578" cy="15395"/>
            </a:xfrm>
            <a:prstGeom prst="ellipse">
              <a:avLst/>
            </a:prstGeom>
            <a:gradFill>
              <a:gsLst>
                <a:gs pos="0">
                  <a:srgbClr val="D2D2D2">
                    <a:alpha val="18114"/>
                  </a:srgbClr>
                </a:gs>
                <a:gs pos="14286">
                  <a:srgbClr val="D2D2D2">
                    <a:alpha val="16780"/>
                  </a:srgbClr>
                </a:gs>
                <a:gs pos="28571">
                  <a:srgbClr val="D2D2D2">
                    <a:alpha val="13292"/>
                  </a:srgbClr>
                </a:gs>
                <a:gs pos="42857">
                  <a:srgbClr val="D2D2D2">
                    <a:alpha val="8931"/>
                  </a:srgbClr>
                </a:gs>
                <a:gs pos="57143">
                  <a:srgbClr val="D2D2D2">
                    <a:alpha val="5051"/>
                  </a:srgbClr>
                </a:gs>
                <a:gs pos="71429">
                  <a:srgbClr val="D2D2D2">
                    <a:alpha val="2397"/>
                  </a:srgbClr>
                </a:gs>
                <a:gs pos="85714">
                  <a:srgbClr val="D2D2D2">
                    <a:alpha val="955"/>
                  </a:srgbClr>
                </a:gs>
                <a:gs pos="100000">
                  <a:srgbClr val="D2D2D2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" name="Splat 28"/>
            <p:cNvSpPr>
              <a:spLocks noGrp="1"/>
            </p:cNvSpPr>
            <p:nvPr/>
          </p:nvSpPr>
          <p:spPr>
            <a:xfrm rot="-10021519">
              <a:off x="851876" y="474080"/>
              <a:ext cx="183336" cy="12235"/>
            </a:xfrm>
            <a:prstGeom prst="ellipse">
              <a:avLst/>
            </a:prstGeom>
            <a:gradFill>
              <a:gsLst>
                <a:gs pos="0">
                  <a:srgbClr val="FFFFFF">
                    <a:alpha val="32161"/>
                  </a:srgbClr>
                </a:gs>
                <a:gs pos="14286">
                  <a:srgbClr val="FFFFFF">
                    <a:alpha val="29998"/>
                  </a:srgbClr>
                </a:gs>
                <a:gs pos="28571">
                  <a:srgbClr val="FFFFFF">
                    <a:alpha val="24188"/>
                  </a:srgbClr>
                </a:gs>
                <a:gs pos="42857">
                  <a:srgbClr val="FFFFFF">
                    <a:alpha val="16610"/>
                  </a:srgbClr>
                </a:gs>
                <a:gs pos="57143">
                  <a:srgbClr val="FFFFFF">
                    <a:alpha val="9575"/>
                  </a:srgbClr>
                </a:gs>
                <a:gs pos="71429">
                  <a:srgbClr val="FFFFFF">
                    <a:alpha val="4602"/>
                  </a:srgbClr>
                </a:gs>
                <a:gs pos="85714">
                  <a:srgbClr val="FFFFFF">
                    <a:alpha val="1846"/>
                  </a:srgbClr>
                </a:gs>
                <a:gs pos="100000">
                  <a:srgbClr val="FFFFFF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" name="Splat 29"/>
            <p:cNvSpPr>
              <a:spLocks noGrp="1"/>
            </p:cNvSpPr>
            <p:nvPr/>
          </p:nvSpPr>
          <p:spPr>
            <a:xfrm rot="-9838994">
              <a:off x="899733" y="458796"/>
              <a:ext cx="62778" cy="15695"/>
            </a:xfrm>
            <a:prstGeom prst="ellipse">
              <a:avLst/>
            </a:prstGeom>
            <a:gradFill>
              <a:gsLst>
                <a:gs pos="0">
                  <a:srgbClr val="AEAEAE">
                    <a:alpha val="17896"/>
                  </a:srgbClr>
                </a:gs>
                <a:gs pos="14286">
                  <a:srgbClr val="AEAEAE">
                    <a:alpha val="16576"/>
                  </a:srgbClr>
                </a:gs>
                <a:gs pos="28571">
                  <a:srgbClr val="AEAEAE">
                    <a:alpha val="13127"/>
                  </a:srgbClr>
                </a:gs>
                <a:gs pos="42857">
                  <a:srgbClr val="AEAEAE">
                    <a:alpha val="8817"/>
                  </a:srgbClr>
                </a:gs>
                <a:gs pos="57143">
                  <a:srgbClr val="AEAEAE">
                    <a:alpha val="4986"/>
                  </a:srgbClr>
                </a:gs>
                <a:gs pos="71429">
                  <a:srgbClr val="AEAEAE">
                    <a:alpha val="2366"/>
                  </a:srgbClr>
                </a:gs>
                <a:gs pos="85714">
                  <a:srgbClr val="AEAEAE">
                    <a:alpha val="942"/>
                  </a:srgbClr>
                </a:gs>
                <a:gs pos="100000">
                  <a:srgbClr val="AEAEAE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" name="Splat 30"/>
            <p:cNvSpPr>
              <a:spLocks noGrp="1"/>
            </p:cNvSpPr>
            <p:nvPr/>
          </p:nvSpPr>
          <p:spPr>
            <a:xfrm rot="4940173">
              <a:off x="820105" y="545786"/>
              <a:ext cx="349303" cy="113566"/>
            </a:xfrm>
            <a:prstGeom prst="ellipse">
              <a:avLst/>
            </a:prstGeom>
            <a:gradFill>
              <a:gsLst>
                <a:gs pos="0">
                  <a:srgbClr val="FFFFFF">
                    <a:alpha val="29319"/>
                  </a:srgbClr>
                </a:gs>
                <a:gs pos="14286">
                  <a:srgbClr val="FFFFFF">
                    <a:alpha val="27307"/>
                  </a:srgbClr>
                </a:gs>
                <a:gs pos="28571">
                  <a:srgbClr val="FFFFFF">
                    <a:alpha val="21935"/>
                  </a:srgbClr>
                </a:gs>
                <a:gs pos="42857">
                  <a:srgbClr val="FFFFFF">
                    <a:alpha val="14992"/>
                  </a:srgbClr>
                </a:gs>
                <a:gs pos="57143">
                  <a:srgbClr val="FFFFFF">
                    <a:alpha val="8607"/>
                  </a:srgbClr>
                </a:gs>
                <a:gs pos="71429">
                  <a:srgbClr val="FFFFFF">
                    <a:alpha val="4125"/>
                  </a:srgbClr>
                </a:gs>
                <a:gs pos="85714">
                  <a:srgbClr val="FFFFFF">
                    <a:alpha val="1652"/>
                  </a:srgbClr>
                </a:gs>
                <a:gs pos="100000">
                  <a:srgbClr val="FFFFFF">
                    <a:alpha val="5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" name="Splat 31"/>
            <p:cNvSpPr>
              <a:spLocks noGrp="1"/>
            </p:cNvSpPr>
            <p:nvPr/>
          </p:nvSpPr>
          <p:spPr>
            <a:xfrm rot="5442044">
              <a:off x="3381610" y="-7875"/>
              <a:ext cx="62998" cy="15749"/>
            </a:xfrm>
            <a:prstGeom prst="ellipse">
              <a:avLst/>
            </a:prstGeom>
            <a:gradFill>
              <a:gsLst>
                <a:gs pos="0">
                  <a:srgbClr val="9A9A9A">
                    <a:alpha val="17857"/>
                  </a:srgbClr>
                </a:gs>
                <a:gs pos="14286">
                  <a:srgbClr val="9A9A9A">
                    <a:alpha val="16539"/>
                  </a:srgbClr>
                </a:gs>
                <a:gs pos="28571">
                  <a:srgbClr val="9A9A9A">
                    <a:alpha val="13097"/>
                  </a:srgbClr>
                </a:gs>
                <a:gs pos="42857">
                  <a:srgbClr val="9A9A9A">
                    <a:alpha val="8796"/>
                  </a:srgbClr>
                </a:gs>
                <a:gs pos="57143">
                  <a:srgbClr val="9A9A9A">
                    <a:alpha val="4974"/>
                  </a:srgbClr>
                </a:gs>
                <a:gs pos="71429">
                  <a:srgbClr val="9A9A9A">
                    <a:alpha val="2360"/>
                  </a:srgbClr>
                </a:gs>
                <a:gs pos="85714">
                  <a:srgbClr val="9A9A9A">
                    <a:alpha val="940"/>
                  </a:srgbClr>
                </a:gs>
                <a:gs pos="100000">
                  <a:srgbClr val="9A9A9A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" name="Splat 32"/>
            <p:cNvSpPr>
              <a:spLocks noGrp="1"/>
            </p:cNvSpPr>
            <p:nvPr/>
          </p:nvSpPr>
          <p:spPr>
            <a:xfrm rot="5459728">
              <a:off x="3380016" y="3863"/>
              <a:ext cx="63373" cy="15843"/>
            </a:xfrm>
            <a:prstGeom prst="ellipse">
              <a:avLst/>
            </a:prstGeom>
            <a:gradFill>
              <a:gsLst>
                <a:gs pos="0">
                  <a:srgbClr val="979797">
                    <a:alpha val="17788"/>
                  </a:srgbClr>
                </a:gs>
                <a:gs pos="14286">
                  <a:srgbClr val="979797">
                    <a:alpha val="16475"/>
                  </a:srgbClr>
                </a:gs>
                <a:gs pos="28571">
                  <a:srgbClr val="979797">
                    <a:alpha val="13045"/>
                  </a:srgbClr>
                </a:gs>
                <a:gs pos="42857">
                  <a:srgbClr val="979797">
                    <a:alpha val="8761"/>
                  </a:srgbClr>
                </a:gs>
                <a:gs pos="57143">
                  <a:srgbClr val="979797">
                    <a:alpha val="4954"/>
                  </a:srgbClr>
                </a:gs>
                <a:gs pos="71429">
                  <a:srgbClr val="979797">
                    <a:alpha val="2350"/>
                  </a:srgbClr>
                </a:gs>
                <a:gs pos="85714">
                  <a:srgbClr val="979797">
                    <a:alpha val="936"/>
                  </a:srgbClr>
                </a:gs>
                <a:gs pos="100000">
                  <a:srgbClr val="979797">
                    <a:alpha val="3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" name="Splat 33"/>
            <p:cNvSpPr>
              <a:spLocks noGrp="1"/>
            </p:cNvSpPr>
            <p:nvPr/>
          </p:nvSpPr>
          <p:spPr>
            <a:xfrm rot="4776070">
              <a:off x="1003934" y="570726"/>
              <a:ext cx="64197" cy="16049"/>
            </a:xfrm>
            <a:prstGeom prst="ellipse">
              <a:avLst/>
            </a:prstGeom>
            <a:gradFill>
              <a:gsLst>
                <a:gs pos="0">
                  <a:srgbClr val="A5A5A5">
                    <a:alpha val="17638"/>
                  </a:srgbClr>
                </a:gs>
                <a:gs pos="14286">
                  <a:srgbClr val="A5A5A5">
                    <a:alpha val="16335"/>
                  </a:srgbClr>
                </a:gs>
                <a:gs pos="28571">
                  <a:srgbClr val="A5A5A5">
                    <a:alpha val="12932"/>
                  </a:srgbClr>
                </a:gs>
                <a:gs pos="42857">
                  <a:srgbClr val="A5A5A5">
                    <a:alpha val="8683"/>
                  </a:srgbClr>
                </a:gs>
                <a:gs pos="57143">
                  <a:srgbClr val="A5A5A5">
                    <a:alpha val="4908"/>
                  </a:srgbClr>
                </a:gs>
                <a:gs pos="71429">
                  <a:srgbClr val="A5A5A5">
                    <a:alpha val="2328"/>
                  </a:srgbClr>
                </a:gs>
                <a:gs pos="85714">
                  <a:srgbClr val="A5A5A5">
                    <a:alpha val="927"/>
                  </a:srgbClr>
                </a:gs>
                <a:gs pos="100000">
                  <a:srgbClr val="A5A5A5">
                    <a:alpha val="3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" name="Splat 34"/>
            <p:cNvSpPr>
              <a:spLocks noGrp="1"/>
            </p:cNvSpPr>
            <p:nvPr/>
          </p:nvSpPr>
          <p:spPr>
            <a:xfrm rot="4455929">
              <a:off x="805890" y="503557"/>
              <a:ext cx="354367" cy="111298"/>
            </a:xfrm>
            <a:prstGeom prst="ellipse">
              <a:avLst/>
            </a:prstGeom>
            <a:gradFill>
              <a:gsLst>
                <a:gs pos="0">
                  <a:srgbClr val="FFFFFF">
                    <a:alpha val="29837"/>
                  </a:srgbClr>
                </a:gs>
                <a:gs pos="14286">
                  <a:srgbClr val="FFFFFF">
                    <a:alpha val="27797"/>
                  </a:srgbClr>
                </a:gs>
                <a:gs pos="28571">
                  <a:srgbClr val="FFFFFF">
                    <a:alpha val="22343"/>
                  </a:srgbClr>
                </a:gs>
                <a:gs pos="42857">
                  <a:srgbClr val="FFFFFF">
                    <a:alpha val="15284"/>
                  </a:srgbClr>
                </a:gs>
                <a:gs pos="57143">
                  <a:srgbClr val="FFFFFF">
                    <a:alpha val="8781"/>
                  </a:srgbClr>
                </a:gs>
                <a:gs pos="71429">
                  <a:srgbClr val="FFFFFF">
                    <a:alpha val="4211"/>
                  </a:srgbClr>
                </a:gs>
                <a:gs pos="85714">
                  <a:srgbClr val="FFFFFF">
                    <a:alpha val="1687"/>
                  </a:srgbClr>
                </a:gs>
                <a:gs pos="100000">
                  <a:srgbClr val="FFFFFF">
                    <a:alpha val="5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" name="Splat 35"/>
            <p:cNvSpPr>
              <a:spLocks noGrp="1"/>
            </p:cNvSpPr>
            <p:nvPr/>
          </p:nvSpPr>
          <p:spPr>
            <a:xfrm rot="3988614">
              <a:off x="891762" y="548004"/>
              <a:ext cx="233954" cy="216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" name="Splat 36"/>
            <p:cNvSpPr>
              <a:spLocks noGrp="1"/>
            </p:cNvSpPr>
            <p:nvPr/>
          </p:nvSpPr>
          <p:spPr>
            <a:xfrm rot="4257764">
              <a:off x="3449586" y="545260"/>
              <a:ext cx="54660" cy="13665"/>
            </a:xfrm>
            <a:prstGeom prst="ellipse">
              <a:avLst/>
            </a:prstGeom>
            <a:gradFill>
              <a:gsLst>
                <a:gs pos="0">
                  <a:srgbClr val="ACACAC">
                    <a:alpha val="19360"/>
                  </a:srgbClr>
                </a:gs>
                <a:gs pos="14286">
                  <a:srgbClr val="ACACAC">
                    <a:alpha val="17944"/>
                  </a:srgbClr>
                </a:gs>
                <a:gs pos="28571">
                  <a:srgbClr val="ACACAC">
                    <a:alpha val="14235"/>
                  </a:srgbClr>
                </a:gs>
                <a:gs pos="42857">
                  <a:srgbClr val="ACACAC">
                    <a:alpha val="9582"/>
                  </a:srgbClr>
                </a:gs>
                <a:gs pos="57143">
                  <a:srgbClr val="ACACAC">
                    <a:alpha val="5428"/>
                  </a:srgbClr>
                </a:gs>
                <a:gs pos="71429">
                  <a:srgbClr val="ACACAC">
                    <a:alpha val="2579"/>
                  </a:srgbClr>
                </a:gs>
                <a:gs pos="85714">
                  <a:srgbClr val="ACACAC">
                    <a:alpha val="1028"/>
                  </a:srgbClr>
                </a:gs>
                <a:gs pos="100000">
                  <a:srgbClr val="ACACAC">
                    <a:alpha val="3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" name="Splat 37"/>
            <p:cNvSpPr>
              <a:spLocks noGrp="1"/>
            </p:cNvSpPr>
            <p:nvPr/>
          </p:nvSpPr>
          <p:spPr>
            <a:xfrm rot="5475753">
              <a:off x="3379112" y="13333"/>
              <a:ext cx="64383" cy="16096"/>
            </a:xfrm>
            <a:prstGeom prst="ellipse">
              <a:avLst/>
            </a:prstGeom>
            <a:gradFill>
              <a:gsLst>
                <a:gs pos="0">
                  <a:srgbClr val="969696">
                    <a:alpha val="17604"/>
                  </a:srgbClr>
                </a:gs>
                <a:gs pos="14286">
                  <a:srgbClr val="969696">
                    <a:alpha val="16303"/>
                  </a:srgbClr>
                </a:gs>
                <a:gs pos="28571">
                  <a:srgbClr val="969696">
                    <a:alpha val="12906"/>
                  </a:srgbClr>
                </a:gs>
                <a:gs pos="42857">
                  <a:srgbClr val="969696">
                    <a:alpha val="8665"/>
                  </a:srgbClr>
                </a:gs>
                <a:gs pos="57143">
                  <a:srgbClr val="969696">
                    <a:alpha val="4898"/>
                  </a:srgbClr>
                </a:gs>
                <a:gs pos="71429">
                  <a:srgbClr val="969696">
                    <a:alpha val="2323"/>
                  </a:srgbClr>
                </a:gs>
                <a:gs pos="85714">
                  <a:srgbClr val="969696">
                    <a:alpha val="925"/>
                  </a:srgbClr>
                </a:gs>
                <a:gs pos="100000">
                  <a:srgbClr val="969696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" name="Splat 38"/>
            <p:cNvSpPr>
              <a:spLocks noGrp="1"/>
            </p:cNvSpPr>
            <p:nvPr/>
          </p:nvSpPr>
          <p:spPr>
            <a:xfrm rot="-9811511">
              <a:off x="3454226" y="555447"/>
              <a:ext cx="62704" cy="15676"/>
            </a:xfrm>
            <a:prstGeom prst="ellipse">
              <a:avLst/>
            </a:prstGeom>
            <a:gradFill>
              <a:gsLst>
                <a:gs pos="0">
                  <a:srgbClr val="7B7B7B">
                    <a:alpha val="17910"/>
                  </a:srgbClr>
                </a:gs>
                <a:gs pos="14286">
                  <a:srgbClr val="7B7B7B">
                    <a:alpha val="16589"/>
                  </a:srgbClr>
                </a:gs>
                <a:gs pos="28571">
                  <a:srgbClr val="7B7B7B">
                    <a:alpha val="13137"/>
                  </a:srgbClr>
                </a:gs>
                <a:gs pos="42857">
                  <a:srgbClr val="7B7B7B">
                    <a:alpha val="8824"/>
                  </a:srgbClr>
                </a:gs>
                <a:gs pos="57143">
                  <a:srgbClr val="7B7B7B">
                    <a:alpha val="4990"/>
                  </a:srgbClr>
                </a:gs>
                <a:gs pos="71429">
                  <a:srgbClr val="7B7B7B">
                    <a:alpha val="2368"/>
                  </a:srgbClr>
                </a:gs>
                <a:gs pos="85714">
                  <a:srgbClr val="7B7B7B">
                    <a:alpha val="943"/>
                  </a:srgbClr>
                </a:gs>
                <a:gs pos="100000">
                  <a:srgbClr val="7B7B7B">
                    <a:alpha val="3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" name="Splat 39"/>
            <p:cNvSpPr>
              <a:spLocks noGrp="1"/>
            </p:cNvSpPr>
            <p:nvPr/>
          </p:nvSpPr>
          <p:spPr>
            <a:xfrm rot="4463417">
              <a:off x="333162" y="211687"/>
              <a:ext cx="96164" cy="4866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" name="Splat 40"/>
            <p:cNvSpPr>
              <a:spLocks noGrp="1"/>
            </p:cNvSpPr>
            <p:nvPr/>
          </p:nvSpPr>
          <p:spPr>
            <a:xfrm rot="10747933">
              <a:off x="889828" y="499902"/>
              <a:ext cx="156036" cy="3448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" name="Splat 41"/>
            <p:cNvSpPr>
              <a:spLocks noGrp="1"/>
            </p:cNvSpPr>
            <p:nvPr/>
          </p:nvSpPr>
          <p:spPr>
            <a:xfrm rot="5963586">
              <a:off x="1004802" y="627051"/>
              <a:ext cx="66106" cy="16526"/>
            </a:xfrm>
            <a:prstGeom prst="ellipse">
              <a:avLst/>
            </a:prstGeom>
            <a:gradFill>
              <a:gsLst>
                <a:gs pos="0">
                  <a:srgbClr val="A9A9A9">
                    <a:alpha val="17289"/>
                  </a:srgbClr>
                </a:gs>
                <a:gs pos="14286">
                  <a:srgbClr val="A9A9A9">
                    <a:alpha val="16009"/>
                  </a:srgbClr>
                </a:gs>
                <a:gs pos="28571">
                  <a:srgbClr val="A9A9A9">
                    <a:alpha val="12669"/>
                  </a:srgbClr>
                </a:gs>
                <a:gs pos="42857">
                  <a:srgbClr val="A9A9A9">
                    <a:alpha val="8502"/>
                  </a:srgbClr>
                </a:gs>
                <a:gs pos="57143">
                  <a:srgbClr val="A9A9A9">
                    <a:alpha val="4804"/>
                  </a:srgbClr>
                </a:gs>
                <a:gs pos="71429">
                  <a:srgbClr val="A9A9A9">
                    <a:alpha val="2278"/>
                  </a:srgbClr>
                </a:gs>
                <a:gs pos="85714">
                  <a:srgbClr val="A9A9A9">
                    <a:alpha val="907"/>
                  </a:srgbClr>
                </a:gs>
                <a:gs pos="100000">
                  <a:srgbClr val="A9A9A9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" name="Splat 42"/>
            <p:cNvSpPr>
              <a:spLocks noGrp="1"/>
            </p:cNvSpPr>
            <p:nvPr/>
          </p:nvSpPr>
          <p:spPr>
            <a:xfrm rot="5790832">
              <a:off x="12655" y="1103056"/>
              <a:ext cx="92256" cy="3026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" name="Splat 43"/>
            <p:cNvSpPr>
              <a:spLocks noGrp="1"/>
            </p:cNvSpPr>
            <p:nvPr/>
          </p:nvSpPr>
          <p:spPr>
            <a:xfrm rot="4970889">
              <a:off x="963559" y="580004"/>
              <a:ext cx="68461" cy="18680"/>
            </a:xfrm>
            <a:prstGeom prst="ellipse">
              <a:avLst/>
            </a:prstGeom>
            <a:gradFill>
              <a:gsLst>
                <a:gs pos="0">
                  <a:srgbClr val="EDEDED">
                    <a:alpha val="15695"/>
                  </a:srgbClr>
                </a:gs>
                <a:gs pos="14286">
                  <a:srgbClr val="EDEDED">
                    <a:alpha val="14523"/>
                  </a:srgbClr>
                </a:gs>
                <a:gs pos="28571">
                  <a:srgbClr val="EDEDED">
                    <a:alpha val="11471"/>
                  </a:srgbClr>
                </a:gs>
                <a:gs pos="42857">
                  <a:srgbClr val="EDEDED">
                    <a:alpha val="7681"/>
                  </a:srgbClr>
                </a:gs>
                <a:gs pos="57143">
                  <a:srgbClr val="EDEDED">
                    <a:alpha val="4332"/>
                  </a:srgbClr>
                </a:gs>
                <a:gs pos="71429">
                  <a:srgbClr val="EDEDED">
                    <a:alpha val="2052"/>
                  </a:srgbClr>
                </a:gs>
                <a:gs pos="85714">
                  <a:srgbClr val="EDEDED">
                    <a:alpha val="816"/>
                  </a:srgbClr>
                </a:gs>
                <a:gs pos="100000">
                  <a:srgbClr val="EDEDED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" name="Splat 44"/>
            <p:cNvSpPr>
              <a:spLocks noGrp="1"/>
            </p:cNvSpPr>
            <p:nvPr/>
          </p:nvSpPr>
          <p:spPr>
            <a:xfrm rot="5870764">
              <a:off x="888028" y="524674"/>
              <a:ext cx="66982" cy="16745"/>
            </a:xfrm>
            <a:prstGeom prst="ellipse">
              <a:avLst/>
            </a:prstGeom>
            <a:gradFill>
              <a:gsLst>
                <a:gs pos="0">
                  <a:srgbClr val="CBCBCB">
                    <a:alpha val="17128"/>
                  </a:srgbClr>
                </a:gs>
                <a:gs pos="14286">
                  <a:srgbClr val="CBCBCB">
                    <a:alpha val="15859"/>
                  </a:srgbClr>
                </a:gs>
                <a:gs pos="28571">
                  <a:srgbClr val="CBCBCB">
                    <a:alpha val="12548"/>
                  </a:srgbClr>
                </a:gs>
                <a:gs pos="42857">
                  <a:srgbClr val="CBCBCB">
                    <a:alpha val="8419"/>
                  </a:srgbClr>
                </a:gs>
                <a:gs pos="57143">
                  <a:srgbClr val="CBCBCB">
                    <a:alpha val="4756"/>
                  </a:srgbClr>
                </a:gs>
                <a:gs pos="71429">
                  <a:srgbClr val="CBCBCB">
                    <a:alpha val="2255"/>
                  </a:srgbClr>
                </a:gs>
                <a:gs pos="85714">
                  <a:srgbClr val="CBCBCB">
                    <a:alpha val="898"/>
                  </a:srgbClr>
                </a:gs>
                <a:gs pos="100000">
                  <a:srgbClr val="CBCBCB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" name="Splat 45"/>
            <p:cNvSpPr>
              <a:spLocks noGrp="1"/>
            </p:cNvSpPr>
            <p:nvPr/>
          </p:nvSpPr>
          <p:spPr>
            <a:xfrm rot="2885002">
              <a:off x="3436407" y="527269"/>
              <a:ext cx="64136" cy="604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" name="Splat 46"/>
            <p:cNvSpPr>
              <a:spLocks noGrp="1"/>
            </p:cNvSpPr>
            <p:nvPr/>
          </p:nvSpPr>
          <p:spPr>
            <a:xfrm rot="4252769">
              <a:off x="3439398" y="557294"/>
              <a:ext cx="54433" cy="13608"/>
            </a:xfrm>
            <a:prstGeom prst="ellipse">
              <a:avLst/>
            </a:prstGeom>
            <a:gradFill>
              <a:gsLst>
                <a:gs pos="0">
                  <a:srgbClr val="AFAFAF">
                    <a:alpha val="19401"/>
                  </a:srgbClr>
                </a:gs>
                <a:gs pos="14286">
                  <a:srgbClr val="AFAFAF">
                    <a:alpha val="17982"/>
                  </a:srgbClr>
                </a:gs>
                <a:gs pos="28571">
                  <a:srgbClr val="AFAFAF">
                    <a:alpha val="14266"/>
                  </a:srgbClr>
                </a:gs>
                <a:gs pos="42857">
                  <a:srgbClr val="AFAFAF">
                    <a:alpha val="9603"/>
                  </a:srgbClr>
                </a:gs>
                <a:gs pos="57143">
                  <a:srgbClr val="AFAFAF">
                    <a:alpha val="5440"/>
                  </a:srgbClr>
                </a:gs>
                <a:gs pos="71429">
                  <a:srgbClr val="AFAFAF">
                    <a:alpha val="2585"/>
                  </a:srgbClr>
                </a:gs>
                <a:gs pos="85714">
                  <a:srgbClr val="AFAFAF">
                    <a:alpha val="1030"/>
                  </a:srgbClr>
                </a:gs>
                <a:gs pos="100000">
                  <a:srgbClr val="AFAFAF">
                    <a:alpha val="3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" name="Splat 47"/>
            <p:cNvSpPr>
              <a:spLocks noGrp="1"/>
            </p:cNvSpPr>
            <p:nvPr/>
          </p:nvSpPr>
          <p:spPr>
            <a:xfrm rot="-8345953">
              <a:off x="843989" y="606372"/>
              <a:ext cx="151460" cy="4063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" name="Splat 48"/>
            <p:cNvSpPr>
              <a:spLocks noGrp="1"/>
            </p:cNvSpPr>
            <p:nvPr/>
          </p:nvSpPr>
          <p:spPr>
            <a:xfrm rot="5944759">
              <a:off x="900356" y="506886"/>
              <a:ext cx="66297" cy="16574"/>
            </a:xfrm>
            <a:prstGeom prst="ellipse">
              <a:avLst/>
            </a:prstGeom>
            <a:gradFill>
              <a:gsLst>
                <a:gs pos="0">
                  <a:srgbClr val="C6C6C6">
                    <a:alpha val="17254"/>
                  </a:srgbClr>
                </a:gs>
                <a:gs pos="14286">
                  <a:srgbClr val="C6C6C6">
                    <a:alpha val="15977"/>
                  </a:srgbClr>
                </a:gs>
                <a:gs pos="28571">
                  <a:srgbClr val="C6C6C6">
                    <a:alpha val="12642"/>
                  </a:srgbClr>
                </a:gs>
                <a:gs pos="42857">
                  <a:srgbClr val="C6C6C6">
                    <a:alpha val="8484"/>
                  </a:srgbClr>
                </a:gs>
                <a:gs pos="57143">
                  <a:srgbClr val="C6C6C6">
                    <a:alpha val="4794"/>
                  </a:srgbClr>
                </a:gs>
                <a:gs pos="71429">
                  <a:srgbClr val="C6C6C6">
                    <a:alpha val="2273"/>
                  </a:srgbClr>
                </a:gs>
                <a:gs pos="85714">
                  <a:srgbClr val="C6C6C6">
                    <a:alpha val="905"/>
                  </a:srgbClr>
                </a:gs>
                <a:gs pos="100000">
                  <a:srgbClr val="C6C6C6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" name="Splat 49"/>
            <p:cNvSpPr>
              <a:spLocks noGrp="1"/>
            </p:cNvSpPr>
            <p:nvPr/>
          </p:nvSpPr>
          <p:spPr>
            <a:xfrm rot="4079292">
              <a:off x="902014" y="493887"/>
              <a:ext cx="137165" cy="6077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" name="Splat 50"/>
            <p:cNvSpPr>
              <a:spLocks noGrp="1"/>
            </p:cNvSpPr>
            <p:nvPr/>
          </p:nvSpPr>
          <p:spPr>
            <a:xfrm rot="5400000">
              <a:off x="936902" y="569930"/>
              <a:ext cx="63789" cy="63789"/>
            </a:xfrm>
            <a:prstGeom prst="ellipse">
              <a:avLst/>
            </a:prstGeom>
            <a:gradFill>
              <a:gsLst>
                <a:gs pos="0">
                  <a:srgbClr val="F1F1F1">
                    <a:alpha val="12822"/>
                  </a:srgbClr>
                </a:gs>
                <a:gs pos="14286">
                  <a:srgbClr val="F1F1F1">
                    <a:alpha val="11849"/>
                  </a:srgbClr>
                </a:gs>
                <a:gs pos="28571">
                  <a:srgbClr val="F1F1F1">
                    <a:alpha val="9328"/>
                  </a:srgbClr>
                </a:gs>
                <a:gs pos="42857">
                  <a:srgbClr val="F1F1F1">
                    <a:alpha val="6221"/>
                  </a:srgbClr>
                </a:gs>
                <a:gs pos="57143">
                  <a:srgbClr val="F1F1F1">
                    <a:alpha val="3496"/>
                  </a:srgbClr>
                </a:gs>
                <a:gs pos="71429">
                  <a:srgbClr val="F1F1F1">
                    <a:alpha val="1652"/>
                  </a:srgbClr>
                </a:gs>
                <a:gs pos="85714">
                  <a:srgbClr val="F1F1F1">
                    <a:alpha val="657"/>
                  </a:srgbClr>
                </a:gs>
                <a:gs pos="100000">
                  <a:srgbClr val="F1F1F1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" name="Splat 51"/>
            <p:cNvSpPr>
              <a:spLocks noGrp="1"/>
            </p:cNvSpPr>
            <p:nvPr/>
          </p:nvSpPr>
          <p:spPr>
            <a:xfrm rot="4924694">
              <a:off x="3396093" y="183496"/>
              <a:ext cx="65243" cy="16311"/>
            </a:xfrm>
            <a:prstGeom prst="ellipse">
              <a:avLst/>
            </a:prstGeom>
            <a:gradFill>
              <a:gsLst>
                <a:gs pos="0">
                  <a:srgbClr val="949494">
                    <a:alpha val="17447"/>
                  </a:srgbClr>
                </a:gs>
                <a:gs pos="14286">
                  <a:srgbClr val="949494">
                    <a:alpha val="16157"/>
                  </a:srgbClr>
                </a:gs>
                <a:gs pos="28571">
                  <a:srgbClr val="949494">
                    <a:alpha val="12788"/>
                  </a:srgbClr>
                </a:gs>
                <a:gs pos="42857">
                  <a:srgbClr val="949494">
                    <a:alpha val="8584"/>
                  </a:srgbClr>
                </a:gs>
                <a:gs pos="57143">
                  <a:srgbClr val="949494">
                    <a:alpha val="4851"/>
                  </a:srgbClr>
                </a:gs>
                <a:gs pos="71429">
                  <a:srgbClr val="949494">
                    <a:alpha val="2301"/>
                  </a:srgbClr>
                </a:gs>
                <a:gs pos="85714">
                  <a:srgbClr val="949494">
                    <a:alpha val="916"/>
                  </a:srgbClr>
                </a:gs>
                <a:gs pos="100000">
                  <a:srgbClr val="949494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" name="Splat 52"/>
            <p:cNvSpPr>
              <a:spLocks noGrp="1"/>
            </p:cNvSpPr>
            <p:nvPr/>
          </p:nvSpPr>
          <p:spPr>
            <a:xfrm rot="5252976">
              <a:off x="812840" y="511288"/>
              <a:ext cx="333324" cy="138759"/>
            </a:xfrm>
            <a:prstGeom prst="ellipse">
              <a:avLst/>
            </a:prstGeom>
            <a:gradFill>
              <a:gsLst>
                <a:gs pos="0">
                  <a:srgbClr val="FFFFFF">
                    <a:alpha val="29377"/>
                  </a:srgbClr>
                </a:gs>
                <a:gs pos="14286">
                  <a:srgbClr val="FFFFFF">
                    <a:alpha val="27362"/>
                  </a:srgbClr>
                </a:gs>
                <a:gs pos="28571">
                  <a:srgbClr val="FFFFFF">
                    <a:alpha val="21981"/>
                  </a:srgbClr>
                </a:gs>
                <a:gs pos="42857">
                  <a:srgbClr val="FFFFFF">
                    <a:alpha val="15025"/>
                  </a:srgbClr>
                </a:gs>
                <a:gs pos="57143">
                  <a:srgbClr val="FFFFFF">
                    <a:alpha val="8626"/>
                  </a:srgbClr>
                </a:gs>
                <a:gs pos="71429">
                  <a:srgbClr val="FFFFFF">
                    <a:alpha val="4135"/>
                  </a:srgbClr>
                </a:gs>
                <a:gs pos="85714">
                  <a:srgbClr val="FFFFFF">
                    <a:alpha val="1656"/>
                  </a:srgbClr>
                </a:gs>
                <a:gs pos="100000">
                  <a:srgbClr val="FFFFFF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" name="Splat 53"/>
            <p:cNvSpPr>
              <a:spLocks noGrp="1"/>
            </p:cNvSpPr>
            <p:nvPr/>
          </p:nvSpPr>
          <p:spPr>
            <a:xfrm rot="6496078">
              <a:off x="817676" y="496832"/>
              <a:ext cx="310899" cy="144794"/>
            </a:xfrm>
            <a:prstGeom prst="ellipse">
              <a:avLst/>
            </a:prstGeom>
            <a:gradFill>
              <a:gsLst>
                <a:gs pos="0">
                  <a:srgbClr val="FFFFFF">
                    <a:alpha val="30283"/>
                  </a:srgbClr>
                </a:gs>
                <a:gs pos="14286">
                  <a:srgbClr val="FFFFFF">
                    <a:alpha val="28219"/>
                  </a:srgbClr>
                </a:gs>
                <a:gs pos="28571">
                  <a:srgbClr val="FFFFFF">
                    <a:alpha val="22697"/>
                  </a:srgbClr>
                </a:gs>
                <a:gs pos="42857">
                  <a:srgbClr val="FFFFFF">
                    <a:alpha val="15537"/>
                  </a:srgbClr>
                </a:gs>
                <a:gs pos="57143">
                  <a:srgbClr val="FFFFFF">
                    <a:alpha val="8932"/>
                  </a:srgbClr>
                </a:gs>
                <a:gs pos="71429">
                  <a:srgbClr val="FFFFFF">
                    <a:alpha val="4285"/>
                  </a:srgbClr>
                </a:gs>
                <a:gs pos="85714">
                  <a:srgbClr val="FFFFFF">
                    <a:alpha val="1717"/>
                  </a:srgbClr>
                </a:gs>
                <a:gs pos="100000">
                  <a:srgbClr val="FFFFFF">
                    <a:alpha val="5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" name="Splat 54"/>
            <p:cNvSpPr>
              <a:spLocks noGrp="1"/>
            </p:cNvSpPr>
            <p:nvPr/>
          </p:nvSpPr>
          <p:spPr>
            <a:xfrm rot="7075687">
              <a:off x="825512" y="536465"/>
              <a:ext cx="244601" cy="6627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" name="Splat 55"/>
            <p:cNvSpPr>
              <a:spLocks noGrp="1"/>
            </p:cNvSpPr>
            <p:nvPr/>
          </p:nvSpPr>
          <p:spPr>
            <a:xfrm rot="9000211">
              <a:off x="928469" y="671871"/>
              <a:ext cx="136745" cy="3851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" name="Splat 56"/>
            <p:cNvSpPr>
              <a:spLocks noGrp="1"/>
            </p:cNvSpPr>
            <p:nvPr/>
          </p:nvSpPr>
          <p:spPr>
            <a:xfrm rot="5242292">
              <a:off x="900983" y="552716"/>
              <a:ext cx="208219" cy="55391"/>
            </a:xfrm>
            <a:prstGeom prst="ellipse">
              <a:avLst/>
            </a:prstGeom>
            <a:gradFill>
              <a:gsLst>
                <a:gs pos="0">
                  <a:srgbClr val="FFFFFF">
                    <a:alpha val="31657"/>
                  </a:srgbClr>
                </a:gs>
                <a:gs pos="14286">
                  <a:srgbClr val="FFFFFF">
                    <a:alpha val="29520"/>
                  </a:srgbClr>
                </a:gs>
                <a:gs pos="28571">
                  <a:srgbClr val="FFFFFF">
                    <a:alpha val="23786"/>
                  </a:srgbClr>
                </a:gs>
                <a:gs pos="42857">
                  <a:srgbClr val="FFFFFF">
                    <a:alpha val="16320"/>
                  </a:srgbClr>
                </a:gs>
                <a:gs pos="57143">
                  <a:srgbClr val="FFFFFF">
                    <a:alpha val="9401"/>
                  </a:srgbClr>
                </a:gs>
                <a:gs pos="71429">
                  <a:srgbClr val="FFFFFF">
                    <a:alpha val="4516"/>
                  </a:srgbClr>
                </a:gs>
                <a:gs pos="85714">
                  <a:srgbClr val="FFFFFF">
                    <a:alpha val="1811"/>
                  </a:srgbClr>
                </a:gs>
                <a:gs pos="100000">
                  <a:srgbClr val="FFFFFF">
                    <a:alpha val="6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" name="Splat 57"/>
            <p:cNvSpPr>
              <a:spLocks noGrp="1"/>
            </p:cNvSpPr>
            <p:nvPr/>
          </p:nvSpPr>
          <p:spPr>
            <a:xfrm rot="-10265398">
              <a:off x="828226" y="450476"/>
              <a:ext cx="183113" cy="21695"/>
            </a:xfrm>
            <a:prstGeom prst="ellipse">
              <a:avLst/>
            </a:prstGeom>
            <a:gradFill>
              <a:gsLst>
                <a:gs pos="0">
                  <a:srgbClr val="FFFFFF">
                    <a:alpha val="21311"/>
                  </a:srgbClr>
                </a:gs>
                <a:gs pos="14286">
                  <a:srgbClr val="FFFFFF">
                    <a:alpha val="19770"/>
                  </a:srgbClr>
                </a:gs>
                <a:gs pos="28571">
                  <a:srgbClr val="FFFFFF">
                    <a:alpha val="15721"/>
                  </a:srgbClr>
                </a:gs>
                <a:gs pos="42857">
                  <a:srgbClr val="FFFFFF">
                    <a:alpha val="10612"/>
                  </a:srgbClr>
                </a:gs>
                <a:gs pos="57143">
                  <a:srgbClr val="FFFFFF">
                    <a:alpha val="6027"/>
                  </a:srgbClr>
                </a:gs>
                <a:gs pos="71429">
                  <a:srgbClr val="FFFFFF">
                    <a:alpha val="2868"/>
                  </a:srgbClr>
                </a:gs>
                <a:gs pos="85714">
                  <a:srgbClr val="FFFFFF">
                    <a:alpha val="1144"/>
                  </a:srgbClr>
                </a:gs>
                <a:gs pos="100000">
                  <a:srgbClr val="FFFFFF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" name="Splat 58"/>
            <p:cNvSpPr>
              <a:spLocks noGrp="1"/>
            </p:cNvSpPr>
            <p:nvPr/>
          </p:nvSpPr>
          <p:spPr>
            <a:xfrm rot="-9521729">
              <a:off x="938348" y="707417"/>
              <a:ext cx="68461" cy="17191"/>
            </a:xfrm>
            <a:prstGeom prst="ellipse">
              <a:avLst/>
            </a:prstGeom>
            <a:gradFill>
              <a:gsLst>
                <a:gs pos="0">
                  <a:srgbClr val="B1B1B1">
                    <a:alpha val="16801"/>
                  </a:srgbClr>
                </a:gs>
                <a:gs pos="14286">
                  <a:srgbClr val="B1B1B1">
                    <a:alpha val="15554"/>
                  </a:srgbClr>
                </a:gs>
                <a:gs pos="28571">
                  <a:srgbClr val="B1B1B1">
                    <a:alpha val="12301"/>
                  </a:srgbClr>
                </a:gs>
                <a:gs pos="42857">
                  <a:srgbClr val="B1B1B1">
                    <a:alpha val="8249"/>
                  </a:srgbClr>
                </a:gs>
                <a:gs pos="57143">
                  <a:srgbClr val="B1B1B1">
                    <a:alpha val="4659"/>
                  </a:srgbClr>
                </a:gs>
                <a:gs pos="71429">
                  <a:srgbClr val="B1B1B1">
                    <a:alpha val="2208"/>
                  </a:srgbClr>
                </a:gs>
                <a:gs pos="85714">
                  <a:srgbClr val="B1B1B1">
                    <a:alpha val="879"/>
                  </a:srgbClr>
                </a:gs>
                <a:gs pos="100000">
                  <a:srgbClr val="B1B1B1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" name="Splat 59"/>
            <p:cNvSpPr>
              <a:spLocks noGrp="1"/>
            </p:cNvSpPr>
            <p:nvPr/>
          </p:nvSpPr>
          <p:spPr>
            <a:xfrm rot="5416060">
              <a:off x="755624" y="538141"/>
              <a:ext cx="375620" cy="113880"/>
            </a:xfrm>
            <a:prstGeom prst="ellipse">
              <a:avLst/>
            </a:prstGeom>
            <a:gradFill>
              <a:gsLst>
                <a:gs pos="0">
                  <a:srgbClr val="FFFFFF">
                    <a:alpha val="31002"/>
                  </a:srgbClr>
                </a:gs>
                <a:gs pos="14286">
                  <a:srgbClr val="FFFFFF">
                    <a:alpha val="28900"/>
                  </a:srgbClr>
                </a:gs>
                <a:gs pos="28571">
                  <a:srgbClr val="FFFFFF">
                    <a:alpha val="23266"/>
                  </a:srgbClr>
                </a:gs>
                <a:gs pos="42857">
                  <a:srgbClr val="FFFFFF">
                    <a:alpha val="15946"/>
                  </a:srgbClr>
                </a:gs>
                <a:gs pos="57143">
                  <a:srgbClr val="FFFFFF">
                    <a:alpha val="9176"/>
                  </a:srgbClr>
                </a:gs>
                <a:gs pos="71429">
                  <a:srgbClr val="FFFFFF">
                    <a:alpha val="4405"/>
                  </a:srgbClr>
                </a:gs>
                <a:gs pos="85714">
                  <a:srgbClr val="FFFFFF">
                    <a:alpha val="1766"/>
                  </a:srgbClr>
                </a:gs>
                <a:gs pos="100000">
                  <a:srgbClr val="FFFFFF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" name="Splat 60"/>
            <p:cNvSpPr>
              <a:spLocks noGrp="1"/>
            </p:cNvSpPr>
            <p:nvPr/>
          </p:nvSpPr>
          <p:spPr>
            <a:xfrm rot="4887634">
              <a:off x="3398989" y="173124"/>
              <a:ext cx="58298" cy="14574"/>
            </a:xfrm>
            <a:prstGeom prst="ellipse">
              <a:avLst/>
            </a:prstGeom>
            <a:gradFill>
              <a:gsLst>
                <a:gs pos="0">
                  <a:srgbClr val="A3A3A3">
                    <a:alpha val="18707"/>
                  </a:srgbClr>
                </a:gs>
                <a:gs pos="14286">
                  <a:srgbClr val="A3A3A3">
                    <a:alpha val="17334"/>
                  </a:srgbClr>
                </a:gs>
                <a:gs pos="28571">
                  <a:srgbClr val="A3A3A3">
                    <a:alpha val="13740"/>
                  </a:srgbClr>
                </a:gs>
                <a:gs pos="42857">
                  <a:srgbClr val="A3A3A3">
                    <a:alpha val="9240"/>
                  </a:srgbClr>
                </a:gs>
                <a:gs pos="57143">
                  <a:srgbClr val="A3A3A3">
                    <a:alpha val="5230"/>
                  </a:srgbClr>
                </a:gs>
                <a:gs pos="71429">
                  <a:srgbClr val="A3A3A3">
                    <a:alpha val="2483"/>
                  </a:srgbClr>
                </a:gs>
                <a:gs pos="85714">
                  <a:srgbClr val="A3A3A3">
                    <a:alpha val="989"/>
                  </a:srgbClr>
                </a:gs>
                <a:gs pos="100000">
                  <a:srgbClr val="A3A3A3">
                    <a:alpha val="3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" name="Splat 61"/>
            <p:cNvSpPr>
              <a:spLocks noGrp="1"/>
            </p:cNvSpPr>
            <p:nvPr/>
          </p:nvSpPr>
          <p:spPr>
            <a:xfrm rot="5400000">
              <a:off x="908343" y="596624"/>
              <a:ext cx="65369" cy="65369"/>
            </a:xfrm>
            <a:prstGeom prst="ellipse">
              <a:avLst/>
            </a:prstGeom>
            <a:gradFill>
              <a:gsLst>
                <a:gs pos="0">
                  <a:srgbClr val="E7E7E7">
                    <a:alpha val="12392"/>
                  </a:srgbClr>
                </a:gs>
                <a:gs pos="14286">
                  <a:srgbClr val="E7E7E7">
                    <a:alpha val="11450"/>
                  </a:srgbClr>
                </a:gs>
                <a:gs pos="28571">
                  <a:srgbClr val="E7E7E7">
                    <a:alpha val="9009"/>
                  </a:srgbClr>
                </a:gs>
                <a:gs pos="42857">
                  <a:srgbClr val="E7E7E7">
                    <a:alpha val="6005"/>
                  </a:srgbClr>
                </a:gs>
                <a:gs pos="57143">
                  <a:srgbClr val="E7E7E7">
                    <a:alpha val="3373"/>
                  </a:srgbClr>
                </a:gs>
                <a:gs pos="71429">
                  <a:srgbClr val="E7E7E7">
                    <a:alpha val="1593"/>
                  </a:srgbClr>
                </a:gs>
                <a:gs pos="85714">
                  <a:srgbClr val="E7E7E7">
                    <a:alpha val="633"/>
                  </a:srgbClr>
                </a:gs>
                <a:gs pos="100000">
                  <a:srgbClr val="E7E7E7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" name="Splat 62"/>
            <p:cNvSpPr>
              <a:spLocks noGrp="1"/>
            </p:cNvSpPr>
            <p:nvPr/>
          </p:nvSpPr>
          <p:spPr>
            <a:xfrm rot="4722646">
              <a:off x="766114" y="576074"/>
              <a:ext cx="360975" cy="104801"/>
            </a:xfrm>
            <a:prstGeom prst="ellipse">
              <a:avLst/>
            </a:prstGeom>
            <a:gradFill>
              <a:gsLst>
                <a:gs pos="0">
                  <a:srgbClr val="FFFFFF">
                    <a:alpha val="32061"/>
                  </a:srgbClr>
                </a:gs>
                <a:gs pos="14286">
                  <a:srgbClr val="FFFFFF">
                    <a:alpha val="29903"/>
                  </a:srgbClr>
                </a:gs>
                <a:gs pos="28571">
                  <a:srgbClr val="FFFFFF">
                    <a:alpha val="24108"/>
                  </a:srgbClr>
                </a:gs>
                <a:gs pos="42857">
                  <a:srgbClr val="FFFFFF">
                    <a:alpha val="16552"/>
                  </a:srgbClr>
                </a:gs>
                <a:gs pos="57143">
                  <a:srgbClr val="FFFFFF">
                    <a:alpha val="9540"/>
                  </a:srgbClr>
                </a:gs>
                <a:gs pos="71429">
                  <a:srgbClr val="FFFFFF">
                    <a:alpha val="4585"/>
                  </a:srgbClr>
                </a:gs>
                <a:gs pos="85714">
                  <a:srgbClr val="FFFFFF">
                    <a:alpha val="1839"/>
                  </a:srgbClr>
                </a:gs>
                <a:gs pos="100000">
                  <a:srgbClr val="FFFFFF">
                    <a:alpha val="6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" name="Splat 63"/>
            <p:cNvSpPr>
              <a:spLocks noGrp="1"/>
            </p:cNvSpPr>
            <p:nvPr/>
          </p:nvSpPr>
          <p:spPr>
            <a:xfrm rot="5942411">
              <a:off x="2159319" y="917226"/>
              <a:ext cx="30214" cy="2732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" name="Splat 64"/>
            <p:cNvSpPr>
              <a:spLocks noGrp="1"/>
            </p:cNvSpPr>
            <p:nvPr/>
          </p:nvSpPr>
          <p:spPr>
            <a:xfrm rot="5400000">
              <a:off x="887266" y="458322"/>
              <a:ext cx="35092" cy="35092"/>
            </a:xfrm>
            <a:prstGeom prst="ellipse">
              <a:avLst/>
            </a:prstGeom>
            <a:gradFill>
              <a:gsLst>
                <a:gs pos="0">
                  <a:srgbClr val="A0A0A0">
                    <a:alpha val="16538"/>
                  </a:srgbClr>
                </a:gs>
                <a:gs pos="14286">
                  <a:srgbClr val="A0A0A0">
                    <a:alpha val="15309"/>
                  </a:srgbClr>
                </a:gs>
                <a:gs pos="28571">
                  <a:srgbClr val="A0A0A0">
                    <a:alpha val="12104"/>
                  </a:srgbClr>
                </a:gs>
                <a:gs pos="42857">
                  <a:srgbClr val="A0A0A0">
                    <a:alpha val="8114"/>
                  </a:srgbClr>
                </a:gs>
                <a:gs pos="57143">
                  <a:srgbClr val="A0A0A0">
                    <a:alpha val="4581"/>
                  </a:srgbClr>
                </a:gs>
                <a:gs pos="71429">
                  <a:srgbClr val="A0A0A0">
                    <a:alpha val="2171"/>
                  </a:srgbClr>
                </a:gs>
                <a:gs pos="85714">
                  <a:srgbClr val="A0A0A0">
                    <a:alpha val="864"/>
                  </a:srgbClr>
                </a:gs>
                <a:gs pos="100000">
                  <a:srgbClr val="A0A0A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" name="Splat 65"/>
            <p:cNvSpPr>
              <a:spLocks noGrp="1"/>
            </p:cNvSpPr>
            <p:nvPr/>
          </p:nvSpPr>
          <p:spPr>
            <a:xfrm rot="9665950">
              <a:off x="-258677" y="895344"/>
              <a:ext cx="517354" cy="451055"/>
            </a:xfrm>
            <a:prstGeom prst="ellipse">
              <a:avLst/>
            </a:prstGeom>
            <a:gradFill>
              <a:gsLst>
                <a:gs pos="0">
                  <a:srgbClr val="000000">
                    <a:alpha val="1608"/>
                  </a:srgbClr>
                </a:gs>
                <a:gs pos="14286">
                  <a:srgbClr val="000000">
                    <a:alpha val="1479"/>
                  </a:srgbClr>
                </a:gs>
                <a:gs pos="28571">
                  <a:srgbClr val="000000">
                    <a:alpha val="1150"/>
                  </a:srgbClr>
                </a:gs>
                <a:gs pos="42857">
                  <a:srgbClr val="000000">
                    <a:alpha val="756"/>
                  </a:srgbClr>
                </a:gs>
                <a:gs pos="57143">
                  <a:srgbClr val="000000">
                    <a:alpha val="419"/>
                  </a:srgbClr>
                </a:gs>
                <a:gs pos="71429">
                  <a:srgbClr val="000000">
                    <a:alpha val="197"/>
                  </a:srgbClr>
                </a:gs>
                <a:gs pos="85714">
                  <a:srgbClr val="000000">
                    <a:alpha val="78"/>
                  </a:srgbClr>
                </a:gs>
                <a:gs pos="100000">
                  <a:srgbClr val="000000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" name="Splat 66"/>
            <p:cNvSpPr>
              <a:spLocks noGrp="1"/>
            </p:cNvSpPr>
            <p:nvPr/>
          </p:nvSpPr>
          <p:spPr>
            <a:xfrm rot="4193285">
              <a:off x="800835" y="1428558"/>
              <a:ext cx="68461" cy="17857"/>
            </a:xfrm>
            <a:prstGeom prst="ellipse">
              <a:avLst/>
            </a:prstGeom>
            <a:gradFill>
              <a:gsLst>
                <a:gs pos="0">
                  <a:srgbClr val="808080">
                    <a:alpha val="16308"/>
                  </a:srgbClr>
                </a:gs>
                <a:gs pos="14286">
                  <a:srgbClr val="808080">
                    <a:alpha val="15094"/>
                  </a:srgbClr>
                </a:gs>
                <a:gs pos="28571">
                  <a:srgbClr val="808080">
                    <a:alpha val="11931"/>
                  </a:srgbClr>
                </a:gs>
                <a:gs pos="42857">
                  <a:srgbClr val="808080">
                    <a:alpha val="7996"/>
                  </a:srgbClr>
                </a:gs>
                <a:gs pos="57143">
                  <a:srgbClr val="808080">
                    <a:alpha val="4513"/>
                  </a:srgbClr>
                </a:gs>
                <a:gs pos="71429">
                  <a:srgbClr val="808080">
                    <a:alpha val="2138"/>
                  </a:srgbClr>
                </a:gs>
                <a:gs pos="85714">
                  <a:srgbClr val="808080">
                    <a:alpha val="851"/>
                  </a:srgbClr>
                </a:gs>
                <a:gs pos="100000">
                  <a:srgbClr val="808080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" name="Splat 67"/>
            <p:cNvSpPr>
              <a:spLocks noGrp="1"/>
            </p:cNvSpPr>
            <p:nvPr/>
          </p:nvSpPr>
          <p:spPr>
            <a:xfrm rot="5064583">
              <a:off x="582686" y="1265988"/>
              <a:ext cx="68461" cy="17830"/>
            </a:xfrm>
            <a:prstGeom prst="ellipse">
              <a:avLst/>
            </a:prstGeom>
            <a:gradFill>
              <a:gsLst>
                <a:gs pos="0">
                  <a:srgbClr val="757575">
                    <a:alpha val="16328"/>
                  </a:srgbClr>
                </a:gs>
                <a:gs pos="14286">
                  <a:srgbClr val="757575">
                    <a:alpha val="15113"/>
                  </a:srgbClr>
                </a:gs>
                <a:gs pos="28571">
                  <a:srgbClr val="757575">
                    <a:alpha val="11946"/>
                  </a:srgbClr>
                </a:gs>
                <a:gs pos="42857">
                  <a:srgbClr val="757575">
                    <a:alpha val="8006"/>
                  </a:srgbClr>
                </a:gs>
                <a:gs pos="57143">
                  <a:srgbClr val="757575">
                    <a:alpha val="4518"/>
                  </a:srgbClr>
                </a:gs>
                <a:gs pos="71429">
                  <a:srgbClr val="757575">
                    <a:alpha val="2141"/>
                  </a:srgbClr>
                </a:gs>
                <a:gs pos="85714">
                  <a:srgbClr val="757575">
                    <a:alpha val="852"/>
                  </a:srgbClr>
                </a:gs>
                <a:gs pos="100000">
                  <a:srgbClr val="757575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" name="Splat 68"/>
            <p:cNvSpPr>
              <a:spLocks noGrp="1"/>
            </p:cNvSpPr>
            <p:nvPr/>
          </p:nvSpPr>
          <p:spPr>
            <a:xfrm rot="-8593929">
              <a:off x="995340" y="1465265"/>
              <a:ext cx="68461" cy="17788"/>
            </a:xfrm>
            <a:prstGeom prst="ellipse">
              <a:avLst/>
            </a:prstGeom>
            <a:gradFill>
              <a:gsLst>
                <a:gs pos="0">
                  <a:srgbClr val="858484">
                    <a:alpha val="16359"/>
                  </a:srgbClr>
                </a:gs>
                <a:gs pos="14286">
                  <a:srgbClr val="858484">
                    <a:alpha val="15142"/>
                  </a:srgbClr>
                </a:gs>
                <a:gs pos="28571">
                  <a:srgbClr val="858484">
                    <a:alpha val="11969"/>
                  </a:srgbClr>
                </a:gs>
                <a:gs pos="42857">
                  <a:srgbClr val="858484">
                    <a:alpha val="8022"/>
                  </a:srgbClr>
                </a:gs>
                <a:gs pos="57143">
                  <a:srgbClr val="858484">
                    <a:alpha val="4528"/>
                  </a:srgbClr>
                </a:gs>
                <a:gs pos="71429">
                  <a:srgbClr val="858484">
                    <a:alpha val="2146"/>
                  </a:srgbClr>
                </a:gs>
                <a:gs pos="85714">
                  <a:srgbClr val="858484">
                    <a:alpha val="854"/>
                  </a:srgbClr>
                </a:gs>
                <a:gs pos="100000">
                  <a:srgbClr val="858484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" name="Splat 69"/>
            <p:cNvSpPr>
              <a:spLocks noGrp="1"/>
            </p:cNvSpPr>
            <p:nvPr/>
          </p:nvSpPr>
          <p:spPr>
            <a:xfrm rot="5474999">
              <a:off x="3368040" y="232"/>
              <a:ext cx="62001" cy="15500"/>
            </a:xfrm>
            <a:prstGeom prst="ellipse">
              <a:avLst/>
            </a:prstGeom>
            <a:gradFill>
              <a:gsLst>
                <a:gs pos="0">
                  <a:srgbClr val="ABABAB">
                    <a:alpha val="18038"/>
                  </a:srgbClr>
                </a:gs>
                <a:gs pos="14286">
                  <a:srgbClr val="ABABAB">
                    <a:alpha val="16708"/>
                  </a:srgbClr>
                </a:gs>
                <a:gs pos="28571">
                  <a:srgbClr val="ABABAB">
                    <a:alpha val="13234"/>
                  </a:srgbClr>
                </a:gs>
                <a:gs pos="42857">
                  <a:srgbClr val="ABABAB">
                    <a:alpha val="8891"/>
                  </a:srgbClr>
                </a:gs>
                <a:gs pos="57143">
                  <a:srgbClr val="ABABAB">
                    <a:alpha val="5028"/>
                  </a:srgbClr>
                </a:gs>
                <a:gs pos="71429">
                  <a:srgbClr val="ABABAB">
                    <a:alpha val="2386"/>
                  </a:srgbClr>
                </a:gs>
                <a:gs pos="85714">
                  <a:srgbClr val="ABABAB">
                    <a:alpha val="950"/>
                  </a:srgbClr>
                </a:gs>
                <a:gs pos="100000">
                  <a:srgbClr val="ABABAB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" name="Splat 70"/>
            <p:cNvSpPr>
              <a:spLocks noGrp="1"/>
            </p:cNvSpPr>
            <p:nvPr/>
          </p:nvSpPr>
          <p:spPr>
            <a:xfrm rot="4611703">
              <a:off x="2159503" y="955560"/>
              <a:ext cx="68461" cy="17882"/>
            </a:xfrm>
            <a:prstGeom prst="ellipse">
              <a:avLst/>
            </a:prstGeom>
            <a:gradFill>
              <a:gsLst>
                <a:gs pos="0">
                  <a:srgbClr val="AFAFAF">
                    <a:alpha val="16290"/>
                  </a:srgbClr>
                </a:gs>
                <a:gs pos="14286">
                  <a:srgbClr val="AFAFAF">
                    <a:alpha val="15077"/>
                  </a:srgbClr>
                </a:gs>
                <a:gs pos="28571">
                  <a:srgbClr val="AFAFAF">
                    <a:alpha val="11917"/>
                  </a:srgbClr>
                </a:gs>
                <a:gs pos="42857">
                  <a:srgbClr val="AFAFAF">
                    <a:alpha val="7986"/>
                  </a:srgbClr>
                </a:gs>
                <a:gs pos="57143">
                  <a:srgbClr val="AFAFAF">
                    <a:alpha val="4507"/>
                  </a:srgbClr>
                </a:gs>
                <a:gs pos="71429">
                  <a:srgbClr val="AFAFAF">
                    <a:alpha val="2136"/>
                  </a:srgbClr>
                </a:gs>
                <a:gs pos="85714">
                  <a:srgbClr val="AFAFAF">
                    <a:alpha val="850"/>
                  </a:srgbClr>
                </a:gs>
                <a:gs pos="100000">
                  <a:srgbClr val="AFAFAF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" name="Splat 71"/>
            <p:cNvSpPr>
              <a:spLocks noGrp="1"/>
            </p:cNvSpPr>
            <p:nvPr/>
          </p:nvSpPr>
          <p:spPr>
            <a:xfrm rot="4461263">
              <a:off x="333111" y="211685"/>
              <a:ext cx="96246" cy="4863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" name="Splat 72"/>
            <p:cNvSpPr>
              <a:spLocks noGrp="1"/>
            </p:cNvSpPr>
            <p:nvPr/>
          </p:nvSpPr>
          <p:spPr>
            <a:xfrm rot="5221564">
              <a:off x="929283" y="681907"/>
              <a:ext cx="119071" cy="3269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" name="Splat 73"/>
            <p:cNvSpPr>
              <a:spLocks noGrp="1"/>
            </p:cNvSpPr>
            <p:nvPr/>
          </p:nvSpPr>
          <p:spPr>
            <a:xfrm rot="5654209">
              <a:off x="860477" y="487111"/>
              <a:ext cx="68461" cy="18035"/>
            </a:xfrm>
            <a:prstGeom prst="ellipse">
              <a:avLst/>
            </a:prstGeom>
            <a:gradFill>
              <a:gsLst>
                <a:gs pos="0">
                  <a:srgbClr val="9C9C9C">
                    <a:alpha val="16176"/>
                  </a:srgbClr>
                </a:gs>
                <a:gs pos="14286">
                  <a:srgbClr val="9C9C9C">
                    <a:alpha val="14971"/>
                  </a:srgbClr>
                </a:gs>
                <a:gs pos="28571">
                  <a:srgbClr val="9C9C9C">
                    <a:alpha val="11832"/>
                  </a:srgbClr>
                </a:gs>
                <a:gs pos="42857">
                  <a:srgbClr val="9C9C9C">
                    <a:alpha val="7928"/>
                  </a:srgbClr>
                </a:gs>
                <a:gs pos="57143">
                  <a:srgbClr val="9C9C9C">
                    <a:alpha val="4473"/>
                  </a:srgbClr>
                </a:gs>
                <a:gs pos="71429">
                  <a:srgbClr val="9C9C9C">
                    <a:alpha val="2119"/>
                  </a:srgbClr>
                </a:gs>
                <a:gs pos="85714">
                  <a:srgbClr val="9C9C9C">
                    <a:alpha val="844"/>
                  </a:srgbClr>
                </a:gs>
                <a:gs pos="100000">
                  <a:srgbClr val="9C9C9C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" name="Splat 74"/>
            <p:cNvSpPr>
              <a:spLocks noGrp="1"/>
            </p:cNvSpPr>
            <p:nvPr/>
          </p:nvSpPr>
          <p:spPr>
            <a:xfrm rot="4121946">
              <a:off x="2165100" y="956159"/>
              <a:ext cx="68461" cy="18006"/>
            </a:xfrm>
            <a:prstGeom prst="ellipse">
              <a:avLst/>
            </a:prstGeom>
            <a:gradFill>
              <a:gsLst>
                <a:gs pos="0">
                  <a:srgbClr val="BABABA">
                    <a:alpha val="16198"/>
                  </a:srgbClr>
                </a:gs>
                <a:gs pos="14286">
                  <a:srgbClr val="BABABA">
                    <a:alpha val="14991"/>
                  </a:srgbClr>
                </a:gs>
                <a:gs pos="28571">
                  <a:srgbClr val="BABABA">
                    <a:alpha val="11848"/>
                  </a:srgbClr>
                </a:gs>
                <a:gs pos="42857">
                  <a:srgbClr val="BABABA">
                    <a:alpha val="7939"/>
                  </a:srgbClr>
                </a:gs>
                <a:gs pos="57143">
                  <a:srgbClr val="BABABA">
                    <a:alpha val="4480"/>
                  </a:srgbClr>
                </a:gs>
                <a:gs pos="71429">
                  <a:srgbClr val="BABABA">
                    <a:alpha val="2123"/>
                  </a:srgbClr>
                </a:gs>
                <a:gs pos="85714">
                  <a:srgbClr val="BABABA">
                    <a:alpha val="845"/>
                  </a:srgbClr>
                </a:gs>
                <a:gs pos="100000">
                  <a:srgbClr val="BABABA">
                    <a:alpha val="2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" name="Splat 75"/>
            <p:cNvSpPr>
              <a:spLocks noGrp="1"/>
            </p:cNvSpPr>
            <p:nvPr/>
          </p:nvSpPr>
          <p:spPr>
            <a:xfrm rot="4931141">
              <a:off x="3415217" y="162624"/>
              <a:ext cx="68461" cy="17874"/>
            </a:xfrm>
            <a:prstGeom prst="ellipse">
              <a:avLst/>
            </a:prstGeom>
            <a:gradFill>
              <a:gsLst>
                <a:gs pos="0">
                  <a:srgbClr val="777777">
                    <a:alpha val="16295"/>
                  </a:srgbClr>
                </a:gs>
                <a:gs pos="14286">
                  <a:srgbClr val="777777">
                    <a:alpha val="15082"/>
                  </a:srgbClr>
                </a:gs>
                <a:gs pos="28571">
                  <a:srgbClr val="777777">
                    <a:alpha val="11921"/>
                  </a:srgbClr>
                </a:gs>
                <a:gs pos="42857">
                  <a:srgbClr val="777777">
                    <a:alpha val="7989"/>
                  </a:srgbClr>
                </a:gs>
                <a:gs pos="57143">
                  <a:srgbClr val="777777">
                    <a:alpha val="4509"/>
                  </a:srgbClr>
                </a:gs>
                <a:gs pos="71429">
                  <a:srgbClr val="777777">
                    <a:alpha val="2136"/>
                  </a:srgbClr>
                </a:gs>
                <a:gs pos="85714">
                  <a:srgbClr val="777777">
                    <a:alpha val="850"/>
                  </a:srgbClr>
                </a:gs>
                <a:gs pos="100000">
                  <a:srgbClr val="777777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" name="Splat 76"/>
            <p:cNvSpPr>
              <a:spLocks noGrp="1"/>
            </p:cNvSpPr>
            <p:nvPr/>
          </p:nvSpPr>
          <p:spPr>
            <a:xfrm rot="-8295576">
              <a:off x="848490" y="474634"/>
              <a:ext cx="197217" cy="56747"/>
            </a:xfrm>
            <a:prstGeom prst="ellipse">
              <a:avLst/>
            </a:prstGeom>
            <a:gradFill>
              <a:gsLst>
                <a:gs pos="0">
                  <a:srgbClr val="FFFFFF">
                    <a:alpha val="31004"/>
                  </a:srgbClr>
                </a:gs>
                <a:gs pos="14286">
                  <a:srgbClr val="FFFFFF">
                    <a:alpha val="28902"/>
                  </a:srgbClr>
                </a:gs>
                <a:gs pos="28571">
                  <a:srgbClr val="FFFFFF">
                    <a:alpha val="23268"/>
                  </a:srgbClr>
                </a:gs>
                <a:gs pos="42857">
                  <a:srgbClr val="FFFFFF">
                    <a:alpha val="15947"/>
                  </a:srgbClr>
                </a:gs>
                <a:gs pos="57143">
                  <a:srgbClr val="FFFFFF">
                    <a:alpha val="9177"/>
                  </a:srgbClr>
                </a:gs>
                <a:gs pos="71429">
                  <a:srgbClr val="FFFFFF">
                    <a:alpha val="4406"/>
                  </a:srgbClr>
                </a:gs>
                <a:gs pos="85714">
                  <a:srgbClr val="FFFFFF">
                    <a:alpha val="1766"/>
                  </a:srgbClr>
                </a:gs>
                <a:gs pos="100000">
                  <a:srgbClr val="FFFFFF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" name="Splat 77"/>
            <p:cNvSpPr>
              <a:spLocks noGrp="1"/>
            </p:cNvSpPr>
            <p:nvPr/>
          </p:nvSpPr>
          <p:spPr>
            <a:xfrm rot="4029356">
              <a:off x="2166537" y="1020300"/>
              <a:ext cx="68461" cy="18122"/>
            </a:xfrm>
            <a:prstGeom prst="ellipse">
              <a:avLst/>
            </a:prstGeom>
            <a:gradFill>
              <a:gsLst>
                <a:gs pos="0">
                  <a:srgbClr val="B0B0B0">
                    <a:alpha val="16111"/>
                  </a:srgbClr>
                </a:gs>
                <a:gs pos="14286">
                  <a:srgbClr val="B0B0B0">
                    <a:alpha val="14911"/>
                  </a:srgbClr>
                </a:gs>
                <a:gs pos="28571">
                  <a:srgbClr val="B0B0B0">
                    <a:alpha val="11783"/>
                  </a:srgbClr>
                </a:gs>
                <a:gs pos="42857">
                  <a:srgbClr val="B0B0B0">
                    <a:alpha val="7894"/>
                  </a:srgbClr>
                </a:gs>
                <a:gs pos="57143">
                  <a:srgbClr val="B0B0B0">
                    <a:alpha val="4454"/>
                  </a:srgbClr>
                </a:gs>
                <a:gs pos="71429">
                  <a:srgbClr val="B0B0B0">
                    <a:alpha val="2110"/>
                  </a:srgbClr>
                </a:gs>
                <a:gs pos="85714">
                  <a:srgbClr val="B0B0B0">
                    <a:alpha val="840"/>
                  </a:srgbClr>
                </a:gs>
                <a:gs pos="100000">
                  <a:srgbClr val="B0B0B0">
                    <a:alpha val="2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" name="Splat 78"/>
            <p:cNvSpPr>
              <a:spLocks noGrp="1"/>
            </p:cNvSpPr>
            <p:nvPr/>
          </p:nvSpPr>
          <p:spPr>
            <a:xfrm rot="5790267">
              <a:off x="792967" y="527256"/>
              <a:ext cx="369955" cy="179917"/>
            </a:xfrm>
            <a:prstGeom prst="ellipse">
              <a:avLst/>
            </a:prstGeom>
            <a:gradFill>
              <a:gsLst>
                <a:gs pos="0">
                  <a:srgbClr val="FFFFFF">
                    <a:alpha val="29617"/>
                  </a:srgbClr>
                </a:gs>
                <a:gs pos="14286">
                  <a:srgbClr val="FFFFFF">
                    <a:alpha val="27589"/>
                  </a:srgbClr>
                </a:gs>
                <a:gs pos="28571">
                  <a:srgbClr val="FFFFFF">
                    <a:alpha val="22170"/>
                  </a:srgbClr>
                </a:gs>
                <a:gs pos="42857">
                  <a:srgbClr val="FFFFFF">
                    <a:alpha val="15160"/>
                  </a:srgbClr>
                </a:gs>
                <a:gs pos="57143">
                  <a:srgbClr val="FFFFFF">
                    <a:alpha val="8707"/>
                  </a:srgbClr>
                </a:gs>
                <a:gs pos="71429">
                  <a:srgbClr val="FFFFFF">
                    <a:alpha val="4175"/>
                  </a:srgbClr>
                </a:gs>
                <a:gs pos="85714">
                  <a:srgbClr val="FFFFFF">
                    <a:alpha val="1672"/>
                  </a:srgbClr>
                </a:gs>
                <a:gs pos="100000">
                  <a:srgbClr val="FFFFFF">
                    <a:alpha val="5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" name="Splat 79"/>
            <p:cNvSpPr>
              <a:spLocks noGrp="1"/>
            </p:cNvSpPr>
            <p:nvPr/>
          </p:nvSpPr>
          <p:spPr>
            <a:xfrm rot="4373912">
              <a:off x="900845" y="553472"/>
              <a:ext cx="201549" cy="112208"/>
            </a:xfrm>
            <a:prstGeom prst="ellipse">
              <a:avLst/>
            </a:prstGeom>
            <a:gradFill>
              <a:gsLst>
                <a:gs pos="0">
                  <a:srgbClr val="FFFFFF">
                    <a:alpha val="29547"/>
                  </a:srgbClr>
                </a:gs>
                <a:gs pos="14286">
                  <a:srgbClr val="FFFFFF">
                    <a:alpha val="27523"/>
                  </a:srgbClr>
                </a:gs>
                <a:gs pos="28571">
                  <a:srgbClr val="FFFFFF">
                    <a:alpha val="22115"/>
                  </a:srgbClr>
                </a:gs>
                <a:gs pos="42857">
                  <a:srgbClr val="FFFFFF">
                    <a:alpha val="15121"/>
                  </a:srgbClr>
                </a:gs>
                <a:gs pos="57143">
                  <a:srgbClr val="FFFFFF">
                    <a:alpha val="8684"/>
                  </a:srgbClr>
                </a:gs>
                <a:gs pos="71429">
                  <a:srgbClr val="FFFFFF">
                    <a:alpha val="4163"/>
                  </a:srgbClr>
                </a:gs>
                <a:gs pos="85714">
                  <a:srgbClr val="FFFFFF">
                    <a:alpha val="1667"/>
                  </a:srgbClr>
                </a:gs>
                <a:gs pos="100000">
                  <a:srgbClr val="FFFFFF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" name="Splat 80"/>
            <p:cNvSpPr>
              <a:spLocks noGrp="1"/>
            </p:cNvSpPr>
            <p:nvPr/>
          </p:nvSpPr>
          <p:spPr>
            <a:xfrm rot="-8902706">
              <a:off x="909748" y="489768"/>
              <a:ext cx="68461" cy="17446"/>
            </a:xfrm>
            <a:prstGeom prst="ellipse">
              <a:avLst/>
            </a:prstGeom>
            <a:gradFill>
              <a:gsLst>
                <a:gs pos="0">
                  <a:srgbClr val="C8C8C8">
                    <a:alpha val="16612"/>
                  </a:srgbClr>
                </a:gs>
                <a:gs pos="14286">
                  <a:srgbClr val="C8C8C8">
                    <a:alpha val="15378"/>
                  </a:srgbClr>
                </a:gs>
                <a:gs pos="28571">
                  <a:srgbClr val="C8C8C8">
                    <a:alpha val="12160"/>
                  </a:srgbClr>
                </a:gs>
                <a:gs pos="42857">
                  <a:srgbClr val="C8C8C8">
                    <a:alpha val="8152"/>
                  </a:srgbClr>
                </a:gs>
                <a:gs pos="57143">
                  <a:srgbClr val="C8C8C8">
                    <a:alpha val="4603"/>
                  </a:srgbClr>
                </a:gs>
                <a:gs pos="71429">
                  <a:srgbClr val="C8C8C8">
                    <a:alpha val="2182"/>
                  </a:srgbClr>
                </a:gs>
                <a:gs pos="85714">
                  <a:srgbClr val="C8C8C8">
                    <a:alpha val="868"/>
                  </a:srgbClr>
                </a:gs>
                <a:gs pos="100000">
                  <a:srgbClr val="C8C8C8">
                    <a:alpha val="2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" name="Splat 81"/>
            <p:cNvSpPr>
              <a:spLocks noGrp="1"/>
            </p:cNvSpPr>
            <p:nvPr/>
          </p:nvSpPr>
          <p:spPr>
            <a:xfrm rot="3440920">
              <a:off x="870581" y="621283"/>
              <a:ext cx="189245" cy="80065"/>
            </a:xfrm>
            <a:prstGeom prst="ellipse">
              <a:avLst/>
            </a:prstGeom>
            <a:gradFill>
              <a:gsLst>
                <a:gs pos="0">
                  <a:srgbClr val="FFFFFF">
                    <a:alpha val="30097"/>
                  </a:srgbClr>
                </a:gs>
                <a:gs pos="14286">
                  <a:srgbClr val="FFFFFF">
                    <a:alpha val="28043"/>
                  </a:srgbClr>
                </a:gs>
                <a:gs pos="28571">
                  <a:srgbClr val="FFFFFF">
                    <a:alpha val="22549"/>
                  </a:srgbClr>
                </a:gs>
                <a:gs pos="42857">
                  <a:srgbClr val="FFFFFF">
                    <a:alpha val="15431"/>
                  </a:srgbClr>
                </a:gs>
                <a:gs pos="57143">
                  <a:srgbClr val="FFFFFF">
                    <a:alpha val="8869"/>
                  </a:srgbClr>
                </a:gs>
                <a:gs pos="71429">
                  <a:srgbClr val="FFFFFF">
                    <a:alpha val="4254"/>
                  </a:srgbClr>
                </a:gs>
                <a:gs pos="85714">
                  <a:srgbClr val="FFFFFF">
                    <a:alpha val="1704"/>
                  </a:srgbClr>
                </a:gs>
                <a:gs pos="100000">
                  <a:srgbClr val="FFFFFF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" name="Splat 82"/>
            <p:cNvSpPr>
              <a:spLocks noGrp="1"/>
            </p:cNvSpPr>
            <p:nvPr/>
          </p:nvSpPr>
          <p:spPr>
            <a:xfrm rot="-8333901">
              <a:off x="833852" y="521596"/>
              <a:ext cx="200234" cy="65426"/>
            </a:xfrm>
            <a:prstGeom prst="ellipse">
              <a:avLst/>
            </a:prstGeom>
            <a:gradFill>
              <a:gsLst>
                <a:gs pos="0">
                  <a:srgbClr val="FFFFFF">
                    <a:alpha val="32923"/>
                  </a:srgbClr>
                </a:gs>
                <a:gs pos="14286">
                  <a:srgbClr val="FFFFFF">
                    <a:alpha val="30721"/>
                  </a:srgbClr>
                </a:gs>
                <a:gs pos="28571">
                  <a:srgbClr val="FFFFFF">
                    <a:alpha val="24797"/>
                  </a:srgbClr>
                </a:gs>
                <a:gs pos="42857">
                  <a:srgbClr val="FFFFFF">
                    <a:alpha val="17049"/>
                  </a:srgbClr>
                </a:gs>
                <a:gs pos="57143">
                  <a:srgbClr val="FFFFFF">
                    <a:alpha val="9839"/>
                  </a:srgbClr>
                </a:gs>
                <a:gs pos="71429">
                  <a:srgbClr val="FFFFFF">
                    <a:alpha val="4733"/>
                  </a:srgbClr>
                </a:gs>
                <a:gs pos="85714">
                  <a:srgbClr val="FFFFFF">
                    <a:alpha val="1899"/>
                  </a:srgbClr>
                </a:gs>
                <a:gs pos="100000">
                  <a:srgbClr val="FFFFFF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" name="Splat 83"/>
            <p:cNvSpPr>
              <a:spLocks noGrp="1"/>
            </p:cNvSpPr>
            <p:nvPr/>
          </p:nvSpPr>
          <p:spPr>
            <a:xfrm rot="4941218">
              <a:off x="1305414" y="1294556"/>
              <a:ext cx="74574" cy="455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" name="Splat 84"/>
            <p:cNvSpPr>
              <a:spLocks noGrp="1"/>
            </p:cNvSpPr>
            <p:nvPr/>
          </p:nvSpPr>
          <p:spPr>
            <a:xfrm rot="5541324">
              <a:off x="958938" y="611176"/>
              <a:ext cx="68461" cy="18440"/>
            </a:xfrm>
            <a:prstGeom prst="ellipse">
              <a:avLst/>
            </a:prstGeom>
            <a:gradFill>
              <a:gsLst>
                <a:gs pos="0">
                  <a:srgbClr val="ECECEC">
                    <a:alpha val="15874"/>
                  </a:srgbClr>
                </a:gs>
                <a:gs pos="14286">
                  <a:srgbClr val="ECECEC">
                    <a:alpha val="14690"/>
                  </a:srgbClr>
                </a:gs>
                <a:gs pos="28571">
                  <a:srgbClr val="ECECEC">
                    <a:alpha val="11605"/>
                  </a:srgbClr>
                </a:gs>
                <a:gs pos="42857">
                  <a:srgbClr val="ECECEC">
                    <a:alpha val="7773"/>
                  </a:srgbClr>
                </a:gs>
                <a:gs pos="57143">
                  <a:srgbClr val="ECECEC">
                    <a:alpha val="4384"/>
                  </a:srgbClr>
                </a:gs>
                <a:gs pos="71429">
                  <a:srgbClr val="ECECEC">
                    <a:alpha val="2077"/>
                  </a:srgbClr>
                </a:gs>
                <a:gs pos="85714">
                  <a:srgbClr val="ECECEC">
                    <a:alpha val="826"/>
                  </a:srgbClr>
                </a:gs>
                <a:gs pos="100000">
                  <a:srgbClr val="ECECEC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" name="Splat 85"/>
            <p:cNvSpPr>
              <a:spLocks noGrp="1"/>
            </p:cNvSpPr>
            <p:nvPr/>
          </p:nvSpPr>
          <p:spPr>
            <a:xfrm rot="4457843">
              <a:off x="804155" y="451373"/>
              <a:ext cx="326608" cy="279958"/>
            </a:xfrm>
            <a:prstGeom prst="ellipse">
              <a:avLst/>
            </a:prstGeom>
            <a:gradFill>
              <a:gsLst>
                <a:gs pos="0">
                  <a:srgbClr val="FFFFFF">
                    <a:alpha val="30463"/>
                  </a:srgbClr>
                </a:gs>
                <a:gs pos="14286">
                  <a:srgbClr val="FFFFFF">
                    <a:alpha val="28389"/>
                  </a:srgbClr>
                </a:gs>
                <a:gs pos="28571">
                  <a:srgbClr val="FFFFFF">
                    <a:alpha val="22839"/>
                  </a:srgbClr>
                </a:gs>
                <a:gs pos="42857">
                  <a:srgbClr val="FFFFFF">
                    <a:alpha val="15639"/>
                  </a:srgbClr>
                </a:gs>
                <a:gs pos="57143">
                  <a:srgbClr val="FFFFFF">
                    <a:alpha val="8993"/>
                  </a:srgbClr>
                </a:gs>
                <a:gs pos="71429">
                  <a:srgbClr val="FFFFFF">
                    <a:alpha val="4315"/>
                  </a:srgbClr>
                </a:gs>
                <a:gs pos="85714">
                  <a:srgbClr val="FFFFFF">
                    <a:alpha val="1729"/>
                  </a:srgbClr>
                </a:gs>
                <a:gs pos="100000">
                  <a:srgbClr val="FFFFFF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" name="Splat 86"/>
            <p:cNvSpPr>
              <a:spLocks noGrp="1"/>
            </p:cNvSpPr>
            <p:nvPr/>
          </p:nvSpPr>
          <p:spPr>
            <a:xfrm rot="3180879">
              <a:off x="805135" y="3334467"/>
              <a:ext cx="68461" cy="18321"/>
            </a:xfrm>
            <a:prstGeom prst="ellipse">
              <a:avLst/>
            </a:prstGeom>
            <a:gradFill>
              <a:gsLst>
                <a:gs pos="0">
                  <a:srgbClr val="686869">
                    <a:alpha val="15963"/>
                  </a:srgbClr>
                </a:gs>
                <a:gs pos="14286">
                  <a:srgbClr val="686869">
                    <a:alpha val="14772"/>
                  </a:srgbClr>
                </a:gs>
                <a:gs pos="28571">
                  <a:srgbClr val="686869">
                    <a:alpha val="11672"/>
                  </a:srgbClr>
                </a:gs>
                <a:gs pos="42857">
                  <a:srgbClr val="686869">
                    <a:alpha val="7818"/>
                  </a:srgbClr>
                </a:gs>
                <a:gs pos="57143">
                  <a:srgbClr val="686869">
                    <a:alpha val="4411"/>
                  </a:srgbClr>
                </a:gs>
                <a:gs pos="71429">
                  <a:srgbClr val="686869">
                    <a:alpha val="2089"/>
                  </a:srgbClr>
                </a:gs>
                <a:gs pos="85714">
                  <a:srgbClr val="686869">
                    <a:alpha val="831"/>
                  </a:srgbClr>
                </a:gs>
                <a:gs pos="100000">
                  <a:srgbClr val="686869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" name="Splat 87"/>
            <p:cNvSpPr>
              <a:spLocks noGrp="1"/>
            </p:cNvSpPr>
            <p:nvPr/>
          </p:nvSpPr>
          <p:spPr>
            <a:xfrm rot="2999691">
              <a:off x="2117931" y="1034858"/>
              <a:ext cx="201211" cy="32299"/>
            </a:xfrm>
            <a:prstGeom prst="ellipse">
              <a:avLst/>
            </a:prstGeom>
            <a:gradFill>
              <a:gsLst>
                <a:gs pos="0">
                  <a:srgbClr val="D8D8D7">
                    <a:alpha val="18566"/>
                  </a:srgbClr>
                </a:gs>
                <a:gs pos="14286">
                  <a:srgbClr val="D8D8D7">
                    <a:alpha val="17202"/>
                  </a:srgbClr>
                </a:gs>
                <a:gs pos="28571">
                  <a:srgbClr val="D8D8D7">
                    <a:alpha val="13634"/>
                  </a:srgbClr>
                </a:gs>
                <a:gs pos="42857">
                  <a:srgbClr val="D8D8D7">
                    <a:alpha val="9166"/>
                  </a:srgbClr>
                </a:gs>
                <a:gs pos="57143">
                  <a:srgbClr val="D8D8D7">
                    <a:alpha val="5188"/>
                  </a:srgbClr>
                </a:gs>
                <a:gs pos="71429">
                  <a:srgbClr val="D8D8D7">
                    <a:alpha val="2463"/>
                  </a:srgbClr>
                </a:gs>
                <a:gs pos="85714">
                  <a:srgbClr val="D8D8D7">
                    <a:alpha val="981"/>
                  </a:srgbClr>
                </a:gs>
                <a:gs pos="100000">
                  <a:srgbClr val="D8D8D7">
                    <a:alpha val="3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" name="Splat 88"/>
            <p:cNvSpPr>
              <a:spLocks noGrp="1"/>
            </p:cNvSpPr>
            <p:nvPr/>
          </p:nvSpPr>
          <p:spPr>
            <a:xfrm rot="4120353">
              <a:off x="928607" y="3323464"/>
              <a:ext cx="68461" cy="18326"/>
            </a:xfrm>
            <a:prstGeom prst="ellipse">
              <a:avLst/>
            </a:prstGeom>
            <a:gradFill>
              <a:gsLst>
                <a:gs pos="0">
                  <a:srgbClr val="525252">
                    <a:alpha val="15960"/>
                  </a:srgbClr>
                </a:gs>
                <a:gs pos="14286">
                  <a:srgbClr val="525252">
                    <a:alpha val="14769"/>
                  </a:srgbClr>
                </a:gs>
                <a:gs pos="28571">
                  <a:srgbClr val="525252">
                    <a:alpha val="11669"/>
                  </a:srgbClr>
                </a:gs>
                <a:gs pos="42857">
                  <a:srgbClr val="525252">
                    <a:alpha val="7817"/>
                  </a:srgbClr>
                </a:gs>
                <a:gs pos="57143">
                  <a:srgbClr val="525252">
                    <a:alpha val="4410"/>
                  </a:srgbClr>
                </a:gs>
                <a:gs pos="71429">
                  <a:srgbClr val="525252">
                    <a:alpha val="2089"/>
                  </a:srgbClr>
                </a:gs>
                <a:gs pos="85714">
                  <a:srgbClr val="525252">
                    <a:alpha val="831"/>
                  </a:srgbClr>
                </a:gs>
                <a:gs pos="100000">
                  <a:srgbClr val="525252">
                    <a:alpha val="2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" name="Splat 89"/>
            <p:cNvSpPr>
              <a:spLocks noGrp="1"/>
            </p:cNvSpPr>
            <p:nvPr/>
          </p:nvSpPr>
          <p:spPr>
            <a:xfrm rot="5440642">
              <a:off x="623886" y="627355"/>
              <a:ext cx="68461" cy="18445"/>
            </a:xfrm>
            <a:prstGeom prst="ellipse">
              <a:avLst/>
            </a:prstGeom>
            <a:gradFill>
              <a:gsLst>
                <a:gs pos="0">
                  <a:srgbClr val="7A7A7A">
                    <a:alpha val="15871"/>
                  </a:srgbClr>
                </a:gs>
                <a:gs pos="14286">
                  <a:srgbClr val="7A7A7A">
                    <a:alpha val="14687"/>
                  </a:srgbClr>
                </a:gs>
                <a:gs pos="28571">
                  <a:srgbClr val="7A7A7A">
                    <a:alpha val="11603"/>
                  </a:srgbClr>
                </a:gs>
                <a:gs pos="42857">
                  <a:srgbClr val="7A7A7A">
                    <a:alpha val="7771"/>
                  </a:srgbClr>
                </a:gs>
                <a:gs pos="57143">
                  <a:srgbClr val="7A7A7A">
                    <a:alpha val="4383"/>
                  </a:srgbClr>
                </a:gs>
                <a:gs pos="71429">
                  <a:srgbClr val="7A7A7A">
                    <a:alpha val="2076"/>
                  </a:srgbClr>
                </a:gs>
                <a:gs pos="85714">
                  <a:srgbClr val="7A7A7A">
                    <a:alpha val="826"/>
                  </a:srgbClr>
                </a:gs>
                <a:gs pos="100000">
                  <a:srgbClr val="7A7A7A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" name="Splat 90"/>
            <p:cNvSpPr>
              <a:spLocks noGrp="1"/>
            </p:cNvSpPr>
            <p:nvPr/>
          </p:nvSpPr>
          <p:spPr>
            <a:xfrm rot="7476482">
              <a:off x="2441201" y="829113"/>
              <a:ext cx="248207" cy="8015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" name="Splat 91"/>
            <p:cNvSpPr>
              <a:spLocks noGrp="1"/>
            </p:cNvSpPr>
            <p:nvPr/>
          </p:nvSpPr>
          <p:spPr>
            <a:xfrm rot="5232914">
              <a:off x="1616590" y="1847293"/>
              <a:ext cx="68461" cy="18450"/>
            </a:xfrm>
            <a:prstGeom prst="ellipse">
              <a:avLst/>
            </a:prstGeom>
            <a:gradFill>
              <a:gsLst>
                <a:gs pos="0">
                  <a:srgbClr val="444445">
                    <a:alpha val="15867"/>
                  </a:srgbClr>
                </a:gs>
                <a:gs pos="14286">
                  <a:srgbClr val="444445">
                    <a:alpha val="14683"/>
                  </a:srgbClr>
                </a:gs>
                <a:gs pos="28571">
                  <a:srgbClr val="444445">
                    <a:alpha val="11600"/>
                  </a:srgbClr>
                </a:gs>
                <a:gs pos="42857">
                  <a:srgbClr val="444445">
                    <a:alpha val="7769"/>
                  </a:srgbClr>
                </a:gs>
                <a:gs pos="57143">
                  <a:srgbClr val="444445">
                    <a:alpha val="4382"/>
                  </a:srgbClr>
                </a:gs>
                <a:gs pos="71429">
                  <a:srgbClr val="444445">
                    <a:alpha val="2076"/>
                  </a:srgbClr>
                </a:gs>
                <a:gs pos="85714">
                  <a:srgbClr val="444445">
                    <a:alpha val="826"/>
                  </a:srgbClr>
                </a:gs>
                <a:gs pos="100000">
                  <a:srgbClr val="444445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" name="Splat 92"/>
            <p:cNvSpPr>
              <a:spLocks noGrp="1"/>
            </p:cNvSpPr>
            <p:nvPr/>
          </p:nvSpPr>
          <p:spPr>
            <a:xfrm rot="4707069">
              <a:off x="2153478" y="819692"/>
              <a:ext cx="68461" cy="18457"/>
            </a:xfrm>
            <a:prstGeom prst="ellipse">
              <a:avLst/>
            </a:prstGeom>
            <a:gradFill>
              <a:gsLst>
                <a:gs pos="0">
                  <a:srgbClr val="A1A1A1">
                    <a:alpha val="15861"/>
                  </a:srgbClr>
                </a:gs>
                <a:gs pos="14286">
                  <a:srgbClr val="A1A1A1">
                    <a:alpha val="14678"/>
                  </a:srgbClr>
                </a:gs>
                <a:gs pos="28571">
                  <a:srgbClr val="A1A1A1">
                    <a:alpha val="11596"/>
                  </a:srgbClr>
                </a:gs>
                <a:gs pos="42857">
                  <a:srgbClr val="A1A1A1">
                    <a:alpha val="7766"/>
                  </a:srgbClr>
                </a:gs>
                <a:gs pos="57143">
                  <a:srgbClr val="A1A1A1">
                    <a:alpha val="4381"/>
                  </a:srgbClr>
                </a:gs>
                <a:gs pos="71429">
                  <a:srgbClr val="A1A1A1">
                    <a:alpha val="2075"/>
                  </a:srgbClr>
                </a:gs>
                <a:gs pos="85714">
                  <a:srgbClr val="A1A1A1">
                    <a:alpha val="826"/>
                  </a:srgbClr>
                </a:gs>
                <a:gs pos="100000">
                  <a:srgbClr val="A1A1A1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" name="Splat 93"/>
            <p:cNvSpPr>
              <a:spLocks noGrp="1"/>
            </p:cNvSpPr>
            <p:nvPr/>
          </p:nvSpPr>
          <p:spPr>
            <a:xfrm rot="3304957">
              <a:off x="2155645" y="981981"/>
              <a:ext cx="271720" cy="48963"/>
            </a:xfrm>
            <a:prstGeom prst="ellipse">
              <a:avLst/>
            </a:prstGeom>
            <a:gradFill>
              <a:gsLst>
                <a:gs pos="0">
                  <a:srgbClr val="FFFFFF">
                    <a:alpha val="27274"/>
                  </a:srgbClr>
                </a:gs>
                <a:gs pos="14286">
                  <a:srgbClr val="FFFFFF">
                    <a:alpha val="25377"/>
                  </a:srgbClr>
                </a:gs>
                <a:gs pos="28571">
                  <a:srgbClr val="FFFFFF">
                    <a:alpha val="20330"/>
                  </a:srgbClr>
                </a:gs>
                <a:gs pos="42857">
                  <a:srgbClr val="FFFFFF">
                    <a:alpha val="13850"/>
                  </a:srgbClr>
                </a:gs>
                <a:gs pos="57143">
                  <a:srgbClr val="FFFFFF">
                    <a:alpha val="7928"/>
                  </a:srgbClr>
                </a:gs>
                <a:gs pos="71429">
                  <a:srgbClr val="FFFFFF">
                    <a:alpha val="3793"/>
                  </a:srgbClr>
                </a:gs>
                <a:gs pos="85714">
                  <a:srgbClr val="FFFFFF">
                    <a:alpha val="1517"/>
                  </a:srgbClr>
                </a:gs>
                <a:gs pos="100000">
                  <a:srgbClr val="FFFFFF">
                    <a:alpha val="5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" name="Splat 94"/>
            <p:cNvSpPr>
              <a:spLocks noGrp="1"/>
            </p:cNvSpPr>
            <p:nvPr/>
          </p:nvSpPr>
          <p:spPr>
            <a:xfrm rot="3888933">
              <a:off x="1509369" y="1817289"/>
              <a:ext cx="68461" cy="18479"/>
            </a:xfrm>
            <a:prstGeom prst="ellipse">
              <a:avLst/>
            </a:prstGeom>
            <a:gradFill>
              <a:gsLst>
                <a:gs pos="0">
                  <a:srgbClr val="676767">
                    <a:alpha val="15845"/>
                  </a:srgbClr>
                </a:gs>
                <a:gs pos="14286">
                  <a:srgbClr val="676767">
                    <a:alpha val="14663"/>
                  </a:srgbClr>
                </a:gs>
                <a:gs pos="28571">
                  <a:srgbClr val="676767">
                    <a:alpha val="11584"/>
                  </a:srgbClr>
                </a:gs>
                <a:gs pos="42857">
                  <a:srgbClr val="676767">
                    <a:alpha val="7758"/>
                  </a:srgbClr>
                </a:gs>
                <a:gs pos="57143">
                  <a:srgbClr val="676767">
                    <a:alpha val="4376"/>
                  </a:srgbClr>
                </a:gs>
                <a:gs pos="71429">
                  <a:srgbClr val="676767">
                    <a:alpha val="2073"/>
                  </a:srgbClr>
                </a:gs>
                <a:gs pos="85714">
                  <a:srgbClr val="676767">
                    <a:alpha val="825"/>
                  </a:srgbClr>
                </a:gs>
                <a:gs pos="100000">
                  <a:srgbClr val="676767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" name="Splat 95"/>
            <p:cNvSpPr>
              <a:spLocks noGrp="1"/>
            </p:cNvSpPr>
            <p:nvPr/>
          </p:nvSpPr>
          <p:spPr>
            <a:xfrm rot="5917148">
              <a:off x="919063" y="626348"/>
              <a:ext cx="172890" cy="69715"/>
            </a:xfrm>
            <a:prstGeom prst="ellipse">
              <a:avLst/>
            </a:prstGeom>
            <a:gradFill>
              <a:gsLst>
                <a:gs pos="0">
                  <a:srgbClr val="FFFFFF">
                    <a:alpha val="32845"/>
                  </a:srgbClr>
                </a:gs>
                <a:gs pos="14286">
                  <a:srgbClr val="FFFFFF">
                    <a:alpha val="30647"/>
                  </a:srgbClr>
                </a:gs>
                <a:gs pos="28571">
                  <a:srgbClr val="FFFFFF">
                    <a:alpha val="24735"/>
                  </a:srgbClr>
                </a:gs>
                <a:gs pos="42857">
                  <a:srgbClr val="FFFFFF">
                    <a:alpha val="17004"/>
                  </a:srgbClr>
                </a:gs>
                <a:gs pos="57143">
                  <a:srgbClr val="FFFFFF">
                    <a:alpha val="9812"/>
                  </a:srgbClr>
                </a:gs>
                <a:gs pos="71429">
                  <a:srgbClr val="FFFFFF">
                    <a:alpha val="4719"/>
                  </a:srgbClr>
                </a:gs>
                <a:gs pos="85714">
                  <a:srgbClr val="FFFFFF">
                    <a:alpha val="1893"/>
                  </a:srgbClr>
                </a:gs>
                <a:gs pos="100000">
                  <a:srgbClr val="FFFFFF">
                    <a:alpha val="6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" name="Splat 96"/>
            <p:cNvSpPr>
              <a:spLocks noGrp="1"/>
            </p:cNvSpPr>
            <p:nvPr/>
          </p:nvSpPr>
          <p:spPr>
            <a:xfrm rot="5557727">
              <a:off x="3336690" y="-7860"/>
              <a:ext cx="132420" cy="327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" name="Splat 97"/>
            <p:cNvSpPr>
              <a:spLocks noGrp="1"/>
            </p:cNvSpPr>
            <p:nvPr/>
          </p:nvSpPr>
          <p:spPr>
            <a:xfrm rot="5891605">
              <a:off x="821371" y="546241"/>
              <a:ext cx="186318" cy="46742"/>
            </a:xfrm>
            <a:prstGeom prst="ellipse">
              <a:avLst/>
            </a:prstGeom>
            <a:gradFill>
              <a:gsLst>
                <a:gs pos="0">
                  <a:srgbClr val="000000">
                    <a:alpha val="25226"/>
                  </a:srgbClr>
                </a:gs>
                <a:gs pos="14286">
                  <a:srgbClr val="000000">
                    <a:alpha val="23447"/>
                  </a:srgbClr>
                </a:gs>
                <a:gs pos="28571">
                  <a:srgbClr val="000000">
                    <a:alpha val="18735"/>
                  </a:srgbClr>
                </a:gs>
                <a:gs pos="42857">
                  <a:srgbClr val="000000">
                    <a:alpha val="12722"/>
                  </a:srgbClr>
                </a:gs>
                <a:gs pos="57143">
                  <a:srgbClr val="000000">
                    <a:alpha val="7263"/>
                  </a:srgbClr>
                </a:gs>
                <a:gs pos="71429">
                  <a:srgbClr val="000000">
                    <a:alpha val="3468"/>
                  </a:srgbClr>
                </a:gs>
                <a:gs pos="85714">
                  <a:srgbClr val="000000">
                    <a:alpha val="1386"/>
                  </a:srgbClr>
                </a:gs>
                <a:gs pos="100000">
                  <a:srgbClr val="000000">
                    <a:alpha val="4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" name="Splat 98"/>
            <p:cNvSpPr>
              <a:spLocks noGrp="1"/>
            </p:cNvSpPr>
            <p:nvPr/>
          </p:nvSpPr>
          <p:spPr>
            <a:xfrm rot="4511822">
              <a:off x="2930974" y="1291234"/>
              <a:ext cx="87041" cy="49599"/>
            </a:xfrm>
            <a:prstGeom prst="ellipse">
              <a:avLst/>
            </a:prstGeom>
            <a:gradFill>
              <a:gsLst>
                <a:gs pos="0">
                  <a:srgbClr val="FFFFFF">
                    <a:alpha val="32423"/>
                  </a:srgbClr>
                </a:gs>
                <a:gs pos="14286">
                  <a:srgbClr val="FFFFFF">
                    <a:alpha val="30246"/>
                  </a:srgbClr>
                </a:gs>
                <a:gs pos="28571">
                  <a:srgbClr val="FFFFFF">
                    <a:alpha val="24397"/>
                  </a:srgbClr>
                </a:gs>
                <a:gs pos="42857">
                  <a:srgbClr val="FFFFFF">
                    <a:alpha val="16760"/>
                  </a:srgbClr>
                </a:gs>
                <a:gs pos="57143">
                  <a:srgbClr val="FFFFFF">
                    <a:alpha val="9665"/>
                  </a:srgbClr>
                </a:gs>
                <a:gs pos="71429">
                  <a:srgbClr val="FFFFFF">
                    <a:alpha val="4647"/>
                  </a:srgbClr>
                </a:gs>
                <a:gs pos="85714">
                  <a:srgbClr val="FFFFFF">
                    <a:alpha val="1864"/>
                  </a:srgbClr>
                </a:gs>
                <a:gs pos="100000">
                  <a:srgbClr val="FFFFFF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" name="Splat 99"/>
            <p:cNvSpPr>
              <a:spLocks noGrp="1"/>
            </p:cNvSpPr>
            <p:nvPr/>
          </p:nvSpPr>
          <p:spPr>
            <a:xfrm rot="6349522">
              <a:off x="292000" y="2080676"/>
              <a:ext cx="102967" cy="269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" name="Splat 100"/>
            <p:cNvSpPr>
              <a:spLocks noGrp="1"/>
            </p:cNvSpPr>
            <p:nvPr/>
          </p:nvSpPr>
          <p:spPr>
            <a:xfrm rot="5540097">
              <a:off x="1541786" y="3086071"/>
              <a:ext cx="529771" cy="449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" name="Splat 101"/>
            <p:cNvSpPr>
              <a:spLocks noGrp="1"/>
            </p:cNvSpPr>
            <p:nvPr/>
          </p:nvSpPr>
          <p:spPr>
            <a:xfrm rot="6238923">
              <a:off x="2038620" y="1006707"/>
              <a:ext cx="251773" cy="51198"/>
            </a:xfrm>
            <a:prstGeom prst="ellipse">
              <a:avLst/>
            </a:prstGeom>
            <a:gradFill>
              <a:gsLst>
                <a:gs pos="0">
                  <a:srgbClr val="FFFFFF">
                    <a:alpha val="11669"/>
                  </a:srgbClr>
                </a:gs>
                <a:gs pos="14286">
                  <a:srgbClr val="FFFFFF">
                    <a:alpha val="10778"/>
                  </a:srgbClr>
                </a:gs>
                <a:gs pos="28571">
                  <a:srgbClr val="FFFFFF">
                    <a:alpha val="8474"/>
                  </a:srgbClr>
                </a:gs>
                <a:gs pos="42857">
                  <a:srgbClr val="FFFFFF">
                    <a:alpha val="5643"/>
                  </a:srgbClr>
                </a:gs>
                <a:gs pos="57143">
                  <a:srgbClr val="FFFFFF">
                    <a:alpha val="3167"/>
                  </a:srgbClr>
                </a:gs>
                <a:gs pos="71429">
                  <a:srgbClr val="FFFFFF">
                    <a:alpha val="1495"/>
                  </a:srgbClr>
                </a:gs>
                <a:gs pos="85714">
                  <a:srgbClr val="FFFFFF">
                    <a:alpha val="594"/>
                  </a:srgbClr>
                </a:gs>
                <a:gs pos="100000">
                  <a:srgbClr val="FFFFFF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" name="Splat 102"/>
            <p:cNvSpPr>
              <a:spLocks noGrp="1"/>
            </p:cNvSpPr>
            <p:nvPr/>
          </p:nvSpPr>
          <p:spPr>
            <a:xfrm rot="4281700">
              <a:off x="1378577" y="3117415"/>
              <a:ext cx="68461" cy="18604"/>
            </a:xfrm>
            <a:prstGeom prst="ellipse">
              <a:avLst/>
            </a:prstGeom>
            <a:gradFill>
              <a:gsLst>
                <a:gs pos="0">
                  <a:srgbClr val="464646">
                    <a:alpha val="15752"/>
                  </a:srgbClr>
                </a:gs>
                <a:gs pos="14286">
                  <a:srgbClr val="464646">
                    <a:alpha val="14576"/>
                  </a:srgbClr>
                </a:gs>
                <a:gs pos="28571">
                  <a:srgbClr val="464646">
                    <a:alpha val="11514"/>
                  </a:srgbClr>
                </a:gs>
                <a:gs pos="42857">
                  <a:srgbClr val="464646">
                    <a:alpha val="7710"/>
                  </a:srgbClr>
                </a:gs>
                <a:gs pos="57143">
                  <a:srgbClr val="464646">
                    <a:alpha val="4349"/>
                  </a:srgbClr>
                </a:gs>
                <a:gs pos="71429">
                  <a:srgbClr val="464646">
                    <a:alpha val="2060"/>
                  </a:srgbClr>
                </a:gs>
                <a:gs pos="85714">
                  <a:srgbClr val="464646">
                    <a:alpha val="820"/>
                  </a:srgbClr>
                </a:gs>
                <a:gs pos="100000">
                  <a:srgbClr val="464646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" name="Splat 103"/>
            <p:cNvSpPr>
              <a:spLocks noGrp="1"/>
            </p:cNvSpPr>
            <p:nvPr/>
          </p:nvSpPr>
          <p:spPr>
            <a:xfrm rot="-10274381">
              <a:off x="1191171" y="2838495"/>
              <a:ext cx="551140" cy="508841"/>
            </a:xfrm>
            <a:prstGeom prst="ellipse">
              <a:avLst/>
            </a:prstGeom>
            <a:gradFill>
              <a:gsLst>
                <a:gs pos="0">
                  <a:srgbClr val="888888">
                    <a:alpha val="8740"/>
                  </a:srgbClr>
                </a:gs>
                <a:gs pos="14286">
                  <a:srgbClr val="888888">
                    <a:alpha val="8062"/>
                  </a:srgbClr>
                </a:gs>
                <a:gs pos="28571">
                  <a:srgbClr val="888888">
                    <a:alpha val="6318"/>
                  </a:srgbClr>
                </a:gs>
                <a:gs pos="42857">
                  <a:srgbClr val="888888">
                    <a:alpha val="4191"/>
                  </a:srgbClr>
                </a:gs>
                <a:gs pos="57143">
                  <a:srgbClr val="888888">
                    <a:alpha val="2344"/>
                  </a:srgbClr>
                </a:gs>
                <a:gs pos="71429">
                  <a:srgbClr val="888888">
                    <a:alpha val="1104"/>
                  </a:srgbClr>
                </a:gs>
                <a:gs pos="85714">
                  <a:srgbClr val="888888">
                    <a:alpha val="438"/>
                  </a:srgbClr>
                </a:gs>
                <a:gs pos="100000">
                  <a:srgbClr val="888888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" name="Splat 104"/>
            <p:cNvSpPr>
              <a:spLocks noGrp="1"/>
            </p:cNvSpPr>
            <p:nvPr/>
          </p:nvSpPr>
          <p:spPr>
            <a:xfrm rot="4068366">
              <a:off x="2278508" y="893746"/>
              <a:ext cx="68461" cy="18658"/>
            </a:xfrm>
            <a:prstGeom prst="ellipse">
              <a:avLst/>
            </a:prstGeom>
            <a:gradFill>
              <a:gsLst>
                <a:gs pos="0">
                  <a:srgbClr val="808081">
                    <a:alpha val="15712"/>
                  </a:srgbClr>
                </a:gs>
                <a:gs pos="14286">
                  <a:srgbClr val="808081">
                    <a:alpha val="14538"/>
                  </a:srgbClr>
                </a:gs>
                <a:gs pos="28571">
                  <a:srgbClr val="808081">
                    <a:alpha val="11483"/>
                  </a:srgbClr>
                </a:gs>
                <a:gs pos="42857">
                  <a:srgbClr val="808081">
                    <a:alpha val="7689"/>
                  </a:srgbClr>
                </a:gs>
                <a:gs pos="57143">
                  <a:srgbClr val="808081">
                    <a:alpha val="4336"/>
                  </a:srgbClr>
                </a:gs>
                <a:gs pos="71429">
                  <a:srgbClr val="808081">
                    <a:alpha val="2054"/>
                  </a:srgbClr>
                </a:gs>
                <a:gs pos="85714">
                  <a:srgbClr val="808081">
                    <a:alpha val="817"/>
                  </a:srgbClr>
                </a:gs>
                <a:gs pos="100000">
                  <a:srgbClr val="808081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" name="Splat 105"/>
            <p:cNvSpPr>
              <a:spLocks noGrp="1"/>
            </p:cNvSpPr>
            <p:nvPr/>
          </p:nvSpPr>
          <p:spPr>
            <a:xfrm rot="4260504">
              <a:off x="1766155" y="2045156"/>
              <a:ext cx="68461" cy="18666"/>
            </a:xfrm>
            <a:prstGeom prst="ellipse">
              <a:avLst/>
            </a:prstGeom>
            <a:gradFill>
              <a:gsLst>
                <a:gs pos="0">
                  <a:srgbClr val="403F3F">
                    <a:alpha val="15706"/>
                  </a:srgbClr>
                </a:gs>
                <a:gs pos="14286">
                  <a:srgbClr val="403F3F">
                    <a:alpha val="14533"/>
                  </a:srgbClr>
                </a:gs>
                <a:gs pos="28571">
                  <a:srgbClr val="403F3F">
                    <a:alpha val="11479"/>
                  </a:srgbClr>
                </a:gs>
                <a:gs pos="42857">
                  <a:srgbClr val="403F3F">
                    <a:alpha val="7686"/>
                  </a:srgbClr>
                </a:gs>
                <a:gs pos="57143">
                  <a:srgbClr val="403F3F">
                    <a:alpha val="4335"/>
                  </a:srgbClr>
                </a:gs>
                <a:gs pos="71429">
                  <a:srgbClr val="403F3F">
                    <a:alpha val="2053"/>
                  </a:srgbClr>
                </a:gs>
                <a:gs pos="85714">
                  <a:srgbClr val="403F3F">
                    <a:alpha val="817"/>
                  </a:srgbClr>
                </a:gs>
                <a:gs pos="100000">
                  <a:srgbClr val="403F3F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" name="Splat 106"/>
            <p:cNvSpPr>
              <a:spLocks noGrp="1"/>
            </p:cNvSpPr>
            <p:nvPr/>
          </p:nvSpPr>
          <p:spPr>
            <a:xfrm rot="5398229">
              <a:off x="2107071" y="3285694"/>
              <a:ext cx="68461" cy="18650"/>
            </a:xfrm>
            <a:prstGeom prst="ellipse">
              <a:avLst/>
            </a:prstGeom>
            <a:gradFill>
              <a:gsLst>
                <a:gs pos="0">
                  <a:srgbClr val="565656">
                    <a:alpha val="15718"/>
                  </a:srgbClr>
                </a:gs>
                <a:gs pos="14286">
                  <a:srgbClr val="565656">
                    <a:alpha val="14544"/>
                  </a:srgbClr>
                </a:gs>
                <a:gs pos="28571">
                  <a:srgbClr val="565656">
                    <a:alpha val="11488"/>
                  </a:srgbClr>
                </a:gs>
                <a:gs pos="42857">
                  <a:srgbClr val="565656">
                    <a:alpha val="7693"/>
                  </a:srgbClr>
                </a:gs>
                <a:gs pos="57143">
                  <a:srgbClr val="565656">
                    <a:alpha val="4338"/>
                  </a:srgbClr>
                </a:gs>
                <a:gs pos="71429">
                  <a:srgbClr val="565656">
                    <a:alpha val="2055"/>
                  </a:srgbClr>
                </a:gs>
                <a:gs pos="85714">
                  <a:srgbClr val="565656">
                    <a:alpha val="818"/>
                  </a:srgbClr>
                </a:gs>
                <a:gs pos="100000">
                  <a:srgbClr val="565656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" name="Splat 107"/>
            <p:cNvSpPr>
              <a:spLocks noGrp="1"/>
            </p:cNvSpPr>
            <p:nvPr/>
          </p:nvSpPr>
          <p:spPr>
            <a:xfrm rot="8329981">
              <a:off x="2261654" y="1095851"/>
              <a:ext cx="68461" cy="18657"/>
            </a:xfrm>
            <a:prstGeom prst="ellipse">
              <a:avLst/>
            </a:prstGeom>
            <a:gradFill>
              <a:gsLst>
                <a:gs pos="0">
                  <a:srgbClr val="9A9A9A">
                    <a:alpha val="15713"/>
                  </a:srgbClr>
                </a:gs>
                <a:gs pos="14286">
                  <a:srgbClr val="9A9A9A">
                    <a:alpha val="14539"/>
                  </a:srgbClr>
                </a:gs>
                <a:gs pos="28571">
                  <a:srgbClr val="9A9A9A">
                    <a:alpha val="11484"/>
                  </a:srgbClr>
                </a:gs>
                <a:gs pos="42857">
                  <a:srgbClr val="9A9A9A">
                    <a:alpha val="7690"/>
                  </a:srgbClr>
                </a:gs>
                <a:gs pos="57143">
                  <a:srgbClr val="9A9A9A">
                    <a:alpha val="4337"/>
                  </a:srgbClr>
                </a:gs>
                <a:gs pos="71429">
                  <a:srgbClr val="9A9A9A">
                    <a:alpha val="2054"/>
                  </a:srgbClr>
                </a:gs>
                <a:gs pos="85714">
                  <a:srgbClr val="9A9A9A">
                    <a:alpha val="817"/>
                  </a:srgbClr>
                </a:gs>
                <a:gs pos="100000">
                  <a:srgbClr val="9A9A9A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" name="Splat 108"/>
            <p:cNvSpPr>
              <a:spLocks noGrp="1"/>
            </p:cNvSpPr>
            <p:nvPr/>
          </p:nvSpPr>
          <p:spPr>
            <a:xfrm rot="6061873">
              <a:off x="2051776" y="3364029"/>
              <a:ext cx="68461" cy="18490"/>
            </a:xfrm>
            <a:prstGeom prst="ellipse">
              <a:avLst/>
            </a:prstGeom>
            <a:gradFill>
              <a:gsLst>
                <a:gs pos="0">
                  <a:srgbClr val="696969">
                    <a:alpha val="15837"/>
                  </a:srgbClr>
                </a:gs>
                <a:gs pos="14286">
                  <a:srgbClr val="696969">
                    <a:alpha val="14655"/>
                  </a:srgbClr>
                </a:gs>
                <a:gs pos="28571">
                  <a:srgbClr val="696969">
                    <a:alpha val="11578"/>
                  </a:srgbClr>
                </a:gs>
                <a:gs pos="42857">
                  <a:srgbClr val="696969">
                    <a:alpha val="7754"/>
                  </a:srgbClr>
                </a:gs>
                <a:gs pos="57143">
                  <a:srgbClr val="696969">
                    <a:alpha val="4374"/>
                  </a:srgbClr>
                </a:gs>
                <a:gs pos="71429">
                  <a:srgbClr val="696969">
                    <a:alpha val="2072"/>
                  </a:srgbClr>
                </a:gs>
                <a:gs pos="85714">
                  <a:srgbClr val="696969">
                    <a:alpha val="824"/>
                  </a:srgbClr>
                </a:gs>
                <a:gs pos="100000">
                  <a:srgbClr val="696969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" name="Splat 109"/>
            <p:cNvSpPr>
              <a:spLocks noGrp="1"/>
            </p:cNvSpPr>
            <p:nvPr/>
          </p:nvSpPr>
          <p:spPr>
            <a:xfrm rot="4916708">
              <a:off x="1707702" y="2010226"/>
              <a:ext cx="68461" cy="18695"/>
            </a:xfrm>
            <a:prstGeom prst="ellipse">
              <a:avLst/>
            </a:prstGeom>
            <a:gradFill>
              <a:gsLst>
                <a:gs pos="0">
                  <a:srgbClr val="606060">
                    <a:alpha val="15684"/>
                  </a:srgbClr>
                </a:gs>
                <a:gs pos="14286">
                  <a:srgbClr val="606060">
                    <a:alpha val="14513"/>
                  </a:srgbClr>
                </a:gs>
                <a:gs pos="28571">
                  <a:srgbClr val="606060">
                    <a:alpha val="11463"/>
                  </a:srgbClr>
                </a:gs>
                <a:gs pos="42857">
                  <a:srgbClr val="606060">
                    <a:alpha val="7675"/>
                  </a:srgbClr>
                </a:gs>
                <a:gs pos="57143">
                  <a:srgbClr val="606060">
                    <a:alpha val="4328"/>
                  </a:srgbClr>
                </a:gs>
                <a:gs pos="71429">
                  <a:srgbClr val="606060">
                    <a:alpha val="2050"/>
                  </a:srgbClr>
                </a:gs>
                <a:gs pos="85714">
                  <a:srgbClr val="606060">
                    <a:alpha val="816"/>
                  </a:srgbClr>
                </a:gs>
                <a:gs pos="100000">
                  <a:srgbClr val="60606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" name="Splat 110"/>
            <p:cNvSpPr>
              <a:spLocks noGrp="1"/>
            </p:cNvSpPr>
            <p:nvPr/>
          </p:nvSpPr>
          <p:spPr>
            <a:xfrm rot="3202795">
              <a:off x="1587563" y="1822625"/>
              <a:ext cx="68461" cy="18712"/>
            </a:xfrm>
            <a:prstGeom prst="ellipse">
              <a:avLst/>
            </a:prstGeom>
            <a:gradFill>
              <a:gsLst>
                <a:gs pos="0">
                  <a:srgbClr val="373737">
                    <a:alpha val="15671"/>
                  </a:srgbClr>
                </a:gs>
                <a:gs pos="14286">
                  <a:srgbClr val="373737">
                    <a:alpha val="14501"/>
                  </a:srgbClr>
                </a:gs>
                <a:gs pos="28571">
                  <a:srgbClr val="373737">
                    <a:alpha val="11453"/>
                  </a:srgbClr>
                </a:gs>
                <a:gs pos="42857">
                  <a:srgbClr val="373737">
                    <a:alpha val="7669"/>
                  </a:srgbClr>
                </a:gs>
                <a:gs pos="57143">
                  <a:srgbClr val="373737">
                    <a:alpha val="4325"/>
                  </a:srgbClr>
                </a:gs>
                <a:gs pos="71429">
                  <a:srgbClr val="373737">
                    <a:alpha val="2048"/>
                  </a:srgbClr>
                </a:gs>
                <a:gs pos="85714">
                  <a:srgbClr val="373737">
                    <a:alpha val="815"/>
                  </a:srgbClr>
                </a:gs>
                <a:gs pos="100000">
                  <a:srgbClr val="373737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" name="Splat 111"/>
            <p:cNvSpPr>
              <a:spLocks noGrp="1"/>
            </p:cNvSpPr>
            <p:nvPr/>
          </p:nvSpPr>
          <p:spPr>
            <a:xfrm rot="-8305921">
              <a:off x="2239900" y="943600"/>
              <a:ext cx="68461" cy="18697"/>
            </a:xfrm>
            <a:prstGeom prst="ellipse">
              <a:avLst/>
            </a:prstGeom>
            <a:gradFill>
              <a:gsLst>
                <a:gs pos="0">
                  <a:srgbClr val="A0A0A0">
                    <a:alpha val="15683"/>
                  </a:srgbClr>
                </a:gs>
                <a:gs pos="14286">
                  <a:srgbClr val="A0A0A0">
                    <a:alpha val="14511"/>
                  </a:srgbClr>
                </a:gs>
                <a:gs pos="28571">
                  <a:srgbClr val="A0A0A0">
                    <a:alpha val="11462"/>
                  </a:srgbClr>
                </a:gs>
                <a:gs pos="42857">
                  <a:srgbClr val="A0A0A0">
                    <a:alpha val="7675"/>
                  </a:srgbClr>
                </a:gs>
                <a:gs pos="57143">
                  <a:srgbClr val="A0A0A0">
                    <a:alpha val="4328"/>
                  </a:srgbClr>
                </a:gs>
                <a:gs pos="71429">
                  <a:srgbClr val="A0A0A0">
                    <a:alpha val="2050"/>
                  </a:srgbClr>
                </a:gs>
                <a:gs pos="85714">
                  <a:srgbClr val="A0A0A0">
                    <a:alpha val="816"/>
                  </a:srgbClr>
                </a:gs>
                <a:gs pos="100000">
                  <a:srgbClr val="A0A0A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" name="Splat 112"/>
            <p:cNvSpPr>
              <a:spLocks noGrp="1"/>
            </p:cNvSpPr>
            <p:nvPr/>
          </p:nvSpPr>
          <p:spPr>
            <a:xfrm rot="3682175">
              <a:off x="915917" y="1422313"/>
              <a:ext cx="68461" cy="18713"/>
            </a:xfrm>
            <a:prstGeom prst="ellipse">
              <a:avLst/>
            </a:prstGeom>
            <a:gradFill>
              <a:gsLst>
                <a:gs pos="0">
                  <a:srgbClr val="747474">
                    <a:alpha val="15671"/>
                  </a:srgbClr>
                </a:gs>
                <a:gs pos="14286">
                  <a:srgbClr val="747474">
                    <a:alpha val="14500"/>
                  </a:srgbClr>
                </a:gs>
                <a:gs pos="28571">
                  <a:srgbClr val="747474">
                    <a:alpha val="11453"/>
                  </a:srgbClr>
                </a:gs>
                <a:gs pos="42857">
                  <a:srgbClr val="747474">
                    <a:alpha val="7668"/>
                  </a:srgbClr>
                </a:gs>
                <a:gs pos="57143">
                  <a:srgbClr val="747474">
                    <a:alpha val="4324"/>
                  </a:srgbClr>
                </a:gs>
                <a:gs pos="71429">
                  <a:srgbClr val="747474">
                    <a:alpha val="2048"/>
                  </a:srgbClr>
                </a:gs>
                <a:gs pos="85714">
                  <a:srgbClr val="747474">
                    <a:alpha val="815"/>
                  </a:srgbClr>
                </a:gs>
                <a:gs pos="100000">
                  <a:srgbClr val="747474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" name="Splat 113"/>
            <p:cNvSpPr>
              <a:spLocks noGrp="1"/>
            </p:cNvSpPr>
            <p:nvPr/>
          </p:nvSpPr>
          <p:spPr>
            <a:xfrm rot="-9047043">
              <a:off x="2277781" y="1210893"/>
              <a:ext cx="68461" cy="18648"/>
            </a:xfrm>
            <a:prstGeom prst="ellipse">
              <a:avLst/>
            </a:prstGeom>
            <a:gradFill>
              <a:gsLst>
                <a:gs pos="0">
                  <a:srgbClr val="8B8B8A">
                    <a:alpha val="15719"/>
                  </a:srgbClr>
                </a:gs>
                <a:gs pos="14286">
                  <a:srgbClr val="8B8B8A">
                    <a:alpha val="14545"/>
                  </a:srgbClr>
                </a:gs>
                <a:gs pos="28571">
                  <a:srgbClr val="8B8B8A">
                    <a:alpha val="11489"/>
                  </a:srgbClr>
                </a:gs>
                <a:gs pos="42857">
                  <a:srgbClr val="8B8B8A">
                    <a:alpha val="7693"/>
                  </a:srgbClr>
                </a:gs>
                <a:gs pos="57143">
                  <a:srgbClr val="8B8B8A">
                    <a:alpha val="4339"/>
                  </a:srgbClr>
                </a:gs>
                <a:gs pos="71429">
                  <a:srgbClr val="8B8B8A">
                    <a:alpha val="2055"/>
                  </a:srgbClr>
                </a:gs>
                <a:gs pos="85714">
                  <a:srgbClr val="8B8B8A">
                    <a:alpha val="818"/>
                  </a:srgbClr>
                </a:gs>
                <a:gs pos="100000">
                  <a:srgbClr val="8B8B8A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" name="Splat 114"/>
            <p:cNvSpPr>
              <a:spLocks noGrp="1"/>
            </p:cNvSpPr>
            <p:nvPr/>
          </p:nvSpPr>
          <p:spPr>
            <a:xfrm rot="3110828">
              <a:off x="2451239" y="1117860"/>
              <a:ext cx="68461" cy="18654"/>
            </a:xfrm>
            <a:prstGeom prst="ellipse">
              <a:avLst/>
            </a:prstGeom>
            <a:gradFill>
              <a:gsLst>
                <a:gs pos="0">
                  <a:srgbClr val="5C5C5C">
                    <a:alpha val="15715"/>
                  </a:srgbClr>
                </a:gs>
                <a:gs pos="14286">
                  <a:srgbClr val="5C5C5C">
                    <a:alpha val="14541"/>
                  </a:srgbClr>
                </a:gs>
                <a:gs pos="28571">
                  <a:srgbClr val="5C5C5C">
                    <a:alpha val="11486"/>
                  </a:srgbClr>
                </a:gs>
                <a:gs pos="42857">
                  <a:srgbClr val="5C5C5C">
                    <a:alpha val="7691"/>
                  </a:srgbClr>
                </a:gs>
                <a:gs pos="57143">
                  <a:srgbClr val="5C5C5C">
                    <a:alpha val="4337"/>
                  </a:srgbClr>
                </a:gs>
                <a:gs pos="71429">
                  <a:srgbClr val="5C5C5C">
                    <a:alpha val="2054"/>
                  </a:srgbClr>
                </a:gs>
                <a:gs pos="85714">
                  <a:srgbClr val="5C5C5C">
                    <a:alpha val="817"/>
                  </a:srgbClr>
                </a:gs>
                <a:gs pos="100000">
                  <a:srgbClr val="5C5C5C">
                    <a:alpha val="2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" name="Splat 115"/>
            <p:cNvSpPr>
              <a:spLocks noGrp="1"/>
            </p:cNvSpPr>
            <p:nvPr/>
          </p:nvSpPr>
          <p:spPr>
            <a:xfrm rot="5292088">
              <a:off x="1042952" y="2960431"/>
              <a:ext cx="68461" cy="18738"/>
            </a:xfrm>
            <a:prstGeom prst="ellipse">
              <a:avLst/>
            </a:prstGeom>
            <a:gradFill>
              <a:gsLst>
                <a:gs pos="0">
                  <a:srgbClr val="6F6F6F">
                    <a:alpha val="15652"/>
                  </a:srgbClr>
                </a:gs>
                <a:gs pos="14286">
                  <a:srgbClr val="6F6F6F">
                    <a:alpha val="14483"/>
                  </a:srgbClr>
                </a:gs>
                <a:gs pos="28571">
                  <a:srgbClr val="6F6F6F">
                    <a:alpha val="11439"/>
                  </a:srgbClr>
                </a:gs>
                <a:gs pos="42857">
                  <a:srgbClr val="6F6F6F">
                    <a:alpha val="7659"/>
                  </a:srgbClr>
                </a:gs>
                <a:gs pos="57143">
                  <a:srgbClr val="6F6F6F">
                    <a:alpha val="4319"/>
                  </a:srgbClr>
                </a:gs>
                <a:gs pos="71429">
                  <a:srgbClr val="6F6F6F">
                    <a:alpha val="2045"/>
                  </a:srgbClr>
                </a:gs>
                <a:gs pos="85714">
                  <a:srgbClr val="6F6F6F">
                    <a:alpha val="814"/>
                  </a:srgbClr>
                </a:gs>
                <a:gs pos="100000">
                  <a:srgbClr val="6F6F6F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" name="Splat 116"/>
            <p:cNvSpPr>
              <a:spLocks noGrp="1"/>
            </p:cNvSpPr>
            <p:nvPr/>
          </p:nvSpPr>
          <p:spPr>
            <a:xfrm rot="5365577">
              <a:off x="3585149" y="201374"/>
              <a:ext cx="68461" cy="18746"/>
            </a:xfrm>
            <a:prstGeom prst="ellipse">
              <a:avLst/>
            </a:prstGeom>
            <a:gradFill>
              <a:gsLst>
                <a:gs pos="0">
                  <a:srgbClr val="787878">
                    <a:alpha val="15646"/>
                  </a:srgbClr>
                </a:gs>
                <a:gs pos="14286">
                  <a:srgbClr val="787878">
                    <a:alpha val="14477"/>
                  </a:srgbClr>
                </a:gs>
                <a:gs pos="28571">
                  <a:srgbClr val="787878">
                    <a:alpha val="11434"/>
                  </a:srgbClr>
                </a:gs>
                <a:gs pos="42857">
                  <a:srgbClr val="787878">
                    <a:alpha val="7656"/>
                  </a:srgbClr>
                </a:gs>
                <a:gs pos="57143">
                  <a:srgbClr val="787878">
                    <a:alpha val="4317"/>
                  </a:srgbClr>
                </a:gs>
                <a:gs pos="71429">
                  <a:srgbClr val="787878">
                    <a:alpha val="2045"/>
                  </a:srgbClr>
                </a:gs>
                <a:gs pos="85714">
                  <a:srgbClr val="787878">
                    <a:alpha val="814"/>
                  </a:srgbClr>
                </a:gs>
                <a:gs pos="100000">
                  <a:srgbClr val="787878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" name="Splat 117"/>
            <p:cNvSpPr>
              <a:spLocks noGrp="1"/>
            </p:cNvSpPr>
            <p:nvPr/>
          </p:nvSpPr>
          <p:spPr>
            <a:xfrm rot="4960243">
              <a:off x="1773652" y="2860411"/>
              <a:ext cx="68461" cy="18794"/>
            </a:xfrm>
            <a:prstGeom prst="ellipse">
              <a:avLst/>
            </a:prstGeom>
            <a:gradFill>
              <a:gsLst>
                <a:gs pos="0">
                  <a:srgbClr val="5B5B5B">
                    <a:alpha val="15610"/>
                  </a:srgbClr>
                </a:gs>
                <a:gs pos="14286">
                  <a:srgbClr val="5B5B5B">
                    <a:alpha val="14444"/>
                  </a:srgbClr>
                </a:gs>
                <a:gs pos="28571">
                  <a:srgbClr val="5B5B5B">
                    <a:alpha val="11407"/>
                  </a:srgbClr>
                </a:gs>
                <a:gs pos="42857">
                  <a:srgbClr val="5B5B5B">
                    <a:alpha val="7637"/>
                  </a:srgbClr>
                </a:gs>
                <a:gs pos="57143">
                  <a:srgbClr val="5B5B5B">
                    <a:alpha val="4307"/>
                  </a:srgbClr>
                </a:gs>
                <a:gs pos="71429">
                  <a:srgbClr val="5B5B5B">
                    <a:alpha val="2040"/>
                  </a:srgbClr>
                </a:gs>
                <a:gs pos="85714">
                  <a:srgbClr val="5B5B5B">
                    <a:alpha val="812"/>
                  </a:srgbClr>
                </a:gs>
                <a:gs pos="100000">
                  <a:srgbClr val="5B5B5B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" name="Splat 118"/>
            <p:cNvSpPr>
              <a:spLocks noGrp="1"/>
            </p:cNvSpPr>
            <p:nvPr/>
          </p:nvSpPr>
          <p:spPr>
            <a:xfrm rot="4548244">
              <a:off x="634432" y="684459"/>
              <a:ext cx="68461" cy="18798"/>
            </a:xfrm>
            <a:prstGeom prst="ellipse">
              <a:avLst/>
            </a:prstGeom>
            <a:gradFill>
              <a:gsLst>
                <a:gs pos="0">
                  <a:srgbClr val="757575">
                    <a:alpha val="15607"/>
                  </a:srgbClr>
                </a:gs>
                <a:gs pos="14286">
                  <a:srgbClr val="757575">
                    <a:alpha val="14441"/>
                  </a:srgbClr>
                </a:gs>
                <a:gs pos="28571">
                  <a:srgbClr val="757575">
                    <a:alpha val="11405"/>
                  </a:srgbClr>
                </a:gs>
                <a:gs pos="42857">
                  <a:srgbClr val="757575">
                    <a:alpha val="7636"/>
                  </a:srgbClr>
                </a:gs>
                <a:gs pos="57143">
                  <a:srgbClr val="757575">
                    <a:alpha val="4306"/>
                  </a:srgbClr>
                </a:gs>
                <a:gs pos="71429">
                  <a:srgbClr val="757575">
                    <a:alpha val="2039"/>
                  </a:srgbClr>
                </a:gs>
                <a:gs pos="85714">
                  <a:srgbClr val="757575">
                    <a:alpha val="811"/>
                  </a:srgbClr>
                </a:gs>
                <a:gs pos="100000">
                  <a:srgbClr val="757575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" name="Splat 119"/>
            <p:cNvSpPr>
              <a:spLocks noGrp="1"/>
            </p:cNvSpPr>
            <p:nvPr/>
          </p:nvSpPr>
          <p:spPr>
            <a:xfrm rot="9867660">
              <a:off x="671811" y="573740"/>
              <a:ext cx="80574" cy="489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" name="Splat 120"/>
            <p:cNvSpPr>
              <a:spLocks noGrp="1"/>
            </p:cNvSpPr>
            <p:nvPr/>
          </p:nvSpPr>
          <p:spPr>
            <a:xfrm rot="3928708">
              <a:off x="2099844" y="835585"/>
              <a:ext cx="211741" cy="45932"/>
            </a:xfrm>
            <a:prstGeom prst="ellipse">
              <a:avLst/>
            </a:prstGeom>
            <a:gradFill>
              <a:gsLst>
                <a:gs pos="0">
                  <a:srgbClr val="D4D3D3">
                    <a:alpha val="29233"/>
                  </a:srgbClr>
                </a:gs>
                <a:gs pos="14286">
                  <a:srgbClr val="D4D3D3">
                    <a:alpha val="27226"/>
                  </a:srgbClr>
                </a:gs>
                <a:gs pos="28571">
                  <a:srgbClr val="D4D3D3">
                    <a:alpha val="21867"/>
                  </a:srgbClr>
                </a:gs>
                <a:gs pos="42857">
                  <a:srgbClr val="D4D3D3">
                    <a:alpha val="14944"/>
                  </a:srgbClr>
                </a:gs>
                <a:gs pos="57143">
                  <a:srgbClr val="D4D3D3">
                    <a:alpha val="8578"/>
                  </a:srgbClr>
                </a:gs>
                <a:gs pos="71429">
                  <a:srgbClr val="D4D3D3">
                    <a:alpha val="4111"/>
                  </a:srgbClr>
                </a:gs>
                <a:gs pos="85714">
                  <a:srgbClr val="D4D3D3">
                    <a:alpha val="1646"/>
                  </a:srgbClr>
                </a:gs>
                <a:gs pos="100000">
                  <a:srgbClr val="D4D3D3">
                    <a:alpha val="5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" name="Splat 121"/>
            <p:cNvSpPr>
              <a:spLocks noGrp="1"/>
            </p:cNvSpPr>
            <p:nvPr/>
          </p:nvSpPr>
          <p:spPr>
            <a:xfrm rot="4090592">
              <a:off x="3519313" y="91921"/>
              <a:ext cx="151320" cy="6868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" name="Splat 122"/>
            <p:cNvSpPr>
              <a:spLocks noGrp="1"/>
            </p:cNvSpPr>
            <p:nvPr/>
          </p:nvSpPr>
          <p:spPr>
            <a:xfrm rot="6050200">
              <a:off x="1264196" y="1269397"/>
              <a:ext cx="68461" cy="18803"/>
            </a:xfrm>
            <a:prstGeom prst="ellipse">
              <a:avLst/>
            </a:prstGeom>
            <a:gradFill>
              <a:gsLst>
                <a:gs pos="0">
                  <a:srgbClr val="6B6B6B">
                    <a:alpha val="15604"/>
                  </a:srgbClr>
                </a:gs>
                <a:gs pos="14286">
                  <a:srgbClr val="6B6B6B">
                    <a:alpha val="14438"/>
                  </a:srgbClr>
                </a:gs>
                <a:gs pos="28571">
                  <a:srgbClr val="6B6B6B">
                    <a:alpha val="11403"/>
                  </a:srgbClr>
                </a:gs>
                <a:gs pos="42857">
                  <a:srgbClr val="6B6B6B">
                    <a:alpha val="7634"/>
                  </a:srgbClr>
                </a:gs>
                <a:gs pos="57143">
                  <a:srgbClr val="6B6B6B">
                    <a:alpha val="4305"/>
                  </a:srgbClr>
                </a:gs>
                <a:gs pos="71429">
                  <a:srgbClr val="6B6B6B">
                    <a:alpha val="2039"/>
                  </a:srgbClr>
                </a:gs>
                <a:gs pos="85714">
                  <a:srgbClr val="6B6B6B">
                    <a:alpha val="811"/>
                  </a:srgbClr>
                </a:gs>
                <a:gs pos="100000">
                  <a:srgbClr val="6B6B6B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" name="Splat 123"/>
            <p:cNvSpPr>
              <a:spLocks noGrp="1"/>
            </p:cNvSpPr>
            <p:nvPr/>
          </p:nvSpPr>
          <p:spPr>
            <a:xfrm rot="3062421">
              <a:off x="1554808" y="2160571"/>
              <a:ext cx="68461" cy="18788"/>
            </a:xfrm>
            <a:prstGeom prst="ellipse">
              <a:avLst/>
            </a:prstGeom>
            <a:gradFill>
              <a:gsLst>
                <a:gs pos="0">
                  <a:srgbClr val="686868">
                    <a:alpha val="15615"/>
                  </a:srgbClr>
                </a:gs>
                <a:gs pos="14286">
                  <a:srgbClr val="686868">
                    <a:alpha val="14448"/>
                  </a:srgbClr>
                </a:gs>
                <a:gs pos="28571">
                  <a:srgbClr val="686868">
                    <a:alpha val="11411"/>
                  </a:srgbClr>
                </a:gs>
                <a:gs pos="42857">
                  <a:srgbClr val="686868">
                    <a:alpha val="7640"/>
                  </a:srgbClr>
                </a:gs>
                <a:gs pos="57143">
                  <a:srgbClr val="686868">
                    <a:alpha val="4308"/>
                  </a:srgbClr>
                </a:gs>
                <a:gs pos="71429">
                  <a:srgbClr val="686868">
                    <a:alpha val="2040"/>
                  </a:srgbClr>
                </a:gs>
                <a:gs pos="85714">
                  <a:srgbClr val="686868">
                    <a:alpha val="812"/>
                  </a:srgbClr>
                </a:gs>
                <a:gs pos="100000">
                  <a:srgbClr val="686868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" name="Splat 124"/>
            <p:cNvSpPr>
              <a:spLocks noGrp="1"/>
            </p:cNvSpPr>
            <p:nvPr/>
          </p:nvSpPr>
          <p:spPr>
            <a:xfrm rot="3058774">
              <a:off x="1847015" y="3259098"/>
              <a:ext cx="185570" cy="8964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" name="Splat 125"/>
            <p:cNvSpPr>
              <a:spLocks noGrp="1"/>
            </p:cNvSpPr>
            <p:nvPr/>
          </p:nvSpPr>
          <p:spPr>
            <a:xfrm rot="-8669803">
              <a:off x="2211709" y="1159867"/>
              <a:ext cx="68461" cy="18827"/>
            </a:xfrm>
            <a:prstGeom prst="ellipse">
              <a:avLst/>
            </a:prstGeom>
            <a:gradFill>
              <a:gsLst>
                <a:gs pos="0">
                  <a:srgbClr val="878787">
                    <a:alpha val="15585"/>
                  </a:srgbClr>
                </a:gs>
                <a:gs pos="14286">
                  <a:srgbClr val="878787">
                    <a:alpha val="14421"/>
                  </a:srgbClr>
                </a:gs>
                <a:gs pos="28571">
                  <a:srgbClr val="878787">
                    <a:alpha val="11389"/>
                  </a:srgbClr>
                </a:gs>
                <a:gs pos="42857">
                  <a:srgbClr val="878787">
                    <a:alpha val="7625"/>
                  </a:srgbClr>
                </a:gs>
                <a:gs pos="57143">
                  <a:srgbClr val="878787">
                    <a:alpha val="4299"/>
                  </a:srgbClr>
                </a:gs>
                <a:gs pos="71429">
                  <a:srgbClr val="878787">
                    <a:alpha val="2036"/>
                  </a:srgbClr>
                </a:gs>
                <a:gs pos="85714">
                  <a:srgbClr val="878787">
                    <a:alpha val="810"/>
                  </a:srgbClr>
                </a:gs>
                <a:gs pos="100000">
                  <a:srgbClr val="878787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6" name="Splat 126"/>
            <p:cNvSpPr>
              <a:spLocks noGrp="1"/>
            </p:cNvSpPr>
            <p:nvPr/>
          </p:nvSpPr>
          <p:spPr>
            <a:xfrm rot="4248514">
              <a:off x="2067876" y="855352"/>
              <a:ext cx="172252" cy="4967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7" name="Splat 127"/>
            <p:cNvSpPr>
              <a:spLocks noGrp="1"/>
            </p:cNvSpPr>
            <p:nvPr/>
          </p:nvSpPr>
          <p:spPr>
            <a:xfrm rot="5322147">
              <a:off x="2109200" y="2636041"/>
              <a:ext cx="68461" cy="18838"/>
            </a:xfrm>
            <a:prstGeom prst="ellipse">
              <a:avLst/>
            </a:prstGeom>
            <a:gradFill>
              <a:gsLst>
                <a:gs pos="0">
                  <a:srgbClr val="6A6A6A">
                    <a:alpha val="15577"/>
                  </a:srgbClr>
                </a:gs>
                <a:gs pos="14286">
                  <a:srgbClr val="6A6A6A">
                    <a:alpha val="14413"/>
                  </a:srgbClr>
                </a:gs>
                <a:gs pos="28571">
                  <a:srgbClr val="6A6A6A">
                    <a:alpha val="11383"/>
                  </a:srgbClr>
                </a:gs>
                <a:gs pos="42857">
                  <a:srgbClr val="6A6A6A">
                    <a:alpha val="7620"/>
                  </a:srgbClr>
                </a:gs>
                <a:gs pos="57143">
                  <a:srgbClr val="6A6A6A">
                    <a:alpha val="4297"/>
                  </a:srgbClr>
                </a:gs>
                <a:gs pos="71429">
                  <a:srgbClr val="6A6A6A">
                    <a:alpha val="2035"/>
                  </a:srgbClr>
                </a:gs>
                <a:gs pos="85714">
                  <a:srgbClr val="6A6A6A">
                    <a:alpha val="810"/>
                  </a:srgbClr>
                </a:gs>
                <a:gs pos="100000">
                  <a:srgbClr val="6A6A6A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8" name="Splat 128"/>
            <p:cNvSpPr>
              <a:spLocks noGrp="1"/>
            </p:cNvSpPr>
            <p:nvPr/>
          </p:nvSpPr>
          <p:spPr>
            <a:xfrm rot="5323002">
              <a:off x="2108324" y="3307158"/>
              <a:ext cx="68461" cy="18813"/>
            </a:xfrm>
            <a:prstGeom prst="ellipse">
              <a:avLst/>
            </a:prstGeom>
            <a:gradFill>
              <a:gsLst>
                <a:gs pos="0">
                  <a:srgbClr val="555555">
                    <a:alpha val="15596"/>
                  </a:srgbClr>
                </a:gs>
                <a:gs pos="14286">
                  <a:srgbClr val="555555">
                    <a:alpha val="14430"/>
                  </a:srgbClr>
                </a:gs>
                <a:gs pos="28571">
                  <a:srgbClr val="555555">
                    <a:alpha val="11397"/>
                  </a:srgbClr>
                </a:gs>
                <a:gs pos="42857">
                  <a:srgbClr val="555555">
                    <a:alpha val="7630"/>
                  </a:srgbClr>
                </a:gs>
                <a:gs pos="57143">
                  <a:srgbClr val="555555">
                    <a:alpha val="4302"/>
                  </a:srgbClr>
                </a:gs>
                <a:gs pos="71429">
                  <a:srgbClr val="555555">
                    <a:alpha val="2037"/>
                  </a:srgbClr>
                </a:gs>
                <a:gs pos="85714">
                  <a:srgbClr val="555555">
                    <a:alpha val="811"/>
                  </a:srgbClr>
                </a:gs>
                <a:gs pos="100000">
                  <a:srgbClr val="555555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9" name="Splat 129"/>
            <p:cNvSpPr>
              <a:spLocks noGrp="1"/>
            </p:cNvSpPr>
            <p:nvPr/>
          </p:nvSpPr>
          <p:spPr>
            <a:xfrm rot="3759350">
              <a:off x="1738643" y="3019442"/>
              <a:ext cx="68461" cy="18845"/>
            </a:xfrm>
            <a:prstGeom prst="ellipse">
              <a:avLst/>
            </a:prstGeom>
            <a:gradFill>
              <a:gsLst>
                <a:gs pos="0">
                  <a:srgbClr val="3C3C3C">
                    <a:alpha val="15572"/>
                  </a:srgbClr>
                </a:gs>
                <a:gs pos="14286">
                  <a:srgbClr val="3C3C3C">
                    <a:alpha val="14408"/>
                  </a:srgbClr>
                </a:gs>
                <a:gs pos="28571">
                  <a:srgbClr val="3C3C3C">
                    <a:alpha val="11379"/>
                  </a:srgbClr>
                </a:gs>
                <a:gs pos="42857">
                  <a:srgbClr val="3C3C3C">
                    <a:alpha val="7618"/>
                  </a:srgbClr>
                </a:gs>
                <a:gs pos="57143">
                  <a:srgbClr val="3C3C3C">
                    <a:alpha val="4295"/>
                  </a:srgbClr>
                </a:gs>
                <a:gs pos="71429">
                  <a:srgbClr val="3C3C3C">
                    <a:alpha val="2034"/>
                  </a:srgbClr>
                </a:gs>
                <a:gs pos="85714">
                  <a:srgbClr val="3C3C3C">
                    <a:alpha val="809"/>
                  </a:srgbClr>
                </a:gs>
                <a:gs pos="100000">
                  <a:srgbClr val="3C3C3C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0" name="Splat 130"/>
            <p:cNvSpPr>
              <a:spLocks noGrp="1"/>
            </p:cNvSpPr>
            <p:nvPr/>
          </p:nvSpPr>
          <p:spPr>
            <a:xfrm rot="5529353">
              <a:off x="2106860" y="785671"/>
              <a:ext cx="162629" cy="27455"/>
            </a:xfrm>
            <a:prstGeom prst="ellipse">
              <a:avLst/>
            </a:prstGeom>
            <a:gradFill>
              <a:gsLst>
                <a:gs pos="0">
                  <a:srgbClr val="FFFFFF">
                    <a:alpha val="30737"/>
                  </a:srgbClr>
                </a:gs>
                <a:gs pos="14286">
                  <a:srgbClr val="FFFFFF">
                    <a:alpha val="28648"/>
                  </a:srgbClr>
                </a:gs>
                <a:gs pos="28571">
                  <a:srgbClr val="FFFFFF">
                    <a:alpha val="23056"/>
                  </a:srgbClr>
                </a:gs>
                <a:gs pos="42857">
                  <a:srgbClr val="FFFFFF">
                    <a:alpha val="15794"/>
                  </a:srgbClr>
                </a:gs>
                <a:gs pos="57143">
                  <a:srgbClr val="FFFFFF">
                    <a:alpha val="9086"/>
                  </a:srgbClr>
                </a:gs>
                <a:gs pos="71429">
                  <a:srgbClr val="FFFFFF">
                    <a:alpha val="4361"/>
                  </a:srgbClr>
                </a:gs>
                <a:gs pos="85714">
                  <a:srgbClr val="FFFFFF">
                    <a:alpha val="1748"/>
                  </a:srgbClr>
                </a:gs>
                <a:gs pos="100000">
                  <a:srgbClr val="FFFFFF">
                    <a:alpha val="5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1" name="Splat 131"/>
            <p:cNvSpPr>
              <a:spLocks noGrp="1"/>
            </p:cNvSpPr>
            <p:nvPr/>
          </p:nvSpPr>
          <p:spPr>
            <a:xfrm rot="4705113">
              <a:off x="3353935" y="203101"/>
              <a:ext cx="68461" cy="18859"/>
            </a:xfrm>
            <a:prstGeom prst="ellipse">
              <a:avLst/>
            </a:prstGeom>
            <a:gradFill>
              <a:gsLst>
                <a:gs pos="0">
                  <a:srgbClr val="6D6D6D">
                    <a:alpha val="15562"/>
                  </a:srgbClr>
                </a:gs>
                <a:gs pos="14286">
                  <a:srgbClr val="6D6D6D">
                    <a:alpha val="14399"/>
                  </a:srgbClr>
                </a:gs>
                <a:gs pos="28571">
                  <a:srgbClr val="6D6D6D">
                    <a:alpha val="11371"/>
                  </a:srgbClr>
                </a:gs>
                <a:gs pos="42857">
                  <a:srgbClr val="6D6D6D">
                    <a:alpha val="7612"/>
                  </a:srgbClr>
                </a:gs>
                <a:gs pos="57143">
                  <a:srgbClr val="6D6D6D">
                    <a:alpha val="4292"/>
                  </a:srgbClr>
                </a:gs>
                <a:gs pos="71429">
                  <a:srgbClr val="6D6D6D">
                    <a:alpha val="2033"/>
                  </a:srgbClr>
                </a:gs>
                <a:gs pos="85714">
                  <a:srgbClr val="6D6D6D">
                    <a:alpha val="809"/>
                  </a:srgbClr>
                </a:gs>
                <a:gs pos="100000">
                  <a:srgbClr val="6D6D6D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2" name="Splat 132"/>
            <p:cNvSpPr>
              <a:spLocks noGrp="1"/>
            </p:cNvSpPr>
            <p:nvPr/>
          </p:nvSpPr>
          <p:spPr>
            <a:xfrm rot="6070064">
              <a:off x="256323" y="204852"/>
              <a:ext cx="127391" cy="723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3" name="Splat 133"/>
            <p:cNvSpPr>
              <a:spLocks noGrp="1"/>
            </p:cNvSpPr>
            <p:nvPr/>
          </p:nvSpPr>
          <p:spPr>
            <a:xfrm rot="7468641">
              <a:off x="886335" y="720647"/>
              <a:ext cx="166301" cy="39373"/>
            </a:xfrm>
            <a:prstGeom prst="ellipse">
              <a:avLst/>
            </a:prstGeom>
            <a:gradFill>
              <a:gsLst>
                <a:gs pos="0">
                  <a:srgbClr val="FFFFFF">
                    <a:alpha val="17954"/>
                  </a:srgbClr>
                </a:gs>
                <a:gs pos="14286">
                  <a:srgbClr val="FFFFFF">
                    <a:alpha val="16631"/>
                  </a:srgbClr>
                </a:gs>
                <a:gs pos="28571">
                  <a:srgbClr val="FFFFFF">
                    <a:alpha val="13171"/>
                  </a:srgbClr>
                </a:gs>
                <a:gs pos="42857">
                  <a:srgbClr val="FFFFFF">
                    <a:alpha val="8847"/>
                  </a:srgbClr>
                </a:gs>
                <a:gs pos="57143">
                  <a:srgbClr val="FFFFFF">
                    <a:alpha val="5003"/>
                  </a:srgbClr>
                </a:gs>
                <a:gs pos="71429">
                  <a:srgbClr val="FFFFFF">
                    <a:alpha val="2374"/>
                  </a:srgbClr>
                </a:gs>
                <a:gs pos="85714">
                  <a:srgbClr val="FFFFFF">
                    <a:alpha val="946"/>
                  </a:srgbClr>
                </a:gs>
                <a:gs pos="100000">
                  <a:srgbClr val="FFFFFF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4" name="Splat 134"/>
            <p:cNvSpPr>
              <a:spLocks noGrp="1"/>
            </p:cNvSpPr>
            <p:nvPr/>
          </p:nvSpPr>
          <p:spPr>
            <a:xfrm rot="4503262">
              <a:off x="2143986" y="926745"/>
              <a:ext cx="68461" cy="18871"/>
            </a:xfrm>
            <a:prstGeom prst="ellipse">
              <a:avLst/>
            </a:prstGeom>
            <a:gradFill>
              <a:gsLst>
                <a:gs pos="0">
                  <a:srgbClr val="ACACAC">
                    <a:alpha val="15552"/>
                  </a:srgbClr>
                </a:gs>
                <a:gs pos="14286">
                  <a:srgbClr val="ACACAC">
                    <a:alpha val="14390"/>
                  </a:srgbClr>
                </a:gs>
                <a:gs pos="28571">
                  <a:srgbClr val="ACACAC">
                    <a:alpha val="11364"/>
                  </a:srgbClr>
                </a:gs>
                <a:gs pos="42857">
                  <a:srgbClr val="ACACAC">
                    <a:alpha val="7608"/>
                  </a:srgbClr>
                </a:gs>
                <a:gs pos="57143">
                  <a:srgbClr val="ACACAC">
                    <a:alpha val="4290"/>
                  </a:srgbClr>
                </a:gs>
                <a:gs pos="71429">
                  <a:srgbClr val="ACACAC">
                    <a:alpha val="2031"/>
                  </a:srgbClr>
                </a:gs>
                <a:gs pos="85714">
                  <a:srgbClr val="ACACAC">
                    <a:alpha val="808"/>
                  </a:srgbClr>
                </a:gs>
                <a:gs pos="100000">
                  <a:srgbClr val="ACACAC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5" name="Splat 135"/>
            <p:cNvSpPr>
              <a:spLocks noGrp="1"/>
            </p:cNvSpPr>
            <p:nvPr/>
          </p:nvSpPr>
          <p:spPr>
            <a:xfrm rot="4427869">
              <a:off x="1603614" y="2289144"/>
              <a:ext cx="68461" cy="18867"/>
            </a:xfrm>
            <a:prstGeom prst="ellipse">
              <a:avLst/>
            </a:prstGeom>
            <a:gradFill>
              <a:gsLst>
                <a:gs pos="0">
                  <a:srgbClr val="585858">
                    <a:alpha val="15556"/>
                  </a:srgbClr>
                </a:gs>
                <a:gs pos="14286">
                  <a:srgbClr val="585858">
                    <a:alpha val="14393"/>
                  </a:srgbClr>
                </a:gs>
                <a:gs pos="28571">
                  <a:srgbClr val="585858">
                    <a:alpha val="11366"/>
                  </a:srgbClr>
                </a:gs>
                <a:gs pos="42857">
                  <a:srgbClr val="585858">
                    <a:alpha val="7609"/>
                  </a:srgbClr>
                </a:gs>
                <a:gs pos="57143">
                  <a:srgbClr val="585858">
                    <a:alpha val="4291"/>
                  </a:srgbClr>
                </a:gs>
                <a:gs pos="71429">
                  <a:srgbClr val="585858">
                    <a:alpha val="2032"/>
                  </a:srgbClr>
                </a:gs>
                <a:gs pos="85714">
                  <a:srgbClr val="585858">
                    <a:alpha val="808"/>
                  </a:srgbClr>
                </a:gs>
                <a:gs pos="100000">
                  <a:srgbClr val="585858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6" name="Splat 136"/>
            <p:cNvSpPr>
              <a:spLocks noGrp="1"/>
            </p:cNvSpPr>
            <p:nvPr/>
          </p:nvSpPr>
          <p:spPr>
            <a:xfrm rot="5311002">
              <a:off x="1479910" y="2340751"/>
              <a:ext cx="68461" cy="18880"/>
            </a:xfrm>
            <a:prstGeom prst="ellipse">
              <a:avLst/>
            </a:prstGeom>
            <a:gradFill>
              <a:gsLst>
                <a:gs pos="0">
                  <a:srgbClr val="696969">
                    <a:alpha val="15546"/>
                  </a:srgbClr>
                </a:gs>
                <a:gs pos="14286">
                  <a:srgbClr val="696969">
                    <a:alpha val="14384"/>
                  </a:srgbClr>
                </a:gs>
                <a:gs pos="28571">
                  <a:srgbClr val="696969">
                    <a:alpha val="11359"/>
                  </a:srgbClr>
                </a:gs>
                <a:gs pos="42857">
                  <a:srgbClr val="696969">
                    <a:alpha val="7604"/>
                  </a:srgbClr>
                </a:gs>
                <a:gs pos="57143">
                  <a:srgbClr val="696969">
                    <a:alpha val="4288"/>
                  </a:srgbClr>
                </a:gs>
                <a:gs pos="71429">
                  <a:srgbClr val="696969">
                    <a:alpha val="2030"/>
                  </a:srgbClr>
                </a:gs>
                <a:gs pos="85714">
                  <a:srgbClr val="696969">
                    <a:alpha val="808"/>
                  </a:srgbClr>
                </a:gs>
                <a:gs pos="100000">
                  <a:srgbClr val="696969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7" name="Splat 137"/>
            <p:cNvSpPr>
              <a:spLocks noGrp="1"/>
            </p:cNvSpPr>
            <p:nvPr/>
          </p:nvSpPr>
          <p:spPr>
            <a:xfrm rot="4642917">
              <a:off x="1116350" y="2344012"/>
              <a:ext cx="68461" cy="18879"/>
            </a:xfrm>
            <a:prstGeom prst="ellipse">
              <a:avLst/>
            </a:prstGeom>
            <a:gradFill>
              <a:gsLst>
                <a:gs pos="0">
                  <a:srgbClr val="707070">
                    <a:alpha val="15547"/>
                  </a:srgbClr>
                </a:gs>
                <a:gs pos="14286">
                  <a:srgbClr val="707070">
                    <a:alpha val="14384"/>
                  </a:srgbClr>
                </a:gs>
                <a:gs pos="28571">
                  <a:srgbClr val="707070">
                    <a:alpha val="11360"/>
                  </a:srgbClr>
                </a:gs>
                <a:gs pos="42857">
                  <a:srgbClr val="707070">
                    <a:alpha val="7605"/>
                  </a:srgbClr>
                </a:gs>
                <a:gs pos="57143">
                  <a:srgbClr val="707070">
                    <a:alpha val="4288"/>
                  </a:srgbClr>
                </a:gs>
                <a:gs pos="71429">
                  <a:srgbClr val="707070">
                    <a:alpha val="2031"/>
                  </a:srgbClr>
                </a:gs>
                <a:gs pos="85714">
                  <a:srgbClr val="707070">
                    <a:alpha val="808"/>
                  </a:srgbClr>
                </a:gs>
                <a:gs pos="100000">
                  <a:srgbClr val="70707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8" name="Splat 138"/>
            <p:cNvSpPr>
              <a:spLocks noGrp="1"/>
            </p:cNvSpPr>
            <p:nvPr/>
          </p:nvSpPr>
          <p:spPr>
            <a:xfrm rot="4729046">
              <a:off x="2178783" y="3207605"/>
              <a:ext cx="68461" cy="18887"/>
            </a:xfrm>
            <a:prstGeom prst="ellipse">
              <a:avLst/>
            </a:prstGeom>
            <a:gradFill>
              <a:gsLst>
                <a:gs pos="0">
                  <a:srgbClr val="6D6D6D">
                    <a:alpha val="15540"/>
                  </a:srgbClr>
                </a:gs>
                <a:gs pos="14286">
                  <a:srgbClr val="6D6D6D">
                    <a:alpha val="14379"/>
                  </a:srgbClr>
                </a:gs>
                <a:gs pos="28571">
                  <a:srgbClr val="6D6D6D">
                    <a:alpha val="11355"/>
                  </a:srgbClr>
                </a:gs>
                <a:gs pos="42857">
                  <a:srgbClr val="6D6D6D">
                    <a:alpha val="7602"/>
                  </a:srgbClr>
                </a:gs>
                <a:gs pos="57143">
                  <a:srgbClr val="6D6D6D">
                    <a:alpha val="4286"/>
                  </a:srgbClr>
                </a:gs>
                <a:gs pos="71429">
                  <a:srgbClr val="6D6D6D">
                    <a:alpha val="2030"/>
                  </a:srgbClr>
                </a:gs>
                <a:gs pos="85714">
                  <a:srgbClr val="6D6D6D">
                    <a:alpha val="808"/>
                  </a:srgbClr>
                </a:gs>
                <a:gs pos="100000">
                  <a:srgbClr val="6D6D6D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39" name="Splat 139"/>
            <p:cNvSpPr>
              <a:spLocks noGrp="1"/>
            </p:cNvSpPr>
            <p:nvPr/>
          </p:nvSpPr>
          <p:spPr>
            <a:xfrm rot="3454079">
              <a:off x="2981993" y="762099"/>
              <a:ext cx="68461" cy="18898"/>
            </a:xfrm>
            <a:prstGeom prst="ellipse">
              <a:avLst/>
            </a:prstGeom>
            <a:gradFill>
              <a:gsLst>
                <a:gs pos="0">
                  <a:srgbClr val="777777">
                    <a:alpha val="15532"/>
                  </a:srgbClr>
                </a:gs>
                <a:gs pos="14286">
                  <a:srgbClr val="777777">
                    <a:alpha val="14371"/>
                  </a:srgbClr>
                </a:gs>
                <a:gs pos="28571">
                  <a:srgbClr val="777777">
                    <a:alpha val="11349"/>
                  </a:srgbClr>
                </a:gs>
                <a:gs pos="42857">
                  <a:srgbClr val="777777">
                    <a:alpha val="7597"/>
                  </a:srgbClr>
                </a:gs>
                <a:gs pos="57143">
                  <a:srgbClr val="777777">
                    <a:alpha val="4284"/>
                  </a:srgbClr>
                </a:gs>
                <a:gs pos="71429">
                  <a:srgbClr val="777777">
                    <a:alpha val="2029"/>
                  </a:srgbClr>
                </a:gs>
                <a:gs pos="85714">
                  <a:srgbClr val="777777">
                    <a:alpha val="807"/>
                  </a:srgbClr>
                </a:gs>
                <a:gs pos="100000">
                  <a:srgbClr val="777777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0" name="Splat 140"/>
            <p:cNvSpPr>
              <a:spLocks noGrp="1"/>
            </p:cNvSpPr>
            <p:nvPr/>
          </p:nvSpPr>
          <p:spPr>
            <a:xfrm rot="4603935">
              <a:off x="1839365" y="3067901"/>
              <a:ext cx="68461" cy="18914"/>
            </a:xfrm>
            <a:prstGeom prst="ellipse">
              <a:avLst/>
            </a:prstGeom>
            <a:gradFill>
              <a:gsLst>
                <a:gs pos="0">
                  <a:srgbClr val="323232">
                    <a:alpha val="15520"/>
                  </a:srgbClr>
                </a:gs>
                <a:gs pos="14286">
                  <a:srgbClr val="323232">
                    <a:alpha val="14360"/>
                  </a:srgbClr>
                </a:gs>
                <a:gs pos="28571">
                  <a:srgbClr val="323232">
                    <a:alpha val="11340"/>
                  </a:srgbClr>
                </a:gs>
                <a:gs pos="42857">
                  <a:srgbClr val="323232">
                    <a:alpha val="7591"/>
                  </a:srgbClr>
                </a:gs>
                <a:gs pos="57143">
                  <a:srgbClr val="323232">
                    <a:alpha val="4280"/>
                  </a:srgbClr>
                </a:gs>
                <a:gs pos="71429">
                  <a:srgbClr val="323232">
                    <a:alpha val="2027"/>
                  </a:srgbClr>
                </a:gs>
                <a:gs pos="85714">
                  <a:srgbClr val="323232">
                    <a:alpha val="806"/>
                  </a:srgbClr>
                </a:gs>
                <a:gs pos="100000">
                  <a:srgbClr val="323232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1" name="Splat 141"/>
            <p:cNvSpPr>
              <a:spLocks noGrp="1"/>
            </p:cNvSpPr>
            <p:nvPr/>
          </p:nvSpPr>
          <p:spPr>
            <a:xfrm rot="3565401">
              <a:off x="1930158" y="3007522"/>
              <a:ext cx="68461" cy="18915"/>
            </a:xfrm>
            <a:prstGeom prst="ellipse">
              <a:avLst/>
            </a:prstGeom>
            <a:gradFill>
              <a:gsLst>
                <a:gs pos="0">
                  <a:srgbClr val="4A4A4A">
                    <a:alpha val="15519"/>
                  </a:srgbClr>
                </a:gs>
                <a:gs pos="14286">
                  <a:srgbClr val="4A4A4A">
                    <a:alpha val="14359"/>
                  </a:srgbClr>
                </a:gs>
                <a:gs pos="28571">
                  <a:srgbClr val="4A4A4A">
                    <a:alpha val="11339"/>
                  </a:srgbClr>
                </a:gs>
                <a:gs pos="42857">
                  <a:srgbClr val="4A4A4A">
                    <a:alpha val="7591"/>
                  </a:srgbClr>
                </a:gs>
                <a:gs pos="57143">
                  <a:srgbClr val="4A4A4A">
                    <a:alpha val="4280"/>
                  </a:srgbClr>
                </a:gs>
                <a:gs pos="71429">
                  <a:srgbClr val="4A4A4A">
                    <a:alpha val="2027"/>
                  </a:srgbClr>
                </a:gs>
                <a:gs pos="85714">
                  <a:srgbClr val="4A4A4A">
                    <a:alpha val="806"/>
                  </a:srgbClr>
                </a:gs>
                <a:gs pos="100000">
                  <a:srgbClr val="4A4A4A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2" name="Splat 142"/>
            <p:cNvSpPr>
              <a:spLocks noGrp="1"/>
            </p:cNvSpPr>
            <p:nvPr/>
          </p:nvSpPr>
          <p:spPr>
            <a:xfrm rot="-10055211">
              <a:off x="1458265" y="2964625"/>
              <a:ext cx="472864" cy="2210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" name="Splat 143"/>
            <p:cNvSpPr>
              <a:spLocks noGrp="1"/>
            </p:cNvSpPr>
            <p:nvPr/>
          </p:nvSpPr>
          <p:spPr>
            <a:xfrm rot="3836894">
              <a:off x="1930925" y="3432114"/>
              <a:ext cx="73739" cy="4886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4" name="Splat 144"/>
            <p:cNvSpPr>
              <a:spLocks noGrp="1"/>
            </p:cNvSpPr>
            <p:nvPr/>
          </p:nvSpPr>
          <p:spPr>
            <a:xfrm rot="4737750">
              <a:off x="2059739" y="3124360"/>
              <a:ext cx="68461" cy="18919"/>
            </a:xfrm>
            <a:prstGeom prst="ellipse">
              <a:avLst/>
            </a:prstGeom>
            <a:gradFill>
              <a:gsLst>
                <a:gs pos="0">
                  <a:srgbClr val="676767">
                    <a:alpha val="15517"/>
                  </a:srgbClr>
                </a:gs>
                <a:gs pos="14286">
                  <a:srgbClr val="676767">
                    <a:alpha val="14357"/>
                  </a:srgbClr>
                </a:gs>
                <a:gs pos="28571">
                  <a:srgbClr val="676767">
                    <a:alpha val="11337"/>
                  </a:srgbClr>
                </a:gs>
                <a:gs pos="42857">
                  <a:srgbClr val="676767">
                    <a:alpha val="7589"/>
                  </a:srgbClr>
                </a:gs>
                <a:gs pos="57143">
                  <a:srgbClr val="676767">
                    <a:alpha val="4279"/>
                  </a:srgbClr>
                </a:gs>
                <a:gs pos="71429">
                  <a:srgbClr val="676767">
                    <a:alpha val="2026"/>
                  </a:srgbClr>
                </a:gs>
                <a:gs pos="85714">
                  <a:srgbClr val="676767">
                    <a:alpha val="806"/>
                  </a:srgbClr>
                </a:gs>
                <a:gs pos="100000">
                  <a:srgbClr val="676767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5" name="Splat 145"/>
            <p:cNvSpPr>
              <a:spLocks noGrp="1"/>
            </p:cNvSpPr>
            <p:nvPr/>
          </p:nvSpPr>
          <p:spPr>
            <a:xfrm rot="7169949">
              <a:off x="16394" y="2751408"/>
              <a:ext cx="174392" cy="810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6" name="Splat 146"/>
            <p:cNvSpPr>
              <a:spLocks noGrp="1"/>
            </p:cNvSpPr>
            <p:nvPr/>
          </p:nvSpPr>
          <p:spPr>
            <a:xfrm rot="4044623">
              <a:off x="784747" y="1421937"/>
              <a:ext cx="80159" cy="5361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7" name="Splat 147"/>
            <p:cNvSpPr>
              <a:spLocks noGrp="1"/>
            </p:cNvSpPr>
            <p:nvPr/>
          </p:nvSpPr>
          <p:spPr>
            <a:xfrm rot="5195527">
              <a:off x="1269897" y="1349480"/>
              <a:ext cx="68461" cy="18934"/>
            </a:xfrm>
            <a:prstGeom prst="ellipse">
              <a:avLst/>
            </a:prstGeom>
            <a:gradFill>
              <a:gsLst>
                <a:gs pos="0">
                  <a:srgbClr val="6B6B6B">
                    <a:alpha val="15505"/>
                  </a:srgbClr>
                </a:gs>
                <a:gs pos="14286">
                  <a:srgbClr val="6B6B6B">
                    <a:alpha val="14346"/>
                  </a:srgbClr>
                </a:gs>
                <a:gs pos="28571">
                  <a:srgbClr val="6B6B6B">
                    <a:alpha val="11329"/>
                  </a:srgbClr>
                </a:gs>
                <a:gs pos="42857">
                  <a:srgbClr val="6B6B6B">
                    <a:alpha val="7584"/>
                  </a:srgbClr>
                </a:gs>
                <a:gs pos="57143">
                  <a:srgbClr val="6B6B6B">
                    <a:alpha val="4276"/>
                  </a:srgbClr>
                </a:gs>
                <a:gs pos="71429">
                  <a:srgbClr val="6B6B6B">
                    <a:alpha val="2025"/>
                  </a:srgbClr>
                </a:gs>
                <a:gs pos="85714">
                  <a:srgbClr val="6B6B6B">
                    <a:alpha val="806"/>
                  </a:srgbClr>
                </a:gs>
                <a:gs pos="100000">
                  <a:srgbClr val="6B6B6B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8" name="Splat 148"/>
            <p:cNvSpPr>
              <a:spLocks noGrp="1"/>
            </p:cNvSpPr>
            <p:nvPr/>
          </p:nvSpPr>
          <p:spPr>
            <a:xfrm rot="4791565">
              <a:off x="1696505" y="1963910"/>
              <a:ext cx="68461" cy="18926"/>
            </a:xfrm>
            <a:prstGeom prst="ellipse">
              <a:avLst/>
            </a:prstGeom>
            <a:gradFill>
              <a:gsLst>
                <a:gs pos="0">
                  <a:srgbClr val="636363">
                    <a:alpha val="15511"/>
                  </a:srgbClr>
                </a:gs>
                <a:gs pos="14286">
                  <a:srgbClr val="636363">
                    <a:alpha val="14351"/>
                  </a:srgbClr>
                </a:gs>
                <a:gs pos="28571">
                  <a:srgbClr val="636363">
                    <a:alpha val="11333"/>
                  </a:srgbClr>
                </a:gs>
                <a:gs pos="42857">
                  <a:srgbClr val="636363">
                    <a:alpha val="7587"/>
                  </a:srgbClr>
                </a:gs>
                <a:gs pos="57143">
                  <a:srgbClr val="636363">
                    <a:alpha val="4278"/>
                  </a:srgbClr>
                </a:gs>
                <a:gs pos="71429">
                  <a:srgbClr val="636363">
                    <a:alpha val="2026"/>
                  </a:srgbClr>
                </a:gs>
                <a:gs pos="85714">
                  <a:srgbClr val="636363">
                    <a:alpha val="806"/>
                  </a:srgbClr>
                </a:gs>
                <a:gs pos="100000">
                  <a:srgbClr val="636363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9" name="Splat 149"/>
            <p:cNvSpPr>
              <a:spLocks noGrp="1"/>
            </p:cNvSpPr>
            <p:nvPr/>
          </p:nvSpPr>
          <p:spPr>
            <a:xfrm rot="4650808">
              <a:off x="813258" y="727078"/>
              <a:ext cx="68461" cy="18919"/>
            </a:xfrm>
            <a:prstGeom prst="ellipse">
              <a:avLst/>
            </a:prstGeom>
            <a:gradFill>
              <a:gsLst>
                <a:gs pos="0">
                  <a:srgbClr val="6C6C6C">
                    <a:alpha val="15517"/>
                  </a:srgbClr>
                </a:gs>
                <a:gs pos="14286">
                  <a:srgbClr val="6C6C6C">
                    <a:alpha val="14357"/>
                  </a:srgbClr>
                </a:gs>
                <a:gs pos="28571">
                  <a:srgbClr val="6C6C6C">
                    <a:alpha val="11337"/>
                  </a:srgbClr>
                </a:gs>
                <a:gs pos="42857">
                  <a:srgbClr val="6C6C6C">
                    <a:alpha val="7589"/>
                  </a:srgbClr>
                </a:gs>
                <a:gs pos="57143">
                  <a:srgbClr val="6C6C6C">
                    <a:alpha val="4279"/>
                  </a:srgbClr>
                </a:gs>
                <a:gs pos="71429">
                  <a:srgbClr val="6C6C6C">
                    <a:alpha val="2026"/>
                  </a:srgbClr>
                </a:gs>
                <a:gs pos="85714">
                  <a:srgbClr val="6C6C6C">
                    <a:alpha val="806"/>
                  </a:srgbClr>
                </a:gs>
                <a:gs pos="100000">
                  <a:srgbClr val="6C6C6C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0" name="Splat 150"/>
            <p:cNvSpPr>
              <a:spLocks noGrp="1"/>
            </p:cNvSpPr>
            <p:nvPr/>
          </p:nvSpPr>
          <p:spPr>
            <a:xfrm rot="5223999">
              <a:off x="350088" y="2068689"/>
              <a:ext cx="68461" cy="18967"/>
            </a:xfrm>
            <a:prstGeom prst="ellipse">
              <a:avLst/>
            </a:prstGeom>
            <a:gradFill>
              <a:gsLst>
                <a:gs pos="0">
                  <a:srgbClr val="6D6D6D">
                    <a:alpha val="15481"/>
                  </a:srgbClr>
                </a:gs>
                <a:gs pos="14286">
                  <a:srgbClr val="6D6D6D">
                    <a:alpha val="14323"/>
                  </a:srgbClr>
                </a:gs>
                <a:gs pos="28571">
                  <a:srgbClr val="6D6D6D">
                    <a:alpha val="11310"/>
                  </a:srgbClr>
                </a:gs>
                <a:gs pos="42857">
                  <a:srgbClr val="6D6D6D">
                    <a:alpha val="7571"/>
                  </a:srgbClr>
                </a:gs>
                <a:gs pos="57143">
                  <a:srgbClr val="6D6D6D">
                    <a:alpha val="4269"/>
                  </a:srgbClr>
                </a:gs>
                <a:gs pos="71429">
                  <a:srgbClr val="6D6D6D">
                    <a:alpha val="2021"/>
                  </a:srgbClr>
                </a:gs>
                <a:gs pos="85714">
                  <a:srgbClr val="6D6D6D">
                    <a:alpha val="804"/>
                  </a:srgbClr>
                </a:gs>
                <a:gs pos="100000">
                  <a:srgbClr val="6D6D6D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1" name="Splat 151"/>
            <p:cNvSpPr>
              <a:spLocks noGrp="1"/>
            </p:cNvSpPr>
            <p:nvPr/>
          </p:nvSpPr>
          <p:spPr>
            <a:xfrm rot="-9700703">
              <a:off x="2173092" y="899322"/>
              <a:ext cx="117443" cy="62595"/>
            </a:xfrm>
            <a:prstGeom prst="ellipse">
              <a:avLst/>
            </a:prstGeom>
            <a:gradFill>
              <a:gsLst>
                <a:gs pos="0">
                  <a:srgbClr val="E5E4E5">
                    <a:alpha val="28436"/>
                  </a:srgbClr>
                </a:gs>
                <a:gs pos="14286">
                  <a:srgbClr val="E5E4E5">
                    <a:alpha val="26472"/>
                  </a:srgbClr>
                </a:gs>
                <a:gs pos="28571">
                  <a:srgbClr val="E5E4E5">
                    <a:alpha val="21240"/>
                  </a:srgbClr>
                </a:gs>
                <a:gs pos="42857">
                  <a:srgbClr val="E5E4E5">
                    <a:alpha val="14496"/>
                  </a:srgbClr>
                </a:gs>
                <a:gs pos="57143">
                  <a:srgbClr val="E5E4E5">
                    <a:alpha val="8312"/>
                  </a:srgbClr>
                </a:gs>
                <a:gs pos="71429">
                  <a:srgbClr val="E5E4E5">
                    <a:alpha val="3981"/>
                  </a:srgbClr>
                </a:gs>
                <a:gs pos="85714">
                  <a:srgbClr val="E5E4E5">
                    <a:alpha val="1593"/>
                  </a:srgbClr>
                </a:gs>
                <a:gs pos="100000">
                  <a:srgbClr val="E5E4E5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2" name="Splat 152"/>
            <p:cNvSpPr>
              <a:spLocks noGrp="1"/>
            </p:cNvSpPr>
            <p:nvPr/>
          </p:nvSpPr>
          <p:spPr>
            <a:xfrm rot="-8463134">
              <a:off x="3402151" y="2617952"/>
              <a:ext cx="68461" cy="18952"/>
            </a:xfrm>
            <a:prstGeom prst="ellipse">
              <a:avLst/>
            </a:prstGeom>
            <a:gradFill>
              <a:gsLst>
                <a:gs pos="0">
                  <a:srgbClr val="7E7E7E">
                    <a:alpha val="15492"/>
                  </a:srgbClr>
                </a:gs>
                <a:gs pos="14286">
                  <a:srgbClr val="7E7E7E">
                    <a:alpha val="14333"/>
                  </a:srgbClr>
                </a:gs>
                <a:gs pos="28571">
                  <a:srgbClr val="7E7E7E">
                    <a:alpha val="11319"/>
                  </a:srgbClr>
                </a:gs>
                <a:gs pos="42857">
                  <a:srgbClr val="7E7E7E">
                    <a:alpha val="7577"/>
                  </a:srgbClr>
                </a:gs>
                <a:gs pos="57143">
                  <a:srgbClr val="7E7E7E">
                    <a:alpha val="4272"/>
                  </a:srgbClr>
                </a:gs>
                <a:gs pos="71429">
                  <a:srgbClr val="7E7E7E">
                    <a:alpha val="2023"/>
                  </a:srgbClr>
                </a:gs>
                <a:gs pos="85714">
                  <a:srgbClr val="7E7E7E">
                    <a:alpha val="805"/>
                  </a:srgbClr>
                </a:gs>
                <a:gs pos="100000">
                  <a:srgbClr val="7E7E7E">
                    <a:alpha val="2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3" name="Splat 153"/>
            <p:cNvSpPr>
              <a:spLocks noGrp="1"/>
            </p:cNvSpPr>
            <p:nvPr/>
          </p:nvSpPr>
          <p:spPr>
            <a:xfrm rot="4189497">
              <a:off x="982111" y="560522"/>
              <a:ext cx="117791" cy="37996"/>
            </a:xfrm>
            <a:prstGeom prst="ellipse">
              <a:avLst/>
            </a:prstGeom>
            <a:gradFill>
              <a:gsLst>
                <a:gs pos="0">
                  <a:srgbClr val="000000">
                    <a:alpha val="29953"/>
                  </a:srgbClr>
                </a:gs>
                <a:gs pos="14286">
                  <a:srgbClr val="000000">
                    <a:alpha val="27907"/>
                  </a:srgbClr>
                </a:gs>
                <a:gs pos="28571">
                  <a:srgbClr val="000000">
                    <a:alpha val="22436"/>
                  </a:srgbClr>
                </a:gs>
                <a:gs pos="42857">
                  <a:srgbClr val="000000">
                    <a:alpha val="15350"/>
                  </a:srgbClr>
                </a:gs>
                <a:gs pos="57143">
                  <a:srgbClr val="000000">
                    <a:alpha val="8820"/>
                  </a:srgbClr>
                </a:gs>
                <a:gs pos="71429">
                  <a:srgbClr val="000000">
                    <a:alpha val="4230"/>
                  </a:srgbClr>
                </a:gs>
                <a:gs pos="85714">
                  <a:srgbClr val="000000">
                    <a:alpha val="1695"/>
                  </a:srgbClr>
                </a:gs>
                <a:gs pos="100000">
                  <a:srgbClr val="000000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4" name="Splat 154"/>
            <p:cNvSpPr>
              <a:spLocks noGrp="1"/>
            </p:cNvSpPr>
            <p:nvPr/>
          </p:nvSpPr>
          <p:spPr>
            <a:xfrm rot="4083050">
              <a:off x="1361234" y="3078730"/>
              <a:ext cx="111913" cy="774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5" name="Splat 155"/>
            <p:cNvSpPr>
              <a:spLocks noGrp="1"/>
            </p:cNvSpPr>
            <p:nvPr/>
          </p:nvSpPr>
          <p:spPr>
            <a:xfrm rot="-9771712">
              <a:off x="2138174" y="932481"/>
              <a:ext cx="171212" cy="5652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6" name="Splat 156"/>
            <p:cNvSpPr>
              <a:spLocks noGrp="1"/>
            </p:cNvSpPr>
            <p:nvPr/>
          </p:nvSpPr>
          <p:spPr>
            <a:xfrm rot="8661033">
              <a:off x="711485" y="495399"/>
              <a:ext cx="68461" cy="18976"/>
            </a:xfrm>
            <a:prstGeom prst="ellipse">
              <a:avLst/>
            </a:prstGeom>
            <a:gradFill>
              <a:gsLst>
                <a:gs pos="0">
                  <a:srgbClr val="606160">
                    <a:alpha val="15474"/>
                  </a:srgbClr>
                </a:gs>
                <a:gs pos="14286">
                  <a:srgbClr val="606160">
                    <a:alpha val="14317"/>
                  </a:srgbClr>
                </a:gs>
                <a:gs pos="28571">
                  <a:srgbClr val="606160">
                    <a:alpha val="11305"/>
                  </a:srgbClr>
                </a:gs>
                <a:gs pos="42857">
                  <a:srgbClr val="606160">
                    <a:alpha val="7568"/>
                  </a:srgbClr>
                </a:gs>
                <a:gs pos="57143">
                  <a:srgbClr val="606160">
                    <a:alpha val="4267"/>
                  </a:srgbClr>
                </a:gs>
                <a:gs pos="71429">
                  <a:srgbClr val="606160">
                    <a:alpha val="2020"/>
                  </a:srgbClr>
                </a:gs>
                <a:gs pos="85714">
                  <a:srgbClr val="606160">
                    <a:alpha val="804"/>
                  </a:srgbClr>
                </a:gs>
                <a:gs pos="100000">
                  <a:srgbClr val="606160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7" name="Splat 157"/>
            <p:cNvSpPr>
              <a:spLocks noGrp="1"/>
            </p:cNvSpPr>
            <p:nvPr/>
          </p:nvSpPr>
          <p:spPr>
            <a:xfrm rot="5198505">
              <a:off x="3130399" y="3030700"/>
              <a:ext cx="68461" cy="18997"/>
            </a:xfrm>
            <a:prstGeom prst="ellipse">
              <a:avLst/>
            </a:prstGeom>
            <a:gradFill>
              <a:gsLst>
                <a:gs pos="0">
                  <a:srgbClr val="6D6D6D">
                    <a:alpha val="15458"/>
                  </a:srgbClr>
                </a:gs>
                <a:gs pos="14286">
                  <a:srgbClr val="6D6D6D">
                    <a:alpha val="14302"/>
                  </a:srgbClr>
                </a:gs>
                <a:gs pos="28571">
                  <a:srgbClr val="6D6D6D">
                    <a:alpha val="11294"/>
                  </a:srgbClr>
                </a:gs>
                <a:gs pos="42857">
                  <a:srgbClr val="6D6D6D">
                    <a:alpha val="7560"/>
                  </a:srgbClr>
                </a:gs>
                <a:gs pos="57143">
                  <a:srgbClr val="6D6D6D">
                    <a:alpha val="4262"/>
                  </a:srgbClr>
                </a:gs>
                <a:gs pos="71429">
                  <a:srgbClr val="6D6D6D">
                    <a:alpha val="2018"/>
                  </a:srgbClr>
                </a:gs>
                <a:gs pos="85714">
                  <a:srgbClr val="6D6D6D">
                    <a:alpha val="803"/>
                  </a:srgbClr>
                </a:gs>
                <a:gs pos="100000">
                  <a:srgbClr val="6D6D6D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8" name="Splat 158"/>
            <p:cNvSpPr>
              <a:spLocks noGrp="1"/>
            </p:cNvSpPr>
            <p:nvPr/>
          </p:nvSpPr>
          <p:spPr>
            <a:xfrm rot="5853383">
              <a:off x="1711794" y="3190006"/>
              <a:ext cx="68461" cy="19014"/>
            </a:xfrm>
            <a:prstGeom prst="ellipse">
              <a:avLst/>
            </a:prstGeom>
            <a:gradFill>
              <a:gsLst>
                <a:gs pos="0">
                  <a:srgbClr val="545454">
                    <a:alpha val="15446"/>
                  </a:srgbClr>
                </a:gs>
                <a:gs pos="14286">
                  <a:srgbClr val="545454">
                    <a:alpha val="14290"/>
                  </a:srgbClr>
                </a:gs>
                <a:gs pos="28571">
                  <a:srgbClr val="545454">
                    <a:alpha val="11284"/>
                  </a:srgbClr>
                </a:gs>
                <a:gs pos="42857">
                  <a:srgbClr val="545454">
                    <a:alpha val="7553"/>
                  </a:srgbClr>
                </a:gs>
                <a:gs pos="57143">
                  <a:srgbClr val="545454">
                    <a:alpha val="4258"/>
                  </a:srgbClr>
                </a:gs>
                <a:gs pos="71429">
                  <a:srgbClr val="545454">
                    <a:alpha val="2016"/>
                  </a:srgbClr>
                </a:gs>
                <a:gs pos="85714">
                  <a:srgbClr val="545454">
                    <a:alpha val="802"/>
                  </a:srgbClr>
                </a:gs>
                <a:gs pos="100000">
                  <a:srgbClr val="545454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59" name="Splat 159"/>
            <p:cNvSpPr>
              <a:spLocks noGrp="1"/>
            </p:cNvSpPr>
            <p:nvPr/>
          </p:nvSpPr>
          <p:spPr>
            <a:xfrm rot="10662502">
              <a:off x="1858757" y="105845"/>
              <a:ext cx="68461" cy="19018"/>
            </a:xfrm>
            <a:prstGeom prst="ellipse">
              <a:avLst/>
            </a:prstGeom>
            <a:gradFill>
              <a:gsLst>
                <a:gs pos="0">
                  <a:srgbClr val="747575">
                    <a:alpha val="15443"/>
                  </a:srgbClr>
                </a:gs>
                <a:gs pos="14286">
                  <a:srgbClr val="747575">
                    <a:alpha val="14288"/>
                  </a:srgbClr>
                </a:gs>
                <a:gs pos="28571">
                  <a:srgbClr val="747575">
                    <a:alpha val="11282"/>
                  </a:srgbClr>
                </a:gs>
                <a:gs pos="42857">
                  <a:srgbClr val="747575">
                    <a:alpha val="7552"/>
                  </a:srgbClr>
                </a:gs>
                <a:gs pos="57143">
                  <a:srgbClr val="747575">
                    <a:alpha val="4257"/>
                  </a:srgbClr>
                </a:gs>
                <a:gs pos="71429">
                  <a:srgbClr val="747575">
                    <a:alpha val="2016"/>
                  </a:srgbClr>
                </a:gs>
                <a:gs pos="85714">
                  <a:srgbClr val="747575">
                    <a:alpha val="802"/>
                  </a:srgbClr>
                </a:gs>
                <a:gs pos="100000">
                  <a:srgbClr val="747575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0" name="Splat 160"/>
            <p:cNvSpPr>
              <a:spLocks noGrp="1"/>
            </p:cNvSpPr>
            <p:nvPr/>
          </p:nvSpPr>
          <p:spPr>
            <a:xfrm rot="-8202414">
              <a:off x="12369" y="82959"/>
              <a:ext cx="68461" cy="19019"/>
            </a:xfrm>
            <a:prstGeom prst="ellipse">
              <a:avLst/>
            </a:prstGeom>
            <a:gradFill>
              <a:gsLst>
                <a:gs pos="0">
                  <a:srgbClr val="797979">
                    <a:alpha val="15442"/>
                  </a:srgbClr>
                </a:gs>
                <a:gs pos="14286">
                  <a:srgbClr val="797979">
                    <a:alpha val="14287"/>
                  </a:srgbClr>
                </a:gs>
                <a:gs pos="28571">
                  <a:srgbClr val="797979">
                    <a:alpha val="11281"/>
                  </a:srgbClr>
                </a:gs>
                <a:gs pos="42857">
                  <a:srgbClr val="797979">
                    <a:alpha val="7551"/>
                  </a:srgbClr>
                </a:gs>
                <a:gs pos="57143">
                  <a:srgbClr val="797979">
                    <a:alpha val="4257"/>
                  </a:srgbClr>
                </a:gs>
                <a:gs pos="71429">
                  <a:srgbClr val="797979">
                    <a:alpha val="2016"/>
                  </a:srgbClr>
                </a:gs>
                <a:gs pos="85714">
                  <a:srgbClr val="797979">
                    <a:alpha val="802"/>
                  </a:srgbClr>
                </a:gs>
                <a:gs pos="100000">
                  <a:srgbClr val="797979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1" name="Splat 161"/>
            <p:cNvSpPr>
              <a:spLocks noGrp="1"/>
            </p:cNvSpPr>
            <p:nvPr/>
          </p:nvSpPr>
          <p:spPr>
            <a:xfrm rot="6303293">
              <a:off x="1643580" y="3223801"/>
              <a:ext cx="411462" cy="373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2" name="Splat 162"/>
            <p:cNvSpPr>
              <a:spLocks noGrp="1"/>
            </p:cNvSpPr>
            <p:nvPr/>
          </p:nvSpPr>
          <p:spPr>
            <a:xfrm rot="3878663">
              <a:off x="1641390" y="3383855"/>
              <a:ext cx="99647" cy="480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3" name="Splat 163"/>
            <p:cNvSpPr>
              <a:spLocks noGrp="1"/>
            </p:cNvSpPr>
            <p:nvPr/>
          </p:nvSpPr>
          <p:spPr>
            <a:xfrm rot="4001366">
              <a:off x="1480706" y="3336249"/>
              <a:ext cx="68461" cy="19005"/>
            </a:xfrm>
            <a:prstGeom prst="ellipse">
              <a:avLst/>
            </a:prstGeom>
            <a:gradFill>
              <a:gsLst>
                <a:gs pos="0">
                  <a:srgbClr val="7A7A7A">
                    <a:alpha val="15452"/>
                  </a:srgbClr>
                </a:gs>
                <a:gs pos="14286">
                  <a:srgbClr val="7A7A7A">
                    <a:alpha val="14297"/>
                  </a:srgbClr>
                </a:gs>
                <a:gs pos="28571">
                  <a:srgbClr val="7A7A7A">
                    <a:alpha val="11289"/>
                  </a:srgbClr>
                </a:gs>
                <a:gs pos="42857">
                  <a:srgbClr val="7A7A7A">
                    <a:alpha val="7556"/>
                  </a:srgbClr>
                </a:gs>
                <a:gs pos="57143">
                  <a:srgbClr val="7A7A7A">
                    <a:alpha val="4260"/>
                  </a:srgbClr>
                </a:gs>
                <a:gs pos="71429">
                  <a:srgbClr val="7A7A7A">
                    <a:alpha val="2017"/>
                  </a:srgbClr>
                </a:gs>
                <a:gs pos="85714">
                  <a:srgbClr val="7A7A7A">
                    <a:alpha val="803"/>
                  </a:srgbClr>
                </a:gs>
                <a:gs pos="100000">
                  <a:srgbClr val="7A7A7A">
                    <a:alpha val="2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4" name="Splat 164"/>
            <p:cNvSpPr>
              <a:spLocks noGrp="1"/>
            </p:cNvSpPr>
            <p:nvPr/>
          </p:nvSpPr>
          <p:spPr>
            <a:xfrm rot="-9336441">
              <a:off x="2167952" y="1012957"/>
              <a:ext cx="242678" cy="62004"/>
            </a:xfrm>
            <a:prstGeom prst="ellipse">
              <a:avLst/>
            </a:prstGeom>
            <a:gradFill>
              <a:gsLst>
                <a:gs pos="0">
                  <a:srgbClr val="FFFFFF">
                    <a:alpha val="24658"/>
                  </a:srgbClr>
                </a:gs>
                <a:gs pos="14286">
                  <a:srgbClr val="FFFFFF">
                    <a:alpha val="22913"/>
                  </a:srgbClr>
                </a:gs>
                <a:gs pos="28571">
                  <a:srgbClr val="FFFFFF">
                    <a:alpha val="18295"/>
                  </a:srgbClr>
                </a:gs>
                <a:gs pos="42857">
                  <a:srgbClr val="FFFFFF">
                    <a:alpha val="12413"/>
                  </a:srgbClr>
                </a:gs>
                <a:gs pos="57143">
                  <a:srgbClr val="FFFFFF">
                    <a:alpha val="7081"/>
                  </a:srgbClr>
                </a:gs>
                <a:gs pos="71429">
                  <a:srgbClr val="FFFFFF">
                    <a:alpha val="3379"/>
                  </a:srgbClr>
                </a:gs>
                <a:gs pos="85714">
                  <a:srgbClr val="FFFFFF">
                    <a:alpha val="1350"/>
                  </a:srgbClr>
                </a:gs>
                <a:gs pos="100000">
                  <a:srgbClr val="FFFFFF">
                    <a:alpha val="4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5" name="Splat 165"/>
            <p:cNvSpPr>
              <a:spLocks noGrp="1"/>
            </p:cNvSpPr>
            <p:nvPr/>
          </p:nvSpPr>
          <p:spPr>
            <a:xfrm rot="5617541">
              <a:off x="2133738" y="737227"/>
              <a:ext cx="200600" cy="81305"/>
            </a:xfrm>
            <a:prstGeom prst="ellipse">
              <a:avLst/>
            </a:prstGeom>
            <a:gradFill>
              <a:gsLst>
                <a:gs pos="0">
                  <a:srgbClr val="DEDDDE">
                    <a:alpha val="29944"/>
                  </a:srgbClr>
                </a:gs>
                <a:gs pos="14286">
                  <a:srgbClr val="DEDDDE">
                    <a:alpha val="27898"/>
                  </a:srgbClr>
                </a:gs>
                <a:gs pos="28571">
                  <a:srgbClr val="DEDDDE">
                    <a:alpha val="22428"/>
                  </a:srgbClr>
                </a:gs>
                <a:gs pos="42857">
                  <a:srgbClr val="DEDDDE">
                    <a:alpha val="15345"/>
                  </a:srgbClr>
                </a:gs>
                <a:gs pos="57143">
                  <a:srgbClr val="DEDDDE">
                    <a:alpha val="8817"/>
                  </a:srgbClr>
                </a:gs>
                <a:gs pos="71429">
                  <a:srgbClr val="DEDDDE">
                    <a:alpha val="4229"/>
                  </a:srgbClr>
                </a:gs>
                <a:gs pos="85714">
                  <a:srgbClr val="DEDDDE">
                    <a:alpha val="1694"/>
                  </a:srgbClr>
                </a:gs>
                <a:gs pos="100000">
                  <a:srgbClr val="DEDDDE">
                    <a:alpha val="5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6" name="Splat 166"/>
            <p:cNvSpPr>
              <a:spLocks noGrp="1"/>
            </p:cNvSpPr>
            <p:nvPr/>
          </p:nvSpPr>
          <p:spPr>
            <a:xfrm rot="-9980578">
              <a:off x="758655" y="764936"/>
              <a:ext cx="86122" cy="51473"/>
            </a:xfrm>
            <a:prstGeom prst="ellipse">
              <a:avLst/>
            </a:prstGeom>
            <a:gradFill>
              <a:gsLst>
                <a:gs pos="0">
                  <a:srgbClr val="DCDDDD">
                    <a:alpha val="21309"/>
                  </a:srgbClr>
                </a:gs>
                <a:gs pos="14286">
                  <a:srgbClr val="DCDDDD">
                    <a:alpha val="19769"/>
                  </a:srgbClr>
                </a:gs>
                <a:gs pos="28571">
                  <a:srgbClr val="DCDDDD">
                    <a:alpha val="15720"/>
                  </a:srgbClr>
                </a:gs>
                <a:gs pos="42857">
                  <a:srgbClr val="DCDDDD">
                    <a:alpha val="10611"/>
                  </a:srgbClr>
                </a:gs>
                <a:gs pos="57143">
                  <a:srgbClr val="DCDDDD">
                    <a:alpha val="6027"/>
                  </a:srgbClr>
                </a:gs>
                <a:gs pos="71429">
                  <a:srgbClr val="DCDDDD">
                    <a:alpha val="2868"/>
                  </a:srgbClr>
                </a:gs>
                <a:gs pos="85714">
                  <a:srgbClr val="DCDDDD">
                    <a:alpha val="1144"/>
                  </a:srgbClr>
                </a:gs>
                <a:gs pos="100000">
                  <a:srgbClr val="DCDDDD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7" name="Splat 167"/>
            <p:cNvSpPr>
              <a:spLocks noGrp="1"/>
            </p:cNvSpPr>
            <p:nvPr/>
          </p:nvSpPr>
          <p:spPr>
            <a:xfrm rot="-8226669">
              <a:off x="831568" y="619129"/>
              <a:ext cx="172235" cy="73699"/>
            </a:xfrm>
            <a:prstGeom prst="ellipse">
              <a:avLst/>
            </a:prstGeom>
            <a:gradFill>
              <a:gsLst>
                <a:gs pos="0">
                  <a:srgbClr val="000000">
                    <a:alpha val="29116"/>
                  </a:srgbClr>
                </a:gs>
                <a:gs pos="14286">
                  <a:srgbClr val="000000">
                    <a:alpha val="27115"/>
                  </a:srgbClr>
                </a:gs>
                <a:gs pos="28571">
                  <a:srgbClr val="000000">
                    <a:alpha val="21775"/>
                  </a:srgbClr>
                </a:gs>
                <a:gs pos="42857">
                  <a:srgbClr val="000000">
                    <a:alpha val="14878"/>
                  </a:srgbClr>
                </a:gs>
                <a:gs pos="57143">
                  <a:srgbClr val="000000">
                    <a:alpha val="8539"/>
                  </a:srgbClr>
                </a:gs>
                <a:gs pos="71429">
                  <a:srgbClr val="000000">
                    <a:alpha val="4092"/>
                  </a:srgbClr>
                </a:gs>
                <a:gs pos="85714">
                  <a:srgbClr val="000000">
                    <a:alpha val="1639"/>
                  </a:srgbClr>
                </a:gs>
                <a:gs pos="100000">
                  <a:srgbClr val="000000">
                    <a:alpha val="5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8" name="Splat 168"/>
            <p:cNvSpPr>
              <a:spLocks noGrp="1"/>
            </p:cNvSpPr>
            <p:nvPr/>
          </p:nvSpPr>
          <p:spPr>
            <a:xfrm rot="-8652307">
              <a:off x="1956119" y="3092619"/>
              <a:ext cx="68461" cy="19058"/>
            </a:xfrm>
            <a:prstGeom prst="ellipse">
              <a:avLst/>
            </a:prstGeom>
            <a:gradFill>
              <a:gsLst>
                <a:gs pos="0">
                  <a:srgbClr val="1C1C1C">
                    <a:alpha val="15413"/>
                  </a:srgbClr>
                </a:gs>
                <a:gs pos="14286">
                  <a:srgbClr val="1C1C1C">
                    <a:alpha val="14260"/>
                  </a:srgbClr>
                </a:gs>
                <a:gs pos="28571">
                  <a:srgbClr val="1C1C1C">
                    <a:alpha val="11260"/>
                  </a:srgbClr>
                </a:gs>
                <a:gs pos="42857">
                  <a:srgbClr val="1C1C1C">
                    <a:alpha val="7536"/>
                  </a:srgbClr>
                </a:gs>
                <a:gs pos="57143">
                  <a:srgbClr val="1C1C1C">
                    <a:alpha val="4249"/>
                  </a:srgbClr>
                </a:gs>
                <a:gs pos="71429">
                  <a:srgbClr val="1C1C1C">
                    <a:alpha val="2012"/>
                  </a:srgbClr>
                </a:gs>
                <a:gs pos="85714">
                  <a:srgbClr val="1C1C1C">
                    <a:alpha val="800"/>
                  </a:srgbClr>
                </a:gs>
                <a:gs pos="100000">
                  <a:srgbClr val="1C1C1C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69" name="Splat 169"/>
            <p:cNvSpPr>
              <a:spLocks noGrp="1"/>
            </p:cNvSpPr>
            <p:nvPr/>
          </p:nvSpPr>
          <p:spPr>
            <a:xfrm rot="5400000">
              <a:off x="1942345" y="3379105"/>
              <a:ext cx="38129" cy="38129"/>
            </a:xfrm>
            <a:prstGeom prst="ellipse">
              <a:avLst/>
            </a:prstGeom>
            <a:gradFill>
              <a:gsLst>
                <a:gs pos="0">
                  <a:srgbClr val="505050">
                    <a:alpha val="15408"/>
                  </a:srgbClr>
                </a:gs>
                <a:gs pos="14286">
                  <a:srgbClr val="505050">
                    <a:alpha val="14255"/>
                  </a:srgbClr>
                </a:gs>
                <a:gs pos="28571">
                  <a:srgbClr val="505050">
                    <a:alpha val="11256"/>
                  </a:srgbClr>
                </a:gs>
                <a:gs pos="42857">
                  <a:srgbClr val="505050">
                    <a:alpha val="7534"/>
                  </a:srgbClr>
                </a:gs>
                <a:gs pos="57143">
                  <a:srgbClr val="505050">
                    <a:alpha val="4247"/>
                  </a:srgbClr>
                </a:gs>
                <a:gs pos="71429">
                  <a:srgbClr val="505050">
                    <a:alpha val="2011"/>
                  </a:srgbClr>
                </a:gs>
                <a:gs pos="85714">
                  <a:srgbClr val="505050">
                    <a:alpha val="800"/>
                  </a:srgbClr>
                </a:gs>
                <a:gs pos="100000">
                  <a:srgbClr val="505050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0" name="Splat 170"/>
            <p:cNvSpPr>
              <a:spLocks noGrp="1"/>
            </p:cNvSpPr>
            <p:nvPr/>
          </p:nvSpPr>
          <p:spPr>
            <a:xfrm rot="8161384">
              <a:off x="1996685" y="3250571"/>
              <a:ext cx="68461" cy="19072"/>
            </a:xfrm>
            <a:prstGeom prst="ellipse">
              <a:avLst/>
            </a:prstGeom>
            <a:gradFill>
              <a:gsLst>
                <a:gs pos="0">
                  <a:srgbClr val="161616">
                    <a:alpha val="15402"/>
                  </a:srgbClr>
                </a:gs>
                <a:gs pos="14286">
                  <a:srgbClr val="161616">
                    <a:alpha val="14250"/>
                  </a:srgbClr>
                </a:gs>
                <a:gs pos="28571">
                  <a:srgbClr val="161616">
                    <a:alpha val="11252"/>
                  </a:srgbClr>
                </a:gs>
                <a:gs pos="42857">
                  <a:srgbClr val="161616">
                    <a:alpha val="7531"/>
                  </a:srgbClr>
                </a:gs>
                <a:gs pos="57143">
                  <a:srgbClr val="161616">
                    <a:alpha val="4246"/>
                  </a:srgbClr>
                </a:gs>
                <a:gs pos="71429">
                  <a:srgbClr val="161616">
                    <a:alpha val="2010"/>
                  </a:srgbClr>
                </a:gs>
                <a:gs pos="85714">
                  <a:srgbClr val="161616">
                    <a:alpha val="800"/>
                  </a:srgbClr>
                </a:gs>
                <a:gs pos="100000">
                  <a:srgbClr val="161616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1" name="Splat 171"/>
            <p:cNvSpPr>
              <a:spLocks noGrp="1"/>
            </p:cNvSpPr>
            <p:nvPr/>
          </p:nvSpPr>
          <p:spPr>
            <a:xfrm rot="6123028">
              <a:off x="2101972" y="952990"/>
              <a:ext cx="240928" cy="40793"/>
            </a:xfrm>
            <a:prstGeom prst="ellipse">
              <a:avLst/>
            </a:prstGeom>
            <a:gradFill>
              <a:gsLst>
                <a:gs pos="0">
                  <a:srgbClr val="FFFFFF">
                    <a:alpha val="19701"/>
                  </a:srgbClr>
                </a:gs>
                <a:gs pos="14286">
                  <a:srgbClr val="FFFFFF">
                    <a:alpha val="18263"/>
                  </a:srgbClr>
                </a:gs>
                <a:gs pos="28571">
                  <a:srgbClr val="FFFFFF">
                    <a:alpha val="14494"/>
                  </a:srgbClr>
                </a:gs>
                <a:gs pos="42857">
                  <a:srgbClr val="FFFFFF">
                    <a:alpha val="9761"/>
                  </a:srgbClr>
                </a:gs>
                <a:gs pos="57143">
                  <a:srgbClr val="FFFFFF">
                    <a:alpha val="5532"/>
                  </a:srgbClr>
                </a:gs>
                <a:gs pos="71429">
                  <a:srgbClr val="FFFFFF">
                    <a:alpha val="2629"/>
                  </a:srgbClr>
                </a:gs>
                <a:gs pos="85714">
                  <a:srgbClr val="FFFFFF">
                    <a:alpha val="1048"/>
                  </a:srgbClr>
                </a:gs>
                <a:gs pos="100000">
                  <a:srgbClr val="FFFFFF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2" name="Splat 172"/>
            <p:cNvSpPr>
              <a:spLocks noGrp="1"/>
            </p:cNvSpPr>
            <p:nvPr/>
          </p:nvSpPr>
          <p:spPr>
            <a:xfrm rot="-10155542">
              <a:off x="29589" y="1048228"/>
              <a:ext cx="68461" cy="19077"/>
            </a:xfrm>
            <a:prstGeom prst="ellipse">
              <a:avLst/>
            </a:prstGeom>
            <a:gradFill>
              <a:gsLst>
                <a:gs pos="0">
                  <a:srgbClr val="747474">
                    <a:alpha val="15398"/>
                  </a:srgbClr>
                </a:gs>
                <a:gs pos="14286">
                  <a:srgbClr val="747474">
                    <a:alpha val="14246"/>
                  </a:srgbClr>
                </a:gs>
                <a:gs pos="28571">
                  <a:srgbClr val="747474">
                    <a:alpha val="11248"/>
                  </a:srgbClr>
                </a:gs>
                <a:gs pos="42857">
                  <a:srgbClr val="747474">
                    <a:alpha val="7529"/>
                  </a:srgbClr>
                </a:gs>
                <a:gs pos="57143">
                  <a:srgbClr val="747474">
                    <a:alpha val="4244"/>
                  </a:srgbClr>
                </a:gs>
                <a:gs pos="71429">
                  <a:srgbClr val="747474">
                    <a:alpha val="2010"/>
                  </a:srgbClr>
                </a:gs>
                <a:gs pos="85714">
                  <a:srgbClr val="747474">
                    <a:alpha val="800"/>
                  </a:srgbClr>
                </a:gs>
                <a:gs pos="100000">
                  <a:srgbClr val="747474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3" name="Splat 173"/>
            <p:cNvSpPr>
              <a:spLocks noGrp="1"/>
            </p:cNvSpPr>
            <p:nvPr/>
          </p:nvSpPr>
          <p:spPr>
            <a:xfrm rot="6408507">
              <a:off x="3397367" y="211651"/>
              <a:ext cx="68461" cy="19092"/>
            </a:xfrm>
            <a:prstGeom prst="ellipse">
              <a:avLst/>
            </a:prstGeom>
            <a:gradFill>
              <a:gsLst>
                <a:gs pos="0">
                  <a:srgbClr val="717171">
                    <a:alpha val="15387"/>
                  </a:srgbClr>
                </a:gs>
                <a:gs pos="14286">
                  <a:srgbClr val="717171">
                    <a:alpha val="14236"/>
                  </a:srgbClr>
                </a:gs>
                <a:gs pos="28571">
                  <a:srgbClr val="717171">
                    <a:alpha val="11240"/>
                  </a:srgbClr>
                </a:gs>
                <a:gs pos="42857">
                  <a:srgbClr val="717171">
                    <a:alpha val="7523"/>
                  </a:srgbClr>
                </a:gs>
                <a:gs pos="57143">
                  <a:srgbClr val="717171">
                    <a:alpha val="4241"/>
                  </a:srgbClr>
                </a:gs>
                <a:gs pos="71429">
                  <a:srgbClr val="717171">
                    <a:alpha val="2008"/>
                  </a:srgbClr>
                </a:gs>
                <a:gs pos="85714">
                  <a:srgbClr val="717171">
                    <a:alpha val="799"/>
                  </a:srgbClr>
                </a:gs>
                <a:gs pos="100000">
                  <a:srgbClr val="717171">
                    <a:alpha val="2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4" name="Splat 174"/>
            <p:cNvSpPr>
              <a:spLocks noGrp="1"/>
            </p:cNvSpPr>
            <p:nvPr/>
          </p:nvSpPr>
          <p:spPr>
            <a:xfrm rot="5379962">
              <a:off x="3497323" y="95534"/>
              <a:ext cx="172934" cy="7880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5" name="Splat 175"/>
            <p:cNvSpPr>
              <a:spLocks noGrp="1"/>
            </p:cNvSpPr>
            <p:nvPr/>
          </p:nvSpPr>
          <p:spPr>
            <a:xfrm rot="5400000">
              <a:off x="1506603" y="2295954"/>
              <a:ext cx="38221" cy="38221"/>
            </a:xfrm>
            <a:prstGeom prst="ellipse">
              <a:avLst/>
            </a:prstGeom>
            <a:gradFill>
              <a:gsLst>
                <a:gs pos="0">
                  <a:srgbClr val="6A6A6A">
                    <a:alpha val="15373"/>
                  </a:srgbClr>
                </a:gs>
                <a:gs pos="14286">
                  <a:srgbClr val="6A6A6A">
                    <a:alpha val="14223"/>
                  </a:srgbClr>
                </a:gs>
                <a:gs pos="28571">
                  <a:srgbClr val="6A6A6A">
                    <a:alpha val="11230"/>
                  </a:srgbClr>
                </a:gs>
                <a:gs pos="42857">
                  <a:srgbClr val="6A6A6A">
                    <a:alpha val="7516"/>
                  </a:srgbClr>
                </a:gs>
                <a:gs pos="57143">
                  <a:srgbClr val="6A6A6A">
                    <a:alpha val="4237"/>
                  </a:srgbClr>
                </a:gs>
                <a:gs pos="71429">
                  <a:srgbClr val="6A6A6A">
                    <a:alpha val="2006"/>
                  </a:srgbClr>
                </a:gs>
                <a:gs pos="85714">
                  <a:srgbClr val="6A6A6A">
                    <a:alpha val="798"/>
                  </a:srgbClr>
                </a:gs>
                <a:gs pos="100000">
                  <a:srgbClr val="6A6A6A">
                    <a:alpha val="2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6" name="Splat 176"/>
            <p:cNvSpPr>
              <a:spLocks noGrp="1"/>
            </p:cNvSpPr>
            <p:nvPr/>
          </p:nvSpPr>
          <p:spPr>
            <a:xfrm rot="3651935">
              <a:off x="2086904" y="1057125"/>
              <a:ext cx="277039" cy="84648"/>
            </a:xfrm>
            <a:prstGeom prst="ellipse">
              <a:avLst/>
            </a:prstGeom>
            <a:gradFill>
              <a:gsLst>
                <a:gs pos="0">
                  <a:srgbClr val="BDBDBD">
                    <a:alpha val="28739"/>
                  </a:srgbClr>
                </a:gs>
                <a:gs pos="14286">
                  <a:srgbClr val="BDBDBD">
                    <a:alpha val="26759"/>
                  </a:srgbClr>
                </a:gs>
                <a:gs pos="28571">
                  <a:srgbClr val="BDBDBD">
                    <a:alpha val="21479"/>
                  </a:srgbClr>
                </a:gs>
                <a:gs pos="42857">
                  <a:srgbClr val="BDBDBD">
                    <a:alpha val="14666"/>
                  </a:srgbClr>
                </a:gs>
                <a:gs pos="57143">
                  <a:srgbClr val="BDBDBD">
                    <a:alpha val="8413"/>
                  </a:srgbClr>
                </a:gs>
                <a:gs pos="71429">
                  <a:srgbClr val="BDBDBD">
                    <a:alpha val="4030"/>
                  </a:srgbClr>
                </a:gs>
                <a:gs pos="85714">
                  <a:srgbClr val="BDBDBD">
                    <a:alpha val="1614"/>
                  </a:srgbClr>
                </a:gs>
                <a:gs pos="100000">
                  <a:srgbClr val="BDBDBD">
                    <a:alpha val="5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7" name="Splat 177"/>
            <p:cNvSpPr>
              <a:spLocks noGrp="1"/>
            </p:cNvSpPr>
            <p:nvPr/>
          </p:nvSpPr>
          <p:spPr>
            <a:xfrm rot="5449003">
              <a:off x="1284319" y="3500529"/>
              <a:ext cx="82883" cy="608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8" name="Splat 178"/>
            <p:cNvSpPr>
              <a:spLocks noGrp="1"/>
            </p:cNvSpPr>
            <p:nvPr/>
          </p:nvSpPr>
          <p:spPr>
            <a:xfrm rot="7575969">
              <a:off x="1967535" y="3269329"/>
              <a:ext cx="215329" cy="4951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79" name="Splat 179"/>
            <p:cNvSpPr>
              <a:spLocks noGrp="1"/>
            </p:cNvSpPr>
            <p:nvPr/>
          </p:nvSpPr>
          <p:spPr>
            <a:xfrm rot="5426149">
              <a:off x="552169" y="639505"/>
              <a:ext cx="219174" cy="268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0" name="Splat 180"/>
            <p:cNvSpPr>
              <a:spLocks noGrp="1"/>
            </p:cNvSpPr>
            <p:nvPr/>
          </p:nvSpPr>
          <p:spPr>
            <a:xfrm rot="-9583431">
              <a:off x="2142088" y="936470"/>
              <a:ext cx="207277" cy="111659"/>
            </a:xfrm>
            <a:prstGeom prst="ellipse">
              <a:avLst/>
            </a:prstGeom>
            <a:gradFill>
              <a:gsLst>
                <a:gs pos="0">
                  <a:srgbClr val="FFFFFF">
                    <a:alpha val="32436"/>
                  </a:srgbClr>
                </a:gs>
                <a:gs pos="14286">
                  <a:srgbClr val="FFFFFF">
                    <a:alpha val="30259"/>
                  </a:srgbClr>
                </a:gs>
                <a:gs pos="28571">
                  <a:srgbClr val="FFFFFF">
                    <a:alpha val="24408"/>
                  </a:srgbClr>
                </a:gs>
                <a:gs pos="42857">
                  <a:srgbClr val="FFFFFF">
                    <a:alpha val="16768"/>
                  </a:srgbClr>
                </a:gs>
                <a:gs pos="57143">
                  <a:srgbClr val="FFFFFF">
                    <a:alpha val="9670"/>
                  </a:srgbClr>
                </a:gs>
                <a:gs pos="71429">
                  <a:srgbClr val="FFFFFF">
                    <a:alpha val="4649"/>
                  </a:srgbClr>
                </a:gs>
                <a:gs pos="85714">
                  <a:srgbClr val="FFFFFF">
                    <a:alpha val="1865"/>
                  </a:srgbClr>
                </a:gs>
                <a:gs pos="100000">
                  <a:srgbClr val="FFFFFF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1" name="Splat 181"/>
            <p:cNvSpPr>
              <a:spLocks noGrp="1"/>
            </p:cNvSpPr>
            <p:nvPr/>
          </p:nvSpPr>
          <p:spPr>
            <a:xfrm rot="4141356">
              <a:off x="2314395" y="1119716"/>
              <a:ext cx="158540" cy="56124"/>
            </a:xfrm>
            <a:prstGeom prst="ellipse">
              <a:avLst/>
            </a:prstGeom>
            <a:gradFill>
              <a:gsLst>
                <a:gs pos="0">
                  <a:srgbClr val="000000">
                    <a:alpha val="31388"/>
                  </a:srgbClr>
                </a:gs>
                <a:gs pos="14286">
                  <a:srgbClr val="000000">
                    <a:alpha val="29265"/>
                  </a:srgbClr>
                </a:gs>
                <a:gs pos="28571">
                  <a:srgbClr val="000000">
                    <a:alpha val="23572"/>
                  </a:srgbClr>
                </a:gs>
                <a:gs pos="42857">
                  <a:srgbClr val="000000">
                    <a:alpha val="16166"/>
                  </a:srgbClr>
                </a:gs>
                <a:gs pos="57143">
                  <a:srgbClr val="000000">
                    <a:alpha val="9308"/>
                  </a:srgbClr>
                </a:gs>
                <a:gs pos="71429">
                  <a:srgbClr val="000000">
                    <a:alpha val="4470"/>
                  </a:srgbClr>
                </a:gs>
                <a:gs pos="85714">
                  <a:srgbClr val="000000">
                    <a:alpha val="1792"/>
                  </a:srgbClr>
                </a:gs>
                <a:gs pos="100000">
                  <a:srgbClr val="00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2" name="Splat 182"/>
            <p:cNvSpPr>
              <a:spLocks noGrp="1"/>
            </p:cNvSpPr>
            <p:nvPr/>
          </p:nvSpPr>
          <p:spPr>
            <a:xfrm rot="-8832301">
              <a:off x="257299" y="235416"/>
              <a:ext cx="137592" cy="634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3" name="Splat 183"/>
            <p:cNvSpPr>
              <a:spLocks noGrp="1"/>
            </p:cNvSpPr>
            <p:nvPr/>
          </p:nvSpPr>
          <p:spPr>
            <a:xfrm rot="9851154">
              <a:off x="2208400" y="1014010"/>
              <a:ext cx="47042" cy="344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4" name="Splat 184"/>
            <p:cNvSpPr>
              <a:spLocks noGrp="1"/>
            </p:cNvSpPr>
            <p:nvPr/>
          </p:nvSpPr>
          <p:spPr>
            <a:xfrm rot="5030481">
              <a:off x="2976551" y="560957"/>
              <a:ext cx="85530" cy="56915"/>
            </a:xfrm>
            <a:prstGeom prst="ellipse">
              <a:avLst/>
            </a:prstGeom>
            <a:gradFill>
              <a:gsLst>
                <a:gs pos="0">
                  <a:srgbClr val="FFFFFF">
                    <a:alpha val="28625"/>
                  </a:srgbClr>
                </a:gs>
                <a:gs pos="14286">
                  <a:srgbClr val="FFFFFF">
                    <a:alpha val="26651"/>
                  </a:srgbClr>
                </a:gs>
                <a:gs pos="28571">
                  <a:srgbClr val="FFFFFF">
                    <a:alpha val="21389"/>
                  </a:srgbClr>
                </a:gs>
                <a:gs pos="42857">
                  <a:srgbClr val="FFFFFF">
                    <a:alpha val="14602"/>
                  </a:srgbClr>
                </a:gs>
                <a:gs pos="57143">
                  <a:srgbClr val="FFFFFF">
                    <a:alpha val="8375"/>
                  </a:srgbClr>
                </a:gs>
                <a:gs pos="71429">
                  <a:srgbClr val="FFFFFF">
                    <a:alpha val="4012"/>
                  </a:srgbClr>
                </a:gs>
                <a:gs pos="85714">
                  <a:srgbClr val="FFFFFF">
                    <a:alpha val="1606"/>
                  </a:srgbClr>
                </a:gs>
                <a:gs pos="100000">
                  <a:srgbClr val="FFFFFF">
                    <a:alpha val="5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5" name="Splat 185"/>
            <p:cNvSpPr>
              <a:spLocks noGrp="1"/>
            </p:cNvSpPr>
            <p:nvPr/>
          </p:nvSpPr>
          <p:spPr>
            <a:xfrm rot="-8924994">
              <a:off x="749703" y="752414"/>
              <a:ext cx="129185" cy="52707"/>
            </a:xfrm>
            <a:prstGeom prst="ellipse">
              <a:avLst/>
            </a:prstGeom>
            <a:gradFill>
              <a:gsLst>
                <a:gs pos="0">
                  <a:srgbClr val="000000">
                    <a:alpha val="22997"/>
                  </a:srgbClr>
                </a:gs>
                <a:gs pos="14286">
                  <a:srgbClr val="000000">
                    <a:alpha val="21352"/>
                  </a:srgbClr>
                </a:gs>
                <a:gs pos="28571">
                  <a:srgbClr val="000000">
                    <a:alpha val="17013"/>
                  </a:srgbClr>
                </a:gs>
                <a:gs pos="42857">
                  <a:srgbClr val="000000">
                    <a:alpha val="11514"/>
                  </a:srgbClr>
                </a:gs>
                <a:gs pos="57143">
                  <a:srgbClr val="000000">
                    <a:alpha val="6553"/>
                  </a:srgbClr>
                </a:gs>
                <a:gs pos="71429">
                  <a:srgbClr val="000000">
                    <a:alpha val="3123"/>
                  </a:srgbClr>
                </a:gs>
                <a:gs pos="85714">
                  <a:srgbClr val="000000">
                    <a:alpha val="1247"/>
                  </a:srgbClr>
                </a:gs>
                <a:gs pos="100000">
                  <a:srgbClr val="000000">
                    <a:alpha val="4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6" name="Splat 186"/>
            <p:cNvSpPr>
              <a:spLocks noGrp="1"/>
            </p:cNvSpPr>
            <p:nvPr/>
          </p:nvSpPr>
          <p:spPr>
            <a:xfrm rot="7247576">
              <a:off x="1508495" y="2851649"/>
              <a:ext cx="328674" cy="98797"/>
            </a:xfrm>
            <a:prstGeom prst="ellipse">
              <a:avLst/>
            </a:prstGeom>
            <a:gradFill>
              <a:gsLst>
                <a:gs pos="0">
                  <a:srgbClr val="FFFFFF">
                    <a:alpha val="32549"/>
                  </a:srgbClr>
                </a:gs>
                <a:gs pos="14286">
                  <a:srgbClr val="FFFFFF">
                    <a:alpha val="30366"/>
                  </a:srgbClr>
                </a:gs>
                <a:gs pos="28571">
                  <a:srgbClr val="FFFFFF">
                    <a:alpha val="24498"/>
                  </a:srgbClr>
                </a:gs>
                <a:gs pos="42857">
                  <a:srgbClr val="FFFFFF">
                    <a:alpha val="16833"/>
                  </a:srgbClr>
                </a:gs>
                <a:gs pos="57143">
                  <a:srgbClr val="FFFFFF">
                    <a:alpha val="9709"/>
                  </a:srgbClr>
                </a:gs>
                <a:gs pos="71429">
                  <a:srgbClr val="FFFFFF">
                    <a:alpha val="4668"/>
                  </a:srgbClr>
                </a:gs>
                <a:gs pos="85714">
                  <a:srgbClr val="FFFFFF">
                    <a:alpha val="1873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7" name="Splat 187"/>
            <p:cNvSpPr>
              <a:spLocks noGrp="1"/>
            </p:cNvSpPr>
            <p:nvPr/>
          </p:nvSpPr>
          <p:spPr>
            <a:xfrm rot="6613283">
              <a:off x="1679040" y="3553074"/>
              <a:ext cx="155428" cy="55680"/>
            </a:xfrm>
            <a:prstGeom prst="ellipse">
              <a:avLst/>
            </a:prstGeom>
            <a:gradFill>
              <a:gsLst>
                <a:gs pos="0">
                  <a:srgbClr val="000000">
                    <a:alpha val="30519"/>
                  </a:srgbClr>
                </a:gs>
                <a:gs pos="14286">
                  <a:srgbClr val="000000">
                    <a:alpha val="28442"/>
                  </a:srgbClr>
                </a:gs>
                <a:gs pos="28571">
                  <a:srgbClr val="000000">
                    <a:alpha val="22883"/>
                  </a:srgbClr>
                </a:gs>
                <a:gs pos="42857">
                  <a:srgbClr val="000000">
                    <a:alpha val="15671"/>
                  </a:srgbClr>
                </a:gs>
                <a:gs pos="57143">
                  <a:srgbClr val="000000">
                    <a:alpha val="9012"/>
                  </a:srgbClr>
                </a:gs>
                <a:gs pos="71429">
                  <a:srgbClr val="000000">
                    <a:alpha val="4324"/>
                  </a:srgbClr>
                </a:gs>
                <a:gs pos="85714">
                  <a:srgbClr val="000000">
                    <a:alpha val="1733"/>
                  </a:srgbClr>
                </a:gs>
                <a:gs pos="100000">
                  <a:srgbClr val="000000">
                    <a:alpha val="5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8" name="Splat 188"/>
            <p:cNvSpPr>
              <a:spLocks noGrp="1"/>
            </p:cNvSpPr>
            <p:nvPr/>
          </p:nvSpPr>
          <p:spPr>
            <a:xfrm rot="-10074019">
              <a:off x="910085" y="628433"/>
              <a:ext cx="160316" cy="462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89" name="Splat 189"/>
            <p:cNvSpPr>
              <a:spLocks noGrp="1"/>
            </p:cNvSpPr>
            <p:nvPr/>
          </p:nvSpPr>
          <p:spPr>
            <a:xfrm rot="7244974">
              <a:off x="910362" y="618182"/>
              <a:ext cx="197901" cy="3429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0" name="Splat 190"/>
            <p:cNvSpPr>
              <a:spLocks noGrp="1"/>
            </p:cNvSpPr>
            <p:nvPr/>
          </p:nvSpPr>
          <p:spPr>
            <a:xfrm rot="9209446">
              <a:off x="1660231" y="2503385"/>
              <a:ext cx="98267" cy="80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1" name="Splat 191"/>
            <p:cNvSpPr>
              <a:spLocks noGrp="1"/>
            </p:cNvSpPr>
            <p:nvPr/>
          </p:nvSpPr>
          <p:spPr>
            <a:xfrm rot="5147758">
              <a:off x="1444000" y="3081076"/>
              <a:ext cx="354093" cy="5961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2" name="Splat 192"/>
            <p:cNvSpPr>
              <a:spLocks noGrp="1"/>
            </p:cNvSpPr>
            <p:nvPr/>
          </p:nvSpPr>
          <p:spPr>
            <a:xfrm rot="-9114054">
              <a:off x="1786342" y="3297781"/>
              <a:ext cx="200919" cy="42758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3" name="Splat 193"/>
            <p:cNvSpPr>
              <a:spLocks noGrp="1"/>
            </p:cNvSpPr>
            <p:nvPr/>
          </p:nvSpPr>
          <p:spPr>
            <a:xfrm rot="3367151">
              <a:off x="2440290" y="687890"/>
              <a:ext cx="341430" cy="131431"/>
            </a:xfrm>
            <a:prstGeom prst="ellipse">
              <a:avLst/>
            </a:prstGeom>
            <a:gradFill>
              <a:gsLst>
                <a:gs pos="0">
                  <a:srgbClr val="E5E5E6">
                    <a:alpha val="18633"/>
                  </a:srgbClr>
                </a:gs>
                <a:gs pos="14286">
                  <a:srgbClr val="E5E5E6">
                    <a:alpha val="17265"/>
                  </a:srgbClr>
                </a:gs>
                <a:gs pos="28571">
                  <a:srgbClr val="E5E5E6">
                    <a:alpha val="13684"/>
                  </a:srgbClr>
                </a:gs>
                <a:gs pos="42857">
                  <a:srgbClr val="E5E5E6">
                    <a:alpha val="9201"/>
                  </a:srgbClr>
                </a:gs>
                <a:gs pos="57143">
                  <a:srgbClr val="E5E5E6">
                    <a:alpha val="5208"/>
                  </a:srgbClr>
                </a:gs>
                <a:gs pos="71429">
                  <a:srgbClr val="E5E5E6">
                    <a:alpha val="2472"/>
                  </a:srgbClr>
                </a:gs>
                <a:gs pos="85714">
                  <a:srgbClr val="E5E5E6">
                    <a:alpha val="985"/>
                  </a:srgbClr>
                </a:gs>
                <a:gs pos="100000">
                  <a:srgbClr val="E5E5E6">
                    <a:alpha val="3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4" name="Splat 194"/>
            <p:cNvSpPr>
              <a:spLocks noGrp="1"/>
            </p:cNvSpPr>
            <p:nvPr/>
          </p:nvSpPr>
          <p:spPr>
            <a:xfrm rot="3250453">
              <a:off x="1448989" y="1705569"/>
              <a:ext cx="179982" cy="78749"/>
            </a:xfrm>
            <a:prstGeom prst="ellipse">
              <a:avLst/>
            </a:prstGeom>
            <a:gradFill>
              <a:gsLst>
                <a:gs pos="0">
                  <a:srgbClr val="C5C4C4">
                    <a:alpha val="28449"/>
                  </a:srgbClr>
                </a:gs>
                <a:gs pos="14286">
                  <a:srgbClr val="C5C4C4">
                    <a:alpha val="26485"/>
                  </a:srgbClr>
                </a:gs>
                <a:gs pos="28571">
                  <a:srgbClr val="C5C4C4">
                    <a:alpha val="21251"/>
                  </a:srgbClr>
                </a:gs>
                <a:gs pos="42857">
                  <a:srgbClr val="C5C4C4">
                    <a:alpha val="14504"/>
                  </a:srgbClr>
                </a:gs>
                <a:gs pos="57143">
                  <a:srgbClr val="C5C4C4">
                    <a:alpha val="8317"/>
                  </a:srgbClr>
                </a:gs>
                <a:gs pos="71429">
                  <a:srgbClr val="C5C4C4">
                    <a:alpha val="3983"/>
                  </a:srgbClr>
                </a:gs>
                <a:gs pos="85714">
                  <a:srgbClr val="C5C4C4">
                    <a:alpha val="1594"/>
                  </a:srgbClr>
                </a:gs>
                <a:gs pos="100000">
                  <a:srgbClr val="C5C4C4">
                    <a:alpha val="5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5" name="Splat 195"/>
            <p:cNvSpPr>
              <a:spLocks noGrp="1"/>
            </p:cNvSpPr>
            <p:nvPr/>
          </p:nvSpPr>
          <p:spPr>
            <a:xfrm rot="5239448">
              <a:off x="1150101" y="3271168"/>
              <a:ext cx="120461" cy="61328"/>
            </a:xfrm>
            <a:prstGeom prst="ellipse">
              <a:avLst/>
            </a:prstGeom>
            <a:gradFill>
              <a:gsLst>
                <a:gs pos="0">
                  <a:srgbClr val="333536">
                    <a:alpha val="32968"/>
                  </a:srgbClr>
                </a:gs>
                <a:gs pos="14286">
                  <a:srgbClr val="333536">
                    <a:alpha val="30764"/>
                  </a:srgbClr>
                </a:gs>
                <a:gs pos="28571">
                  <a:srgbClr val="333536">
                    <a:alpha val="24833"/>
                  </a:srgbClr>
                </a:gs>
                <a:gs pos="42857">
                  <a:srgbClr val="333536">
                    <a:alpha val="17075"/>
                  </a:srgbClr>
                </a:gs>
                <a:gs pos="57143">
                  <a:srgbClr val="333536">
                    <a:alpha val="9855"/>
                  </a:srgbClr>
                </a:gs>
                <a:gs pos="71429">
                  <a:srgbClr val="333536">
                    <a:alpha val="4740"/>
                  </a:srgbClr>
                </a:gs>
                <a:gs pos="85714">
                  <a:srgbClr val="333536">
                    <a:alpha val="1902"/>
                  </a:srgbClr>
                </a:gs>
                <a:gs pos="100000">
                  <a:srgbClr val="33353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6" name="Splat 196"/>
            <p:cNvSpPr>
              <a:spLocks noGrp="1"/>
            </p:cNvSpPr>
            <p:nvPr/>
          </p:nvSpPr>
          <p:spPr>
            <a:xfrm rot="3941194">
              <a:off x="2495897" y="812169"/>
              <a:ext cx="302297" cy="127194"/>
            </a:xfrm>
            <a:prstGeom prst="ellipse">
              <a:avLst/>
            </a:prstGeom>
            <a:gradFill>
              <a:gsLst>
                <a:gs pos="0">
                  <a:srgbClr val="FFFFFF">
                    <a:alpha val="31829"/>
                  </a:srgbClr>
                </a:gs>
                <a:gs pos="14286">
                  <a:srgbClr val="FFFFFF">
                    <a:alpha val="29683"/>
                  </a:srgbClr>
                </a:gs>
                <a:gs pos="28571">
                  <a:srgbClr val="FFFFFF">
                    <a:alpha val="23924"/>
                  </a:srgbClr>
                </a:gs>
                <a:gs pos="42857">
                  <a:srgbClr val="FFFFFF">
                    <a:alpha val="16419"/>
                  </a:srgbClr>
                </a:gs>
                <a:gs pos="57143">
                  <a:srgbClr val="FFFFFF">
                    <a:alpha val="9460"/>
                  </a:srgbClr>
                </a:gs>
                <a:gs pos="71429">
                  <a:srgbClr val="FFFFFF">
                    <a:alpha val="4545"/>
                  </a:srgbClr>
                </a:gs>
                <a:gs pos="85714">
                  <a:srgbClr val="FFFFFF">
                    <a:alpha val="1823"/>
                  </a:srgbClr>
                </a:gs>
                <a:gs pos="100000">
                  <a:srgbClr val="FFFFFF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7" name="Splat 197"/>
            <p:cNvSpPr>
              <a:spLocks noGrp="1"/>
            </p:cNvSpPr>
            <p:nvPr/>
          </p:nvSpPr>
          <p:spPr>
            <a:xfrm rot="10687011">
              <a:off x="2132233" y="995781"/>
              <a:ext cx="91757" cy="39390"/>
            </a:xfrm>
            <a:prstGeom prst="ellipse">
              <a:avLst/>
            </a:prstGeom>
            <a:gradFill>
              <a:gsLst>
                <a:gs pos="0">
                  <a:srgbClr val="555656">
                    <a:alpha val="32945"/>
                  </a:srgbClr>
                </a:gs>
                <a:gs pos="14286">
                  <a:srgbClr val="555656">
                    <a:alpha val="30742"/>
                  </a:srgbClr>
                </a:gs>
                <a:gs pos="28571">
                  <a:srgbClr val="555656">
                    <a:alpha val="24815"/>
                  </a:srgbClr>
                </a:gs>
                <a:gs pos="42857">
                  <a:srgbClr val="555656">
                    <a:alpha val="17062"/>
                  </a:srgbClr>
                </a:gs>
                <a:gs pos="57143">
                  <a:srgbClr val="555656">
                    <a:alpha val="9847"/>
                  </a:srgbClr>
                </a:gs>
                <a:gs pos="71429">
                  <a:srgbClr val="555656">
                    <a:alpha val="4736"/>
                  </a:srgbClr>
                </a:gs>
                <a:gs pos="85714">
                  <a:srgbClr val="555656">
                    <a:alpha val="1900"/>
                  </a:srgbClr>
                </a:gs>
                <a:gs pos="100000">
                  <a:srgbClr val="55565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8" name="Splat 198"/>
            <p:cNvSpPr>
              <a:spLocks noGrp="1"/>
            </p:cNvSpPr>
            <p:nvPr/>
          </p:nvSpPr>
          <p:spPr>
            <a:xfrm rot="-9783611">
              <a:off x="2008709" y="607042"/>
              <a:ext cx="299729" cy="201224"/>
            </a:xfrm>
            <a:prstGeom prst="ellipse">
              <a:avLst/>
            </a:prstGeom>
            <a:gradFill>
              <a:gsLst>
                <a:gs pos="0">
                  <a:srgbClr val="FAFAFA">
                    <a:alpha val="29554"/>
                  </a:srgbClr>
                </a:gs>
                <a:gs pos="14286">
                  <a:srgbClr val="FAFAFA">
                    <a:alpha val="27529"/>
                  </a:srgbClr>
                </a:gs>
                <a:gs pos="28571">
                  <a:srgbClr val="FAFAFA">
                    <a:alpha val="22120"/>
                  </a:srgbClr>
                </a:gs>
                <a:gs pos="42857">
                  <a:srgbClr val="FAFAFA">
                    <a:alpha val="15124"/>
                  </a:srgbClr>
                </a:gs>
                <a:gs pos="57143">
                  <a:srgbClr val="FAFAFA">
                    <a:alpha val="8686"/>
                  </a:srgbClr>
                </a:gs>
                <a:gs pos="71429">
                  <a:srgbClr val="FAFAFA">
                    <a:alpha val="4164"/>
                  </a:srgbClr>
                </a:gs>
                <a:gs pos="85714">
                  <a:srgbClr val="FAFAFA">
                    <a:alpha val="1668"/>
                  </a:srgbClr>
                </a:gs>
                <a:gs pos="100000">
                  <a:srgbClr val="FAFAFA">
                    <a:alpha val="5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99" name="Splat 199"/>
            <p:cNvSpPr>
              <a:spLocks noGrp="1"/>
            </p:cNvSpPr>
            <p:nvPr/>
          </p:nvSpPr>
          <p:spPr>
            <a:xfrm rot="-8916226">
              <a:off x="1595505" y="2244525"/>
              <a:ext cx="85806" cy="515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0" name="Splat 200"/>
            <p:cNvSpPr>
              <a:spLocks noGrp="1"/>
            </p:cNvSpPr>
            <p:nvPr/>
          </p:nvSpPr>
          <p:spPr>
            <a:xfrm rot="-8137143">
              <a:off x="1646932" y="2513137"/>
              <a:ext cx="119554" cy="627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1" name="Splat 201"/>
            <p:cNvSpPr>
              <a:spLocks noGrp="1"/>
            </p:cNvSpPr>
            <p:nvPr/>
          </p:nvSpPr>
          <p:spPr>
            <a:xfrm rot="4809348">
              <a:off x="866531" y="1395050"/>
              <a:ext cx="217333" cy="76526"/>
            </a:xfrm>
            <a:prstGeom prst="ellipse">
              <a:avLst/>
            </a:prstGeom>
            <a:gradFill>
              <a:gsLst>
                <a:gs pos="0">
                  <a:srgbClr val="FFFFFF">
                    <a:alpha val="29753"/>
                  </a:srgbClr>
                </a:gs>
                <a:gs pos="14286">
                  <a:srgbClr val="FFFFFF">
                    <a:alpha val="27717"/>
                  </a:srgbClr>
                </a:gs>
                <a:gs pos="28571">
                  <a:srgbClr val="FFFFFF">
                    <a:alpha val="22277"/>
                  </a:srgbClr>
                </a:gs>
                <a:gs pos="42857">
                  <a:srgbClr val="FFFFFF">
                    <a:alpha val="15237"/>
                  </a:srgbClr>
                </a:gs>
                <a:gs pos="57143">
                  <a:srgbClr val="FFFFFF">
                    <a:alpha val="8753"/>
                  </a:srgbClr>
                </a:gs>
                <a:gs pos="71429">
                  <a:srgbClr val="FFFFFF">
                    <a:alpha val="4197"/>
                  </a:srgbClr>
                </a:gs>
                <a:gs pos="85714">
                  <a:srgbClr val="FFFFFF">
                    <a:alpha val="1681"/>
                  </a:srgbClr>
                </a:gs>
                <a:gs pos="100000">
                  <a:srgbClr val="FFFFFF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2" name="Splat 202"/>
            <p:cNvSpPr>
              <a:spLocks noGrp="1"/>
            </p:cNvSpPr>
            <p:nvPr/>
          </p:nvSpPr>
          <p:spPr>
            <a:xfrm rot="5719916">
              <a:off x="1815055" y="3543193"/>
              <a:ext cx="126615" cy="39154"/>
            </a:xfrm>
            <a:prstGeom prst="ellipse">
              <a:avLst/>
            </a:prstGeom>
            <a:gradFill>
              <a:gsLst>
                <a:gs pos="0">
                  <a:srgbClr val="FFFFFF">
                    <a:alpha val="20798"/>
                  </a:srgbClr>
                </a:gs>
                <a:gs pos="14286">
                  <a:srgbClr val="FFFFFF">
                    <a:alpha val="19290"/>
                  </a:srgbClr>
                </a:gs>
                <a:gs pos="28571">
                  <a:srgbClr val="FFFFFF">
                    <a:alpha val="15329"/>
                  </a:srgbClr>
                </a:gs>
                <a:gs pos="42857">
                  <a:srgbClr val="FFFFFF">
                    <a:alpha val="10340"/>
                  </a:srgbClr>
                </a:gs>
                <a:gs pos="57143">
                  <a:srgbClr val="FFFFFF">
                    <a:alpha val="5869"/>
                  </a:srgbClr>
                </a:gs>
                <a:gs pos="71429">
                  <a:srgbClr val="FFFFFF">
                    <a:alpha val="2791"/>
                  </a:srgbClr>
                </a:gs>
                <a:gs pos="85714">
                  <a:srgbClr val="FFFFFF">
                    <a:alpha val="1113"/>
                  </a:srgbClr>
                </a:gs>
                <a:gs pos="100000">
                  <a:srgbClr val="FFFFFF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3" name="Splat 203"/>
            <p:cNvSpPr>
              <a:spLocks noGrp="1"/>
            </p:cNvSpPr>
            <p:nvPr/>
          </p:nvSpPr>
          <p:spPr>
            <a:xfrm rot="7893040">
              <a:off x="858260" y="721337"/>
              <a:ext cx="261588" cy="73256"/>
            </a:xfrm>
            <a:prstGeom prst="ellipse">
              <a:avLst/>
            </a:prstGeom>
            <a:gradFill>
              <a:gsLst>
                <a:gs pos="0">
                  <a:srgbClr val="000000">
                    <a:alpha val="8441"/>
                  </a:srgbClr>
                </a:gs>
                <a:gs pos="14286">
                  <a:srgbClr val="000000">
                    <a:alpha val="7786"/>
                  </a:srgbClr>
                </a:gs>
                <a:gs pos="28571">
                  <a:srgbClr val="000000">
                    <a:alpha val="6100"/>
                  </a:srgbClr>
                </a:gs>
                <a:gs pos="42857">
                  <a:srgbClr val="000000">
                    <a:alpha val="4044"/>
                  </a:srgbClr>
                </a:gs>
                <a:gs pos="57143">
                  <a:srgbClr val="000000">
                    <a:alpha val="2261"/>
                  </a:srgbClr>
                </a:gs>
                <a:gs pos="71429">
                  <a:srgbClr val="000000">
                    <a:alpha val="1065"/>
                  </a:srgbClr>
                </a:gs>
                <a:gs pos="85714">
                  <a:srgbClr val="000000">
                    <a:alpha val="423"/>
                  </a:srgbClr>
                </a:gs>
                <a:gs pos="100000">
                  <a:srgbClr val="000000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4" name="Splat 204"/>
            <p:cNvSpPr>
              <a:spLocks noGrp="1"/>
            </p:cNvSpPr>
            <p:nvPr/>
          </p:nvSpPr>
          <p:spPr>
            <a:xfrm rot="-8386222">
              <a:off x="667115" y="735089"/>
              <a:ext cx="206929" cy="132226"/>
            </a:xfrm>
            <a:prstGeom prst="ellipse">
              <a:avLst/>
            </a:prstGeom>
            <a:gradFill>
              <a:gsLst>
                <a:gs pos="0">
                  <a:srgbClr val="E0E0DF">
                    <a:alpha val="31024"/>
                  </a:srgbClr>
                </a:gs>
                <a:gs pos="14286">
                  <a:srgbClr val="E0E0DF">
                    <a:alpha val="28921"/>
                  </a:srgbClr>
                </a:gs>
                <a:gs pos="28571">
                  <a:srgbClr val="E0E0DF">
                    <a:alpha val="23284"/>
                  </a:srgbClr>
                </a:gs>
                <a:gs pos="42857">
                  <a:srgbClr val="E0E0DF">
                    <a:alpha val="15958"/>
                  </a:srgbClr>
                </a:gs>
                <a:gs pos="57143">
                  <a:srgbClr val="E0E0DF">
                    <a:alpha val="9184"/>
                  </a:srgbClr>
                </a:gs>
                <a:gs pos="71429">
                  <a:srgbClr val="E0E0DF">
                    <a:alpha val="4409"/>
                  </a:srgbClr>
                </a:gs>
                <a:gs pos="85714">
                  <a:srgbClr val="E0E0DF">
                    <a:alpha val="1767"/>
                  </a:srgbClr>
                </a:gs>
                <a:gs pos="100000">
                  <a:srgbClr val="E0E0DF">
                    <a:alpha val="5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5" name="Splat 205"/>
            <p:cNvSpPr>
              <a:spLocks noGrp="1"/>
            </p:cNvSpPr>
            <p:nvPr/>
          </p:nvSpPr>
          <p:spPr>
            <a:xfrm rot="4371622">
              <a:off x="2165815" y="829242"/>
              <a:ext cx="215633" cy="118591"/>
            </a:xfrm>
            <a:prstGeom prst="ellipse">
              <a:avLst/>
            </a:prstGeom>
            <a:gradFill>
              <a:gsLst>
                <a:gs pos="0">
                  <a:srgbClr val="FAF9FA">
                    <a:alpha val="31256"/>
                  </a:srgbClr>
                </a:gs>
                <a:gs pos="14286">
                  <a:srgbClr val="FAF9FA">
                    <a:alpha val="29140"/>
                  </a:srgbClr>
                </a:gs>
                <a:gs pos="28571">
                  <a:srgbClr val="FAF9FA">
                    <a:alpha val="23468"/>
                  </a:srgbClr>
                </a:gs>
                <a:gs pos="42857">
                  <a:srgbClr val="FAF9FA">
                    <a:alpha val="16091"/>
                  </a:srgbClr>
                </a:gs>
                <a:gs pos="57143">
                  <a:srgbClr val="FAF9FA">
                    <a:alpha val="9263"/>
                  </a:srgbClr>
                </a:gs>
                <a:gs pos="71429">
                  <a:srgbClr val="FAF9FA">
                    <a:alpha val="4448"/>
                  </a:srgbClr>
                </a:gs>
                <a:gs pos="85714">
                  <a:srgbClr val="FAF9FA">
                    <a:alpha val="1783"/>
                  </a:srgbClr>
                </a:gs>
                <a:gs pos="100000">
                  <a:srgbClr val="FAF9FA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6" name="Splat 206"/>
            <p:cNvSpPr>
              <a:spLocks noGrp="1"/>
            </p:cNvSpPr>
            <p:nvPr/>
          </p:nvSpPr>
          <p:spPr>
            <a:xfrm rot="5427304">
              <a:off x="1829397" y="3168603"/>
              <a:ext cx="384938" cy="498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7" name="Splat 207"/>
            <p:cNvSpPr>
              <a:spLocks noGrp="1"/>
            </p:cNvSpPr>
            <p:nvPr/>
          </p:nvSpPr>
          <p:spPr>
            <a:xfrm rot="6087374">
              <a:off x="1185499" y="1296675"/>
              <a:ext cx="167911" cy="478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8" name="Splat 208"/>
            <p:cNvSpPr>
              <a:spLocks noGrp="1"/>
            </p:cNvSpPr>
            <p:nvPr/>
          </p:nvSpPr>
          <p:spPr>
            <a:xfrm rot="4077625">
              <a:off x="325926" y="201823"/>
              <a:ext cx="164406" cy="58404"/>
            </a:xfrm>
            <a:prstGeom prst="ellipse">
              <a:avLst/>
            </a:prstGeom>
            <a:gradFill>
              <a:gsLst>
                <a:gs pos="0">
                  <a:srgbClr val="000000">
                    <a:alpha val="17104"/>
                  </a:srgbClr>
                </a:gs>
                <a:gs pos="14286">
                  <a:srgbClr val="000000">
                    <a:alpha val="15837"/>
                  </a:srgbClr>
                </a:gs>
                <a:gs pos="28571">
                  <a:srgbClr val="000000">
                    <a:alpha val="12529"/>
                  </a:srgbClr>
                </a:gs>
                <a:gs pos="42857">
                  <a:srgbClr val="000000">
                    <a:alpha val="8406"/>
                  </a:srgbClr>
                </a:gs>
                <a:gs pos="57143">
                  <a:srgbClr val="000000">
                    <a:alpha val="4749"/>
                  </a:srgbClr>
                </a:gs>
                <a:gs pos="71429">
                  <a:srgbClr val="000000">
                    <a:alpha val="2252"/>
                  </a:srgbClr>
                </a:gs>
                <a:gs pos="85714">
                  <a:srgbClr val="000000">
                    <a:alpha val="897"/>
                  </a:srgbClr>
                </a:gs>
                <a:gs pos="100000">
                  <a:srgbClr val="000000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09" name="Splat 209"/>
            <p:cNvSpPr>
              <a:spLocks noGrp="1"/>
            </p:cNvSpPr>
            <p:nvPr/>
          </p:nvSpPr>
          <p:spPr>
            <a:xfrm rot="3494386">
              <a:off x="1516266" y="3265588"/>
              <a:ext cx="91088" cy="61169"/>
            </a:xfrm>
            <a:prstGeom prst="ellipse">
              <a:avLst/>
            </a:prstGeom>
            <a:gradFill>
              <a:gsLst>
                <a:gs pos="0">
                  <a:srgbClr val="D8D7D7">
                    <a:alpha val="25655"/>
                  </a:srgbClr>
                </a:gs>
                <a:gs pos="14286">
                  <a:srgbClr val="D8D7D7">
                    <a:alpha val="23851"/>
                  </a:srgbClr>
                </a:gs>
                <a:gs pos="28571">
                  <a:srgbClr val="D8D7D7">
                    <a:alpha val="19068"/>
                  </a:srgbClr>
                </a:gs>
                <a:gs pos="42857">
                  <a:srgbClr val="D8D7D7">
                    <a:alpha val="12957"/>
                  </a:srgbClr>
                </a:gs>
                <a:gs pos="57143">
                  <a:srgbClr val="D8D7D7">
                    <a:alpha val="7401"/>
                  </a:srgbClr>
                </a:gs>
                <a:gs pos="71429">
                  <a:srgbClr val="D8D7D7">
                    <a:alpha val="3535"/>
                  </a:srgbClr>
                </a:gs>
                <a:gs pos="85714">
                  <a:srgbClr val="D8D7D7">
                    <a:alpha val="1413"/>
                  </a:srgbClr>
                </a:gs>
                <a:gs pos="100000">
                  <a:srgbClr val="D8D7D7">
                    <a:alpha val="4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0" name="Splat 210"/>
            <p:cNvSpPr>
              <a:spLocks noGrp="1"/>
            </p:cNvSpPr>
            <p:nvPr/>
          </p:nvSpPr>
          <p:spPr>
            <a:xfrm rot="7699856">
              <a:off x="1619389" y="3228401"/>
              <a:ext cx="508520" cy="562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1" name="Splat 211"/>
            <p:cNvSpPr>
              <a:spLocks noGrp="1"/>
            </p:cNvSpPr>
            <p:nvPr/>
          </p:nvSpPr>
          <p:spPr>
            <a:xfrm rot="10658534">
              <a:off x="2094945" y="3240530"/>
              <a:ext cx="137537" cy="1208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2" name="Splat 212"/>
            <p:cNvSpPr>
              <a:spLocks noGrp="1"/>
            </p:cNvSpPr>
            <p:nvPr/>
          </p:nvSpPr>
          <p:spPr>
            <a:xfrm rot="4977670">
              <a:off x="1439643" y="3175533"/>
              <a:ext cx="98465" cy="52080"/>
            </a:xfrm>
            <a:prstGeom prst="ellipse">
              <a:avLst/>
            </a:prstGeom>
            <a:gradFill>
              <a:gsLst>
                <a:gs pos="0">
                  <a:srgbClr val="DEDFDF">
                    <a:alpha val="32781"/>
                  </a:srgbClr>
                </a:gs>
                <a:gs pos="14286">
                  <a:srgbClr val="DEDFDF">
                    <a:alpha val="30586"/>
                  </a:srgbClr>
                </a:gs>
                <a:gs pos="28571">
                  <a:srgbClr val="DEDFDF">
                    <a:alpha val="24683"/>
                  </a:srgbClr>
                </a:gs>
                <a:gs pos="42857">
                  <a:srgbClr val="DEDFDF">
                    <a:alpha val="16967"/>
                  </a:srgbClr>
                </a:gs>
                <a:gs pos="57143">
                  <a:srgbClr val="DEDFDF">
                    <a:alpha val="9790"/>
                  </a:srgbClr>
                </a:gs>
                <a:gs pos="71429">
                  <a:srgbClr val="DEDFDF">
                    <a:alpha val="4708"/>
                  </a:srgbClr>
                </a:gs>
                <a:gs pos="85714">
                  <a:srgbClr val="DEDFDF">
                    <a:alpha val="1889"/>
                  </a:srgbClr>
                </a:gs>
                <a:gs pos="100000">
                  <a:srgbClr val="DEDFDF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3" name="Splat 213"/>
            <p:cNvSpPr>
              <a:spLocks noGrp="1"/>
            </p:cNvSpPr>
            <p:nvPr/>
          </p:nvSpPr>
          <p:spPr>
            <a:xfrm rot="2972273">
              <a:off x="1562583" y="2921477"/>
              <a:ext cx="344331" cy="5439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4" name="Splat 214"/>
            <p:cNvSpPr>
              <a:spLocks noGrp="1"/>
            </p:cNvSpPr>
            <p:nvPr/>
          </p:nvSpPr>
          <p:spPr>
            <a:xfrm rot="-9325855">
              <a:off x="494634" y="1310638"/>
              <a:ext cx="190839" cy="56668"/>
            </a:xfrm>
            <a:prstGeom prst="ellipse">
              <a:avLst/>
            </a:prstGeom>
            <a:gradFill>
              <a:gsLst>
                <a:gs pos="0">
                  <a:srgbClr val="000000">
                    <a:alpha val="14978"/>
                  </a:srgbClr>
                </a:gs>
                <a:gs pos="14286">
                  <a:srgbClr val="000000">
                    <a:alpha val="13855"/>
                  </a:srgbClr>
                </a:gs>
                <a:gs pos="28571">
                  <a:srgbClr val="000000">
                    <a:alpha val="10934"/>
                  </a:srgbClr>
                </a:gs>
                <a:gs pos="42857">
                  <a:srgbClr val="000000">
                    <a:alpha val="7314"/>
                  </a:srgbClr>
                </a:gs>
                <a:gs pos="57143">
                  <a:srgbClr val="000000">
                    <a:alpha val="4121"/>
                  </a:srgbClr>
                </a:gs>
                <a:gs pos="71429">
                  <a:srgbClr val="000000">
                    <a:alpha val="1951"/>
                  </a:srgbClr>
                </a:gs>
                <a:gs pos="85714">
                  <a:srgbClr val="000000">
                    <a:alpha val="776"/>
                  </a:srgbClr>
                </a:gs>
                <a:gs pos="100000">
                  <a:srgbClr val="000000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5" name="Splat 215"/>
            <p:cNvSpPr>
              <a:spLocks noGrp="1"/>
            </p:cNvSpPr>
            <p:nvPr/>
          </p:nvSpPr>
          <p:spPr>
            <a:xfrm rot="-8105385">
              <a:off x="319431" y="206282"/>
              <a:ext cx="139171" cy="37933"/>
            </a:xfrm>
            <a:prstGeom prst="ellipse">
              <a:avLst/>
            </a:prstGeom>
            <a:gradFill>
              <a:gsLst>
                <a:gs pos="0">
                  <a:srgbClr val="FFFFFF">
                    <a:alpha val="20396"/>
                  </a:srgbClr>
                </a:gs>
                <a:gs pos="14286">
                  <a:srgbClr val="FFFFFF">
                    <a:alpha val="18913"/>
                  </a:srgbClr>
                </a:gs>
                <a:gs pos="28571">
                  <a:srgbClr val="FFFFFF">
                    <a:alpha val="15023"/>
                  </a:srgbClr>
                </a:gs>
                <a:gs pos="42857">
                  <a:srgbClr val="FFFFFF">
                    <a:alpha val="10127"/>
                  </a:srgbClr>
                </a:gs>
                <a:gs pos="57143">
                  <a:srgbClr val="FFFFFF">
                    <a:alpha val="5745"/>
                  </a:srgbClr>
                </a:gs>
                <a:gs pos="71429">
                  <a:srgbClr val="FFFFFF">
                    <a:alpha val="2731"/>
                  </a:srgbClr>
                </a:gs>
                <a:gs pos="85714">
                  <a:srgbClr val="FFFFFF">
                    <a:alpha val="1089"/>
                  </a:srgbClr>
                </a:gs>
                <a:gs pos="100000">
                  <a:srgbClr val="FFFFFF">
                    <a:alpha val="3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6" name="Splat 216"/>
            <p:cNvSpPr>
              <a:spLocks noGrp="1"/>
            </p:cNvSpPr>
            <p:nvPr/>
          </p:nvSpPr>
          <p:spPr>
            <a:xfrm rot="3609413">
              <a:off x="2138955" y="3516536"/>
              <a:ext cx="99310" cy="55984"/>
            </a:xfrm>
            <a:prstGeom prst="ellipse">
              <a:avLst/>
            </a:prstGeom>
            <a:gradFill>
              <a:gsLst>
                <a:gs pos="0">
                  <a:srgbClr val="000000">
                    <a:alpha val="23935"/>
                  </a:srgbClr>
                </a:gs>
                <a:gs pos="14286">
                  <a:srgbClr val="000000">
                    <a:alpha val="22233"/>
                  </a:srgbClr>
                </a:gs>
                <a:gs pos="28571">
                  <a:srgbClr val="000000">
                    <a:alpha val="17737"/>
                  </a:srgbClr>
                </a:gs>
                <a:gs pos="42857">
                  <a:srgbClr val="000000">
                    <a:alpha val="12020"/>
                  </a:srgbClr>
                </a:gs>
                <a:gs pos="57143">
                  <a:srgbClr val="000000">
                    <a:alpha val="6850"/>
                  </a:srgbClr>
                </a:gs>
                <a:gs pos="71429">
                  <a:srgbClr val="000000">
                    <a:alpha val="3267"/>
                  </a:srgbClr>
                </a:gs>
                <a:gs pos="85714">
                  <a:srgbClr val="000000">
                    <a:alpha val="1305"/>
                  </a:srgbClr>
                </a:gs>
                <a:gs pos="100000">
                  <a:srgbClr val="000000">
                    <a:alpha val="4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7" name="Splat 217"/>
            <p:cNvSpPr>
              <a:spLocks noGrp="1"/>
            </p:cNvSpPr>
            <p:nvPr/>
          </p:nvSpPr>
          <p:spPr>
            <a:xfrm rot="9130699">
              <a:off x="1805088" y="3148884"/>
              <a:ext cx="363589" cy="8795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8" name="Splat 218"/>
            <p:cNvSpPr>
              <a:spLocks noGrp="1"/>
            </p:cNvSpPr>
            <p:nvPr/>
          </p:nvSpPr>
          <p:spPr>
            <a:xfrm rot="6763999">
              <a:off x="1666962" y="3279328"/>
              <a:ext cx="376900" cy="689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19" name="Splat 219"/>
            <p:cNvSpPr>
              <a:spLocks noGrp="1"/>
            </p:cNvSpPr>
            <p:nvPr/>
          </p:nvSpPr>
          <p:spPr>
            <a:xfrm rot="5545863">
              <a:off x="1615284" y="2625146"/>
              <a:ext cx="286650" cy="63278"/>
            </a:xfrm>
            <a:prstGeom prst="ellipse">
              <a:avLst/>
            </a:prstGeom>
            <a:gradFill>
              <a:gsLst>
                <a:gs pos="0">
                  <a:srgbClr val="000000">
                    <a:alpha val="24838"/>
                  </a:srgbClr>
                </a:gs>
                <a:gs pos="14286">
                  <a:srgbClr val="000000">
                    <a:alpha val="23082"/>
                  </a:srgbClr>
                </a:gs>
                <a:gs pos="28571">
                  <a:srgbClr val="000000">
                    <a:alpha val="18434"/>
                  </a:srgbClr>
                </a:gs>
                <a:gs pos="42857">
                  <a:srgbClr val="000000">
                    <a:alpha val="12510"/>
                  </a:srgbClr>
                </a:gs>
                <a:gs pos="57143">
                  <a:srgbClr val="000000">
                    <a:alpha val="7138"/>
                  </a:srgbClr>
                </a:gs>
                <a:gs pos="71429">
                  <a:srgbClr val="000000">
                    <a:alpha val="3407"/>
                  </a:srgbClr>
                </a:gs>
                <a:gs pos="85714">
                  <a:srgbClr val="000000">
                    <a:alpha val="1361"/>
                  </a:srgbClr>
                </a:gs>
                <a:gs pos="100000">
                  <a:srgbClr val="000000">
                    <a:alpha val="4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0" name="Splat 220"/>
            <p:cNvSpPr>
              <a:spLocks noGrp="1"/>
            </p:cNvSpPr>
            <p:nvPr/>
          </p:nvSpPr>
          <p:spPr>
            <a:xfrm rot="5326397">
              <a:off x="2321639" y="734270"/>
              <a:ext cx="432942" cy="5491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1" name="Splat 221"/>
            <p:cNvSpPr>
              <a:spLocks noGrp="1"/>
            </p:cNvSpPr>
            <p:nvPr/>
          </p:nvSpPr>
          <p:spPr>
            <a:xfrm rot="-8315957">
              <a:off x="2058008" y="877529"/>
              <a:ext cx="188060" cy="56894"/>
            </a:xfrm>
            <a:prstGeom prst="ellipse">
              <a:avLst/>
            </a:prstGeom>
            <a:gradFill>
              <a:gsLst>
                <a:gs pos="0">
                  <a:srgbClr val="FFFFFF">
                    <a:alpha val="29676"/>
                  </a:srgbClr>
                </a:gs>
                <a:gs pos="14286">
                  <a:srgbClr val="FFFFFF">
                    <a:alpha val="27644"/>
                  </a:srgbClr>
                </a:gs>
                <a:gs pos="28571">
                  <a:srgbClr val="FFFFFF">
                    <a:alpha val="22216"/>
                  </a:srgbClr>
                </a:gs>
                <a:gs pos="42857">
                  <a:srgbClr val="FFFFFF">
                    <a:alpha val="15193"/>
                  </a:srgbClr>
                </a:gs>
                <a:gs pos="57143">
                  <a:srgbClr val="FFFFFF">
                    <a:alpha val="8727"/>
                  </a:srgbClr>
                </a:gs>
                <a:gs pos="71429">
                  <a:srgbClr val="FFFFFF">
                    <a:alpha val="4184"/>
                  </a:srgbClr>
                </a:gs>
                <a:gs pos="85714">
                  <a:srgbClr val="FFFFFF">
                    <a:alpha val="1676"/>
                  </a:srgbClr>
                </a:gs>
                <a:gs pos="100000">
                  <a:srgbClr val="FFFFFF">
                    <a:alpha val="5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2" name="Splat 222"/>
            <p:cNvSpPr>
              <a:spLocks noGrp="1"/>
            </p:cNvSpPr>
            <p:nvPr/>
          </p:nvSpPr>
          <p:spPr>
            <a:xfrm rot="6176447">
              <a:off x="1683212" y="2941663"/>
              <a:ext cx="534753" cy="1394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3" name="Splat 223"/>
            <p:cNvSpPr>
              <a:spLocks noGrp="1"/>
            </p:cNvSpPr>
            <p:nvPr/>
          </p:nvSpPr>
          <p:spPr>
            <a:xfrm rot="4741569">
              <a:off x="679570" y="523548"/>
              <a:ext cx="208169" cy="89351"/>
            </a:xfrm>
            <a:prstGeom prst="ellipse">
              <a:avLst/>
            </a:prstGeom>
            <a:gradFill>
              <a:gsLst>
                <a:gs pos="0">
                  <a:srgbClr val="E9E9E9">
                    <a:alpha val="28166"/>
                  </a:srgbClr>
                </a:gs>
                <a:gs pos="14286">
                  <a:srgbClr val="E9E9E9">
                    <a:alpha val="26218"/>
                  </a:srgbClr>
                </a:gs>
                <a:gs pos="28571">
                  <a:srgbClr val="E9E9E9">
                    <a:alpha val="21028"/>
                  </a:srgbClr>
                </a:gs>
                <a:gs pos="42857">
                  <a:srgbClr val="E9E9E9">
                    <a:alpha val="14346"/>
                  </a:srgbClr>
                </a:gs>
                <a:gs pos="57143">
                  <a:srgbClr val="E9E9E9">
                    <a:alpha val="8223"/>
                  </a:srgbClr>
                </a:gs>
                <a:gs pos="71429">
                  <a:srgbClr val="E9E9E9">
                    <a:alpha val="3937"/>
                  </a:srgbClr>
                </a:gs>
                <a:gs pos="85714">
                  <a:srgbClr val="E9E9E9">
                    <a:alpha val="1576"/>
                  </a:srgbClr>
                </a:gs>
                <a:gs pos="100000">
                  <a:srgbClr val="E9E9E9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4" name="Splat 224"/>
            <p:cNvSpPr>
              <a:spLocks noGrp="1"/>
            </p:cNvSpPr>
            <p:nvPr/>
          </p:nvSpPr>
          <p:spPr>
            <a:xfrm rot="4899638">
              <a:off x="2279331" y="2700874"/>
              <a:ext cx="75536" cy="42941"/>
            </a:xfrm>
            <a:prstGeom prst="ellipse">
              <a:avLst/>
            </a:prstGeom>
            <a:gradFill>
              <a:gsLst>
                <a:gs pos="0">
                  <a:srgbClr val="000000">
                    <a:alpha val="17480"/>
                  </a:srgbClr>
                </a:gs>
                <a:gs pos="14286">
                  <a:srgbClr val="000000">
                    <a:alpha val="16187"/>
                  </a:srgbClr>
                </a:gs>
                <a:gs pos="28571">
                  <a:srgbClr val="000000">
                    <a:alpha val="12812"/>
                  </a:srgbClr>
                </a:gs>
                <a:gs pos="42857">
                  <a:srgbClr val="000000">
                    <a:alpha val="8601"/>
                  </a:srgbClr>
                </a:gs>
                <a:gs pos="57143">
                  <a:srgbClr val="000000">
                    <a:alpha val="4861"/>
                  </a:srgbClr>
                </a:gs>
                <a:gs pos="71429">
                  <a:srgbClr val="000000">
                    <a:alpha val="2306"/>
                  </a:srgbClr>
                </a:gs>
                <a:gs pos="85714">
                  <a:srgbClr val="000000">
                    <a:alpha val="918"/>
                  </a:srgbClr>
                </a:gs>
                <a:gs pos="100000">
                  <a:srgbClr val="000000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5" name="Splat 225"/>
            <p:cNvSpPr>
              <a:spLocks noGrp="1"/>
            </p:cNvSpPr>
            <p:nvPr/>
          </p:nvSpPr>
          <p:spPr>
            <a:xfrm rot="10757068">
              <a:off x="1905686" y="3044835"/>
              <a:ext cx="188563" cy="65009"/>
            </a:xfrm>
            <a:prstGeom prst="ellipse">
              <a:avLst/>
            </a:prstGeom>
            <a:gradFill>
              <a:gsLst>
                <a:gs pos="0">
                  <a:srgbClr val="FFFFFF">
                    <a:alpha val="32956"/>
                  </a:srgbClr>
                </a:gs>
                <a:gs pos="14286">
                  <a:srgbClr val="FFFFFF">
                    <a:alpha val="30752"/>
                  </a:srgbClr>
                </a:gs>
                <a:gs pos="28571">
                  <a:srgbClr val="FFFFFF">
                    <a:alpha val="24823"/>
                  </a:srgbClr>
                </a:gs>
                <a:gs pos="42857">
                  <a:srgbClr val="FFFFFF">
                    <a:alpha val="17068"/>
                  </a:srgbClr>
                </a:gs>
                <a:gs pos="57143">
                  <a:srgbClr val="FFFFFF">
                    <a:alpha val="9851"/>
                  </a:srgbClr>
                </a:gs>
                <a:gs pos="71429">
                  <a:srgbClr val="FFFFFF">
                    <a:alpha val="4738"/>
                  </a:srgbClr>
                </a:gs>
                <a:gs pos="85714">
                  <a:srgbClr val="FFFFFF">
                    <a:alpha val="1901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6" name="Splat 226"/>
            <p:cNvSpPr>
              <a:spLocks noGrp="1"/>
            </p:cNvSpPr>
            <p:nvPr/>
          </p:nvSpPr>
          <p:spPr>
            <a:xfrm rot="4657054">
              <a:off x="2913220" y="569565"/>
              <a:ext cx="119633" cy="69587"/>
            </a:xfrm>
            <a:prstGeom prst="ellipse">
              <a:avLst/>
            </a:prstGeom>
            <a:gradFill>
              <a:gsLst>
                <a:gs pos="0">
                  <a:srgbClr val="000000">
                    <a:alpha val="11671"/>
                  </a:srgbClr>
                </a:gs>
                <a:gs pos="14286">
                  <a:srgbClr val="000000">
                    <a:alpha val="10780"/>
                  </a:srgbClr>
                </a:gs>
                <a:gs pos="28571">
                  <a:srgbClr val="000000">
                    <a:alpha val="8476"/>
                  </a:srgbClr>
                </a:gs>
                <a:gs pos="42857">
                  <a:srgbClr val="000000">
                    <a:alpha val="5644"/>
                  </a:srgbClr>
                </a:gs>
                <a:gs pos="57143">
                  <a:srgbClr val="000000">
                    <a:alpha val="3168"/>
                  </a:srgbClr>
                </a:gs>
                <a:gs pos="71429">
                  <a:srgbClr val="000000">
                    <a:alpha val="1495"/>
                  </a:srgbClr>
                </a:gs>
                <a:gs pos="85714">
                  <a:srgbClr val="000000">
                    <a:alpha val="594"/>
                  </a:srgbClr>
                </a:gs>
                <a:gs pos="100000">
                  <a:srgbClr val="00000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7" name="Splat 227"/>
            <p:cNvSpPr>
              <a:spLocks noGrp="1"/>
            </p:cNvSpPr>
            <p:nvPr/>
          </p:nvSpPr>
          <p:spPr>
            <a:xfrm rot="2939061">
              <a:off x="1779497" y="3286959"/>
              <a:ext cx="362619" cy="422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8" name="Splat 228"/>
            <p:cNvSpPr>
              <a:spLocks noGrp="1"/>
            </p:cNvSpPr>
            <p:nvPr/>
          </p:nvSpPr>
          <p:spPr>
            <a:xfrm rot="5504589">
              <a:off x="1400814" y="3017821"/>
              <a:ext cx="338745" cy="163939"/>
            </a:xfrm>
            <a:prstGeom prst="ellipse">
              <a:avLst/>
            </a:prstGeom>
            <a:gradFill>
              <a:gsLst>
                <a:gs pos="0">
                  <a:srgbClr val="C7C7C7">
                    <a:alpha val="17066"/>
                  </a:srgbClr>
                </a:gs>
                <a:gs pos="14286">
                  <a:srgbClr val="C7C7C7">
                    <a:alpha val="15801"/>
                  </a:srgbClr>
                </a:gs>
                <a:gs pos="28571">
                  <a:srgbClr val="C7C7C7">
                    <a:alpha val="12501"/>
                  </a:srgbClr>
                </a:gs>
                <a:gs pos="42857">
                  <a:srgbClr val="C7C7C7">
                    <a:alpha val="8386"/>
                  </a:srgbClr>
                </a:gs>
                <a:gs pos="57143">
                  <a:srgbClr val="C7C7C7">
                    <a:alpha val="4738"/>
                  </a:srgbClr>
                </a:gs>
                <a:gs pos="71429">
                  <a:srgbClr val="C7C7C7">
                    <a:alpha val="2246"/>
                  </a:srgbClr>
                </a:gs>
                <a:gs pos="85714">
                  <a:srgbClr val="C7C7C7">
                    <a:alpha val="894"/>
                  </a:srgbClr>
                </a:gs>
                <a:gs pos="100000">
                  <a:srgbClr val="C7C7C7">
                    <a:alpha val="3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29" name="Splat 229"/>
            <p:cNvSpPr>
              <a:spLocks noGrp="1"/>
            </p:cNvSpPr>
            <p:nvPr/>
          </p:nvSpPr>
          <p:spPr>
            <a:xfrm rot="6712131">
              <a:off x="1617526" y="2031972"/>
              <a:ext cx="324285" cy="727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0" name="Splat 230"/>
            <p:cNvSpPr>
              <a:spLocks noGrp="1"/>
            </p:cNvSpPr>
            <p:nvPr/>
          </p:nvSpPr>
          <p:spPr>
            <a:xfrm rot="10197348">
              <a:off x="1639167" y="3444194"/>
              <a:ext cx="455828" cy="121456"/>
            </a:xfrm>
            <a:prstGeom prst="ellipse">
              <a:avLst/>
            </a:prstGeom>
            <a:gradFill>
              <a:gsLst>
                <a:gs pos="0">
                  <a:srgbClr val="FFFFFF">
                    <a:alpha val="8514"/>
                  </a:srgbClr>
                </a:gs>
                <a:gs pos="14286">
                  <a:srgbClr val="FFFFFF">
                    <a:alpha val="7853"/>
                  </a:srgbClr>
                </a:gs>
                <a:gs pos="28571">
                  <a:srgbClr val="FFFFFF">
                    <a:alpha val="6153"/>
                  </a:srgbClr>
                </a:gs>
                <a:gs pos="42857">
                  <a:srgbClr val="FFFFFF">
                    <a:alpha val="4080"/>
                  </a:srgbClr>
                </a:gs>
                <a:gs pos="57143">
                  <a:srgbClr val="FFFFFF">
                    <a:alpha val="2282"/>
                  </a:srgbClr>
                </a:gs>
                <a:gs pos="71429">
                  <a:srgbClr val="FFFFFF">
                    <a:alpha val="1075"/>
                  </a:srgbClr>
                </a:gs>
                <a:gs pos="85714">
                  <a:srgbClr val="FFFFFF">
                    <a:alpha val="426"/>
                  </a:srgbClr>
                </a:gs>
                <a:gs pos="100000">
                  <a:srgbClr val="FFFFFF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1" name="Splat 231"/>
            <p:cNvSpPr>
              <a:spLocks noGrp="1"/>
            </p:cNvSpPr>
            <p:nvPr/>
          </p:nvSpPr>
          <p:spPr>
            <a:xfrm rot="4860030">
              <a:off x="1270870" y="1273457"/>
              <a:ext cx="116249" cy="80860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2" name="Splat 232"/>
            <p:cNvSpPr>
              <a:spLocks noGrp="1"/>
            </p:cNvSpPr>
            <p:nvPr/>
          </p:nvSpPr>
          <p:spPr>
            <a:xfrm rot="5750929">
              <a:off x="792748" y="979083"/>
              <a:ext cx="81935" cy="50194"/>
            </a:xfrm>
            <a:prstGeom prst="ellipse">
              <a:avLst/>
            </a:prstGeom>
            <a:gradFill>
              <a:gsLst>
                <a:gs pos="0">
                  <a:srgbClr val="464345">
                    <a:alpha val="30965"/>
                  </a:srgbClr>
                </a:gs>
                <a:gs pos="14286">
                  <a:srgbClr val="464345">
                    <a:alpha val="28864"/>
                  </a:srgbClr>
                </a:gs>
                <a:gs pos="28571">
                  <a:srgbClr val="464345">
                    <a:alpha val="23237"/>
                  </a:srgbClr>
                </a:gs>
                <a:gs pos="42857">
                  <a:srgbClr val="464345">
                    <a:alpha val="15924"/>
                  </a:srgbClr>
                </a:gs>
                <a:gs pos="57143">
                  <a:srgbClr val="464345">
                    <a:alpha val="9164"/>
                  </a:srgbClr>
                </a:gs>
                <a:gs pos="71429">
                  <a:srgbClr val="464345">
                    <a:alpha val="4399"/>
                  </a:srgbClr>
                </a:gs>
                <a:gs pos="85714">
                  <a:srgbClr val="464345">
                    <a:alpha val="1763"/>
                  </a:srgbClr>
                </a:gs>
                <a:gs pos="100000">
                  <a:srgbClr val="464345">
                    <a:alpha val="5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3" name="Splat 233"/>
            <p:cNvSpPr>
              <a:spLocks noGrp="1"/>
            </p:cNvSpPr>
            <p:nvPr/>
          </p:nvSpPr>
          <p:spPr>
            <a:xfrm rot="7853237">
              <a:off x="2637482" y="1340948"/>
              <a:ext cx="177727" cy="6668"/>
            </a:xfrm>
            <a:prstGeom prst="ellipse">
              <a:avLst/>
            </a:prstGeom>
            <a:gradFill>
              <a:gsLst>
                <a:gs pos="0">
                  <a:srgbClr val="C4C4C1">
                    <a:alpha val="17364"/>
                  </a:srgbClr>
                </a:gs>
                <a:gs pos="14286">
                  <a:srgbClr val="C4C4C1">
                    <a:alpha val="16080"/>
                  </a:srgbClr>
                </a:gs>
                <a:gs pos="28571">
                  <a:srgbClr val="C4C4C1">
                    <a:alpha val="12726"/>
                  </a:srgbClr>
                </a:gs>
                <a:gs pos="42857">
                  <a:srgbClr val="C4C4C1">
                    <a:alpha val="8541"/>
                  </a:srgbClr>
                </a:gs>
                <a:gs pos="57143">
                  <a:srgbClr val="C4C4C1">
                    <a:alpha val="4827"/>
                  </a:srgbClr>
                </a:gs>
                <a:gs pos="71429">
                  <a:srgbClr val="C4C4C1">
                    <a:alpha val="2289"/>
                  </a:srgbClr>
                </a:gs>
                <a:gs pos="85714">
                  <a:srgbClr val="C4C4C1">
                    <a:alpha val="912"/>
                  </a:srgbClr>
                </a:gs>
                <a:gs pos="100000">
                  <a:srgbClr val="C4C4C1">
                    <a:alpha val="3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4" name="Splat 234"/>
            <p:cNvSpPr>
              <a:spLocks noGrp="1"/>
            </p:cNvSpPr>
            <p:nvPr/>
          </p:nvSpPr>
          <p:spPr>
            <a:xfrm rot="5321111">
              <a:off x="2894818" y="1966916"/>
              <a:ext cx="47757" cy="18555"/>
            </a:xfrm>
            <a:prstGeom prst="ellipse">
              <a:avLst/>
            </a:prstGeom>
            <a:gradFill>
              <a:gsLst>
                <a:gs pos="0">
                  <a:srgbClr val="EEEFEF">
                    <a:alpha val="31995"/>
                  </a:srgbClr>
                </a:gs>
                <a:gs pos="14286">
                  <a:srgbClr val="EEEFEF">
                    <a:alpha val="29840"/>
                  </a:srgbClr>
                </a:gs>
                <a:gs pos="28571">
                  <a:srgbClr val="EEEFEF">
                    <a:alpha val="24056"/>
                  </a:srgbClr>
                </a:gs>
                <a:gs pos="42857">
                  <a:srgbClr val="EEEFEF">
                    <a:alpha val="16514"/>
                  </a:srgbClr>
                </a:gs>
                <a:gs pos="57143">
                  <a:srgbClr val="EEEFEF">
                    <a:alpha val="9517"/>
                  </a:srgbClr>
                </a:gs>
                <a:gs pos="71429">
                  <a:srgbClr val="EEEFEF">
                    <a:alpha val="4574"/>
                  </a:srgbClr>
                </a:gs>
                <a:gs pos="85714">
                  <a:srgbClr val="EEEFEF">
                    <a:alpha val="1834"/>
                  </a:srgbClr>
                </a:gs>
                <a:gs pos="100000">
                  <a:srgbClr val="EEEFEF">
                    <a:alpha val="6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5" name="Splat 235"/>
            <p:cNvSpPr>
              <a:spLocks noGrp="1"/>
            </p:cNvSpPr>
            <p:nvPr/>
          </p:nvSpPr>
          <p:spPr>
            <a:xfrm rot="8253059">
              <a:off x="1652428" y="2504616"/>
              <a:ext cx="115899" cy="7554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6" name="Splat 236"/>
            <p:cNvSpPr>
              <a:spLocks noGrp="1"/>
            </p:cNvSpPr>
            <p:nvPr/>
          </p:nvSpPr>
          <p:spPr>
            <a:xfrm rot="6460782">
              <a:off x="1466118" y="2292838"/>
              <a:ext cx="143673" cy="62045"/>
            </a:xfrm>
            <a:prstGeom prst="ellipse">
              <a:avLst/>
            </a:prstGeom>
            <a:gradFill>
              <a:gsLst>
                <a:gs pos="0">
                  <a:srgbClr val="DDDEDD">
                    <a:alpha val="23135"/>
                  </a:srgbClr>
                </a:gs>
                <a:gs pos="14286">
                  <a:srgbClr val="DDDEDD">
                    <a:alpha val="21482"/>
                  </a:srgbClr>
                </a:gs>
                <a:gs pos="28571">
                  <a:srgbClr val="DDDEDD">
                    <a:alpha val="17120"/>
                  </a:srgbClr>
                </a:gs>
                <a:gs pos="42857">
                  <a:srgbClr val="DDDEDD">
                    <a:alpha val="11588"/>
                  </a:srgbClr>
                </a:gs>
                <a:gs pos="57143">
                  <a:srgbClr val="DDDEDD">
                    <a:alpha val="6597"/>
                  </a:srgbClr>
                </a:gs>
                <a:gs pos="71429">
                  <a:srgbClr val="DDDEDD">
                    <a:alpha val="3144"/>
                  </a:srgbClr>
                </a:gs>
                <a:gs pos="85714">
                  <a:srgbClr val="DDDEDD">
                    <a:alpha val="1255"/>
                  </a:srgbClr>
                </a:gs>
                <a:gs pos="100000">
                  <a:srgbClr val="DDDEDD">
                    <a:alpha val="4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7" name="Splat 237"/>
            <p:cNvSpPr>
              <a:spLocks noGrp="1"/>
            </p:cNvSpPr>
            <p:nvPr/>
          </p:nvSpPr>
          <p:spPr>
            <a:xfrm rot="6104956">
              <a:off x="1171339" y="1237456"/>
              <a:ext cx="149825" cy="69862"/>
            </a:xfrm>
            <a:prstGeom prst="ellipse">
              <a:avLst/>
            </a:prstGeom>
            <a:gradFill>
              <a:gsLst>
                <a:gs pos="0">
                  <a:srgbClr val="FFFFFF">
                    <a:alpha val="17943"/>
                  </a:srgbClr>
                </a:gs>
                <a:gs pos="14286">
                  <a:srgbClr val="FFFFFF">
                    <a:alpha val="16620"/>
                  </a:srgbClr>
                </a:gs>
                <a:gs pos="28571">
                  <a:srgbClr val="FFFFFF">
                    <a:alpha val="13162"/>
                  </a:srgbClr>
                </a:gs>
                <a:gs pos="42857">
                  <a:srgbClr val="FFFFFF">
                    <a:alpha val="8841"/>
                  </a:srgbClr>
                </a:gs>
                <a:gs pos="57143">
                  <a:srgbClr val="FFFFFF">
                    <a:alpha val="5000"/>
                  </a:srgbClr>
                </a:gs>
                <a:gs pos="71429">
                  <a:srgbClr val="FFFFFF">
                    <a:alpha val="2372"/>
                  </a:srgbClr>
                </a:gs>
                <a:gs pos="85714">
                  <a:srgbClr val="FFFFFF">
                    <a:alpha val="945"/>
                  </a:srgbClr>
                </a:gs>
                <a:gs pos="100000">
                  <a:srgbClr val="FFFFFF">
                    <a:alpha val="3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8" name="Splat 238"/>
            <p:cNvSpPr>
              <a:spLocks noGrp="1"/>
            </p:cNvSpPr>
            <p:nvPr/>
          </p:nvSpPr>
          <p:spPr>
            <a:xfrm rot="-9253472">
              <a:off x="2933538" y="460467"/>
              <a:ext cx="410385" cy="70722"/>
            </a:xfrm>
            <a:prstGeom prst="ellipse">
              <a:avLst/>
            </a:prstGeom>
            <a:gradFill>
              <a:gsLst>
                <a:gs pos="0">
                  <a:srgbClr val="BCBEBD">
                    <a:alpha val="6236"/>
                  </a:srgbClr>
                </a:gs>
                <a:gs pos="14286">
                  <a:srgbClr val="BCBEBD">
                    <a:alpha val="5746"/>
                  </a:srgbClr>
                </a:gs>
                <a:gs pos="28571">
                  <a:srgbClr val="BCBEBD">
                    <a:alpha val="4491"/>
                  </a:srgbClr>
                </a:gs>
                <a:gs pos="42857">
                  <a:srgbClr val="BCBEBD">
                    <a:alpha val="2969"/>
                  </a:srgbClr>
                </a:gs>
                <a:gs pos="57143">
                  <a:srgbClr val="BCBEBD">
                    <a:alpha val="1656"/>
                  </a:srgbClr>
                </a:gs>
                <a:gs pos="71429">
                  <a:srgbClr val="BCBEBD">
                    <a:alpha val="779"/>
                  </a:srgbClr>
                </a:gs>
                <a:gs pos="85714">
                  <a:srgbClr val="BCBEBD">
                    <a:alpha val="309"/>
                  </a:srgbClr>
                </a:gs>
                <a:gs pos="100000">
                  <a:srgbClr val="BCBEBD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39" name="Splat 239"/>
            <p:cNvSpPr>
              <a:spLocks noGrp="1"/>
            </p:cNvSpPr>
            <p:nvPr/>
          </p:nvSpPr>
          <p:spPr>
            <a:xfrm rot="-10118185">
              <a:off x="2973460" y="155126"/>
              <a:ext cx="293805" cy="158819"/>
            </a:xfrm>
            <a:prstGeom prst="ellipse">
              <a:avLst/>
            </a:prstGeom>
            <a:gradFill>
              <a:gsLst>
                <a:gs pos="0">
                  <a:srgbClr val="BDBDBE">
                    <a:alpha val="9020"/>
                  </a:srgbClr>
                </a:gs>
                <a:gs pos="14286">
                  <a:srgbClr val="BDBDBE">
                    <a:alpha val="8321"/>
                  </a:srgbClr>
                </a:gs>
                <a:gs pos="28571">
                  <a:srgbClr val="BDBDBE">
                    <a:alpha val="6523"/>
                  </a:srgbClr>
                </a:gs>
                <a:gs pos="42857">
                  <a:srgbClr val="BDBDBE">
                    <a:alpha val="4328"/>
                  </a:srgbClr>
                </a:gs>
                <a:gs pos="57143">
                  <a:srgbClr val="BDBDBE">
                    <a:alpha val="2422"/>
                  </a:srgbClr>
                </a:gs>
                <a:gs pos="71429">
                  <a:srgbClr val="BDBDBE">
                    <a:alpha val="1141"/>
                  </a:srgbClr>
                </a:gs>
                <a:gs pos="85714">
                  <a:srgbClr val="BDBDBE">
                    <a:alpha val="453"/>
                  </a:srgbClr>
                </a:gs>
                <a:gs pos="100000">
                  <a:srgbClr val="BDBDBE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0" name="Splat 240"/>
            <p:cNvSpPr>
              <a:spLocks noGrp="1"/>
            </p:cNvSpPr>
            <p:nvPr/>
          </p:nvSpPr>
          <p:spPr>
            <a:xfrm rot="4156915">
              <a:off x="1898250" y="1042120"/>
              <a:ext cx="461053" cy="139755"/>
            </a:xfrm>
            <a:prstGeom prst="ellipse">
              <a:avLst/>
            </a:prstGeom>
            <a:gradFill>
              <a:gsLst>
                <a:gs pos="0">
                  <a:srgbClr val="000000">
                    <a:alpha val="32766"/>
                  </a:srgbClr>
                </a:gs>
                <a:gs pos="14286">
                  <a:srgbClr val="000000">
                    <a:alpha val="30572"/>
                  </a:srgbClr>
                </a:gs>
                <a:gs pos="28571">
                  <a:srgbClr val="000000">
                    <a:alpha val="24671"/>
                  </a:srgbClr>
                </a:gs>
                <a:gs pos="42857">
                  <a:srgbClr val="000000">
                    <a:alpha val="16958"/>
                  </a:srgbClr>
                </a:gs>
                <a:gs pos="57143">
                  <a:srgbClr val="000000">
                    <a:alpha val="9784"/>
                  </a:srgbClr>
                </a:gs>
                <a:gs pos="71429">
                  <a:srgbClr val="000000">
                    <a:alpha val="4706"/>
                  </a:srgbClr>
                </a:gs>
                <a:gs pos="85714">
                  <a:srgbClr val="000000">
                    <a:alpha val="1888"/>
                  </a:srgbClr>
                </a:gs>
                <a:gs pos="100000">
                  <a:srgbClr val="000000">
                    <a:alpha val="6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1" name="Splat 241"/>
            <p:cNvSpPr>
              <a:spLocks noGrp="1"/>
            </p:cNvSpPr>
            <p:nvPr/>
          </p:nvSpPr>
          <p:spPr>
            <a:xfrm rot="5987015">
              <a:off x="2123311" y="2146151"/>
              <a:ext cx="76392" cy="65105"/>
            </a:xfrm>
            <a:prstGeom prst="ellipse">
              <a:avLst/>
            </a:prstGeom>
            <a:gradFill>
              <a:gsLst>
                <a:gs pos="0">
                  <a:srgbClr val="3E3F3D">
                    <a:alpha val="23183"/>
                  </a:srgbClr>
                </a:gs>
                <a:gs pos="14286">
                  <a:srgbClr val="3E3F3D">
                    <a:alpha val="21526"/>
                  </a:srgbClr>
                </a:gs>
                <a:gs pos="28571">
                  <a:srgbClr val="3E3F3D">
                    <a:alpha val="17156"/>
                  </a:srgbClr>
                </a:gs>
                <a:gs pos="42857">
                  <a:srgbClr val="3E3F3D">
                    <a:alpha val="11614"/>
                  </a:srgbClr>
                </a:gs>
                <a:gs pos="57143">
                  <a:srgbClr val="3E3F3D">
                    <a:alpha val="6612"/>
                  </a:srgbClr>
                </a:gs>
                <a:gs pos="71429">
                  <a:srgbClr val="3E3F3D">
                    <a:alpha val="3151"/>
                  </a:srgbClr>
                </a:gs>
                <a:gs pos="85714">
                  <a:srgbClr val="3E3F3D">
                    <a:alpha val="1258"/>
                  </a:srgbClr>
                </a:gs>
                <a:gs pos="100000">
                  <a:srgbClr val="3E3F3D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2" name="Splat 242"/>
            <p:cNvSpPr>
              <a:spLocks noGrp="1"/>
            </p:cNvSpPr>
            <p:nvPr/>
          </p:nvSpPr>
          <p:spPr>
            <a:xfrm rot="5330801">
              <a:off x="706749" y="619869"/>
              <a:ext cx="77622" cy="375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3" name="Splat 243"/>
            <p:cNvSpPr>
              <a:spLocks noGrp="1"/>
            </p:cNvSpPr>
            <p:nvPr/>
          </p:nvSpPr>
          <p:spPr>
            <a:xfrm rot="4813575">
              <a:off x="3396993" y="155097"/>
              <a:ext cx="66486" cy="4529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4" name="Splat 244"/>
            <p:cNvSpPr>
              <a:spLocks noGrp="1"/>
            </p:cNvSpPr>
            <p:nvPr/>
          </p:nvSpPr>
          <p:spPr>
            <a:xfrm rot="3936828">
              <a:off x="542823" y="753871"/>
              <a:ext cx="306130" cy="82251"/>
            </a:xfrm>
            <a:prstGeom prst="ellipse">
              <a:avLst/>
            </a:prstGeom>
            <a:gradFill>
              <a:gsLst>
                <a:gs pos="0">
                  <a:srgbClr val="C0C0C0">
                    <a:alpha val="14609"/>
                  </a:srgbClr>
                </a:gs>
                <a:gs pos="14286">
                  <a:srgbClr val="C0C0C0">
                    <a:alpha val="13512"/>
                  </a:srgbClr>
                </a:gs>
                <a:gs pos="28571">
                  <a:srgbClr val="C0C0C0">
                    <a:alpha val="10659"/>
                  </a:srgbClr>
                </a:gs>
                <a:gs pos="42857">
                  <a:srgbClr val="C0C0C0">
                    <a:alpha val="7126"/>
                  </a:srgbClr>
                </a:gs>
                <a:gs pos="57143">
                  <a:srgbClr val="C0C0C0">
                    <a:alpha val="4014"/>
                  </a:srgbClr>
                </a:gs>
                <a:gs pos="71429">
                  <a:srgbClr val="C0C0C0">
                    <a:alpha val="1899"/>
                  </a:srgbClr>
                </a:gs>
                <a:gs pos="85714">
                  <a:srgbClr val="C0C0C0">
                    <a:alpha val="755"/>
                  </a:srgbClr>
                </a:gs>
                <a:gs pos="100000">
                  <a:srgbClr val="C0C0C0">
                    <a:alpha val="2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5" name="Splat 245"/>
            <p:cNvSpPr>
              <a:spLocks noGrp="1"/>
            </p:cNvSpPr>
            <p:nvPr/>
          </p:nvSpPr>
          <p:spPr>
            <a:xfrm rot="10277917">
              <a:off x="1772455" y="1619561"/>
              <a:ext cx="83532" cy="68482"/>
            </a:xfrm>
            <a:prstGeom prst="ellipse">
              <a:avLst/>
            </a:prstGeom>
            <a:gradFill>
              <a:gsLst>
                <a:gs pos="0">
                  <a:srgbClr val="B4B4B3">
                    <a:alpha val="31123"/>
                  </a:srgbClr>
                </a:gs>
                <a:gs pos="14286">
                  <a:srgbClr val="B4B4B3">
                    <a:alpha val="29014"/>
                  </a:srgbClr>
                </a:gs>
                <a:gs pos="28571">
                  <a:srgbClr val="B4B4B3">
                    <a:alpha val="23362"/>
                  </a:srgbClr>
                </a:gs>
                <a:gs pos="42857">
                  <a:srgbClr val="B4B4B3">
                    <a:alpha val="16015"/>
                  </a:srgbClr>
                </a:gs>
                <a:gs pos="57143">
                  <a:srgbClr val="B4B4B3">
                    <a:alpha val="9218"/>
                  </a:srgbClr>
                </a:gs>
                <a:gs pos="71429">
                  <a:srgbClr val="B4B4B3">
                    <a:alpha val="4426"/>
                  </a:srgbClr>
                </a:gs>
                <a:gs pos="85714">
                  <a:srgbClr val="B4B4B3">
                    <a:alpha val="1774"/>
                  </a:srgbClr>
                </a:gs>
                <a:gs pos="100000">
                  <a:srgbClr val="B4B4B3">
                    <a:alpha val="5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6" name="Splat 246"/>
            <p:cNvSpPr>
              <a:spLocks noGrp="1"/>
            </p:cNvSpPr>
            <p:nvPr/>
          </p:nvSpPr>
          <p:spPr>
            <a:xfrm rot="6690487">
              <a:off x="2114698" y="687778"/>
              <a:ext cx="345361" cy="165038"/>
            </a:xfrm>
            <a:prstGeom prst="ellipse">
              <a:avLst/>
            </a:prstGeom>
            <a:gradFill>
              <a:gsLst>
                <a:gs pos="0">
                  <a:srgbClr val="E9E8E8">
                    <a:alpha val="32355"/>
                  </a:srgbClr>
                </a:gs>
                <a:gs pos="14286">
                  <a:srgbClr val="E9E8E8">
                    <a:alpha val="30182"/>
                  </a:srgbClr>
                </a:gs>
                <a:gs pos="28571">
                  <a:srgbClr val="E9E8E8">
                    <a:alpha val="24343"/>
                  </a:srgbClr>
                </a:gs>
                <a:gs pos="42857">
                  <a:srgbClr val="E9E8E8">
                    <a:alpha val="16721"/>
                  </a:srgbClr>
                </a:gs>
                <a:gs pos="57143">
                  <a:srgbClr val="E9E8E8">
                    <a:alpha val="9642"/>
                  </a:srgbClr>
                </a:gs>
                <a:gs pos="71429">
                  <a:srgbClr val="E9E8E8">
                    <a:alpha val="4635"/>
                  </a:srgbClr>
                </a:gs>
                <a:gs pos="85714">
                  <a:srgbClr val="E9E8E8">
                    <a:alpha val="1859"/>
                  </a:srgbClr>
                </a:gs>
                <a:gs pos="100000">
                  <a:srgbClr val="E9E8E8">
                    <a:alpha val="6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7" name="Splat 247"/>
            <p:cNvSpPr>
              <a:spLocks noGrp="1"/>
            </p:cNvSpPr>
            <p:nvPr/>
          </p:nvSpPr>
          <p:spPr>
            <a:xfrm rot="6349958">
              <a:off x="379645" y="1574072"/>
              <a:ext cx="187244" cy="86758"/>
            </a:xfrm>
            <a:prstGeom prst="ellipse">
              <a:avLst/>
            </a:prstGeom>
            <a:gradFill>
              <a:gsLst>
                <a:gs pos="0">
                  <a:srgbClr val="000000">
                    <a:alpha val="16906"/>
                  </a:srgbClr>
                </a:gs>
                <a:gs pos="14286">
                  <a:srgbClr val="000000">
                    <a:alpha val="15652"/>
                  </a:srgbClr>
                </a:gs>
                <a:gs pos="28571">
                  <a:srgbClr val="000000">
                    <a:alpha val="12380"/>
                  </a:srgbClr>
                </a:gs>
                <a:gs pos="42857">
                  <a:srgbClr val="000000">
                    <a:alpha val="8304"/>
                  </a:srgbClr>
                </a:gs>
                <a:gs pos="57143">
                  <a:srgbClr val="000000">
                    <a:alpha val="4690"/>
                  </a:srgbClr>
                </a:gs>
                <a:gs pos="71429">
                  <a:srgbClr val="000000">
                    <a:alpha val="2223"/>
                  </a:srgbClr>
                </a:gs>
                <a:gs pos="85714">
                  <a:srgbClr val="000000">
                    <a:alpha val="885"/>
                  </a:srgbClr>
                </a:gs>
                <a:gs pos="100000">
                  <a:srgbClr val="000000">
                    <a:alpha val="2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8" name="Splat 248"/>
            <p:cNvSpPr>
              <a:spLocks noGrp="1"/>
            </p:cNvSpPr>
            <p:nvPr/>
          </p:nvSpPr>
          <p:spPr>
            <a:xfrm rot="4524255">
              <a:off x="3340066" y="85493"/>
              <a:ext cx="327398" cy="84841"/>
            </a:xfrm>
            <a:prstGeom prst="ellipse">
              <a:avLst/>
            </a:prstGeom>
            <a:gradFill>
              <a:gsLst>
                <a:gs pos="0">
                  <a:srgbClr val="EAEAEA">
                    <a:alpha val="29288"/>
                  </a:srgbClr>
                </a:gs>
                <a:gs pos="14286">
                  <a:srgbClr val="EAEAEA">
                    <a:alpha val="27278"/>
                  </a:srgbClr>
                </a:gs>
                <a:gs pos="28571">
                  <a:srgbClr val="EAEAEA">
                    <a:alpha val="21911"/>
                  </a:srgbClr>
                </a:gs>
                <a:gs pos="42857">
                  <a:srgbClr val="EAEAEA">
                    <a:alpha val="14975"/>
                  </a:srgbClr>
                </a:gs>
                <a:gs pos="57143">
                  <a:srgbClr val="EAEAEA">
                    <a:alpha val="8597"/>
                  </a:srgbClr>
                </a:gs>
                <a:gs pos="71429">
                  <a:srgbClr val="EAEAEA">
                    <a:alpha val="4120"/>
                  </a:srgbClr>
                </a:gs>
                <a:gs pos="85714">
                  <a:srgbClr val="EAEAEA">
                    <a:alpha val="1650"/>
                  </a:srgbClr>
                </a:gs>
                <a:gs pos="100000">
                  <a:srgbClr val="EAEAEA">
                    <a:alpha val="5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49" name="Splat 249"/>
            <p:cNvSpPr>
              <a:spLocks noGrp="1"/>
            </p:cNvSpPr>
            <p:nvPr/>
          </p:nvSpPr>
          <p:spPr>
            <a:xfrm rot="7197931">
              <a:off x="1963513" y="2948203"/>
              <a:ext cx="238830" cy="223626"/>
            </a:xfrm>
            <a:prstGeom prst="ellipse">
              <a:avLst/>
            </a:prstGeom>
            <a:gradFill>
              <a:gsLst>
                <a:gs pos="0">
                  <a:srgbClr val="CBCBCB">
                    <a:alpha val="11552"/>
                  </a:srgbClr>
                </a:gs>
                <a:gs pos="14286">
                  <a:srgbClr val="CBCBCB">
                    <a:alpha val="10669"/>
                  </a:srgbClr>
                </a:gs>
                <a:gs pos="28571">
                  <a:srgbClr val="CBCBCB">
                    <a:alpha val="8388"/>
                  </a:srgbClr>
                </a:gs>
                <a:gs pos="42857">
                  <a:srgbClr val="CBCBCB">
                    <a:alpha val="5584"/>
                  </a:srgbClr>
                </a:gs>
                <a:gs pos="57143">
                  <a:srgbClr val="CBCBCB">
                    <a:alpha val="3134"/>
                  </a:srgbClr>
                </a:gs>
                <a:gs pos="71429">
                  <a:srgbClr val="CBCBCB">
                    <a:alpha val="1479"/>
                  </a:srgbClr>
                </a:gs>
                <a:gs pos="85714">
                  <a:srgbClr val="CBCBCB">
                    <a:alpha val="588"/>
                  </a:srgbClr>
                </a:gs>
                <a:gs pos="100000">
                  <a:srgbClr val="CBCBCB">
                    <a:alpha val="1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0" name="Splat 250"/>
            <p:cNvSpPr>
              <a:spLocks noGrp="1"/>
            </p:cNvSpPr>
            <p:nvPr/>
          </p:nvSpPr>
          <p:spPr>
            <a:xfrm rot="3955064">
              <a:off x="1506753" y="2841040"/>
              <a:ext cx="179618" cy="38090"/>
            </a:xfrm>
            <a:prstGeom prst="ellipse">
              <a:avLst/>
            </a:prstGeom>
            <a:gradFill>
              <a:gsLst>
                <a:gs pos="0">
                  <a:srgbClr val="C1C0C1">
                    <a:alpha val="21145"/>
                  </a:srgbClr>
                </a:gs>
                <a:gs pos="14286">
                  <a:srgbClr val="C1C0C1">
                    <a:alpha val="19615"/>
                  </a:srgbClr>
                </a:gs>
                <a:gs pos="28571">
                  <a:srgbClr val="C1C0C1">
                    <a:alpha val="15594"/>
                  </a:srgbClr>
                </a:gs>
                <a:gs pos="42857">
                  <a:srgbClr val="C1C0C1">
                    <a:alpha val="10524"/>
                  </a:srgbClr>
                </a:gs>
                <a:gs pos="57143">
                  <a:srgbClr val="C1C0C1">
                    <a:alpha val="5976"/>
                  </a:srgbClr>
                </a:gs>
                <a:gs pos="71429">
                  <a:srgbClr val="C1C0C1">
                    <a:alpha val="2843"/>
                  </a:srgbClr>
                </a:gs>
                <a:gs pos="85714">
                  <a:srgbClr val="C1C0C1">
                    <a:alpha val="1134"/>
                  </a:srgbClr>
                </a:gs>
                <a:gs pos="100000">
                  <a:srgbClr val="C1C0C1">
                    <a:alpha val="3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1" name="Splat 251"/>
            <p:cNvSpPr>
              <a:spLocks noGrp="1"/>
            </p:cNvSpPr>
            <p:nvPr/>
          </p:nvSpPr>
          <p:spPr>
            <a:xfrm rot="4632532">
              <a:off x="2872919" y="80371"/>
              <a:ext cx="58403" cy="36998"/>
            </a:xfrm>
            <a:prstGeom prst="ellipse">
              <a:avLst/>
            </a:prstGeom>
            <a:gradFill>
              <a:gsLst>
                <a:gs pos="0">
                  <a:srgbClr val="F6F5F5">
                    <a:alpha val="25538"/>
                  </a:srgbClr>
                </a:gs>
                <a:gs pos="14286">
                  <a:srgbClr val="F6F5F5">
                    <a:alpha val="23741"/>
                  </a:srgbClr>
                </a:gs>
                <a:gs pos="28571">
                  <a:srgbClr val="F6F5F5">
                    <a:alpha val="18977"/>
                  </a:srgbClr>
                </a:gs>
                <a:gs pos="42857">
                  <a:srgbClr val="F6F5F5">
                    <a:alpha val="12893"/>
                  </a:srgbClr>
                </a:gs>
                <a:gs pos="57143">
                  <a:srgbClr val="F6F5F5">
                    <a:alpha val="7363"/>
                  </a:srgbClr>
                </a:gs>
                <a:gs pos="71429">
                  <a:srgbClr val="F6F5F5">
                    <a:alpha val="3517"/>
                  </a:srgbClr>
                </a:gs>
                <a:gs pos="85714">
                  <a:srgbClr val="F6F5F5">
                    <a:alpha val="1406"/>
                  </a:srgbClr>
                </a:gs>
                <a:gs pos="100000">
                  <a:srgbClr val="F6F5F5">
                    <a:alpha val="4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2" name="Splat 252"/>
            <p:cNvSpPr>
              <a:spLocks noGrp="1"/>
            </p:cNvSpPr>
            <p:nvPr/>
          </p:nvSpPr>
          <p:spPr>
            <a:xfrm rot="5956313">
              <a:off x="1521217" y="2263909"/>
              <a:ext cx="296783" cy="92050"/>
            </a:xfrm>
            <a:prstGeom prst="ellipse">
              <a:avLst/>
            </a:prstGeom>
            <a:gradFill>
              <a:gsLst>
                <a:gs pos="0">
                  <a:srgbClr val="EBEBEA">
                    <a:alpha val="29565"/>
                  </a:srgbClr>
                </a:gs>
                <a:gs pos="14286">
                  <a:srgbClr val="EBEBEA">
                    <a:alpha val="27540"/>
                  </a:srgbClr>
                </a:gs>
                <a:gs pos="28571">
                  <a:srgbClr val="EBEBEA">
                    <a:alpha val="22129"/>
                  </a:srgbClr>
                </a:gs>
                <a:gs pos="42857">
                  <a:srgbClr val="EBEBEA">
                    <a:alpha val="15131"/>
                  </a:srgbClr>
                </a:gs>
                <a:gs pos="57143">
                  <a:srgbClr val="EBEBEA">
                    <a:alpha val="8690"/>
                  </a:srgbClr>
                </a:gs>
                <a:gs pos="71429">
                  <a:srgbClr val="EBEBEA">
                    <a:alpha val="4166"/>
                  </a:srgbClr>
                </a:gs>
                <a:gs pos="85714">
                  <a:srgbClr val="EBEBEA">
                    <a:alpha val="1669"/>
                  </a:srgbClr>
                </a:gs>
                <a:gs pos="100000">
                  <a:srgbClr val="EBEBEA">
                    <a:alpha val="5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3" name="Splat 253"/>
            <p:cNvSpPr>
              <a:spLocks noGrp="1"/>
            </p:cNvSpPr>
            <p:nvPr/>
          </p:nvSpPr>
          <p:spPr>
            <a:xfrm rot="4184410">
              <a:off x="448734" y="547440"/>
              <a:ext cx="325688" cy="96571"/>
            </a:xfrm>
            <a:prstGeom prst="ellipse">
              <a:avLst/>
            </a:prstGeom>
            <a:gradFill>
              <a:gsLst>
                <a:gs pos="0">
                  <a:srgbClr val="C4C4C4">
                    <a:alpha val="11757"/>
                  </a:srgbClr>
                </a:gs>
                <a:gs pos="14286">
                  <a:srgbClr val="C4C4C4">
                    <a:alpha val="10860"/>
                  </a:srgbClr>
                </a:gs>
                <a:gs pos="28571">
                  <a:srgbClr val="C4C4C4">
                    <a:alpha val="8539"/>
                  </a:srgbClr>
                </a:gs>
                <a:gs pos="42857">
                  <a:srgbClr val="C4C4C4">
                    <a:alpha val="5687"/>
                  </a:srgbClr>
                </a:gs>
                <a:gs pos="57143">
                  <a:srgbClr val="C4C4C4">
                    <a:alpha val="3192"/>
                  </a:srgbClr>
                </a:gs>
                <a:gs pos="71429">
                  <a:srgbClr val="C4C4C4">
                    <a:alpha val="1507"/>
                  </a:srgbClr>
                </a:gs>
                <a:gs pos="85714">
                  <a:srgbClr val="C4C4C4">
                    <a:alpha val="599"/>
                  </a:srgbClr>
                </a:gs>
                <a:gs pos="100000">
                  <a:srgbClr val="C4C4C4">
                    <a:alpha val="2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4" name="Splat 254"/>
            <p:cNvSpPr>
              <a:spLocks noGrp="1"/>
            </p:cNvSpPr>
            <p:nvPr/>
          </p:nvSpPr>
          <p:spPr>
            <a:xfrm rot="4185134">
              <a:off x="1397880" y="841686"/>
              <a:ext cx="38408" cy="34552"/>
            </a:xfrm>
            <a:prstGeom prst="ellipse">
              <a:avLst/>
            </a:prstGeom>
            <a:gradFill>
              <a:gsLst>
                <a:gs pos="0">
                  <a:srgbClr val="000000">
                    <a:alpha val="10981"/>
                  </a:srgbClr>
                </a:gs>
                <a:gs pos="14286">
                  <a:srgbClr val="000000">
                    <a:alpha val="10140"/>
                  </a:srgbClr>
                </a:gs>
                <a:gs pos="28571">
                  <a:srgbClr val="000000">
                    <a:alpha val="7966"/>
                  </a:srgbClr>
                </a:gs>
                <a:gs pos="42857">
                  <a:srgbClr val="000000">
                    <a:alpha val="5299"/>
                  </a:srgbClr>
                </a:gs>
                <a:gs pos="57143">
                  <a:srgbClr val="000000">
                    <a:alpha val="2972"/>
                  </a:srgbClr>
                </a:gs>
                <a:gs pos="71429">
                  <a:srgbClr val="000000">
                    <a:alpha val="1402"/>
                  </a:srgbClr>
                </a:gs>
                <a:gs pos="85714">
                  <a:srgbClr val="000000">
                    <a:alpha val="557"/>
                  </a:srgbClr>
                </a:gs>
                <a:gs pos="100000">
                  <a:srgbClr val="000000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5" name="Splat 255"/>
            <p:cNvSpPr>
              <a:spLocks noGrp="1"/>
            </p:cNvSpPr>
            <p:nvPr/>
          </p:nvSpPr>
          <p:spPr>
            <a:xfrm rot="4315262">
              <a:off x="585123" y="531672"/>
              <a:ext cx="103156" cy="67451"/>
            </a:xfrm>
            <a:prstGeom prst="ellipse">
              <a:avLst/>
            </a:prstGeom>
            <a:gradFill>
              <a:gsLst>
                <a:gs pos="0">
                  <a:srgbClr val="C5C6C5">
                    <a:alpha val="10474"/>
                  </a:srgbClr>
                </a:gs>
                <a:gs pos="14286">
                  <a:srgbClr val="C5C6C5">
                    <a:alpha val="9669"/>
                  </a:srgbClr>
                </a:gs>
                <a:gs pos="28571">
                  <a:srgbClr val="C5C6C5">
                    <a:alpha val="7592"/>
                  </a:srgbClr>
                </a:gs>
                <a:gs pos="42857">
                  <a:srgbClr val="C5C6C5">
                    <a:alpha val="5047"/>
                  </a:srgbClr>
                </a:gs>
                <a:gs pos="57143">
                  <a:srgbClr val="C5C6C5">
                    <a:alpha val="2829"/>
                  </a:srgbClr>
                </a:gs>
                <a:gs pos="71429">
                  <a:srgbClr val="C5C6C5">
                    <a:alpha val="1334"/>
                  </a:srgbClr>
                </a:gs>
                <a:gs pos="85714">
                  <a:srgbClr val="C5C6C5">
                    <a:alpha val="530"/>
                  </a:srgbClr>
                </a:gs>
                <a:gs pos="100000">
                  <a:srgbClr val="C5C6C5">
                    <a:alpha val="1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6" name="Splat 256"/>
            <p:cNvSpPr>
              <a:spLocks noGrp="1"/>
            </p:cNvSpPr>
            <p:nvPr/>
          </p:nvSpPr>
          <p:spPr>
            <a:xfrm rot="4227502">
              <a:off x="2133991" y="2432289"/>
              <a:ext cx="77661" cy="510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7" name="Splat 257"/>
            <p:cNvSpPr>
              <a:spLocks noGrp="1"/>
            </p:cNvSpPr>
            <p:nvPr/>
          </p:nvSpPr>
          <p:spPr>
            <a:xfrm rot="6543590">
              <a:off x="878165" y="617831"/>
              <a:ext cx="259963" cy="60471"/>
            </a:xfrm>
            <a:prstGeom prst="ellipse">
              <a:avLst/>
            </a:prstGeom>
            <a:gradFill>
              <a:gsLst>
                <a:gs pos="0">
                  <a:srgbClr val="FFFFFF">
                    <a:alpha val="31540"/>
                  </a:srgbClr>
                </a:gs>
                <a:gs pos="14286">
                  <a:srgbClr val="FFFFFF">
                    <a:alpha val="29410"/>
                  </a:srgbClr>
                </a:gs>
                <a:gs pos="28571">
                  <a:srgbClr val="FFFFFF">
                    <a:alpha val="23694"/>
                  </a:srgbClr>
                </a:gs>
                <a:gs pos="42857">
                  <a:srgbClr val="FFFFFF">
                    <a:alpha val="16253"/>
                  </a:srgbClr>
                </a:gs>
                <a:gs pos="57143">
                  <a:srgbClr val="FFFFFF">
                    <a:alpha val="9361"/>
                  </a:srgbClr>
                </a:gs>
                <a:gs pos="71429">
                  <a:srgbClr val="FFFFFF">
                    <a:alpha val="4496"/>
                  </a:srgbClr>
                </a:gs>
                <a:gs pos="85714">
                  <a:srgbClr val="FFFFFF">
                    <a:alpha val="1803"/>
                  </a:srgbClr>
                </a:gs>
                <a:gs pos="100000">
                  <a:srgbClr val="FFFFFF">
                    <a:alpha val="6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8" name="Splat 258"/>
            <p:cNvSpPr>
              <a:spLocks noGrp="1"/>
            </p:cNvSpPr>
            <p:nvPr/>
          </p:nvSpPr>
          <p:spPr>
            <a:xfrm rot="-9081602">
              <a:off x="723058" y="3088000"/>
              <a:ext cx="110383" cy="96558"/>
            </a:xfrm>
            <a:prstGeom prst="ellipse">
              <a:avLst/>
            </a:prstGeom>
            <a:gradFill>
              <a:gsLst>
                <a:gs pos="0">
                  <a:srgbClr val="000000">
                    <a:alpha val="15653"/>
                  </a:srgbClr>
                </a:gs>
                <a:gs pos="14286">
                  <a:srgbClr val="000000">
                    <a:alpha val="14484"/>
                  </a:srgbClr>
                </a:gs>
                <a:gs pos="28571">
                  <a:srgbClr val="000000">
                    <a:alpha val="11440"/>
                  </a:srgbClr>
                </a:gs>
                <a:gs pos="42857">
                  <a:srgbClr val="000000">
                    <a:alpha val="7659"/>
                  </a:srgbClr>
                </a:gs>
                <a:gs pos="57143">
                  <a:srgbClr val="000000">
                    <a:alpha val="4319"/>
                  </a:srgbClr>
                </a:gs>
                <a:gs pos="71429">
                  <a:srgbClr val="000000">
                    <a:alpha val="2046"/>
                  </a:srgbClr>
                </a:gs>
                <a:gs pos="85714">
                  <a:srgbClr val="000000">
                    <a:alpha val="814"/>
                  </a:srgbClr>
                </a:gs>
                <a:gs pos="100000">
                  <a:srgbClr val="000000">
                    <a:alpha val="2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59" name="Splat 259"/>
            <p:cNvSpPr>
              <a:spLocks noGrp="1"/>
            </p:cNvSpPr>
            <p:nvPr/>
          </p:nvSpPr>
          <p:spPr>
            <a:xfrm rot="7615218">
              <a:off x="3330061" y="2892421"/>
              <a:ext cx="502322" cy="48858"/>
            </a:xfrm>
            <a:prstGeom prst="ellipse">
              <a:avLst/>
            </a:prstGeom>
            <a:gradFill>
              <a:gsLst>
                <a:gs pos="0">
                  <a:srgbClr val="B5B5B5">
                    <a:alpha val="7739"/>
                  </a:srgbClr>
                </a:gs>
                <a:gs pos="14286">
                  <a:srgbClr val="B5B5B5">
                    <a:alpha val="7136"/>
                  </a:srgbClr>
                </a:gs>
                <a:gs pos="28571">
                  <a:srgbClr val="B5B5B5">
                    <a:alpha val="5586"/>
                  </a:srgbClr>
                </a:gs>
                <a:gs pos="42857">
                  <a:srgbClr val="B5B5B5">
                    <a:alpha val="3700"/>
                  </a:srgbClr>
                </a:gs>
                <a:gs pos="57143">
                  <a:srgbClr val="B5B5B5">
                    <a:alpha val="2067"/>
                  </a:srgbClr>
                </a:gs>
                <a:gs pos="71429">
                  <a:srgbClr val="B5B5B5">
                    <a:alpha val="973"/>
                  </a:srgbClr>
                </a:gs>
                <a:gs pos="85714">
                  <a:srgbClr val="B5B5B5">
                    <a:alpha val="386"/>
                  </a:srgbClr>
                </a:gs>
                <a:gs pos="100000">
                  <a:srgbClr val="B5B5B5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0" name="Splat 260"/>
            <p:cNvSpPr>
              <a:spLocks noGrp="1"/>
            </p:cNvSpPr>
            <p:nvPr/>
          </p:nvSpPr>
          <p:spPr>
            <a:xfrm rot="3929350">
              <a:off x="1496672" y="2549332"/>
              <a:ext cx="300353" cy="121964"/>
            </a:xfrm>
            <a:prstGeom prst="ellipse">
              <a:avLst/>
            </a:prstGeom>
            <a:gradFill>
              <a:gsLst>
                <a:gs pos="0">
                  <a:srgbClr val="C5C5C5">
                    <a:alpha val="23741"/>
                  </a:srgbClr>
                </a:gs>
                <a:gs pos="14286">
                  <a:srgbClr val="C5C5C5">
                    <a:alpha val="22051"/>
                  </a:srgbClr>
                </a:gs>
                <a:gs pos="28571">
                  <a:srgbClr val="C5C5C5">
                    <a:alpha val="17587"/>
                  </a:srgbClr>
                </a:gs>
                <a:gs pos="42857">
                  <a:srgbClr val="C5C5C5">
                    <a:alpha val="11915"/>
                  </a:srgbClr>
                </a:gs>
                <a:gs pos="57143">
                  <a:srgbClr val="C5C5C5">
                    <a:alpha val="6788"/>
                  </a:srgbClr>
                </a:gs>
                <a:gs pos="71429">
                  <a:srgbClr val="C5C5C5">
                    <a:alpha val="3237"/>
                  </a:srgbClr>
                </a:gs>
                <a:gs pos="85714">
                  <a:srgbClr val="C5C5C5">
                    <a:alpha val="1293"/>
                  </a:srgbClr>
                </a:gs>
                <a:gs pos="100000">
                  <a:srgbClr val="C5C5C5">
                    <a:alpha val="4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1" name="Splat 261"/>
            <p:cNvSpPr>
              <a:spLocks noGrp="1"/>
            </p:cNvSpPr>
            <p:nvPr/>
          </p:nvSpPr>
          <p:spPr>
            <a:xfrm rot="10032886">
              <a:off x="93211" y="1137752"/>
              <a:ext cx="148230" cy="124229"/>
            </a:xfrm>
            <a:prstGeom prst="ellipse">
              <a:avLst/>
            </a:prstGeom>
            <a:gradFill>
              <a:gsLst>
                <a:gs pos="0">
                  <a:srgbClr val="000000">
                    <a:alpha val="11463"/>
                  </a:srgbClr>
                </a:gs>
                <a:gs pos="14286">
                  <a:srgbClr val="000000">
                    <a:alpha val="10587"/>
                  </a:srgbClr>
                </a:gs>
                <a:gs pos="28571">
                  <a:srgbClr val="000000">
                    <a:alpha val="8322"/>
                  </a:srgbClr>
                </a:gs>
                <a:gs pos="42857">
                  <a:srgbClr val="000000">
                    <a:alpha val="5540"/>
                  </a:srgbClr>
                </a:gs>
                <a:gs pos="57143">
                  <a:srgbClr val="000000">
                    <a:alpha val="3109"/>
                  </a:srgbClr>
                </a:gs>
                <a:gs pos="71429">
                  <a:srgbClr val="000000">
                    <a:alpha val="1467"/>
                  </a:srgbClr>
                </a:gs>
                <a:gs pos="85714">
                  <a:srgbClr val="000000">
                    <a:alpha val="583"/>
                  </a:srgbClr>
                </a:gs>
                <a:gs pos="100000">
                  <a:srgbClr val="000000">
                    <a:alpha val="1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2" name="Splat 262"/>
            <p:cNvSpPr>
              <a:spLocks noGrp="1"/>
            </p:cNvSpPr>
            <p:nvPr/>
          </p:nvSpPr>
          <p:spPr>
            <a:xfrm rot="4708943">
              <a:off x="1856923" y="3550825"/>
              <a:ext cx="473077" cy="51366"/>
            </a:xfrm>
            <a:prstGeom prst="ellipse">
              <a:avLst/>
            </a:prstGeom>
            <a:gradFill>
              <a:gsLst>
                <a:gs pos="0">
                  <a:srgbClr val="BFC0C1">
                    <a:alpha val="9246"/>
                  </a:srgbClr>
                </a:gs>
                <a:gs pos="14286">
                  <a:srgbClr val="BFC0C1">
                    <a:alpha val="8531"/>
                  </a:srgbClr>
                </a:gs>
                <a:gs pos="28571">
                  <a:srgbClr val="BFC0C1">
                    <a:alpha val="6689"/>
                  </a:srgbClr>
                </a:gs>
                <a:gs pos="42857">
                  <a:srgbClr val="BFC0C1">
                    <a:alpha val="4440"/>
                  </a:srgbClr>
                </a:gs>
                <a:gs pos="57143">
                  <a:srgbClr val="BFC0C1">
                    <a:alpha val="2485"/>
                  </a:srgbClr>
                </a:gs>
                <a:gs pos="71429">
                  <a:srgbClr val="BFC0C1">
                    <a:alpha val="1171"/>
                  </a:srgbClr>
                </a:gs>
                <a:gs pos="85714">
                  <a:srgbClr val="BFC0C1">
                    <a:alpha val="465"/>
                  </a:srgbClr>
                </a:gs>
                <a:gs pos="100000">
                  <a:srgbClr val="BFC0C1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3" name="Splat 263"/>
            <p:cNvSpPr>
              <a:spLocks noGrp="1"/>
            </p:cNvSpPr>
            <p:nvPr/>
          </p:nvSpPr>
          <p:spPr>
            <a:xfrm rot="3972268">
              <a:off x="799870" y="3274264"/>
              <a:ext cx="164118" cy="455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4" name="Splat 264"/>
            <p:cNvSpPr>
              <a:spLocks noGrp="1"/>
            </p:cNvSpPr>
            <p:nvPr/>
          </p:nvSpPr>
          <p:spPr>
            <a:xfrm rot="4717095">
              <a:off x="2265578" y="25997"/>
              <a:ext cx="107138" cy="77967"/>
            </a:xfrm>
            <a:prstGeom prst="ellipse">
              <a:avLst/>
            </a:prstGeom>
            <a:gradFill>
              <a:gsLst>
                <a:gs pos="0">
                  <a:srgbClr val="484744">
                    <a:alpha val="17116"/>
                  </a:srgbClr>
                </a:gs>
                <a:gs pos="14286">
                  <a:srgbClr val="484744">
                    <a:alpha val="15847"/>
                  </a:srgbClr>
                </a:gs>
                <a:gs pos="28571">
                  <a:srgbClr val="484744">
                    <a:alpha val="12538"/>
                  </a:srgbClr>
                </a:gs>
                <a:gs pos="42857">
                  <a:srgbClr val="484744">
                    <a:alpha val="8412"/>
                  </a:srgbClr>
                </a:gs>
                <a:gs pos="57143">
                  <a:srgbClr val="484744">
                    <a:alpha val="4752"/>
                  </a:srgbClr>
                </a:gs>
                <a:gs pos="71429">
                  <a:srgbClr val="484744">
                    <a:alpha val="2253"/>
                  </a:srgbClr>
                </a:gs>
                <a:gs pos="85714">
                  <a:srgbClr val="484744">
                    <a:alpha val="897"/>
                  </a:srgbClr>
                </a:gs>
                <a:gs pos="100000">
                  <a:srgbClr val="484744">
                    <a:alpha val="3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5" name="Splat 265"/>
            <p:cNvSpPr>
              <a:spLocks noGrp="1"/>
            </p:cNvSpPr>
            <p:nvPr/>
          </p:nvSpPr>
          <p:spPr>
            <a:xfrm rot="3911605">
              <a:off x="399165" y="1718793"/>
              <a:ext cx="374628" cy="71622"/>
            </a:xfrm>
            <a:prstGeom prst="ellipse">
              <a:avLst/>
            </a:prstGeom>
            <a:gradFill>
              <a:gsLst>
                <a:gs pos="0">
                  <a:srgbClr val="000000">
                    <a:alpha val="3415"/>
                  </a:srgbClr>
                </a:gs>
                <a:gs pos="14286">
                  <a:srgbClr val="000000">
                    <a:alpha val="3143"/>
                  </a:srgbClr>
                </a:gs>
                <a:gs pos="28571">
                  <a:srgbClr val="000000">
                    <a:alpha val="2449"/>
                  </a:srgbClr>
                </a:gs>
                <a:gs pos="42857">
                  <a:srgbClr val="000000">
                    <a:alpha val="1613"/>
                  </a:srgbClr>
                </a:gs>
                <a:gs pos="57143">
                  <a:srgbClr val="000000">
                    <a:alpha val="897"/>
                  </a:srgbClr>
                </a:gs>
                <a:gs pos="71429">
                  <a:srgbClr val="000000">
                    <a:alpha val="421"/>
                  </a:srgbClr>
                </a:gs>
                <a:gs pos="85714">
                  <a:srgbClr val="000000">
                    <a:alpha val="167"/>
                  </a:srgbClr>
                </a:gs>
                <a:gs pos="100000">
                  <a:srgbClr val="000000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6" name="Splat 266"/>
            <p:cNvSpPr>
              <a:spLocks noGrp="1"/>
            </p:cNvSpPr>
            <p:nvPr/>
          </p:nvSpPr>
          <p:spPr>
            <a:xfrm rot="10266618">
              <a:off x="1092877" y="2772241"/>
              <a:ext cx="405897" cy="68458"/>
            </a:xfrm>
            <a:prstGeom prst="ellipse">
              <a:avLst/>
            </a:prstGeom>
            <a:gradFill>
              <a:gsLst>
                <a:gs pos="0">
                  <a:srgbClr val="403E42">
                    <a:alpha val="4935"/>
                  </a:srgbClr>
                </a:gs>
                <a:gs pos="14286">
                  <a:srgbClr val="403E42">
                    <a:alpha val="4545"/>
                  </a:srgbClr>
                </a:gs>
                <a:gs pos="28571">
                  <a:srgbClr val="403E42">
                    <a:alpha val="3547"/>
                  </a:srgbClr>
                </a:gs>
                <a:gs pos="42857">
                  <a:srgbClr val="403E42">
                    <a:alpha val="2341"/>
                  </a:srgbClr>
                </a:gs>
                <a:gs pos="57143">
                  <a:srgbClr val="403E42">
                    <a:alpha val="1304"/>
                  </a:srgbClr>
                </a:gs>
                <a:gs pos="71429">
                  <a:srgbClr val="403E42">
                    <a:alpha val="613"/>
                  </a:srgbClr>
                </a:gs>
                <a:gs pos="85714">
                  <a:srgbClr val="403E42">
                    <a:alpha val="243"/>
                  </a:srgbClr>
                </a:gs>
                <a:gs pos="100000">
                  <a:srgbClr val="403E42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7" name="Splat 267"/>
            <p:cNvSpPr>
              <a:spLocks noGrp="1"/>
            </p:cNvSpPr>
            <p:nvPr/>
          </p:nvSpPr>
          <p:spPr>
            <a:xfrm rot="3351303">
              <a:off x="1618153" y="2892239"/>
              <a:ext cx="343537" cy="143024"/>
            </a:xfrm>
            <a:prstGeom prst="ellipse">
              <a:avLst/>
            </a:prstGeom>
            <a:gradFill>
              <a:gsLst>
                <a:gs pos="0">
                  <a:srgbClr val="FFFFFF">
                    <a:alpha val="25450"/>
                  </a:srgbClr>
                </a:gs>
                <a:gs pos="14286">
                  <a:srgbClr val="FFFFFF">
                    <a:alpha val="23658"/>
                  </a:srgbClr>
                </a:gs>
                <a:gs pos="28571">
                  <a:srgbClr val="FFFFFF">
                    <a:alpha val="18909"/>
                  </a:srgbClr>
                </a:gs>
                <a:gs pos="42857">
                  <a:srgbClr val="FFFFFF">
                    <a:alpha val="12845"/>
                  </a:srgbClr>
                </a:gs>
                <a:gs pos="57143">
                  <a:srgbClr val="FFFFFF">
                    <a:alpha val="7335"/>
                  </a:srgbClr>
                </a:gs>
                <a:gs pos="71429">
                  <a:srgbClr val="FFFFFF">
                    <a:alpha val="3503"/>
                  </a:srgbClr>
                </a:gs>
                <a:gs pos="85714">
                  <a:srgbClr val="FFFFFF">
                    <a:alpha val="1400"/>
                  </a:srgbClr>
                </a:gs>
                <a:gs pos="100000">
                  <a:srgbClr val="FFFFFF">
                    <a:alpha val="4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8" name="Splat 268"/>
            <p:cNvSpPr>
              <a:spLocks noGrp="1"/>
            </p:cNvSpPr>
            <p:nvPr/>
          </p:nvSpPr>
          <p:spPr>
            <a:xfrm rot="9240875">
              <a:off x="421463" y="1079883"/>
              <a:ext cx="496670" cy="459440"/>
            </a:xfrm>
            <a:prstGeom prst="ellipse">
              <a:avLst/>
            </a:prstGeom>
            <a:gradFill>
              <a:gsLst>
                <a:gs pos="0">
                  <a:srgbClr val="949192">
                    <a:alpha val="2407"/>
                  </a:srgbClr>
                </a:gs>
                <a:gs pos="14286">
                  <a:srgbClr val="949192">
                    <a:alpha val="2214"/>
                  </a:srgbClr>
                </a:gs>
                <a:gs pos="28571">
                  <a:srgbClr val="949192">
                    <a:alpha val="1724"/>
                  </a:srgbClr>
                </a:gs>
                <a:gs pos="42857">
                  <a:srgbClr val="949192">
                    <a:alpha val="1134"/>
                  </a:srgbClr>
                </a:gs>
                <a:gs pos="57143">
                  <a:srgbClr val="949192">
                    <a:alpha val="630"/>
                  </a:srgbClr>
                </a:gs>
                <a:gs pos="71429">
                  <a:srgbClr val="949192">
                    <a:alpha val="295"/>
                  </a:srgbClr>
                </a:gs>
                <a:gs pos="85714">
                  <a:srgbClr val="949192">
                    <a:alpha val="117"/>
                  </a:srgbClr>
                </a:gs>
                <a:gs pos="100000">
                  <a:srgbClr val="949192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69" name="Splat 269"/>
            <p:cNvSpPr>
              <a:spLocks noGrp="1"/>
            </p:cNvSpPr>
            <p:nvPr/>
          </p:nvSpPr>
          <p:spPr>
            <a:xfrm rot="4443388">
              <a:off x="330758" y="210915"/>
              <a:ext cx="100565" cy="4770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0" name="Splat 270"/>
            <p:cNvSpPr>
              <a:spLocks noGrp="1"/>
            </p:cNvSpPr>
            <p:nvPr/>
          </p:nvSpPr>
          <p:spPr>
            <a:xfrm rot="6985167">
              <a:off x="1039896" y="1123244"/>
              <a:ext cx="639194" cy="294976"/>
            </a:xfrm>
            <a:prstGeom prst="ellipse">
              <a:avLst/>
            </a:prstGeom>
            <a:gradFill>
              <a:gsLst>
                <a:gs pos="0">
                  <a:srgbClr val="2C2523">
                    <a:alpha val="4678"/>
                  </a:srgbClr>
                </a:gs>
                <a:gs pos="14286">
                  <a:srgbClr val="2C2523">
                    <a:alpha val="4308"/>
                  </a:srgbClr>
                </a:gs>
                <a:gs pos="28571">
                  <a:srgbClr val="2C2523">
                    <a:alpha val="3361"/>
                  </a:srgbClr>
                </a:gs>
                <a:gs pos="42857">
                  <a:srgbClr val="2C2523">
                    <a:alpha val="2217"/>
                  </a:srgbClr>
                </a:gs>
                <a:gs pos="57143">
                  <a:srgbClr val="2C2523">
                    <a:alpha val="1235"/>
                  </a:srgbClr>
                </a:gs>
                <a:gs pos="71429">
                  <a:srgbClr val="2C2523">
                    <a:alpha val="580"/>
                  </a:srgbClr>
                </a:gs>
                <a:gs pos="85714">
                  <a:srgbClr val="2C2523">
                    <a:alpha val="230"/>
                  </a:srgbClr>
                </a:gs>
                <a:gs pos="100000">
                  <a:srgbClr val="2C2523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1" name="Splat 271"/>
            <p:cNvSpPr>
              <a:spLocks noGrp="1"/>
            </p:cNvSpPr>
            <p:nvPr/>
          </p:nvSpPr>
          <p:spPr>
            <a:xfrm rot="-8193893">
              <a:off x="329083" y="190900"/>
              <a:ext cx="104446" cy="6335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2" name="Splat 272"/>
            <p:cNvSpPr>
              <a:spLocks noGrp="1"/>
            </p:cNvSpPr>
            <p:nvPr/>
          </p:nvSpPr>
          <p:spPr>
            <a:xfrm rot="-10447001">
              <a:off x="646326" y="412079"/>
              <a:ext cx="460649" cy="460258"/>
            </a:xfrm>
            <a:prstGeom prst="ellipse">
              <a:avLst/>
            </a:prstGeom>
            <a:gradFill>
              <a:gsLst>
                <a:gs pos="0">
                  <a:srgbClr val="C1C1C1">
                    <a:alpha val="2621"/>
                  </a:srgbClr>
                </a:gs>
                <a:gs pos="14286">
                  <a:srgbClr val="C1C1C1">
                    <a:alpha val="2412"/>
                  </a:srgbClr>
                </a:gs>
                <a:gs pos="28571">
                  <a:srgbClr val="C1C1C1">
                    <a:alpha val="1878"/>
                  </a:srgbClr>
                </a:gs>
                <a:gs pos="42857">
                  <a:srgbClr val="C1C1C1">
                    <a:alpha val="1236"/>
                  </a:srgbClr>
                </a:gs>
                <a:gs pos="57143">
                  <a:srgbClr val="C1C1C1">
                    <a:alpha val="687"/>
                  </a:srgbClr>
                </a:gs>
                <a:gs pos="71429">
                  <a:srgbClr val="C1C1C1">
                    <a:alpha val="322"/>
                  </a:srgbClr>
                </a:gs>
                <a:gs pos="85714">
                  <a:srgbClr val="C1C1C1">
                    <a:alpha val="127"/>
                  </a:srgbClr>
                </a:gs>
                <a:gs pos="100000">
                  <a:srgbClr val="C1C1C1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3" name="Splat 273"/>
            <p:cNvSpPr>
              <a:spLocks noGrp="1"/>
            </p:cNvSpPr>
            <p:nvPr/>
          </p:nvSpPr>
          <p:spPr>
            <a:xfrm rot="5400000">
              <a:off x="137812" y="2741095"/>
              <a:ext cx="42771" cy="42771"/>
            </a:xfrm>
            <a:prstGeom prst="ellipse">
              <a:avLst/>
            </a:prstGeom>
            <a:gradFill>
              <a:gsLst>
                <a:gs pos="0">
                  <a:srgbClr val="AAAAAA">
                    <a:alpha val="18341"/>
                  </a:srgbClr>
                </a:gs>
                <a:gs pos="14286">
                  <a:srgbClr val="AAAAAA">
                    <a:alpha val="16992"/>
                  </a:srgbClr>
                </a:gs>
                <a:gs pos="28571">
                  <a:srgbClr val="AAAAAA">
                    <a:alpha val="13463"/>
                  </a:srgbClr>
                </a:gs>
                <a:gs pos="42857">
                  <a:srgbClr val="AAAAAA">
                    <a:alpha val="9049"/>
                  </a:srgbClr>
                </a:gs>
                <a:gs pos="57143">
                  <a:srgbClr val="AAAAAA">
                    <a:alpha val="5120"/>
                  </a:srgbClr>
                </a:gs>
                <a:gs pos="71429">
                  <a:srgbClr val="AAAAAA">
                    <a:alpha val="2430"/>
                  </a:srgbClr>
                </a:gs>
                <a:gs pos="85714">
                  <a:srgbClr val="AAAAAA">
                    <a:alpha val="968"/>
                  </a:srgbClr>
                </a:gs>
                <a:gs pos="100000">
                  <a:srgbClr val="AAAAAA">
                    <a:alpha val="3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4" name="Splat 274"/>
            <p:cNvSpPr>
              <a:spLocks noGrp="1"/>
            </p:cNvSpPr>
            <p:nvPr/>
          </p:nvSpPr>
          <p:spPr>
            <a:xfrm rot="3451196">
              <a:off x="940768" y="573167"/>
              <a:ext cx="156373" cy="54719"/>
            </a:xfrm>
            <a:prstGeom prst="ellipse">
              <a:avLst/>
            </a:prstGeom>
            <a:gradFill>
              <a:gsLst>
                <a:gs pos="0">
                  <a:srgbClr val="FFFFFF">
                    <a:alpha val="4563"/>
                  </a:srgbClr>
                </a:gs>
                <a:gs pos="14286">
                  <a:srgbClr val="FFFFFF">
                    <a:alpha val="4202"/>
                  </a:srgbClr>
                </a:gs>
                <a:gs pos="28571">
                  <a:srgbClr val="FFFFFF">
                    <a:alpha val="3278"/>
                  </a:srgbClr>
                </a:gs>
                <a:gs pos="42857">
                  <a:srgbClr val="FFFFFF">
                    <a:alpha val="2163"/>
                  </a:srgbClr>
                </a:gs>
                <a:gs pos="57143">
                  <a:srgbClr val="FFFFFF">
                    <a:alpha val="1204"/>
                  </a:srgbClr>
                </a:gs>
                <a:gs pos="71429">
                  <a:srgbClr val="FFFFFF">
                    <a:alpha val="565"/>
                  </a:srgbClr>
                </a:gs>
                <a:gs pos="85714">
                  <a:srgbClr val="FFFFFF">
                    <a:alpha val="224"/>
                  </a:srgbClr>
                </a:gs>
                <a:gs pos="100000">
                  <a:srgbClr val="FFFFFF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5" name="Splat 275"/>
            <p:cNvSpPr>
              <a:spLocks noGrp="1"/>
            </p:cNvSpPr>
            <p:nvPr/>
          </p:nvSpPr>
          <p:spPr>
            <a:xfrm rot="3014252">
              <a:off x="407587" y="1232621"/>
              <a:ext cx="406182" cy="95751"/>
            </a:xfrm>
            <a:prstGeom prst="ellipse">
              <a:avLst/>
            </a:prstGeom>
            <a:gradFill>
              <a:gsLst>
                <a:gs pos="0">
                  <a:srgbClr val="A8A8A8">
                    <a:alpha val="22018"/>
                  </a:srgbClr>
                </a:gs>
                <a:gs pos="14286">
                  <a:srgbClr val="A8A8A8">
                    <a:alpha val="20434"/>
                  </a:srgbClr>
                </a:gs>
                <a:gs pos="28571">
                  <a:srgbClr val="A8A8A8">
                    <a:alpha val="16262"/>
                  </a:srgbClr>
                </a:gs>
                <a:gs pos="42857">
                  <a:srgbClr val="A8A8A8">
                    <a:alpha val="10989"/>
                  </a:srgbClr>
                </a:gs>
                <a:gs pos="57143">
                  <a:srgbClr val="A8A8A8">
                    <a:alpha val="6247"/>
                  </a:srgbClr>
                </a:gs>
                <a:gs pos="71429">
                  <a:srgbClr val="A8A8A8">
                    <a:alpha val="2974"/>
                  </a:srgbClr>
                </a:gs>
                <a:gs pos="85714">
                  <a:srgbClr val="A8A8A8">
                    <a:alpha val="1187"/>
                  </a:srgbClr>
                </a:gs>
                <a:gs pos="100000">
                  <a:srgbClr val="A8A8A8">
                    <a:alpha val="3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6" name="Splat 276"/>
            <p:cNvSpPr>
              <a:spLocks noGrp="1"/>
            </p:cNvSpPr>
            <p:nvPr/>
          </p:nvSpPr>
          <p:spPr>
            <a:xfrm rot="5400000">
              <a:off x="908613" y="505037"/>
              <a:ext cx="62979" cy="62979"/>
            </a:xfrm>
            <a:prstGeom prst="ellipse">
              <a:avLst/>
            </a:prstGeom>
            <a:gradFill>
              <a:gsLst>
                <a:gs pos="0">
                  <a:srgbClr val="D5D6D5">
                    <a:alpha val="13041"/>
                  </a:srgbClr>
                </a:gs>
                <a:gs pos="14286">
                  <a:srgbClr val="D5D6D5">
                    <a:alpha val="12053"/>
                  </a:srgbClr>
                </a:gs>
                <a:gs pos="28571">
                  <a:srgbClr val="D5D6D5">
                    <a:alpha val="9491"/>
                  </a:srgbClr>
                </a:gs>
                <a:gs pos="42857">
                  <a:srgbClr val="D5D6D5">
                    <a:alpha val="6332"/>
                  </a:srgbClr>
                </a:gs>
                <a:gs pos="57143">
                  <a:srgbClr val="D5D6D5">
                    <a:alpha val="3559"/>
                  </a:srgbClr>
                </a:gs>
                <a:gs pos="71429">
                  <a:srgbClr val="D5D6D5">
                    <a:alpha val="1682"/>
                  </a:srgbClr>
                </a:gs>
                <a:gs pos="85714">
                  <a:srgbClr val="D5D6D5">
                    <a:alpha val="669"/>
                  </a:srgbClr>
                </a:gs>
                <a:gs pos="100000">
                  <a:srgbClr val="D5D6D5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7" name="Splat 277"/>
            <p:cNvSpPr>
              <a:spLocks noGrp="1"/>
            </p:cNvSpPr>
            <p:nvPr/>
          </p:nvSpPr>
          <p:spPr>
            <a:xfrm rot="5400000">
              <a:off x="2513307" y="809816"/>
              <a:ext cx="61624" cy="61624"/>
            </a:xfrm>
            <a:prstGeom prst="ellipse">
              <a:avLst/>
            </a:prstGeom>
            <a:gradFill>
              <a:gsLst>
                <a:gs pos="0">
                  <a:srgbClr val="616161">
                    <a:alpha val="13407"/>
                  </a:srgbClr>
                </a:gs>
                <a:gs pos="14286">
                  <a:srgbClr val="616161">
                    <a:alpha val="12393"/>
                  </a:srgbClr>
                </a:gs>
                <a:gs pos="28571">
                  <a:srgbClr val="616161">
                    <a:alpha val="9763"/>
                  </a:srgbClr>
                </a:gs>
                <a:gs pos="42857">
                  <a:srgbClr val="616161">
                    <a:alpha val="6516"/>
                  </a:srgbClr>
                </a:gs>
                <a:gs pos="57143">
                  <a:srgbClr val="616161">
                    <a:alpha val="3665"/>
                  </a:srgbClr>
                </a:gs>
                <a:gs pos="71429">
                  <a:srgbClr val="616161">
                    <a:alpha val="1733"/>
                  </a:srgbClr>
                </a:gs>
                <a:gs pos="85714">
                  <a:srgbClr val="616161">
                    <a:alpha val="689"/>
                  </a:srgbClr>
                </a:gs>
                <a:gs pos="100000">
                  <a:srgbClr val="616161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8" name="Splat 278"/>
            <p:cNvSpPr>
              <a:spLocks noGrp="1"/>
            </p:cNvSpPr>
            <p:nvPr/>
          </p:nvSpPr>
          <p:spPr>
            <a:xfrm rot="5400000">
              <a:off x="2510499" y="798474"/>
              <a:ext cx="62368" cy="62368"/>
            </a:xfrm>
            <a:prstGeom prst="ellipse">
              <a:avLst/>
            </a:prstGeom>
            <a:gradFill>
              <a:gsLst>
                <a:gs pos="0">
                  <a:srgbClr val="5E5E5E">
                    <a:alpha val="13207"/>
                  </a:srgbClr>
                </a:gs>
                <a:gs pos="14286">
                  <a:srgbClr val="5E5E5E">
                    <a:alpha val="12207"/>
                  </a:srgbClr>
                </a:gs>
                <a:gs pos="28571">
                  <a:srgbClr val="5E5E5E">
                    <a:alpha val="9614"/>
                  </a:srgbClr>
                </a:gs>
                <a:gs pos="42857">
                  <a:srgbClr val="5E5E5E">
                    <a:alpha val="6415"/>
                  </a:srgbClr>
                </a:gs>
                <a:gs pos="57143">
                  <a:srgbClr val="5E5E5E">
                    <a:alpha val="3607"/>
                  </a:srgbClr>
                </a:gs>
                <a:gs pos="71429">
                  <a:srgbClr val="5E5E5E">
                    <a:alpha val="1705"/>
                  </a:srgbClr>
                </a:gs>
                <a:gs pos="85714">
                  <a:srgbClr val="5E5E5E">
                    <a:alpha val="678"/>
                  </a:srgbClr>
                </a:gs>
                <a:gs pos="100000">
                  <a:srgbClr val="5E5E5E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79" name="Splat 279"/>
            <p:cNvSpPr>
              <a:spLocks noGrp="1"/>
            </p:cNvSpPr>
            <p:nvPr/>
          </p:nvSpPr>
          <p:spPr>
            <a:xfrm rot="5400000">
              <a:off x="134768" y="2745984"/>
              <a:ext cx="53414" cy="53414"/>
            </a:xfrm>
            <a:prstGeom prst="ellipse">
              <a:avLst/>
            </a:prstGeom>
            <a:gradFill>
              <a:gsLst>
                <a:gs pos="0">
                  <a:srgbClr val="A1A1A0">
                    <a:alpha val="15591"/>
                  </a:srgbClr>
                </a:gs>
                <a:gs pos="14286">
                  <a:srgbClr val="A1A1A0">
                    <a:alpha val="14426"/>
                  </a:srgbClr>
                </a:gs>
                <a:gs pos="28571">
                  <a:srgbClr val="A1A1A0">
                    <a:alpha val="11393"/>
                  </a:srgbClr>
                </a:gs>
                <a:gs pos="42857">
                  <a:srgbClr val="A1A1A0">
                    <a:alpha val="7628"/>
                  </a:srgbClr>
                </a:gs>
                <a:gs pos="57143">
                  <a:srgbClr val="A1A1A0">
                    <a:alpha val="4301"/>
                  </a:srgbClr>
                </a:gs>
                <a:gs pos="71429">
                  <a:srgbClr val="A1A1A0">
                    <a:alpha val="2037"/>
                  </a:srgbClr>
                </a:gs>
                <a:gs pos="85714">
                  <a:srgbClr val="A1A1A0">
                    <a:alpha val="810"/>
                  </a:srgbClr>
                </a:gs>
                <a:gs pos="100000">
                  <a:srgbClr val="A1A1A0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0" name="Splat 280"/>
            <p:cNvSpPr>
              <a:spLocks noGrp="1"/>
            </p:cNvSpPr>
            <p:nvPr/>
          </p:nvSpPr>
          <p:spPr>
            <a:xfrm rot="5400000">
              <a:off x="48991" y="332834"/>
              <a:ext cx="52296" cy="52296"/>
            </a:xfrm>
            <a:prstGeom prst="ellipse">
              <a:avLst/>
            </a:prstGeom>
            <a:gradFill>
              <a:gsLst>
                <a:gs pos="0">
                  <a:srgbClr val="9D9D9D">
                    <a:alpha val="15885"/>
                  </a:srgbClr>
                </a:gs>
                <a:gs pos="14286">
                  <a:srgbClr val="9D9D9D">
                    <a:alpha val="14700"/>
                  </a:srgbClr>
                </a:gs>
                <a:gs pos="28571">
                  <a:srgbClr val="9D9D9D">
                    <a:alpha val="11613"/>
                  </a:srgbClr>
                </a:gs>
                <a:gs pos="42857">
                  <a:srgbClr val="9D9D9D">
                    <a:alpha val="7778"/>
                  </a:srgbClr>
                </a:gs>
                <a:gs pos="57143">
                  <a:srgbClr val="9D9D9D">
                    <a:alpha val="4388"/>
                  </a:srgbClr>
                </a:gs>
                <a:gs pos="71429">
                  <a:srgbClr val="9D9D9D">
                    <a:alpha val="2078"/>
                  </a:srgbClr>
                </a:gs>
                <a:gs pos="85714">
                  <a:srgbClr val="9D9D9D">
                    <a:alpha val="827"/>
                  </a:srgbClr>
                </a:gs>
                <a:gs pos="100000">
                  <a:srgbClr val="9D9D9D">
                    <a:alpha val="2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1" name="Splat 281"/>
            <p:cNvSpPr>
              <a:spLocks noGrp="1"/>
            </p:cNvSpPr>
            <p:nvPr/>
          </p:nvSpPr>
          <p:spPr>
            <a:xfrm rot="5400000">
              <a:off x="2713660" y="1648499"/>
              <a:ext cx="53401" cy="53401"/>
            </a:xfrm>
            <a:prstGeom prst="ellipse">
              <a:avLst/>
            </a:prstGeom>
            <a:gradFill>
              <a:gsLst>
                <a:gs pos="0">
                  <a:srgbClr val="9E9E9E">
                    <a:alpha val="15595"/>
                  </a:srgbClr>
                </a:gs>
                <a:gs pos="14286">
                  <a:srgbClr val="9E9E9E">
                    <a:alpha val="14430"/>
                  </a:srgbClr>
                </a:gs>
                <a:gs pos="28571">
                  <a:srgbClr val="9E9E9E">
                    <a:alpha val="11396"/>
                  </a:srgbClr>
                </a:gs>
                <a:gs pos="42857">
                  <a:srgbClr val="9E9E9E">
                    <a:alpha val="7629"/>
                  </a:srgbClr>
                </a:gs>
                <a:gs pos="57143">
                  <a:srgbClr val="9E9E9E">
                    <a:alpha val="4302"/>
                  </a:srgbClr>
                </a:gs>
                <a:gs pos="71429">
                  <a:srgbClr val="9E9E9E">
                    <a:alpha val="2037"/>
                  </a:srgbClr>
                </a:gs>
                <a:gs pos="85714">
                  <a:srgbClr val="9E9E9E">
                    <a:alpha val="811"/>
                  </a:srgbClr>
                </a:gs>
                <a:gs pos="100000">
                  <a:srgbClr val="9E9E9E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2" name="Splat 282"/>
            <p:cNvSpPr>
              <a:spLocks noGrp="1"/>
            </p:cNvSpPr>
            <p:nvPr/>
          </p:nvSpPr>
          <p:spPr>
            <a:xfrm rot="7013514">
              <a:off x="1847014" y="3171497"/>
              <a:ext cx="294662" cy="720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3" name="Splat 283"/>
            <p:cNvSpPr>
              <a:spLocks noGrp="1"/>
            </p:cNvSpPr>
            <p:nvPr/>
          </p:nvSpPr>
          <p:spPr>
            <a:xfrm rot="5400000">
              <a:off x="766115" y="3266828"/>
              <a:ext cx="62858" cy="62858"/>
            </a:xfrm>
            <a:prstGeom prst="ellipse">
              <a:avLst/>
            </a:prstGeom>
            <a:gradFill>
              <a:gsLst>
                <a:gs pos="0">
                  <a:srgbClr val="757575">
                    <a:alpha val="13074"/>
                  </a:srgbClr>
                </a:gs>
                <a:gs pos="14286">
                  <a:srgbClr val="757575">
                    <a:alpha val="12083"/>
                  </a:srgbClr>
                </a:gs>
                <a:gs pos="28571">
                  <a:srgbClr val="757575">
                    <a:alpha val="9516"/>
                  </a:srgbClr>
                </a:gs>
                <a:gs pos="42857">
                  <a:srgbClr val="757575">
                    <a:alpha val="6348"/>
                  </a:srgbClr>
                </a:gs>
                <a:gs pos="57143">
                  <a:srgbClr val="757575">
                    <a:alpha val="3569"/>
                  </a:srgbClr>
                </a:gs>
                <a:gs pos="71429">
                  <a:srgbClr val="757575">
                    <a:alpha val="1687"/>
                  </a:srgbClr>
                </a:gs>
                <a:gs pos="85714">
                  <a:srgbClr val="757575">
                    <a:alpha val="670"/>
                  </a:srgbClr>
                </a:gs>
                <a:gs pos="100000">
                  <a:srgbClr val="757575">
                    <a:alpha val="2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4" name="Splat 284"/>
            <p:cNvSpPr>
              <a:spLocks noGrp="1"/>
            </p:cNvSpPr>
            <p:nvPr/>
          </p:nvSpPr>
          <p:spPr>
            <a:xfrm rot="5400000">
              <a:off x="625205" y="1276308"/>
              <a:ext cx="63813" cy="63813"/>
            </a:xfrm>
            <a:prstGeom prst="ellipse">
              <a:avLst/>
            </a:prstGeom>
            <a:gradFill>
              <a:gsLst>
                <a:gs pos="0">
                  <a:srgbClr val="989898">
                    <a:alpha val="12815"/>
                  </a:srgbClr>
                </a:gs>
                <a:gs pos="14286">
                  <a:srgbClr val="989898">
                    <a:alpha val="11843"/>
                  </a:srgbClr>
                </a:gs>
                <a:gs pos="28571">
                  <a:srgbClr val="989898">
                    <a:alpha val="9323"/>
                  </a:srgbClr>
                </a:gs>
                <a:gs pos="42857">
                  <a:srgbClr val="989898">
                    <a:alpha val="6218"/>
                  </a:srgbClr>
                </a:gs>
                <a:gs pos="57143">
                  <a:srgbClr val="989898">
                    <a:alpha val="3495"/>
                  </a:srgbClr>
                </a:gs>
                <a:gs pos="71429">
                  <a:srgbClr val="989898">
                    <a:alpha val="1651"/>
                  </a:srgbClr>
                </a:gs>
                <a:gs pos="85714">
                  <a:srgbClr val="989898">
                    <a:alpha val="656"/>
                  </a:srgbClr>
                </a:gs>
                <a:gs pos="100000">
                  <a:srgbClr val="989898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5" name="Splat 285"/>
            <p:cNvSpPr>
              <a:spLocks noGrp="1"/>
            </p:cNvSpPr>
            <p:nvPr/>
          </p:nvSpPr>
          <p:spPr>
            <a:xfrm rot="5400000">
              <a:off x="594263" y="1244902"/>
              <a:ext cx="63585" cy="63585"/>
            </a:xfrm>
            <a:prstGeom prst="ellipse">
              <a:avLst/>
            </a:prstGeom>
            <a:gradFill>
              <a:gsLst>
                <a:gs pos="0">
                  <a:srgbClr val="8F8F8F">
                    <a:alpha val="12877"/>
                  </a:srgbClr>
                </a:gs>
                <a:gs pos="14286">
                  <a:srgbClr val="8F8F8F">
                    <a:alpha val="11900"/>
                  </a:srgbClr>
                </a:gs>
                <a:gs pos="28571">
                  <a:srgbClr val="8F8F8F">
                    <a:alpha val="9369"/>
                  </a:srgbClr>
                </a:gs>
                <a:gs pos="42857">
                  <a:srgbClr val="8F8F8F">
                    <a:alpha val="6249"/>
                  </a:srgbClr>
                </a:gs>
                <a:gs pos="57143">
                  <a:srgbClr val="8F8F8F">
                    <a:alpha val="3512"/>
                  </a:srgbClr>
                </a:gs>
                <a:gs pos="71429">
                  <a:srgbClr val="8F8F8F">
                    <a:alpha val="1660"/>
                  </a:srgbClr>
                </a:gs>
                <a:gs pos="85714">
                  <a:srgbClr val="8F8F8F">
                    <a:alpha val="660"/>
                  </a:srgbClr>
                </a:gs>
                <a:gs pos="100000">
                  <a:srgbClr val="8F8F8F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6" name="Splat 286"/>
            <p:cNvSpPr>
              <a:spLocks noGrp="1"/>
            </p:cNvSpPr>
            <p:nvPr/>
          </p:nvSpPr>
          <p:spPr>
            <a:xfrm rot="5400000">
              <a:off x="769326" y="3256995"/>
              <a:ext cx="63149" cy="63149"/>
            </a:xfrm>
            <a:prstGeom prst="ellipse">
              <a:avLst/>
            </a:prstGeom>
            <a:gradFill>
              <a:gsLst>
                <a:gs pos="0">
                  <a:srgbClr val="767676">
                    <a:alpha val="12995"/>
                  </a:srgbClr>
                </a:gs>
                <a:gs pos="14286">
                  <a:srgbClr val="767676">
                    <a:alpha val="12010"/>
                  </a:srgbClr>
                </a:gs>
                <a:gs pos="28571">
                  <a:srgbClr val="767676">
                    <a:alpha val="9457"/>
                  </a:srgbClr>
                </a:gs>
                <a:gs pos="42857">
                  <a:srgbClr val="767676">
                    <a:alpha val="6309"/>
                  </a:srgbClr>
                </a:gs>
                <a:gs pos="57143">
                  <a:srgbClr val="767676">
                    <a:alpha val="3546"/>
                  </a:srgbClr>
                </a:gs>
                <a:gs pos="71429">
                  <a:srgbClr val="767676">
                    <a:alpha val="1676"/>
                  </a:srgbClr>
                </a:gs>
                <a:gs pos="85714">
                  <a:srgbClr val="767676">
                    <a:alpha val="666"/>
                  </a:srgbClr>
                </a:gs>
                <a:gs pos="100000">
                  <a:srgbClr val="767676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7" name="Splat 287"/>
            <p:cNvSpPr>
              <a:spLocks noGrp="1"/>
            </p:cNvSpPr>
            <p:nvPr/>
          </p:nvSpPr>
          <p:spPr>
            <a:xfrm rot="5400000">
              <a:off x="2225203" y="1056047"/>
              <a:ext cx="63726" cy="63726"/>
            </a:xfrm>
            <a:prstGeom prst="ellipse">
              <a:avLst/>
            </a:prstGeom>
            <a:gradFill>
              <a:gsLst>
                <a:gs pos="0">
                  <a:srgbClr val="ACACAC">
                    <a:alpha val="12839"/>
                  </a:srgbClr>
                </a:gs>
                <a:gs pos="14286">
                  <a:srgbClr val="ACACAC">
                    <a:alpha val="11865"/>
                  </a:srgbClr>
                </a:gs>
                <a:gs pos="28571">
                  <a:srgbClr val="ACACAC">
                    <a:alpha val="9341"/>
                  </a:srgbClr>
                </a:gs>
                <a:gs pos="42857">
                  <a:srgbClr val="ACACAC">
                    <a:alpha val="6230"/>
                  </a:srgbClr>
                </a:gs>
                <a:gs pos="57143">
                  <a:srgbClr val="ACACAC">
                    <a:alpha val="3501"/>
                  </a:srgbClr>
                </a:gs>
                <a:gs pos="71429">
                  <a:srgbClr val="ACACAC">
                    <a:alpha val="1654"/>
                  </a:srgbClr>
                </a:gs>
                <a:gs pos="85714">
                  <a:srgbClr val="ACACAC">
                    <a:alpha val="658"/>
                  </a:srgbClr>
                </a:gs>
                <a:gs pos="100000">
                  <a:srgbClr val="ACACAC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8" name="Splat 288"/>
            <p:cNvSpPr>
              <a:spLocks noGrp="1"/>
            </p:cNvSpPr>
            <p:nvPr/>
          </p:nvSpPr>
          <p:spPr>
            <a:xfrm rot="5400000">
              <a:off x="3619317" y="430263"/>
              <a:ext cx="57516" cy="57516"/>
            </a:xfrm>
            <a:prstGeom prst="ellipse">
              <a:avLst/>
            </a:prstGeom>
            <a:gradFill>
              <a:gsLst>
                <a:gs pos="0">
                  <a:srgbClr val="A2A2A2">
                    <a:alpha val="14507"/>
                  </a:srgbClr>
                </a:gs>
                <a:gs pos="14286">
                  <a:srgbClr val="A2A2A2">
                    <a:alpha val="13417"/>
                  </a:srgbClr>
                </a:gs>
                <a:gs pos="28571">
                  <a:srgbClr val="A2A2A2">
                    <a:alpha val="10583"/>
                  </a:srgbClr>
                </a:gs>
                <a:gs pos="42857">
                  <a:srgbClr val="A2A2A2">
                    <a:alpha val="7074"/>
                  </a:srgbClr>
                </a:gs>
                <a:gs pos="57143">
                  <a:srgbClr val="A2A2A2">
                    <a:alpha val="3984"/>
                  </a:srgbClr>
                </a:gs>
                <a:gs pos="71429">
                  <a:srgbClr val="A2A2A2">
                    <a:alpha val="1885"/>
                  </a:srgbClr>
                </a:gs>
                <a:gs pos="85714">
                  <a:srgbClr val="A2A2A2">
                    <a:alpha val="750"/>
                  </a:srgbClr>
                </a:gs>
                <a:gs pos="100000">
                  <a:srgbClr val="A2A2A2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89" name="Splat 289"/>
            <p:cNvSpPr>
              <a:spLocks noGrp="1"/>
            </p:cNvSpPr>
            <p:nvPr/>
          </p:nvSpPr>
          <p:spPr>
            <a:xfrm rot="5400000">
              <a:off x="2425208" y="832988"/>
              <a:ext cx="64415" cy="64415"/>
            </a:xfrm>
            <a:prstGeom prst="ellipse">
              <a:avLst/>
            </a:prstGeom>
            <a:gradFill>
              <a:gsLst>
                <a:gs pos="0">
                  <a:srgbClr val="636363">
                    <a:alpha val="12652"/>
                  </a:srgbClr>
                </a:gs>
                <a:gs pos="14286">
                  <a:srgbClr val="636363">
                    <a:alpha val="11691"/>
                  </a:srgbClr>
                </a:gs>
                <a:gs pos="28571">
                  <a:srgbClr val="636363">
                    <a:alpha val="9202"/>
                  </a:srgbClr>
                </a:gs>
                <a:gs pos="42857">
                  <a:srgbClr val="636363">
                    <a:alpha val="6136"/>
                  </a:srgbClr>
                </a:gs>
                <a:gs pos="57143">
                  <a:srgbClr val="636363">
                    <a:alpha val="3448"/>
                  </a:srgbClr>
                </a:gs>
                <a:gs pos="71429">
                  <a:srgbClr val="636363">
                    <a:alpha val="1629"/>
                  </a:srgbClr>
                </a:gs>
                <a:gs pos="85714">
                  <a:srgbClr val="636363">
                    <a:alpha val="647"/>
                  </a:srgbClr>
                </a:gs>
                <a:gs pos="100000">
                  <a:srgbClr val="636363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0" name="Splat 290"/>
            <p:cNvSpPr>
              <a:spLocks noGrp="1"/>
            </p:cNvSpPr>
            <p:nvPr/>
          </p:nvSpPr>
          <p:spPr>
            <a:xfrm rot="5400000">
              <a:off x="1046856" y="1470506"/>
              <a:ext cx="64676" cy="64676"/>
            </a:xfrm>
            <a:prstGeom prst="ellipse">
              <a:avLst/>
            </a:prstGeom>
            <a:gradFill>
              <a:gsLst>
                <a:gs pos="0">
                  <a:srgbClr val="8E8E8E">
                    <a:alpha val="12581"/>
                  </a:srgbClr>
                </a:gs>
                <a:gs pos="14286">
                  <a:srgbClr val="8E8E8E">
                    <a:alpha val="11625"/>
                  </a:srgbClr>
                </a:gs>
                <a:gs pos="28571">
                  <a:srgbClr val="8E8E8E">
                    <a:alpha val="9149"/>
                  </a:srgbClr>
                </a:gs>
                <a:gs pos="42857">
                  <a:srgbClr val="8E8E8E">
                    <a:alpha val="6100"/>
                  </a:srgbClr>
                </a:gs>
                <a:gs pos="57143">
                  <a:srgbClr val="8E8E8E">
                    <a:alpha val="3427"/>
                  </a:srgbClr>
                </a:gs>
                <a:gs pos="71429">
                  <a:srgbClr val="8E8E8E">
                    <a:alpha val="1619"/>
                  </a:srgbClr>
                </a:gs>
                <a:gs pos="85714">
                  <a:srgbClr val="8E8E8E">
                    <a:alpha val="643"/>
                  </a:srgbClr>
                </a:gs>
                <a:gs pos="100000">
                  <a:srgbClr val="8E8E8E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1" name="Splat 291"/>
            <p:cNvSpPr>
              <a:spLocks noGrp="1"/>
            </p:cNvSpPr>
            <p:nvPr/>
          </p:nvSpPr>
          <p:spPr>
            <a:xfrm rot="5586028">
              <a:off x="730800" y="533962"/>
              <a:ext cx="394010" cy="52750"/>
            </a:xfrm>
            <a:prstGeom prst="ellipse">
              <a:avLst/>
            </a:prstGeom>
            <a:gradFill>
              <a:gsLst>
                <a:gs pos="0">
                  <a:srgbClr val="FFFFFF">
                    <a:alpha val="32209"/>
                  </a:srgbClr>
                </a:gs>
                <a:gs pos="14286">
                  <a:srgbClr val="FFFFFF">
                    <a:alpha val="30044"/>
                  </a:srgbClr>
                </a:gs>
                <a:gs pos="28571">
                  <a:srgbClr val="FFFFFF">
                    <a:alpha val="24227"/>
                  </a:srgbClr>
                </a:gs>
                <a:gs pos="42857">
                  <a:srgbClr val="FFFFFF">
                    <a:alpha val="16637"/>
                  </a:srgbClr>
                </a:gs>
                <a:gs pos="57143">
                  <a:srgbClr val="FFFFFF">
                    <a:alpha val="9591"/>
                  </a:srgbClr>
                </a:gs>
                <a:gs pos="71429">
                  <a:srgbClr val="FFFFFF">
                    <a:alpha val="4610"/>
                  </a:srgbClr>
                </a:gs>
                <a:gs pos="85714">
                  <a:srgbClr val="FFFFFF">
                    <a:alpha val="1849"/>
                  </a:srgbClr>
                </a:gs>
                <a:gs pos="100000">
                  <a:srgbClr val="FFFFFF">
                    <a:alpha val="6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2" name="Splat 292"/>
            <p:cNvSpPr>
              <a:spLocks noGrp="1"/>
            </p:cNvSpPr>
            <p:nvPr/>
          </p:nvSpPr>
          <p:spPr>
            <a:xfrm rot="5400000">
              <a:off x="366602" y="1062541"/>
              <a:ext cx="64707" cy="64707"/>
            </a:xfrm>
            <a:prstGeom prst="ellipse">
              <a:avLst/>
            </a:prstGeom>
            <a:gradFill>
              <a:gsLst>
                <a:gs pos="0">
                  <a:srgbClr val="8D8E8E">
                    <a:alpha val="12572"/>
                  </a:srgbClr>
                </a:gs>
                <a:gs pos="14286">
                  <a:srgbClr val="8D8E8E">
                    <a:alpha val="11617"/>
                  </a:srgbClr>
                </a:gs>
                <a:gs pos="28571">
                  <a:srgbClr val="8D8E8E">
                    <a:alpha val="9143"/>
                  </a:srgbClr>
                </a:gs>
                <a:gs pos="42857">
                  <a:srgbClr val="8D8E8E">
                    <a:alpha val="6096"/>
                  </a:srgbClr>
                </a:gs>
                <a:gs pos="57143">
                  <a:srgbClr val="8D8E8E">
                    <a:alpha val="3425"/>
                  </a:srgbClr>
                </a:gs>
                <a:gs pos="71429">
                  <a:srgbClr val="8D8E8E">
                    <a:alpha val="1618"/>
                  </a:srgbClr>
                </a:gs>
                <a:gs pos="85714">
                  <a:srgbClr val="8D8E8E">
                    <a:alpha val="643"/>
                  </a:srgbClr>
                </a:gs>
                <a:gs pos="100000">
                  <a:srgbClr val="8D8E8E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3" name="Splat 293"/>
            <p:cNvSpPr>
              <a:spLocks noGrp="1"/>
            </p:cNvSpPr>
            <p:nvPr/>
          </p:nvSpPr>
          <p:spPr>
            <a:xfrm rot="5400000">
              <a:off x="2685165" y="972425"/>
              <a:ext cx="61259" cy="61259"/>
            </a:xfrm>
            <a:prstGeom prst="ellipse">
              <a:avLst/>
            </a:prstGeom>
            <a:gradFill>
              <a:gsLst>
                <a:gs pos="0">
                  <a:srgbClr val="484848">
                    <a:alpha val="13505"/>
                  </a:srgbClr>
                </a:gs>
                <a:gs pos="14286">
                  <a:srgbClr val="484848">
                    <a:alpha val="12484"/>
                  </a:srgbClr>
                </a:gs>
                <a:gs pos="28571">
                  <a:srgbClr val="484848">
                    <a:alpha val="9836"/>
                  </a:srgbClr>
                </a:gs>
                <a:gs pos="42857">
                  <a:srgbClr val="484848">
                    <a:alpha val="6566"/>
                  </a:srgbClr>
                </a:gs>
                <a:gs pos="57143">
                  <a:srgbClr val="484848">
                    <a:alpha val="3693"/>
                  </a:srgbClr>
                </a:gs>
                <a:gs pos="71429">
                  <a:srgbClr val="484848">
                    <a:alpha val="1746"/>
                  </a:srgbClr>
                </a:gs>
                <a:gs pos="85714">
                  <a:srgbClr val="484848">
                    <a:alpha val="694"/>
                  </a:srgbClr>
                </a:gs>
                <a:gs pos="100000">
                  <a:srgbClr val="484848">
                    <a:alpha val="2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4" name="Splat 294"/>
            <p:cNvSpPr>
              <a:spLocks noGrp="1"/>
            </p:cNvSpPr>
            <p:nvPr/>
          </p:nvSpPr>
          <p:spPr>
            <a:xfrm rot="5400000">
              <a:off x="25756" y="1069642"/>
              <a:ext cx="64974" cy="64974"/>
            </a:xfrm>
            <a:prstGeom prst="ellipse">
              <a:avLst/>
            </a:prstGeom>
            <a:gradFill>
              <a:gsLst>
                <a:gs pos="0">
                  <a:srgbClr val="969696">
                    <a:alpha val="12500"/>
                  </a:srgbClr>
                </a:gs>
                <a:gs pos="14286">
                  <a:srgbClr val="969696">
                    <a:alpha val="11550"/>
                  </a:srgbClr>
                </a:gs>
                <a:gs pos="28571">
                  <a:srgbClr val="969696">
                    <a:alpha val="9089"/>
                  </a:srgbClr>
                </a:gs>
                <a:gs pos="42857">
                  <a:srgbClr val="969696">
                    <a:alpha val="6059"/>
                  </a:srgbClr>
                </a:gs>
                <a:gs pos="57143">
                  <a:srgbClr val="969696">
                    <a:alpha val="3404"/>
                  </a:srgbClr>
                </a:gs>
                <a:gs pos="71429">
                  <a:srgbClr val="969696">
                    <a:alpha val="1608"/>
                  </a:srgbClr>
                </a:gs>
                <a:gs pos="85714">
                  <a:srgbClr val="969696">
                    <a:alpha val="639"/>
                  </a:srgbClr>
                </a:gs>
                <a:gs pos="100000">
                  <a:srgbClr val="969696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5" name="Splat 295"/>
            <p:cNvSpPr>
              <a:spLocks noGrp="1"/>
            </p:cNvSpPr>
            <p:nvPr/>
          </p:nvSpPr>
          <p:spPr>
            <a:xfrm rot="5400000">
              <a:off x="1586292" y="1565821"/>
              <a:ext cx="62305" cy="62305"/>
            </a:xfrm>
            <a:prstGeom prst="ellipse">
              <a:avLst/>
            </a:prstGeom>
            <a:gradFill>
              <a:gsLst>
                <a:gs pos="0">
                  <a:srgbClr val="3E3E3E">
                    <a:alpha val="13224"/>
                  </a:srgbClr>
                </a:gs>
                <a:gs pos="14286">
                  <a:srgbClr val="3E3E3E">
                    <a:alpha val="12222"/>
                  </a:srgbClr>
                </a:gs>
                <a:gs pos="28571">
                  <a:srgbClr val="3E3E3E">
                    <a:alpha val="9627"/>
                  </a:srgbClr>
                </a:gs>
                <a:gs pos="42857">
                  <a:srgbClr val="3E3E3E">
                    <a:alpha val="6424"/>
                  </a:srgbClr>
                </a:gs>
                <a:gs pos="57143">
                  <a:srgbClr val="3E3E3E">
                    <a:alpha val="3612"/>
                  </a:srgbClr>
                </a:gs>
                <a:gs pos="71429">
                  <a:srgbClr val="3E3E3E">
                    <a:alpha val="1707"/>
                  </a:srgbClr>
                </a:gs>
                <a:gs pos="85714">
                  <a:srgbClr val="3E3E3E">
                    <a:alpha val="679"/>
                  </a:srgbClr>
                </a:gs>
                <a:gs pos="100000">
                  <a:srgbClr val="3E3E3E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6" name="Splat 296"/>
            <p:cNvSpPr>
              <a:spLocks noGrp="1"/>
            </p:cNvSpPr>
            <p:nvPr/>
          </p:nvSpPr>
          <p:spPr>
            <a:xfrm rot="5400000">
              <a:off x="15067" y="1056539"/>
              <a:ext cx="65041" cy="65041"/>
            </a:xfrm>
            <a:prstGeom prst="ellipse">
              <a:avLst/>
            </a:prstGeom>
            <a:gradFill>
              <a:gsLst>
                <a:gs pos="0">
                  <a:srgbClr val="8B8B8B">
                    <a:alpha val="12482"/>
                  </a:srgbClr>
                </a:gs>
                <a:gs pos="14286">
                  <a:srgbClr val="8B8B8B">
                    <a:alpha val="11533"/>
                  </a:srgbClr>
                </a:gs>
                <a:gs pos="28571">
                  <a:srgbClr val="8B8B8B">
                    <a:alpha val="9076"/>
                  </a:srgbClr>
                </a:gs>
                <a:gs pos="42857">
                  <a:srgbClr val="8B8B8B">
                    <a:alpha val="6050"/>
                  </a:srgbClr>
                </a:gs>
                <a:gs pos="57143">
                  <a:srgbClr val="8B8B8B">
                    <a:alpha val="3399"/>
                  </a:srgbClr>
                </a:gs>
                <a:gs pos="71429">
                  <a:srgbClr val="8B8B8B">
                    <a:alpha val="1606"/>
                  </a:srgbClr>
                </a:gs>
                <a:gs pos="85714">
                  <a:srgbClr val="8B8B8B">
                    <a:alpha val="638"/>
                  </a:srgbClr>
                </a:gs>
                <a:gs pos="100000">
                  <a:srgbClr val="8B8B8B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7" name="Splat 297"/>
            <p:cNvSpPr>
              <a:spLocks noGrp="1"/>
            </p:cNvSpPr>
            <p:nvPr/>
          </p:nvSpPr>
          <p:spPr>
            <a:xfrm rot="5400000">
              <a:off x="3613988" y="168867"/>
              <a:ext cx="63261" cy="63261"/>
            </a:xfrm>
            <a:prstGeom prst="ellipse">
              <a:avLst/>
            </a:prstGeom>
            <a:gradFill>
              <a:gsLst>
                <a:gs pos="0">
                  <a:srgbClr val="919191">
                    <a:alpha val="12965"/>
                  </a:srgbClr>
                </a:gs>
                <a:gs pos="14286">
                  <a:srgbClr val="919191">
                    <a:alpha val="11982"/>
                  </a:srgbClr>
                </a:gs>
                <a:gs pos="28571">
                  <a:srgbClr val="919191">
                    <a:alpha val="9434"/>
                  </a:srgbClr>
                </a:gs>
                <a:gs pos="42857">
                  <a:srgbClr val="919191">
                    <a:alpha val="6293"/>
                  </a:srgbClr>
                </a:gs>
                <a:gs pos="57143">
                  <a:srgbClr val="919191">
                    <a:alpha val="3538"/>
                  </a:srgbClr>
                </a:gs>
                <a:gs pos="71429">
                  <a:srgbClr val="919191">
                    <a:alpha val="1672"/>
                  </a:srgbClr>
                </a:gs>
                <a:gs pos="85714">
                  <a:srgbClr val="919191">
                    <a:alpha val="664"/>
                  </a:srgbClr>
                </a:gs>
                <a:gs pos="100000">
                  <a:srgbClr val="919191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8" name="Splat 298"/>
            <p:cNvSpPr>
              <a:spLocks noGrp="1"/>
            </p:cNvSpPr>
            <p:nvPr/>
          </p:nvSpPr>
          <p:spPr>
            <a:xfrm rot="5400000">
              <a:off x="1845949" y="3082504"/>
              <a:ext cx="65216" cy="65216"/>
            </a:xfrm>
            <a:prstGeom prst="ellipse">
              <a:avLst/>
            </a:prstGeom>
            <a:gradFill>
              <a:gsLst>
                <a:gs pos="0">
                  <a:srgbClr val="4A4A4A">
                    <a:alpha val="12434"/>
                  </a:srgbClr>
                </a:gs>
                <a:gs pos="14286">
                  <a:srgbClr val="4A4A4A">
                    <a:alpha val="11488"/>
                  </a:srgbClr>
                </a:gs>
                <a:gs pos="28571">
                  <a:srgbClr val="4A4A4A">
                    <a:alpha val="9040"/>
                  </a:srgbClr>
                </a:gs>
                <a:gs pos="42857">
                  <a:srgbClr val="4A4A4A">
                    <a:alpha val="6026"/>
                  </a:srgbClr>
                </a:gs>
                <a:gs pos="57143">
                  <a:srgbClr val="4A4A4A">
                    <a:alpha val="3385"/>
                  </a:srgbClr>
                </a:gs>
                <a:gs pos="71429">
                  <a:srgbClr val="4A4A4A">
                    <a:alpha val="1599"/>
                  </a:srgbClr>
                </a:gs>
                <a:gs pos="85714">
                  <a:srgbClr val="4A4A4A">
                    <a:alpha val="635"/>
                  </a:srgbClr>
                </a:gs>
                <a:gs pos="100000">
                  <a:srgbClr val="4A4A4A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299" name="Splat 299"/>
            <p:cNvSpPr>
              <a:spLocks noGrp="1"/>
            </p:cNvSpPr>
            <p:nvPr/>
          </p:nvSpPr>
          <p:spPr>
            <a:xfrm rot="5400000">
              <a:off x="3368693" y="24568"/>
              <a:ext cx="65088" cy="65088"/>
            </a:xfrm>
            <a:prstGeom prst="ellipse">
              <a:avLst/>
            </a:prstGeom>
            <a:gradFill>
              <a:gsLst>
                <a:gs pos="0">
                  <a:srgbClr val="818181">
                    <a:alpha val="12469"/>
                  </a:srgbClr>
                </a:gs>
                <a:gs pos="14286">
                  <a:srgbClr val="818181">
                    <a:alpha val="11521"/>
                  </a:srgbClr>
                </a:gs>
                <a:gs pos="28571">
                  <a:srgbClr val="818181">
                    <a:alpha val="9066"/>
                  </a:srgbClr>
                </a:gs>
                <a:gs pos="42857">
                  <a:srgbClr val="818181">
                    <a:alpha val="6043"/>
                  </a:srgbClr>
                </a:gs>
                <a:gs pos="57143">
                  <a:srgbClr val="818181">
                    <a:alpha val="3395"/>
                  </a:srgbClr>
                </a:gs>
                <a:gs pos="71429">
                  <a:srgbClr val="818181">
                    <a:alpha val="1604"/>
                  </a:srgbClr>
                </a:gs>
                <a:gs pos="85714">
                  <a:srgbClr val="818181">
                    <a:alpha val="637"/>
                  </a:srgbClr>
                </a:gs>
                <a:gs pos="100000">
                  <a:srgbClr val="818181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0" name="Splat 300"/>
            <p:cNvSpPr>
              <a:spLocks noGrp="1"/>
            </p:cNvSpPr>
            <p:nvPr/>
          </p:nvSpPr>
          <p:spPr>
            <a:xfrm rot="5400000">
              <a:off x="2246331" y="927363"/>
              <a:ext cx="65199" cy="65199"/>
            </a:xfrm>
            <a:prstGeom prst="ellipse">
              <a:avLst/>
            </a:prstGeom>
            <a:gradFill>
              <a:gsLst>
                <a:gs pos="0">
                  <a:srgbClr val="A1A1A1">
                    <a:alpha val="12439"/>
                  </a:srgbClr>
                </a:gs>
                <a:gs pos="14286">
                  <a:srgbClr val="A1A1A1">
                    <a:alpha val="11493"/>
                  </a:srgbClr>
                </a:gs>
                <a:gs pos="28571">
                  <a:srgbClr val="A1A1A1">
                    <a:alpha val="9044"/>
                  </a:srgbClr>
                </a:gs>
                <a:gs pos="42857">
                  <a:srgbClr val="A1A1A1">
                    <a:alpha val="6028"/>
                  </a:srgbClr>
                </a:gs>
                <a:gs pos="57143">
                  <a:srgbClr val="A1A1A1">
                    <a:alpha val="3387"/>
                  </a:srgbClr>
                </a:gs>
                <a:gs pos="71429">
                  <a:srgbClr val="A1A1A1">
                    <a:alpha val="1600"/>
                  </a:srgbClr>
                </a:gs>
                <a:gs pos="85714">
                  <a:srgbClr val="A1A1A1">
                    <a:alpha val="636"/>
                  </a:srgbClr>
                </a:gs>
                <a:gs pos="100000">
                  <a:srgbClr val="A1A1A1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1" name="Splat 301"/>
            <p:cNvSpPr>
              <a:spLocks noGrp="1"/>
            </p:cNvSpPr>
            <p:nvPr/>
          </p:nvSpPr>
          <p:spPr>
            <a:xfrm rot="5400000">
              <a:off x="976380" y="1396401"/>
              <a:ext cx="65213" cy="65213"/>
            </a:xfrm>
            <a:prstGeom prst="ellipse">
              <a:avLst/>
            </a:prstGeom>
            <a:gradFill>
              <a:gsLst>
                <a:gs pos="0">
                  <a:srgbClr val="858484">
                    <a:alpha val="12435"/>
                  </a:srgbClr>
                </a:gs>
                <a:gs pos="14286">
                  <a:srgbClr val="858484">
                    <a:alpha val="11489"/>
                  </a:srgbClr>
                </a:gs>
                <a:gs pos="28571">
                  <a:srgbClr val="858484">
                    <a:alpha val="9041"/>
                  </a:srgbClr>
                </a:gs>
                <a:gs pos="42857">
                  <a:srgbClr val="858484">
                    <a:alpha val="6026"/>
                  </a:srgbClr>
                </a:gs>
                <a:gs pos="57143">
                  <a:srgbClr val="858484">
                    <a:alpha val="3385"/>
                  </a:srgbClr>
                </a:gs>
                <a:gs pos="71429">
                  <a:srgbClr val="858484">
                    <a:alpha val="1599"/>
                  </a:srgbClr>
                </a:gs>
                <a:gs pos="85714">
                  <a:srgbClr val="858484">
                    <a:alpha val="635"/>
                  </a:srgbClr>
                </a:gs>
                <a:gs pos="100000">
                  <a:srgbClr val="858484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2" name="Splat 302"/>
            <p:cNvSpPr>
              <a:spLocks noGrp="1"/>
            </p:cNvSpPr>
            <p:nvPr/>
          </p:nvSpPr>
          <p:spPr>
            <a:xfrm rot="5400000">
              <a:off x="2370410" y="1169171"/>
              <a:ext cx="65253" cy="65253"/>
            </a:xfrm>
            <a:prstGeom prst="ellipse">
              <a:avLst/>
            </a:prstGeom>
            <a:gradFill>
              <a:gsLst>
                <a:gs pos="0">
                  <a:srgbClr val="919191">
                    <a:alpha val="12424"/>
                  </a:srgbClr>
                </a:gs>
                <a:gs pos="14286">
                  <a:srgbClr val="919191">
                    <a:alpha val="11479"/>
                  </a:srgbClr>
                </a:gs>
                <a:gs pos="28571">
                  <a:srgbClr val="919191">
                    <a:alpha val="9033"/>
                  </a:srgbClr>
                </a:gs>
                <a:gs pos="42857">
                  <a:srgbClr val="919191">
                    <a:alpha val="6021"/>
                  </a:srgbClr>
                </a:gs>
                <a:gs pos="57143">
                  <a:srgbClr val="919191">
                    <a:alpha val="3382"/>
                  </a:srgbClr>
                </a:gs>
                <a:gs pos="71429">
                  <a:srgbClr val="919191">
                    <a:alpha val="1598"/>
                  </a:srgbClr>
                </a:gs>
                <a:gs pos="85714">
                  <a:srgbClr val="919191">
                    <a:alpha val="635"/>
                  </a:srgbClr>
                </a:gs>
                <a:gs pos="100000">
                  <a:srgbClr val="919191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3" name="Splat 303"/>
            <p:cNvSpPr>
              <a:spLocks noGrp="1"/>
            </p:cNvSpPr>
            <p:nvPr/>
          </p:nvSpPr>
          <p:spPr>
            <a:xfrm rot="5400000">
              <a:off x="1731970" y="1855455"/>
              <a:ext cx="65275" cy="65275"/>
            </a:xfrm>
            <a:prstGeom prst="ellipse">
              <a:avLst/>
            </a:prstGeom>
            <a:gradFill>
              <a:gsLst>
                <a:gs pos="0">
                  <a:srgbClr val="444444">
                    <a:alpha val="12418"/>
                  </a:srgbClr>
                </a:gs>
                <a:gs pos="14286">
                  <a:srgbClr val="444444">
                    <a:alpha val="11473"/>
                  </a:srgbClr>
                </a:gs>
                <a:gs pos="28571">
                  <a:srgbClr val="444444">
                    <a:alpha val="9028"/>
                  </a:srgbClr>
                </a:gs>
                <a:gs pos="42857">
                  <a:srgbClr val="444444">
                    <a:alpha val="6018"/>
                  </a:srgbClr>
                </a:gs>
                <a:gs pos="57143">
                  <a:srgbClr val="444444">
                    <a:alpha val="3381"/>
                  </a:srgbClr>
                </a:gs>
                <a:gs pos="71429">
                  <a:srgbClr val="444444">
                    <a:alpha val="1597"/>
                  </a:srgbClr>
                </a:gs>
                <a:gs pos="85714">
                  <a:srgbClr val="444444">
                    <a:alpha val="635"/>
                  </a:srgbClr>
                </a:gs>
                <a:gs pos="100000">
                  <a:srgbClr val="444444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4" name="Splat 304"/>
            <p:cNvSpPr>
              <a:spLocks noGrp="1"/>
            </p:cNvSpPr>
            <p:nvPr/>
          </p:nvSpPr>
          <p:spPr>
            <a:xfrm rot="5400000">
              <a:off x="2590148" y="130992"/>
              <a:ext cx="63396" cy="63396"/>
            </a:xfrm>
            <a:prstGeom prst="ellipse">
              <a:avLst/>
            </a:prstGeom>
            <a:gradFill>
              <a:gsLst>
                <a:gs pos="0">
                  <a:srgbClr val="838383">
                    <a:alpha val="12928"/>
                  </a:srgbClr>
                </a:gs>
                <a:gs pos="14286">
                  <a:srgbClr val="838383">
                    <a:alpha val="11948"/>
                  </a:srgbClr>
                </a:gs>
                <a:gs pos="28571">
                  <a:srgbClr val="838383">
                    <a:alpha val="9407"/>
                  </a:srgbClr>
                </a:gs>
                <a:gs pos="42857">
                  <a:srgbClr val="838383">
                    <a:alpha val="6275"/>
                  </a:srgbClr>
                </a:gs>
                <a:gs pos="57143">
                  <a:srgbClr val="838383">
                    <a:alpha val="3527"/>
                  </a:srgbClr>
                </a:gs>
                <a:gs pos="71429">
                  <a:srgbClr val="838383">
                    <a:alpha val="1667"/>
                  </a:srgbClr>
                </a:gs>
                <a:gs pos="85714">
                  <a:srgbClr val="838383">
                    <a:alpha val="662"/>
                  </a:srgbClr>
                </a:gs>
                <a:gs pos="100000">
                  <a:srgbClr val="838383">
                    <a:alpha val="2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5" name="Splat 305"/>
            <p:cNvSpPr>
              <a:spLocks noGrp="1"/>
            </p:cNvSpPr>
            <p:nvPr/>
          </p:nvSpPr>
          <p:spPr>
            <a:xfrm rot="5400000">
              <a:off x="3556347" y="1198179"/>
              <a:ext cx="63734" cy="63734"/>
            </a:xfrm>
            <a:prstGeom prst="ellipse">
              <a:avLst/>
            </a:prstGeom>
            <a:gradFill>
              <a:gsLst>
                <a:gs pos="0">
                  <a:srgbClr val="909090">
                    <a:alpha val="12837"/>
                  </a:srgbClr>
                </a:gs>
                <a:gs pos="14286">
                  <a:srgbClr val="909090">
                    <a:alpha val="11863"/>
                  </a:srgbClr>
                </a:gs>
                <a:gs pos="28571">
                  <a:srgbClr val="909090">
                    <a:alpha val="9339"/>
                  </a:srgbClr>
                </a:gs>
                <a:gs pos="42857">
                  <a:srgbClr val="909090">
                    <a:alpha val="6229"/>
                  </a:srgbClr>
                </a:gs>
                <a:gs pos="57143">
                  <a:srgbClr val="909090">
                    <a:alpha val="3501"/>
                  </a:srgbClr>
                </a:gs>
                <a:gs pos="71429">
                  <a:srgbClr val="909090">
                    <a:alpha val="1654"/>
                  </a:srgbClr>
                </a:gs>
                <a:gs pos="85714">
                  <a:srgbClr val="909090">
                    <a:alpha val="657"/>
                  </a:srgbClr>
                </a:gs>
                <a:gs pos="100000">
                  <a:srgbClr val="909090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6" name="Splat 306"/>
            <p:cNvSpPr>
              <a:spLocks noGrp="1"/>
            </p:cNvSpPr>
            <p:nvPr/>
          </p:nvSpPr>
          <p:spPr>
            <a:xfrm rot="5400000">
              <a:off x="369829" y="2566348"/>
              <a:ext cx="63677" cy="63677"/>
            </a:xfrm>
            <a:prstGeom prst="ellipse">
              <a:avLst/>
            </a:prstGeom>
            <a:gradFill>
              <a:gsLst>
                <a:gs pos="0">
                  <a:srgbClr val="848484">
                    <a:alpha val="12852"/>
                  </a:srgbClr>
                </a:gs>
                <a:gs pos="14286">
                  <a:srgbClr val="848484">
                    <a:alpha val="11877"/>
                  </a:srgbClr>
                </a:gs>
                <a:gs pos="28571">
                  <a:srgbClr val="848484">
                    <a:alpha val="9351"/>
                  </a:srgbClr>
                </a:gs>
                <a:gs pos="42857">
                  <a:srgbClr val="848484">
                    <a:alpha val="6236"/>
                  </a:srgbClr>
                </a:gs>
                <a:gs pos="57143">
                  <a:srgbClr val="848484">
                    <a:alpha val="3505"/>
                  </a:srgbClr>
                </a:gs>
                <a:gs pos="71429">
                  <a:srgbClr val="848484">
                    <a:alpha val="1656"/>
                  </a:srgbClr>
                </a:gs>
                <a:gs pos="85714">
                  <a:srgbClr val="848484">
                    <a:alpha val="658"/>
                  </a:srgbClr>
                </a:gs>
                <a:gs pos="100000">
                  <a:srgbClr val="848484">
                    <a:alpha val="2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7" name="Splat 307"/>
            <p:cNvSpPr>
              <a:spLocks noGrp="1"/>
            </p:cNvSpPr>
            <p:nvPr/>
          </p:nvSpPr>
          <p:spPr>
            <a:xfrm rot="3917271">
              <a:off x="740134" y="577471"/>
              <a:ext cx="397499" cy="100475"/>
            </a:xfrm>
            <a:prstGeom prst="ellipse">
              <a:avLst/>
            </a:prstGeom>
            <a:gradFill>
              <a:gsLst>
                <a:gs pos="0">
                  <a:srgbClr val="FFFFFF">
                    <a:alpha val="32570"/>
                  </a:srgbClr>
                </a:gs>
                <a:gs pos="14286">
                  <a:srgbClr val="FFFFFF">
                    <a:alpha val="30387"/>
                  </a:srgbClr>
                </a:gs>
                <a:gs pos="28571">
                  <a:srgbClr val="FFFFFF">
                    <a:alpha val="24515"/>
                  </a:srgbClr>
                </a:gs>
                <a:gs pos="42857">
                  <a:srgbClr val="FFFFFF">
                    <a:alpha val="16845"/>
                  </a:srgbClr>
                </a:gs>
                <a:gs pos="57143">
                  <a:srgbClr val="FFFFFF">
                    <a:alpha val="9717"/>
                  </a:srgbClr>
                </a:gs>
                <a:gs pos="71429">
                  <a:srgbClr val="FFFFFF">
                    <a:alpha val="4672"/>
                  </a:srgbClr>
                </a:gs>
                <a:gs pos="85714">
                  <a:srgbClr val="FFFFFF">
                    <a:alpha val="1874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8" name="Splat 308"/>
            <p:cNvSpPr>
              <a:spLocks noGrp="1"/>
            </p:cNvSpPr>
            <p:nvPr/>
          </p:nvSpPr>
          <p:spPr>
            <a:xfrm rot="5400000">
              <a:off x="2339166" y="1242568"/>
              <a:ext cx="65332" cy="65332"/>
            </a:xfrm>
            <a:prstGeom prst="ellipse">
              <a:avLst/>
            </a:prstGeom>
            <a:gradFill>
              <a:gsLst>
                <a:gs pos="0">
                  <a:srgbClr val="8D8D8D">
                    <a:alpha val="12402"/>
                  </a:srgbClr>
                </a:gs>
                <a:gs pos="14286">
                  <a:srgbClr val="8D8D8D">
                    <a:alpha val="11459"/>
                  </a:srgbClr>
                </a:gs>
                <a:gs pos="28571">
                  <a:srgbClr val="8D8D8D">
                    <a:alpha val="9017"/>
                  </a:srgbClr>
                </a:gs>
                <a:gs pos="42857">
                  <a:srgbClr val="8D8D8D">
                    <a:alpha val="6010"/>
                  </a:srgbClr>
                </a:gs>
                <a:gs pos="57143">
                  <a:srgbClr val="8D8D8D">
                    <a:alpha val="3376"/>
                  </a:srgbClr>
                </a:gs>
                <a:gs pos="71429">
                  <a:srgbClr val="8D8D8D">
                    <a:alpha val="1595"/>
                  </a:srgbClr>
                </a:gs>
                <a:gs pos="85714">
                  <a:srgbClr val="8D8D8D">
                    <a:alpha val="634"/>
                  </a:srgbClr>
                </a:gs>
                <a:gs pos="100000">
                  <a:srgbClr val="8D8D8D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09" name="Splat 309"/>
            <p:cNvSpPr>
              <a:spLocks noGrp="1"/>
            </p:cNvSpPr>
            <p:nvPr/>
          </p:nvSpPr>
          <p:spPr>
            <a:xfrm rot="5400000">
              <a:off x="1576384" y="3341031"/>
              <a:ext cx="64133" cy="64133"/>
            </a:xfrm>
            <a:prstGeom prst="ellipse">
              <a:avLst/>
            </a:prstGeom>
            <a:gradFill>
              <a:gsLst>
                <a:gs pos="0">
                  <a:srgbClr val="4F4F4F">
                    <a:alpha val="12729"/>
                  </a:srgbClr>
                </a:gs>
                <a:gs pos="14286">
                  <a:srgbClr val="4F4F4F">
                    <a:alpha val="11762"/>
                  </a:srgbClr>
                </a:gs>
                <a:gs pos="28571">
                  <a:srgbClr val="4F4F4F">
                    <a:alpha val="9259"/>
                  </a:srgbClr>
                </a:gs>
                <a:gs pos="42857">
                  <a:srgbClr val="4F4F4F">
                    <a:alpha val="6174"/>
                  </a:srgbClr>
                </a:gs>
                <a:gs pos="57143">
                  <a:srgbClr val="4F4F4F">
                    <a:alpha val="3470"/>
                  </a:srgbClr>
                </a:gs>
                <a:gs pos="71429">
                  <a:srgbClr val="4F4F4F">
                    <a:alpha val="1639"/>
                  </a:srgbClr>
                </a:gs>
                <a:gs pos="85714">
                  <a:srgbClr val="4F4F4F">
                    <a:alpha val="652"/>
                  </a:srgbClr>
                </a:gs>
                <a:gs pos="100000">
                  <a:srgbClr val="4F4F4F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0" name="Splat 310"/>
            <p:cNvSpPr>
              <a:spLocks noGrp="1"/>
            </p:cNvSpPr>
            <p:nvPr/>
          </p:nvSpPr>
          <p:spPr>
            <a:xfrm rot="5400000">
              <a:off x="337854" y="1084137"/>
              <a:ext cx="65306" cy="65306"/>
            </a:xfrm>
            <a:prstGeom prst="ellipse">
              <a:avLst/>
            </a:prstGeom>
            <a:gradFill>
              <a:gsLst>
                <a:gs pos="0">
                  <a:srgbClr val="707070">
                    <a:alpha val="12409"/>
                  </a:srgbClr>
                </a:gs>
                <a:gs pos="14286">
                  <a:srgbClr val="707070">
                    <a:alpha val="11466"/>
                  </a:srgbClr>
                </a:gs>
                <a:gs pos="28571">
                  <a:srgbClr val="707070">
                    <a:alpha val="9022"/>
                  </a:srgbClr>
                </a:gs>
                <a:gs pos="42857">
                  <a:srgbClr val="707070">
                    <a:alpha val="6014"/>
                  </a:srgbClr>
                </a:gs>
                <a:gs pos="57143">
                  <a:srgbClr val="707070">
                    <a:alpha val="3378"/>
                  </a:srgbClr>
                </a:gs>
                <a:gs pos="71429">
                  <a:srgbClr val="707070">
                    <a:alpha val="1596"/>
                  </a:srgbClr>
                </a:gs>
                <a:gs pos="85714">
                  <a:srgbClr val="707070">
                    <a:alpha val="634"/>
                  </a:srgbClr>
                </a:gs>
                <a:gs pos="100000">
                  <a:srgbClr val="70707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1" name="Splat 311"/>
            <p:cNvSpPr>
              <a:spLocks noGrp="1"/>
            </p:cNvSpPr>
            <p:nvPr/>
          </p:nvSpPr>
          <p:spPr>
            <a:xfrm rot="5400000">
              <a:off x="3158494" y="2442419"/>
              <a:ext cx="64081" cy="64081"/>
            </a:xfrm>
            <a:prstGeom prst="ellipse">
              <a:avLst/>
            </a:prstGeom>
            <a:gradFill>
              <a:gsLst>
                <a:gs pos="0">
                  <a:srgbClr val="7C7C7C">
                    <a:alpha val="12743"/>
                  </a:srgbClr>
                </a:gs>
                <a:gs pos="14286">
                  <a:srgbClr val="7C7C7C">
                    <a:alpha val="11775"/>
                  </a:srgbClr>
                </a:gs>
                <a:gs pos="28571">
                  <a:srgbClr val="7C7C7C">
                    <a:alpha val="9269"/>
                  </a:srgbClr>
                </a:gs>
                <a:gs pos="42857">
                  <a:srgbClr val="7C7C7C">
                    <a:alpha val="6181"/>
                  </a:srgbClr>
                </a:gs>
                <a:gs pos="57143">
                  <a:srgbClr val="7C7C7C">
                    <a:alpha val="3474"/>
                  </a:srgbClr>
                </a:gs>
                <a:gs pos="71429">
                  <a:srgbClr val="7C7C7C">
                    <a:alpha val="1641"/>
                  </a:srgbClr>
                </a:gs>
                <a:gs pos="85714">
                  <a:srgbClr val="7C7C7C">
                    <a:alpha val="652"/>
                  </a:srgbClr>
                </a:gs>
                <a:gs pos="100000">
                  <a:srgbClr val="7C7C7C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2" name="Splat 312"/>
            <p:cNvSpPr>
              <a:spLocks noGrp="1"/>
            </p:cNvSpPr>
            <p:nvPr/>
          </p:nvSpPr>
          <p:spPr>
            <a:xfrm rot="5400000">
              <a:off x="1890959" y="3319029"/>
              <a:ext cx="65412" cy="65412"/>
            </a:xfrm>
            <a:prstGeom prst="ellipse">
              <a:avLst/>
            </a:prstGeom>
            <a:gradFill>
              <a:gsLst>
                <a:gs pos="0">
                  <a:srgbClr val="606060">
                    <a:alpha val="12381"/>
                  </a:srgbClr>
                </a:gs>
                <a:gs pos="14286">
                  <a:srgbClr val="606060">
                    <a:alpha val="11439"/>
                  </a:srgbClr>
                </a:gs>
                <a:gs pos="28571">
                  <a:srgbClr val="606060">
                    <a:alpha val="9001"/>
                  </a:srgbClr>
                </a:gs>
                <a:gs pos="42857">
                  <a:srgbClr val="606060">
                    <a:alpha val="5999"/>
                  </a:srgbClr>
                </a:gs>
                <a:gs pos="57143">
                  <a:srgbClr val="606060">
                    <a:alpha val="3370"/>
                  </a:srgbClr>
                </a:gs>
                <a:gs pos="71429">
                  <a:srgbClr val="606060">
                    <a:alpha val="1592"/>
                  </a:srgbClr>
                </a:gs>
                <a:gs pos="85714">
                  <a:srgbClr val="606060">
                    <a:alpha val="633"/>
                  </a:srgbClr>
                </a:gs>
                <a:gs pos="100000">
                  <a:srgbClr val="606060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3" name="Splat 313"/>
            <p:cNvSpPr>
              <a:spLocks noGrp="1"/>
            </p:cNvSpPr>
            <p:nvPr/>
          </p:nvSpPr>
          <p:spPr>
            <a:xfrm rot="5400000">
              <a:off x="1253729" y="1311555"/>
              <a:ext cx="65424" cy="65424"/>
            </a:xfrm>
            <a:prstGeom prst="ellipse">
              <a:avLst/>
            </a:prstGeom>
            <a:gradFill>
              <a:gsLst>
                <a:gs pos="0">
                  <a:srgbClr val="656565">
                    <a:alpha val="12377"/>
                  </a:srgbClr>
                </a:gs>
                <a:gs pos="14286">
                  <a:srgbClr val="656565">
                    <a:alpha val="11436"/>
                  </a:srgbClr>
                </a:gs>
                <a:gs pos="28571">
                  <a:srgbClr val="656565">
                    <a:alpha val="8998"/>
                  </a:srgbClr>
                </a:gs>
                <a:gs pos="42857">
                  <a:srgbClr val="656565">
                    <a:alpha val="5997"/>
                  </a:srgbClr>
                </a:gs>
                <a:gs pos="57143">
                  <a:srgbClr val="656565">
                    <a:alpha val="3369"/>
                  </a:srgbClr>
                </a:gs>
                <a:gs pos="71429">
                  <a:srgbClr val="656565">
                    <a:alpha val="1591"/>
                  </a:srgbClr>
                </a:gs>
                <a:gs pos="85714">
                  <a:srgbClr val="656565">
                    <a:alpha val="632"/>
                  </a:srgbClr>
                </a:gs>
                <a:gs pos="100000">
                  <a:srgbClr val="656565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4" name="Splat 314"/>
            <p:cNvSpPr>
              <a:spLocks noGrp="1"/>
            </p:cNvSpPr>
            <p:nvPr/>
          </p:nvSpPr>
          <p:spPr>
            <a:xfrm rot="5400000">
              <a:off x="795062" y="1424628"/>
              <a:ext cx="65448" cy="65448"/>
            </a:xfrm>
            <a:prstGeom prst="ellipse">
              <a:avLst/>
            </a:prstGeom>
            <a:gradFill>
              <a:gsLst>
                <a:gs pos="0">
                  <a:srgbClr val="858685">
                    <a:alpha val="12371"/>
                  </a:srgbClr>
                </a:gs>
                <a:gs pos="14286">
                  <a:srgbClr val="858685">
                    <a:alpha val="11430"/>
                  </a:srgbClr>
                </a:gs>
                <a:gs pos="28571">
                  <a:srgbClr val="858685">
                    <a:alpha val="8994"/>
                  </a:srgbClr>
                </a:gs>
                <a:gs pos="42857">
                  <a:srgbClr val="858685">
                    <a:alpha val="5994"/>
                  </a:srgbClr>
                </a:gs>
                <a:gs pos="57143">
                  <a:srgbClr val="858685">
                    <a:alpha val="3367"/>
                  </a:srgbClr>
                </a:gs>
                <a:gs pos="71429">
                  <a:srgbClr val="858685">
                    <a:alpha val="1590"/>
                  </a:srgbClr>
                </a:gs>
                <a:gs pos="85714">
                  <a:srgbClr val="858685">
                    <a:alpha val="632"/>
                  </a:srgbClr>
                </a:gs>
                <a:gs pos="100000">
                  <a:srgbClr val="858685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5" name="Splat 315"/>
            <p:cNvSpPr>
              <a:spLocks noGrp="1"/>
            </p:cNvSpPr>
            <p:nvPr/>
          </p:nvSpPr>
          <p:spPr>
            <a:xfrm rot="5400000">
              <a:off x="463015" y="1161497"/>
              <a:ext cx="64348" cy="64348"/>
            </a:xfrm>
            <a:prstGeom prst="ellipse">
              <a:avLst/>
            </a:prstGeom>
            <a:gradFill>
              <a:gsLst>
                <a:gs pos="0">
                  <a:srgbClr val="808080">
                    <a:alpha val="12670"/>
                  </a:srgbClr>
                </a:gs>
                <a:gs pos="14286">
                  <a:srgbClr val="808080">
                    <a:alpha val="11708"/>
                  </a:srgbClr>
                </a:gs>
                <a:gs pos="28571">
                  <a:srgbClr val="808080">
                    <a:alpha val="9216"/>
                  </a:srgbClr>
                </a:gs>
                <a:gs pos="42857">
                  <a:srgbClr val="808080">
                    <a:alpha val="6145"/>
                  </a:srgbClr>
                </a:gs>
                <a:gs pos="57143">
                  <a:srgbClr val="808080">
                    <a:alpha val="3453"/>
                  </a:srgbClr>
                </a:gs>
                <a:gs pos="71429">
                  <a:srgbClr val="808080">
                    <a:alpha val="1631"/>
                  </a:srgbClr>
                </a:gs>
                <a:gs pos="85714">
                  <a:srgbClr val="808080">
                    <a:alpha val="648"/>
                  </a:srgbClr>
                </a:gs>
                <a:gs pos="100000">
                  <a:srgbClr val="808080">
                    <a:alpha val="2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6" name="Splat 316"/>
            <p:cNvSpPr>
              <a:spLocks noGrp="1"/>
            </p:cNvSpPr>
            <p:nvPr/>
          </p:nvSpPr>
          <p:spPr>
            <a:xfrm rot="5400000">
              <a:off x="1984302" y="1986533"/>
              <a:ext cx="64477" cy="64477"/>
            </a:xfrm>
            <a:prstGeom prst="ellipse">
              <a:avLst/>
            </a:prstGeom>
            <a:gradFill>
              <a:gsLst>
                <a:gs pos="0">
                  <a:srgbClr val="525252">
                    <a:alpha val="12635"/>
                  </a:srgbClr>
                </a:gs>
                <a:gs pos="14286">
                  <a:srgbClr val="525252">
                    <a:alpha val="11675"/>
                  </a:srgbClr>
                </a:gs>
                <a:gs pos="28571">
                  <a:srgbClr val="525252">
                    <a:alpha val="9190"/>
                  </a:srgbClr>
                </a:gs>
                <a:gs pos="42857">
                  <a:srgbClr val="525252">
                    <a:alpha val="6127"/>
                  </a:srgbClr>
                </a:gs>
                <a:gs pos="57143">
                  <a:srgbClr val="525252">
                    <a:alpha val="3443"/>
                  </a:srgbClr>
                </a:gs>
                <a:gs pos="71429">
                  <a:srgbClr val="525252">
                    <a:alpha val="1627"/>
                  </a:srgbClr>
                </a:gs>
                <a:gs pos="85714">
                  <a:srgbClr val="525252">
                    <a:alpha val="646"/>
                  </a:srgbClr>
                </a:gs>
                <a:gs pos="100000">
                  <a:srgbClr val="525252">
                    <a:alpha val="2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7" name="Splat 317"/>
            <p:cNvSpPr>
              <a:spLocks noGrp="1"/>
            </p:cNvSpPr>
            <p:nvPr/>
          </p:nvSpPr>
          <p:spPr>
            <a:xfrm rot="7723229">
              <a:off x="176667" y="944238"/>
              <a:ext cx="441679" cy="340376"/>
            </a:xfrm>
            <a:prstGeom prst="ellipse">
              <a:avLst/>
            </a:prstGeom>
            <a:gradFill>
              <a:gsLst>
                <a:gs pos="0">
                  <a:srgbClr val="9C9D9D">
                    <a:alpha val="7708"/>
                  </a:srgbClr>
                </a:gs>
                <a:gs pos="14286">
                  <a:srgbClr val="9C9D9D">
                    <a:alpha val="7107"/>
                  </a:srgbClr>
                </a:gs>
                <a:gs pos="28571">
                  <a:srgbClr val="9C9D9D">
                    <a:alpha val="5563"/>
                  </a:srgbClr>
                </a:gs>
                <a:gs pos="42857">
                  <a:srgbClr val="9C9D9D">
                    <a:alpha val="3685"/>
                  </a:srgbClr>
                </a:gs>
                <a:gs pos="57143">
                  <a:srgbClr val="9C9D9D">
                    <a:alpha val="2059"/>
                  </a:srgbClr>
                </a:gs>
                <a:gs pos="71429">
                  <a:srgbClr val="9C9D9D">
                    <a:alpha val="969"/>
                  </a:srgbClr>
                </a:gs>
                <a:gs pos="85714">
                  <a:srgbClr val="9C9D9D">
                    <a:alpha val="384"/>
                  </a:srgbClr>
                </a:gs>
                <a:gs pos="100000">
                  <a:srgbClr val="9C9D9D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8" name="Splat 318"/>
            <p:cNvSpPr>
              <a:spLocks noGrp="1"/>
            </p:cNvSpPr>
            <p:nvPr/>
          </p:nvSpPr>
          <p:spPr>
            <a:xfrm rot="5400000">
              <a:off x="1795126" y="1979850"/>
              <a:ext cx="65478" cy="65478"/>
            </a:xfrm>
            <a:prstGeom prst="ellipse">
              <a:avLst/>
            </a:prstGeom>
            <a:gradFill>
              <a:gsLst>
                <a:gs pos="0">
                  <a:srgbClr val="585858">
                    <a:alpha val="12362"/>
                  </a:srgbClr>
                </a:gs>
                <a:gs pos="14286">
                  <a:srgbClr val="585858">
                    <a:alpha val="11422"/>
                  </a:srgbClr>
                </a:gs>
                <a:gs pos="28571">
                  <a:srgbClr val="585858">
                    <a:alpha val="8987"/>
                  </a:srgbClr>
                </a:gs>
                <a:gs pos="42857">
                  <a:srgbClr val="585858">
                    <a:alpha val="5990"/>
                  </a:srgbClr>
                </a:gs>
                <a:gs pos="57143">
                  <a:srgbClr val="585858">
                    <a:alpha val="3365"/>
                  </a:srgbClr>
                </a:gs>
                <a:gs pos="71429">
                  <a:srgbClr val="585858">
                    <a:alpha val="1589"/>
                  </a:srgbClr>
                </a:gs>
                <a:gs pos="85714">
                  <a:srgbClr val="585858">
                    <a:alpha val="632"/>
                  </a:srgbClr>
                </a:gs>
                <a:gs pos="100000">
                  <a:srgbClr val="585858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19" name="Splat 319"/>
            <p:cNvSpPr>
              <a:spLocks noGrp="1"/>
            </p:cNvSpPr>
            <p:nvPr/>
          </p:nvSpPr>
          <p:spPr>
            <a:xfrm rot="5400000">
              <a:off x="2109804" y="884030"/>
              <a:ext cx="65526" cy="65526"/>
            </a:xfrm>
            <a:prstGeom prst="ellipse">
              <a:avLst/>
            </a:prstGeom>
            <a:gradFill>
              <a:gsLst>
                <a:gs pos="0">
                  <a:srgbClr val="878787">
                    <a:alpha val="12349"/>
                  </a:srgbClr>
                </a:gs>
                <a:gs pos="14286">
                  <a:srgbClr val="878787">
                    <a:alpha val="11410"/>
                  </a:srgbClr>
                </a:gs>
                <a:gs pos="28571">
                  <a:srgbClr val="878787">
                    <a:alpha val="8978"/>
                  </a:srgbClr>
                </a:gs>
                <a:gs pos="42857">
                  <a:srgbClr val="878787">
                    <a:alpha val="5983"/>
                  </a:srgbClr>
                </a:gs>
                <a:gs pos="57143">
                  <a:srgbClr val="878787">
                    <a:alpha val="3361"/>
                  </a:srgbClr>
                </a:gs>
                <a:gs pos="71429">
                  <a:srgbClr val="878787">
                    <a:alpha val="1588"/>
                  </a:srgbClr>
                </a:gs>
                <a:gs pos="85714">
                  <a:srgbClr val="878787">
                    <a:alpha val="631"/>
                  </a:srgbClr>
                </a:gs>
                <a:gs pos="100000">
                  <a:srgbClr val="878787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0" name="Splat 320"/>
            <p:cNvSpPr>
              <a:spLocks noGrp="1"/>
            </p:cNvSpPr>
            <p:nvPr/>
          </p:nvSpPr>
          <p:spPr>
            <a:xfrm rot="5400000">
              <a:off x="1666182" y="674400"/>
              <a:ext cx="65022" cy="65022"/>
            </a:xfrm>
            <a:prstGeom prst="ellipse">
              <a:avLst/>
            </a:prstGeom>
            <a:gradFill>
              <a:gsLst>
                <a:gs pos="0">
                  <a:srgbClr val="808080">
                    <a:alpha val="12487"/>
                  </a:srgbClr>
                </a:gs>
                <a:gs pos="14286">
                  <a:srgbClr val="808080">
                    <a:alpha val="11538"/>
                  </a:srgbClr>
                </a:gs>
                <a:gs pos="28571">
                  <a:srgbClr val="808080">
                    <a:alpha val="9080"/>
                  </a:srgbClr>
                </a:gs>
                <a:gs pos="42857">
                  <a:srgbClr val="808080">
                    <a:alpha val="6053"/>
                  </a:srgbClr>
                </a:gs>
                <a:gs pos="57143">
                  <a:srgbClr val="808080">
                    <a:alpha val="3400"/>
                  </a:srgbClr>
                </a:gs>
                <a:gs pos="71429">
                  <a:srgbClr val="808080">
                    <a:alpha val="1606"/>
                  </a:srgbClr>
                </a:gs>
                <a:gs pos="85714">
                  <a:srgbClr val="808080">
                    <a:alpha val="638"/>
                  </a:srgbClr>
                </a:gs>
                <a:gs pos="100000">
                  <a:srgbClr val="80808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1" name="Splat 321"/>
            <p:cNvSpPr>
              <a:spLocks noGrp="1"/>
            </p:cNvSpPr>
            <p:nvPr/>
          </p:nvSpPr>
          <p:spPr>
            <a:xfrm rot="5400000">
              <a:off x="2055897" y="2321294"/>
              <a:ext cx="65085" cy="65085"/>
            </a:xfrm>
            <a:prstGeom prst="ellipse">
              <a:avLst/>
            </a:prstGeom>
            <a:gradFill>
              <a:gsLst>
                <a:gs pos="0">
                  <a:srgbClr val="7B7C7C">
                    <a:alpha val="12470"/>
                  </a:srgbClr>
                </a:gs>
                <a:gs pos="14286">
                  <a:srgbClr val="7B7C7C">
                    <a:alpha val="11522"/>
                  </a:srgbClr>
                </a:gs>
                <a:gs pos="28571">
                  <a:srgbClr val="7B7C7C">
                    <a:alpha val="9067"/>
                  </a:srgbClr>
                </a:gs>
                <a:gs pos="42857">
                  <a:srgbClr val="7B7C7C">
                    <a:alpha val="6044"/>
                  </a:srgbClr>
                </a:gs>
                <a:gs pos="57143">
                  <a:srgbClr val="7B7C7C">
                    <a:alpha val="3395"/>
                  </a:srgbClr>
                </a:gs>
                <a:gs pos="71429">
                  <a:srgbClr val="7B7C7C">
                    <a:alpha val="1604"/>
                  </a:srgbClr>
                </a:gs>
                <a:gs pos="85714">
                  <a:srgbClr val="7B7C7C">
                    <a:alpha val="637"/>
                  </a:srgbClr>
                </a:gs>
                <a:gs pos="100000">
                  <a:srgbClr val="7B7C7C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2" name="Splat 322"/>
            <p:cNvSpPr>
              <a:spLocks noGrp="1"/>
            </p:cNvSpPr>
            <p:nvPr/>
          </p:nvSpPr>
          <p:spPr>
            <a:xfrm rot="5400000">
              <a:off x="3540397" y="1598081"/>
              <a:ext cx="65151" cy="65151"/>
            </a:xfrm>
            <a:prstGeom prst="ellipse">
              <a:avLst/>
            </a:prstGeom>
            <a:gradFill>
              <a:gsLst>
                <a:gs pos="0">
                  <a:srgbClr val="727272">
                    <a:alpha val="12452"/>
                  </a:srgbClr>
                </a:gs>
                <a:gs pos="14286">
                  <a:srgbClr val="727272">
                    <a:alpha val="11505"/>
                  </a:srgbClr>
                </a:gs>
                <a:gs pos="28571">
                  <a:srgbClr val="727272">
                    <a:alpha val="9054"/>
                  </a:srgbClr>
                </a:gs>
                <a:gs pos="42857">
                  <a:srgbClr val="727272">
                    <a:alpha val="6035"/>
                  </a:srgbClr>
                </a:gs>
                <a:gs pos="57143">
                  <a:srgbClr val="727272">
                    <a:alpha val="3390"/>
                  </a:srgbClr>
                </a:gs>
                <a:gs pos="71429">
                  <a:srgbClr val="727272">
                    <a:alpha val="1602"/>
                  </a:srgbClr>
                </a:gs>
                <a:gs pos="85714">
                  <a:srgbClr val="727272">
                    <a:alpha val="636"/>
                  </a:srgbClr>
                </a:gs>
                <a:gs pos="100000">
                  <a:srgbClr val="727272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3" name="Splat 323"/>
            <p:cNvSpPr>
              <a:spLocks noGrp="1"/>
            </p:cNvSpPr>
            <p:nvPr/>
          </p:nvSpPr>
          <p:spPr>
            <a:xfrm rot="5400000">
              <a:off x="150962" y="2717132"/>
              <a:ext cx="65139" cy="65139"/>
            </a:xfrm>
            <a:prstGeom prst="ellipse">
              <a:avLst/>
            </a:prstGeom>
            <a:gradFill>
              <a:gsLst>
                <a:gs pos="0">
                  <a:srgbClr val="707070">
                    <a:alpha val="12455"/>
                  </a:srgbClr>
                </a:gs>
                <a:gs pos="14286">
                  <a:srgbClr val="707070">
                    <a:alpha val="11508"/>
                  </a:srgbClr>
                </a:gs>
                <a:gs pos="28571">
                  <a:srgbClr val="707070">
                    <a:alpha val="9056"/>
                  </a:srgbClr>
                </a:gs>
                <a:gs pos="42857">
                  <a:srgbClr val="707070">
                    <a:alpha val="6037"/>
                  </a:srgbClr>
                </a:gs>
                <a:gs pos="57143">
                  <a:srgbClr val="707070">
                    <a:alpha val="3391"/>
                  </a:srgbClr>
                </a:gs>
                <a:gs pos="71429">
                  <a:srgbClr val="707070">
                    <a:alpha val="1602"/>
                  </a:srgbClr>
                </a:gs>
                <a:gs pos="85714">
                  <a:srgbClr val="707070">
                    <a:alpha val="637"/>
                  </a:srgbClr>
                </a:gs>
                <a:gs pos="100000">
                  <a:srgbClr val="707070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4" name="Splat 324"/>
            <p:cNvSpPr>
              <a:spLocks noGrp="1"/>
            </p:cNvSpPr>
            <p:nvPr/>
          </p:nvSpPr>
          <p:spPr>
            <a:xfrm rot="5400000">
              <a:off x="1842797" y="585708"/>
              <a:ext cx="65192" cy="65192"/>
            </a:xfrm>
            <a:prstGeom prst="ellipse">
              <a:avLst/>
            </a:prstGeom>
            <a:gradFill>
              <a:gsLst>
                <a:gs pos="0">
                  <a:srgbClr val="6A6A6A">
                    <a:alpha val="12441"/>
                  </a:srgbClr>
                </a:gs>
                <a:gs pos="14286">
                  <a:srgbClr val="6A6A6A">
                    <a:alpha val="11495"/>
                  </a:srgbClr>
                </a:gs>
                <a:gs pos="28571">
                  <a:srgbClr val="6A6A6A">
                    <a:alpha val="9045"/>
                  </a:srgbClr>
                </a:gs>
                <a:gs pos="42857">
                  <a:srgbClr val="6A6A6A">
                    <a:alpha val="6029"/>
                  </a:srgbClr>
                </a:gs>
                <a:gs pos="57143">
                  <a:srgbClr val="6A6A6A">
                    <a:alpha val="3387"/>
                  </a:srgbClr>
                </a:gs>
                <a:gs pos="71429">
                  <a:srgbClr val="6A6A6A">
                    <a:alpha val="1600"/>
                  </a:srgbClr>
                </a:gs>
                <a:gs pos="85714">
                  <a:srgbClr val="6A6A6A">
                    <a:alpha val="636"/>
                  </a:srgbClr>
                </a:gs>
                <a:gs pos="100000">
                  <a:srgbClr val="6A6A6A">
                    <a:alpha val="2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5" name="Splat 325"/>
            <p:cNvSpPr>
              <a:spLocks noGrp="1"/>
            </p:cNvSpPr>
            <p:nvPr/>
          </p:nvSpPr>
          <p:spPr>
            <a:xfrm rot="5400000">
              <a:off x="3450566" y="59362"/>
              <a:ext cx="65266" cy="65266"/>
            </a:xfrm>
            <a:prstGeom prst="ellipse">
              <a:avLst/>
            </a:prstGeom>
            <a:gradFill>
              <a:gsLst>
                <a:gs pos="0">
                  <a:srgbClr val="6C6C6C">
                    <a:alpha val="12420"/>
                  </a:srgbClr>
                </a:gs>
                <a:gs pos="14286">
                  <a:srgbClr val="6C6C6C">
                    <a:alpha val="11476"/>
                  </a:srgbClr>
                </a:gs>
                <a:gs pos="28571">
                  <a:srgbClr val="6C6C6C">
                    <a:alpha val="9030"/>
                  </a:srgbClr>
                </a:gs>
                <a:gs pos="42857">
                  <a:srgbClr val="6C6C6C">
                    <a:alpha val="6019"/>
                  </a:srgbClr>
                </a:gs>
                <a:gs pos="57143">
                  <a:srgbClr val="6C6C6C">
                    <a:alpha val="3381"/>
                  </a:srgbClr>
                </a:gs>
                <a:gs pos="71429">
                  <a:srgbClr val="6C6C6C">
                    <a:alpha val="1597"/>
                  </a:srgbClr>
                </a:gs>
                <a:gs pos="85714">
                  <a:srgbClr val="6C6C6C">
                    <a:alpha val="635"/>
                  </a:srgbClr>
                </a:gs>
                <a:gs pos="100000">
                  <a:srgbClr val="6C6C6C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6" name="Splat 326"/>
            <p:cNvSpPr>
              <a:spLocks noGrp="1"/>
            </p:cNvSpPr>
            <p:nvPr/>
          </p:nvSpPr>
          <p:spPr>
            <a:xfrm rot="5400000">
              <a:off x="1833836" y="3360297"/>
              <a:ext cx="65577" cy="65577"/>
            </a:xfrm>
            <a:prstGeom prst="ellipse">
              <a:avLst/>
            </a:prstGeom>
            <a:gradFill>
              <a:gsLst>
                <a:gs pos="0">
                  <a:srgbClr val="565656">
                    <a:alpha val="12335"/>
                  </a:srgbClr>
                </a:gs>
                <a:gs pos="14286">
                  <a:srgbClr val="565656">
                    <a:alpha val="11397"/>
                  </a:srgbClr>
                </a:gs>
                <a:gs pos="28571">
                  <a:srgbClr val="565656">
                    <a:alpha val="8967"/>
                  </a:srgbClr>
                </a:gs>
                <a:gs pos="42857">
                  <a:srgbClr val="565656">
                    <a:alpha val="5977"/>
                  </a:srgbClr>
                </a:gs>
                <a:gs pos="57143">
                  <a:srgbClr val="565656">
                    <a:alpha val="3357"/>
                  </a:srgbClr>
                </a:gs>
                <a:gs pos="71429">
                  <a:srgbClr val="565656">
                    <a:alpha val="1586"/>
                  </a:srgbClr>
                </a:gs>
                <a:gs pos="85714">
                  <a:srgbClr val="565656">
                    <a:alpha val="630"/>
                  </a:srgbClr>
                </a:gs>
                <a:gs pos="100000">
                  <a:srgbClr val="565656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7" name="Splat 327"/>
            <p:cNvSpPr>
              <a:spLocks noGrp="1"/>
            </p:cNvSpPr>
            <p:nvPr/>
          </p:nvSpPr>
          <p:spPr>
            <a:xfrm rot="5400000">
              <a:off x="1703788" y="2251523"/>
              <a:ext cx="65283" cy="65283"/>
            </a:xfrm>
            <a:prstGeom prst="ellipse">
              <a:avLst/>
            </a:prstGeom>
            <a:gradFill>
              <a:gsLst>
                <a:gs pos="0">
                  <a:srgbClr val="616161">
                    <a:alpha val="12416"/>
                  </a:srgbClr>
                </a:gs>
                <a:gs pos="14286">
                  <a:srgbClr val="616161">
                    <a:alpha val="11471"/>
                  </a:srgbClr>
                </a:gs>
                <a:gs pos="28571">
                  <a:srgbClr val="616161">
                    <a:alpha val="9027"/>
                  </a:srgbClr>
                </a:gs>
                <a:gs pos="42857">
                  <a:srgbClr val="616161">
                    <a:alpha val="6017"/>
                  </a:srgbClr>
                </a:gs>
                <a:gs pos="57143">
                  <a:srgbClr val="616161">
                    <a:alpha val="3380"/>
                  </a:srgbClr>
                </a:gs>
                <a:gs pos="71429">
                  <a:srgbClr val="616161">
                    <a:alpha val="1597"/>
                  </a:srgbClr>
                </a:gs>
                <a:gs pos="85714">
                  <a:srgbClr val="616161">
                    <a:alpha val="634"/>
                  </a:srgbClr>
                </a:gs>
                <a:gs pos="100000">
                  <a:srgbClr val="616161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8" name="Splat 328"/>
            <p:cNvSpPr>
              <a:spLocks noGrp="1"/>
            </p:cNvSpPr>
            <p:nvPr/>
          </p:nvSpPr>
          <p:spPr>
            <a:xfrm rot="5400000">
              <a:off x="1832772" y="3221720"/>
              <a:ext cx="65647" cy="65647"/>
            </a:xfrm>
            <a:prstGeom prst="ellipse">
              <a:avLst/>
            </a:prstGeom>
            <a:gradFill>
              <a:gsLst>
                <a:gs pos="0">
                  <a:srgbClr val="323232">
                    <a:alpha val="12316"/>
                  </a:srgbClr>
                </a:gs>
                <a:gs pos="14286">
                  <a:srgbClr val="323232">
                    <a:alpha val="11379"/>
                  </a:srgbClr>
                </a:gs>
                <a:gs pos="28571">
                  <a:srgbClr val="323232">
                    <a:alpha val="8953"/>
                  </a:srgbClr>
                </a:gs>
                <a:gs pos="42857">
                  <a:srgbClr val="323232">
                    <a:alpha val="5967"/>
                  </a:srgbClr>
                </a:gs>
                <a:gs pos="57143">
                  <a:srgbClr val="323232">
                    <a:alpha val="3352"/>
                  </a:srgbClr>
                </a:gs>
                <a:gs pos="71429">
                  <a:srgbClr val="323232">
                    <a:alpha val="1583"/>
                  </a:srgbClr>
                </a:gs>
                <a:gs pos="85714">
                  <a:srgbClr val="323232">
                    <a:alpha val="629"/>
                  </a:srgbClr>
                </a:gs>
                <a:gs pos="100000">
                  <a:srgbClr val="323232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29" name="Splat 329"/>
            <p:cNvSpPr>
              <a:spLocks noGrp="1"/>
            </p:cNvSpPr>
            <p:nvPr/>
          </p:nvSpPr>
          <p:spPr>
            <a:xfrm rot="5400000">
              <a:off x="1669832" y="2576308"/>
              <a:ext cx="65636" cy="65636"/>
            </a:xfrm>
            <a:prstGeom prst="ellipse">
              <a:avLst/>
            </a:prstGeom>
            <a:gradFill>
              <a:gsLst>
                <a:gs pos="0">
                  <a:srgbClr val="575757">
                    <a:alpha val="12319"/>
                  </a:srgbClr>
                </a:gs>
                <a:gs pos="14286">
                  <a:srgbClr val="575757">
                    <a:alpha val="11382"/>
                  </a:srgbClr>
                </a:gs>
                <a:gs pos="28571">
                  <a:srgbClr val="575757">
                    <a:alpha val="8956"/>
                  </a:srgbClr>
                </a:gs>
                <a:gs pos="42857">
                  <a:srgbClr val="575757">
                    <a:alpha val="5968"/>
                  </a:srgbClr>
                </a:gs>
                <a:gs pos="57143">
                  <a:srgbClr val="575757">
                    <a:alpha val="3352"/>
                  </a:srgbClr>
                </a:gs>
                <a:gs pos="71429">
                  <a:srgbClr val="575757">
                    <a:alpha val="1584"/>
                  </a:srgbClr>
                </a:gs>
                <a:gs pos="85714">
                  <a:srgbClr val="575757">
                    <a:alpha val="629"/>
                  </a:srgbClr>
                </a:gs>
                <a:gs pos="100000">
                  <a:srgbClr val="575757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0" name="Splat 330"/>
            <p:cNvSpPr>
              <a:spLocks noGrp="1"/>
            </p:cNvSpPr>
            <p:nvPr/>
          </p:nvSpPr>
          <p:spPr>
            <a:xfrm rot="5400000">
              <a:off x="2214013" y="1073541"/>
              <a:ext cx="65643" cy="65643"/>
            </a:xfrm>
            <a:prstGeom prst="ellipse">
              <a:avLst/>
            </a:prstGeom>
            <a:gradFill>
              <a:gsLst>
                <a:gs pos="0">
                  <a:srgbClr val="999999">
                    <a:alpha val="12317"/>
                  </a:srgbClr>
                </a:gs>
                <a:gs pos="14286">
                  <a:srgbClr val="999999">
                    <a:alpha val="11380"/>
                  </a:srgbClr>
                </a:gs>
                <a:gs pos="28571">
                  <a:srgbClr val="999999">
                    <a:alpha val="8954"/>
                  </a:srgbClr>
                </a:gs>
                <a:gs pos="42857">
                  <a:srgbClr val="999999">
                    <a:alpha val="5967"/>
                  </a:srgbClr>
                </a:gs>
                <a:gs pos="57143">
                  <a:srgbClr val="999999">
                    <a:alpha val="3352"/>
                  </a:srgbClr>
                </a:gs>
                <a:gs pos="71429">
                  <a:srgbClr val="999999">
                    <a:alpha val="1583"/>
                  </a:srgbClr>
                </a:gs>
                <a:gs pos="85714">
                  <a:srgbClr val="999999">
                    <a:alpha val="629"/>
                  </a:srgbClr>
                </a:gs>
                <a:gs pos="100000">
                  <a:srgbClr val="999999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1" name="Splat 331"/>
            <p:cNvSpPr>
              <a:spLocks noGrp="1"/>
            </p:cNvSpPr>
            <p:nvPr/>
          </p:nvSpPr>
          <p:spPr>
            <a:xfrm rot="5400000">
              <a:off x="1700019" y="1535739"/>
              <a:ext cx="65333" cy="65333"/>
            </a:xfrm>
            <a:prstGeom prst="ellipse">
              <a:avLst/>
            </a:prstGeom>
            <a:gradFill>
              <a:gsLst>
                <a:gs pos="0">
                  <a:srgbClr val="636363">
                    <a:alpha val="12402"/>
                  </a:srgbClr>
                </a:gs>
                <a:gs pos="14286">
                  <a:srgbClr val="636363">
                    <a:alpha val="11459"/>
                  </a:srgbClr>
                </a:gs>
                <a:gs pos="28571">
                  <a:srgbClr val="636363">
                    <a:alpha val="9017"/>
                  </a:srgbClr>
                </a:gs>
                <a:gs pos="42857">
                  <a:srgbClr val="636363">
                    <a:alpha val="6010"/>
                  </a:srgbClr>
                </a:gs>
                <a:gs pos="57143">
                  <a:srgbClr val="636363">
                    <a:alpha val="3376"/>
                  </a:srgbClr>
                </a:gs>
                <a:gs pos="71429">
                  <a:srgbClr val="636363">
                    <a:alpha val="1595"/>
                  </a:srgbClr>
                </a:gs>
                <a:gs pos="85714">
                  <a:srgbClr val="636363">
                    <a:alpha val="634"/>
                  </a:srgbClr>
                </a:gs>
                <a:gs pos="100000">
                  <a:srgbClr val="636363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2" name="Splat 332"/>
            <p:cNvSpPr>
              <a:spLocks noGrp="1"/>
            </p:cNvSpPr>
            <p:nvPr/>
          </p:nvSpPr>
          <p:spPr>
            <a:xfrm rot="5400000">
              <a:off x="1213549" y="1262401"/>
              <a:ext cx="65647" cy="65647"/>
            </a:xfrm>
            <a:prstGeom prst="ellipse">
              <a:avLst/>
            </a:prstGeom>
            <a:gradFill>
              <a:gsLst>
                <a:gs pos="0">
                  <a:srgbClr val="646464">
                    <a:alpha val="12316"/>
                  </a:srgbClr>
                </a:gs>
                <a:gs pos="14286">
                  <a:srgbClr val="646464">
                    <a:alpha val="11379"/>
                  </a:srgbClr>
                </a:gs>
                <a:gs pos="28571">
                  <a:srgbClr val="646464">
                    <a:alpha val="8953"/>
                  </a:srgbClr>
                </a:gs>
                <a:gs pos="42857">
                  <a:srgbClr val="646464">
                    <a:alpha val="5967"/>
                  </a:srgbClr>
                </a:gs>
                <a:gs pos="57143">
                  <a:srgbClr val="646464">
                    <a:alpha val="3352"/>
                  </a:srgbClr>
                </a:gs>
                <a:gs pos="71429">
                  <a:srgbClr val="646464">
                    <a:alpha val="1583"/>
                  </a:srgbClr>
                </a:gs>
                <a:gs pos="85714">
                  <a:srgbClr val="646464">
                    <a:alpha val="629"/>
                  </a:srgbClr>
                </a:gs>
                <a:gs pos="100000">
                  <a:srgbClr val="646464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3" name="Splat 333"/>
            <p:cNvSpPr>
              <a:spLocks noGrp="1"/>
            </p:cNvSpPr>
            <p:nvPr/>
          </p:nvSpPr>
          <p:spPr>
            <a:xfrm rot="5400000">
              <a:off x="1630998" y="3250944"/>
              <a:ext cx="65601" cy="65601"/>
            </a:xfrm>
            <a:prstGeom prst="ellipse">
              <a:avLst/>
            </a:prstGeom>
            <a:gradFill>
              <a:gsLst>
                <a:gs pos="0">
                  <a:srgbClr val="6A6A6A">
                    <a:alpha val="12329"/>
                  </a:srgbClr>
                </a:gs>
                <a:gs pos="14286">
                  <a:srgbClr val="6A6A6A">
                    <a:alpha val="11391"/>
                  </a:srgbClr>
                </a:gs>
                <a:gs pos="28571">
                  <a:srgbClr val="6A6A6A">
                    <a:alpha val="8963"/>
                  </a:srgbClr>
                </a:gs>
                <a:gs pos="42857">
                  <a:srgbClr val="6A6A6A">
                    <a:alpha val="5973"/>
                  </a:srgbClr>
                </a:gs>
                <a:gs pos="57143">
                  <a:srgbClr val="6A6A6A">
                    <a:alpha val="3355"/>
                  </a:srgbClr>
                </a:gs>
                <a:gs pos="71429">
                  <a:srgbClr val="6A6A6A">
                    <a:alpha val="1585"/>
                  </a:srgbClr>
                </a:gs>
                <a:gs pos="85714">
                  <a:srgbClr val="6A6A6A">
                    <a:alpha val="630"/>
                  </a:srgbClr>
                </a:gs>
                <a:gs pos="100000">
                  <a:srgbClr val="6A6A6A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4" name="Splat 334"/>
            <p:cNvSpPr>
              <a:spLocks noGrp="1"/>
            </p:cNvSpPr>
            <p:nvPr/>
          </p:nvSpPr>
          <p:spPr>
            <a:xfrm rot="5400000">
              <a:off x="1983340" y="2513274"/>
              <a:ext cx="65434" cy="65434"/>
            </a:xfrm>
            <a:prstGeom prst="ellipse">
              <a:avLst/>
            </a:prstGeom>
            <a:gradFill>
              <a:gsLst>
                <a:gs pos="0">
                  <a:srgbClr val="5D5D5D">
                    <a:alpha val="12375"/>
                  </a:srgbClr>
                </a:gs>
                <a:gs pos="14286">
                  <a:srgbClr val="5D5D5D">
                    <a:alpha val="11433"/>
                  </a:srgbClr>
                </a:gs>
                <a:gs pos="28571">
                  <a:srgbClr val="5D5D5D">
                    <a:alpha val="8996"/>
                  </a:srgbClr>
                </a:gs>
                <a:gs pos="42857">
                  <a:srgbClr val="5D5D5D">
                    <a:alpha val="5996"/>
                  </a:srgbClr>
                </a:gs>
                <a:gs pos="57143">
                  <a:srgbClr val="5D5D5D">
                    <a:alpha val="3368"/>
                  </a:srgbClr>
                </a:gs>
                <a:gs pos="71429">
                  <a:srgbClr val="5D5D5D">
                    <a:alpha val="1591"/>
                  </a:srgbClr>
                </a:gs>
                <a:gs pos="85714">
                  <a:srgbClr val="5D5D5D">
                    <a:alpha val="632"/>
                  </a:srgbClr>
                </a:gs>
                <a:gs pos="100000">
                  <a:srgbClr val="5D5D5D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5" name="Splat 335"/>
            <p:cNvSpPr>
              <a:spLocks noGrp="1"/>
            </p:cNvSpPr>
            <p:nvPr/>
          </p:nvSpPr>
          <p:spPr>
            <a:xfrm rot="5400000">
              <a:off x="1703154" y="1902058"/>
              <a:ext cx="65660" cy="65660"/>
            </a:xfrm>
            <a:prstGeom prst="ellipse">
              <a:avLst/>
            </a:prstGeom>
            <a:gradFill>
              <a:gsLst>
                <a:gs pos="0">
                  <a:srgbClr val="666666">
                    <a:alpha val="12313"/>
                  </a:srgbClr>
                </a:gs>
                <a:gs pos="14286">
                  <a:srgbClr val="666666">
                    <a:alpha val="11376"/>
                  </a:srgbClr>
                </a:gs>
                <a:gs pos="28571">
                  <a:srgbClr val="666666">
                    <a:alpha val="8951"/>
                  </a:srgbClr>
                </a:gs>
                <a:gs pos="42857">
                  <a:srgbClr val="666666">
                    <a:alpha val="5965"/>
                  </a:srgbClr>
                </a:gs>
                <a:gs pos="57143">
                  <a:srgbClr val="666666">
                    <a:alpha val="3351"/>
                  </a:srgbClr>
                </a:gs>
                <a:gs pos="71429">
                  <a:srgbClr val="666666">
                    <a:alpha val="1583"/>
                  </a:srgbClr>
                </a:gs>
                <a:gs pos="85714">
                  <a:srgbClr val="666666">
                    <a:alpha val="629"/>
                  </a:srgbClr>
                </a:gs>
                <a:gs pos="100000">
                  <a:srgbClr val="666666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6" name="Splat 336"/>
            <p:cNvSpPr>
              <a:spLocks noGrp="1"/>
            </p:cNvSpPr>
            <p:nvPr/>
          </p:nvSpPr>
          <p:spPr>
            <a:xfrm rot="5400000">
              <a:off x="1680860" y="2473630"/>
              <a:ext cx="65682" cy="65682"/>
            </a:xfrm>
            <a:prstGeom prst="ellipse">
              <a:avLst/>
            </a:prstGeom>
            <a:gradFill>
              <a:gsLst>
                <a:gs pos="0">
                  <a:srgbClr val="525252">
                    <a:alpha val="12307"/>
                  </a:srgbClr>
                </a:gs>
                <a:gs pos="14286">
                  <a:srgbClr val="525252">
                    <a:alpha val="11370"/>
                  </a:srgbClr>
                </a:gs>
                <a:gs pos="28571">
                  <a:srgbClr val="525252">
                    <a:alpha val="8946"/>
                  </a:srgbClr>
                </a:gs>
                <a:gs pos="42857">
                  <a:srgbClr val="525252">
                    <a:alpha val="5962"/>
                  </a:srgbClr>
                </a:gs>
                <a:gs pos="57143">
                  <a:srgbClr val="525252">
                    <a:alpha val="3349"/>
                  </a:srgbClr>
                </a:gs>
                <a:gs pos="71429">
                  <a:srgbClr val="525252">
                    <a:alpha val="1582"/>
                  </a:srgbClr>
                </a:gs>
                <a:gs pos="85714">
                  <a:srgbClr val="525252">
                    <a:alpha val="629"/>
                  </a:srgbClr>
                </a:gs>
                <a:gs pos="100000">
                  <a:srgbClr val="525252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7" name="Splat 337"/>
            <p:cNvSpPr>
              <a:spLocks noGrp="1"/>
            </p:cNvSpPr>
            <p:nvPr/>
          </p:nvSpPr>
          <p:spPr>
            <a:xfrm rot="5400000">
              <a:off x="777854" y="557396"/>
              <a:ext cx="65680" cy="65680"/>
            </a:xfrm>
            <a:prstGeom prst="ellipse">
              <a:avLst/>
            </a:prstGeom>
            <a:gradFill>
              <a:gsLst>
                <a:gs pos="0">
                  <a:srgbClr val="666666">
                    <a:alpha val="12307"/>
                  </a:srgbClr>
                </a:gs>
                <a:gs pos="14286">
                  <a:srgbClr val="666666">
                    <a:alpha val="11371"/>
                  </a:srgbClr>
                </a:gs>
                <a:gs pos="28571">
                  <a:srgbClr val="666666">
                    <a:alpha val="8947"/>
                  </a:srgbClr>
                </a:gs>
                <a:gs pos="42857">
                  <a:srgbClr val="666666">
                    <a:alpha val="5962"/>
                  </a:srgbClr>
                </a:gs>
                <a:gs pos="57143">
                  <a:srgbClr val="666666">
                    <a:alpha val="3349"/>
                  </a:srgbClr>
                </a:gs>
                <a:gs pos="71429">
                  <a:srgbClr val="666666">
                    <a:alpha val="1582"/>
                  </a:srgbClr>
                </a:gs>
                <a:gs pos="85714">
                  <a:srgbClr val="666666">
                    <a:alpha val="629"/>
                  </a:srgbClr>
                </a:gs>
                <a:gs pos="100000">
                  <a:srgbClr val="666666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8" name="Splat 338"/>
            <p:cNvSpPr>
              <a:spLocks noGrp="1"/>
            </p:cNvSpPr>
            <p:nvPr/>
          </p:nvSpPr>
          <p:spPr>
            <a:xfrm rot="5400000">
              <a:off x="2678897" y="484144"/>
              <a:ext cx="65568" cy="65568"/>
            </a:xfrm>
            <a:prstGeom prst="ellipse">
              <a:avLst/>
            </a:prstGeom>
            <a:gradFill>
              <a:gsLst>
                <a:gs pos="0">
                  <a:srgbClr val="727272">
                    <a:alpha val="12338"/>
                  </a:srgbClr>
                </a:gs>
                <a:gs pos="14286">
                  <a:srgbClr val="727272">
                    <a:alpha val="11399"/>
                  </a:srgbClr>
                </a:gs>
                <a:gs pos="28571">
                  <a:srgbClr val="727272">
                    <a:alpha val="8969"/>
                  </a:srgbClr>
                </a:gs>
                <a:gs pos="42857">
                  <a:srgbClr val="727272">
                    <a:alpha val="5978"/>
                  </a:srgbClr>
                </a:gs>
                <a:gs pos="57143">
                  <a:srgbClr val="727272">
                    <a:alpha val="3358"/>
                  </a:srgbClr>
                </a:gs>
                <a:gs pos="71429">
                  <a:srgbClr val="727272">
                    <a:alpha val="1586"/>
                  </a:srgbClr>
                </a:gs>
                <a:gs pos="85714">
                  <a:srgbClr val="727272">
                    <a:alpha val="630"/>
                  </a:srgbClr>
                </a:gs>
                <a:gs pos="100000">
                  <a:srgbClr val="727272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39" name="Splat 339"/>
            <p:cNvSpPr>
              <a:spLocks noGrp="1"/>
            </p:cNvSpPr>
            <p:nvPr/>
          </p:nvSpPr>
          <p:spPr>
            <a:xfrm rot="5400000">
              <a:off x="2036843" y="3279774"/>
              <a:ext cx="65700" cy="65700"/>
            </a:xfrm>
            <a:prstGeom prst="ellipse">
              <a:avLst/>
            </a:prstGeom>
            <a:gradFill>
              <a:gsLst>
                <a:gs pos="0">
                  <a:srgbClr val="434343">
                    <a:alpha val="12302"/>
                  </a:srgbClr>
                </a:gs>
                <a:gs pos="14286">
                  <a:srgbClr val="434343">
                    <a:alpha val="11366"/>
                  </a:srgbClr>
                </a:gs>
                <a:gs pos="28571">
                  <a:srgbClr val="434343">
                    <a:alpha val="8943"/>
                  </a:srgbClr>
                </a:gs>
                <a:gs pos="42857">
                  <a:srgbClr val="434343">
                    <a:alpha val="5960"/>
                  </a:srgbClr>
                </a:gs>
                <a:gs pos="57143">
                  <a:srgbClr val="434343">
                    <a:alpha val="3348"/>
                  </a:srgbClr>
                </a:gs>
                <a:gs pos="71429">
                  <a:srgbClr val="434343">
                    <a:alpha val="1581"/>
                  </a:srgbClr>
                </a:gs>
                <a:gs pos="85714">
                  <a:srgbClr val="434343">
                    <a:alpha val="628"/>
                  </a:srgbClr>
                </a:gs>
                <a:gs pos="100000">
                  <a:srgbClr val="434343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0" name="Splat 340"/>
            <p:cNvSpPr>
              <a:spLocks noGrp="1"/>
            </p:cNvSpPr>
            <p:nvPr/>
          </p:nvSpPr>
          <p:spPr>
            <a:xfrm rot="5400000">
              <a:off x="1356442" y="-4893"/>
              <a:ext cx="65599" cy="65599"/>
            </a:xfrm>
            <a:prstGeom prst="ellipse">
              <a:avLst/>
            </a:prstGeom>
            <a:gradFill>
              <a:gsLst>
                <a:gs pos="0">
                  <a:srgbClr val="717071">
                    <a:alpha val="12329"/>
                  </a:srgbClr>
                </a:gs>
                <a:gs pos="14286">
                  <a:srgbClr val="717071">
                    <a:alpha val="11391"/>
                  </a:srgbClr>
                </a:gs>
                <a:gs pos="28571">
                  <a:srgbClr val="717071">
                    <a:alpha val="8963"/>
                  </a:srgbClr>
                </a:gs>
                <a:gs pos="42857">
                  <a:srgbClr val="717071">
                    <a:alpha val="5974"/>
                  </a:srgbClr>
                </a:gs>
                <a:gs pos="57143">
                  <a:srgbClr val="717071">
                    <a:alpha val="3355"/>
                  </a:srgbClr>
                </a:gs>
                <a:gs pos="71429">
                  <a:srgbClr val="717071">
                    <a:alpha val="1585"/>
                  </a:srgbClr>
                </a:gs>
                <a:gs pos="85714">
                  <a:srgbClr val="717071">
                    <a:alpha val="630"/>
                  </a:srgbClr>
                </a:gs>
                <a:gs pos="100000">
                  <a:srgbClr val="717071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1" name="Splat 341"/>
            <p:cNvSpPr>
              <a:spLocks noGrp="1"/>
            </p:cNvSpPr>
            <p:nvPr/>
          </p:nvSpPr>
          <p:spPr>
            <a:xfrm rot="5400000">
              <a:off x="2242907" y="890762"/>
              <a:ext cx="65699" cy="65699"/>
            </a:xfrm>
            <a:prstGeom prst="ellipse">
              <a:avLst/>
            </a:prstGeom>
            <a:gradFill>
              <a:gsLst>
                <a:gs pos="0">
                  <a:srgbClr val="989898">
                    <a:alpha val="12302"/>
                  </a:srgbClr>
                </a:gs>
                <a:gs pos="14286">
                  <a:srgbClr val="989898">
                    <a:alpha val="11366"/>
                  </a:srgbClr>
                </a:gs>
                <a:gs pos="28571">
                  <a:srgbClr val="989898">
                    <a:alpha val="8943"/>
                  </a:srgbClr>
                </a:gs>
                <a:gs pos="42857">
                  <a:srgbClr val="989898">
                    <a:alpha val="5960"/>
                  </a:srgbClr>
                </a:gs>
                <a:gs pos="57143">
                  <a:srgbClr val="989898">
                    <a:alpha val="3348"/>
                  </a:srgbClr>
                </a:gs>
                <a:gs pos="71429">
                  <a:srgbClr val="989898">
                    <a:alpha val="1581"/>
                  </a:srgbClr>
                </a:gs>
                <a:gs pos="85714">
                  <a:srgbClr val="989898">
                    <a:alpha val="628"/>
                  </a:srgbClr>
                </a:gs>
                <a:gs pos="100000">
                  <a:srgbClr val="989898">
                    <a:alpha val="2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2" name="Splat 342"/>
            <p:cNvSpPr>
              <a:spLocks noGrp="1"/>
            </p:cNvSpPr>
            <p:nvPr/>
          </p:nvSpPr>
          <p:spPr>
            <a:xfrm rot="5400000">
              <a:off x="3404261" y="1310204"/>
              <a:ext cx="65614" cy="65614"/>
            </a:xfrm>
            <a:prstGeom prst="ellipse">
              <a:avLst/>
            </a:prstGeom>
            <a:gradFill>
              <a:gsLst>
                <a:gs pos="0">
                  <a:srgbClr val="747474">
                    <a:alpha val="12325"/>
                  </a:srgbClr>
                </a:gs>
                <a:gs pos="14286">
                  <a:srgbClr val="747474">
                    <a:alpha val="11388"/>
                  </a:srgbClr>
                </a:gs>
                <a:gs pos="28571">
                  <a:srgbClr val="747474">
                    <a:alpha val="8960"/>
                  </a:srgbClr>
                </a:gs>
                <a:gs pos="42857">
                  <a:srgbClr val="747474">
                    <a:alpha val="5971"/>
                  </a:srgbClr>
                </a:gs>
                <a:gs pos="57143">
                  <a:srgbClr val="747474">
                    <a:alpha val="3354"/>
                  </a:srgbClr>
                </a:gs>
                <a:gs pos="71429">
                  <a:srgbClr val="747474">
                    <a:alpha val="1584"/>
                  </a:srgbClr>
                </a:gs>
                <a:gs pos="85714">
                  <a:srgbClr val="747474">
                    <a:alpha val="630"/>
                  </a:srgbClr>
                </a:gs>
                <a:gs pos="100000">
                  <a:srgbClr val="747474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3" name="Splat 343"/>
            <p:cNvSpPr>
              <a:spLocks noGrp="1"/>
            </p:cNvSpPr>
            <p:nvPr/>
          </p:nvSpPr>
          <p:spPr>
            <a:xfrm rot="3202862">
              <a:off x="815843" y="477464"/>
              <a:ext cx="286724" cy="65004"/>
            </a:xfrm>
            <a:prstGeom prst="ellipse">
              <a:avLst/>
            </a:prstGeom>
            <a:gradFill>
              <a:gsLst>
                <a:gs pos="0">
                  <a:srgbClr val="FFFFFF">
                    <a:alpha val="31260"/>
                  </a:srgbClr>
                </a:gs>
                <a:gs pos="14286">
                  <a:srgbClr val="FFFFFF">
                    <a:alpha val="29144"/>
                  </a:srgbClr>
                </a:gs>
                <a:gs pos="28571">
                  <a:srgbClr val="FFFFFF">
                    <a:alpha val="23471"/>
                  </a:srgbClr>
                </a:gs>
                <a:gs pos="42857">
                  <a:srgbClr val="FFFFFF">
                    <a:alpha val="16093"/>
                  </a:srgbClr>
                </a:gs>
                <a:gs pos="57143">
                  <a:srgbClr val="FFFFFF">
                    <a:alpha val="9264"/>
                  </a:srgbClr>
                </a:gs>
                <a:gs pos="71429">
                  <a:srgbClr val="FFFFFF">
                    <a:alpha val="4449"/>
                  </a:srgbClr>
                </a:gs>
                <a:gs pos="85714">
                  <a:srgbClr val="FFFFFF">
                    <a:alpha val="1783"/>
                  </a:srgbClr>
                </a:gs>
                <a:gs pos="100000">
                  <a:srgbClr val="FFFFFF">
                    <a:alpha val="5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4" name="Splat 344"/>
            <p:cNvSpPr>
              <a:spLocks noGrp="1"/>
            </p:cNvSpPr>
            <p:nvPr/>
          </p:nvSpPr>
          <p:spPr>
            <a:xfrm rot="5671839">
              <a:off x="1392554" y="1690473"/>
              <a:ext cx="444071" cy="437857"/>
            </a:xfrm>
            <a:prstGeom prst="ellipse">
              <a:avLst/>
            </a:prstGeom>
            <a:gradFill>
              <a:gsLst>
                <a:gs pos="0">
                  <a:srgbClr val="767677">
                    <a:alpha val="2702"/>
                  </a:srgbClr>
                </a:gs>
                <a:gs pos="14286">
                  <a:srgbClr val="767677">
                    <a:alpha val="2487"/>
                  </a:srgbClr>
                </a:gs>
                <a:gs pos="28571">
                  <a:srgbClr val="767677">
                    <a:alpha val="1936"/>
                  </a:srgbClr>
                </a:gs>
                <a:gs pos="42857">
                  <a:srgbClr val="767677">
                    <a:alpha val="1274"/>
                  </a:srgbClr>
                </a:gs>
                <a:gs pos="57143">
                  <a:srgbClr val="767677">
                    <a:alpha val="708"/>
                  </a:srgbClr>
                </a:gs>
                <a:gs pos="71429">
                  <a:srgbClr val="767677">
                    <a:alpha val="332"/>
                  </a:srgbClr>
                </a:gs>
                <a:gs pos="85714">
                  <a:srgbClr val="767677">
                    <a:alpha val="131"/>
                  </a:srgbClr>
                </a:gs>
                <a:gs pos="100000">
                  <a:srgbClr val="767677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5" name="Splat 345"/>
            <p:cNvSpPr>
              <a:spLocks noGrp="1"/>
            </p:cNvSpPr>
            <p:nvPr/>
          </p:nvSpPr>
          <p:spPr>
            <a:xfrm rot="5538209">
              <a:off x="149184" y="812171"/>
              <a:ext cx="431104" cy="425792"/>
            </a:xfrm>
            <a:prstGeom prst="ellipse">
              <a:avLst/>
            </a:prstGeom>
            <a:gradFill>
              <a:gsLst>
                <a:gs pos="0">
                  <a:srgbClr val="949493">
                    <a:alpha val="3957"/>
                  </a:srgbClr>
                </a:gs>
                <a:gs pos="14286">
                  <a:srgbClr val="949493">
                    <a:alpha val="3643"/>
                  </a:srgbClr>
                </a:gs>
                <a:gs pos="28571">
                  <a:srgbClr val="949493">
                    <a:alpha val="2840"/>
                  </a:srgbClr>
                </a:gs>
                <a:gs pos="42857">
                  <a:srgbClr val="949493">
                    <a:alpha val="1872"/>
                  </a:srgbClr>
                </a:gs>
                <a:gs pos="57143">
                  <a:srgbClr val="949493">
                    <a:alpha val="1042"/>
                  </a:srgbClr>
                </a:gs>
                <a:gs pos="71429">
                  <a:srgbClr val="949493">
                    <a:alpha val="489"/>
                  </a:srgbClr>
                </a:gs>
                <a:gs pos="85714">
                  <a:srgbClr val="949493">
                    <a:alpha val="194"/>
                  </a:srgbClr>
                </a:gs>
                <a:gs pos="100000">
                  <a:srgbClr val="949493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6" name="Splat 346"/>
            <p:cNvSpPr>
              <a:spLocks noGrp="1"/>
            </p:cNvSpPr>
            <p:nvPr/>
          </p:nvSpPr>
          <p:spPr>
            <a:xfrm rot="6963991">
              <a:off x="1639119" y="1713759"/>
              <a:ext cx="390017" cy="354657"/>
            </a:xfrm>
            <a:prstGeom prst="ellipse">
              <a:avLst/>
            </a:prstGeom>
            <a:gradFill>
              <a:gsLst>
                <a:gs pos="0">
                  <a:srgbClr val="414342">
                    <a:alpha val="2146"/>
                  </a:srgbClr>
                </a:gs>
                <a:gs pos="14286">
                  <a:srgbClr val="414342">
                    <a:alpha val="1974"/>
                  </a:srgbClr>
                </a:gs>
                <a:gs pos="28571">
                  <a:srgbClr val="414342">
                    <a:alpha val="1536"/>
                  </a:srgbClr>
                </a:gs>
                <a:gs pos="42857">
                  <a:srgbClr val="414342">
                    <a:alpha val="1010"/>
                  </a:srgbClr>
                </a:gs>
                <a:gs pos="57143">
                  <a:srgbClr val="414342">
                    <a:alpha val="561"/>
                  </a:srgbClr>
                </a:gs>
                <a:gs pos="71429">
                  <a:srgbClr val="414342">
                    <a:alpha val="263"/>
                  </a:srgbClr>
                </a:gs>
                <a:gs pos="85714">
                  <a:srgbClr val="414342">
                    <a:alpha val="104"/>
                  </a:srgbClr>
                </a:gs>
                <a:gs pos="100000">
                  <a:srgbClr val="414342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7" name="Splat 347"/>
            <p:cNvSpPr>
              <a:spLocks noGrp="1"/>
            </p:cNvSpPr>
            <p:nvPr/>
          </p:nvSpPr>
          <p:spPr>
            <a:xfrm rot="5243812">
              <a:off x="767952" y="1357560"/>
              <a:ext cx="415089" cy="323950"/>
            </a:xfrm>
            <a:prstGeom prst="ellipse">
              <a:avLst/>
            </a:prstGeom>
            <a:gradFill>
              <a:gsLst>
                <a:gs pos="0">
                  <a:srgbClr val="969797">
                    <a:alpha val="2594"/>
                  </a:srgbClr>
                </a:gs>
                <a:gs pos="14286">
                  <a:srgbClr val="969797">
                    <a:alpha val="2387"/>
                  </a:srgbClr>
                </a:gs>
                <a:gs pos="28571">
                  <a:srgbClr val="969797">
                    <a:alpha val="1858"/>
                  </a:srgbClr>
                </a:gs>
                <a:gs pos="42857">
                  <a:srgbClr val="969797">
                    <a:alpha val="1223"/>
                  </a:srgbClr>
                </a:gs>
                <a:gs pos="57143">
                  <a:srgbClr val="969797">
                    <a:alpha val="679"/>
                  </a:srgbClr>
                </a:gs>
                <a:gs pos="71429">
                  <a:srgbClr val="969797">
                    <a:alpha val="319"/>
                  </a:srgbClr>
                </a:gs>
                <a:gs pos="85714">
                  <a:srgbClr val="969797">
                    <a:alpha val="126"/>
                  </a:srgbClr>
                </a:gs>
                <a:gs pos="100000">
                  <a:srgbClr val="969797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8" name="Splat 348"/>
            <p:cNvSpPr>
              <a:spLocks noGrp="1"/>
            </p:cNvSpPr>
            <p:nvPr/>
          </p:nvSpPr>
          <p:spPr>
            <a:xfrm rot="-10768949">
              <a:off x="785562" y="389550"/>
              <a:ext cx="286370" cy="177765"/>
            </a:xfrm>
            <a:prstGeom prst="ellipse">
              <a:avLst/>
            </a:prstGeom>
            <a:gradFill>
              <a:gsLst>
                <a:gs pos="0">
                  <a:srgbClr val="FFFFFF">
                    <a:alpha val="17183"/>
                  </a:srgbClr>
                </a:gs>
                <a:gs pos="14286">
                  <a:srgbClr val="FFFFFF">
                    <a:alpha val="15910"/>
                  </a:srgbClr>
                </a:gs>
                <a:gs pos="28571">
                  <a:srgbClr val="FFFFFF">
                    <a:alpha val="12589"/>
                  </a:srgbClr>
                </a:gs>
                <a:gs pos="42857">
                  <a:srgbClr val="FFFFFF">
                    <a:alpha val="8447"/>
                  </a:srgbClr>
                </a:gs>
                <a:gs pos="57143">
                  <a:srgbClr val="FFFFFF">
                    <a:alpha val="4773"/>
                  </a:srgbClr>
                </a:gs>
                <a:gs pos="71429">
                  <a:srgbClr val="FFFFFF">
                    <a:alpha val="2263"/>
                  </a:srgbClr>
                </a:gs>
                <a:gs pos="85714">
                  <a:srgbClr val="FFFFFF">
                    <a:alpha val="901"/>
                  </a:srgbClr>
                </a:gs>
                <a:gs pos="100000">
                  <a:srgbClr val="FFFFFF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49" name="Splat 349"/>
            <p:cNvSpPr>
              <a:spLocks noGrp="1"/>
            </p:cNvSpPr>
            <p:nvPr/>
          </p:nvSpPr>
          <p:spPr>
            <a:xfrm rot="-10785900">
              <a:off x="2141278" y="828892"/>
              <a:ext cx="442592" cy="441488"/>
            </a:xfrm>
            <a:prstGeom prst="ellipse">
              <a:avLst/>
            </a:prstGeom>
            <a:gradFill>
              <a:gsLst>
                <a:gs pos="0">
                  <a:srgbClr val="767575">
                    <a:alpha val="2211"/>
                  </a:srgbClr>
                </a:gs>
                <a:gs pos="14286">
                  <a:srgbClr val="767575">
                    <a:alpha val="2034"/>
                  </a:srgbClr>
                </a:gs>
                <a:gs pos="28571">
                  <a:srgbClr val="767575">
                    <a:alpha val="1583"/>
                  </a:srgbClr>
                </a:gs>
                <a:gs pos="42857">
                  <a:srgbClr val="767575">
                    <a:alpha val="1041"/>
                  </a:srgbClr>
                </a:gs>
                <a:gs pos="57143">
                  <a:srgbClr val="767575">
                    <a:alpha val="578"/>
                  </a:srgbClr>
                </a:gs>
                <a:gs pos="71429">
                  <a:srgbClr val="767575">
                    <a:alpha val="271"/>
                  </a:srgbClr>
                </a:gs>
                <a:gs pos="85714">
                  <a:srgbClr val="767575">
                    <a:alpha val="107"/>
                  </a:srgbClr>
                </a:gs>
                <a:gs pos="100000">
                  <a:srgbClr val="767575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0" name="Splat 350"/>
            <p:cNvSpPr>
              <a:spLocks noGrp="1"/>
            </p:cNvSpPr>
            <p:nvPr/>
          </p:nvSpPr>
          <p:spPr>
            <a:xfrm rot="5450077">
              <a:off x="898286" y="1307340"/>
              <a:ext cx="427980" cy="423501"/>
            </a:xfrm>
            <a:prstGeom prst="ellipse">
              <a:avLst/>
            </a:prstGeom>
            <a:gradFill>
              <a:gsLst>
                <a:gs pos="0">
                  <a:srgbClr val="818181">
                    <a:alpha val="1587"/>
                  </a:srgbClr>
                </a:gs>
                <a:gs pos="14286">
                  <a:srgbClr val="818181">
                    <a:alpha val="1460"/>
                  </a:srgbClr>
                </a:gs>
                <a:gs pos="28571">
                  <a:srgbClr val="818181">
                    <a:alpha val="1135"/>
                  </a:srgbClr>
                </a:gs>
                <a:gs pos="42857">
                  <a:srgbClr val="818181">
                    <a:alpha val="746"/>
                  </a:srgbClr>
                </a:gs>
                <a:gs pos="57143">
                  <a:srgbClr val="818181">
                    <a:alpha val="414"/>
                  </a:srgbClr>
                </a:gs>
                <a:gs pos="71429">
                  <a:srgbClr val="818181">
                    <a:alpha val="194"/>
                  </a:srgbClr>
                </a:gs>
                <a:gs pos="85714">
                  <a:srgbClr val="818181">
                    <a:alpha val="77"/>
                  </a:srgbClr>
                </a:gs>
                <a:gs pos="100000">
                  <a:srgbClr val="818181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1" name="Splat 351"/>
            <p:cNvSpPr>
              <a:spLocks noGrp="1"/>
            </p:cNvSpPr>
            <p:nvPr/>
          </p:nvSpPr>
          <p:spPr>
            <a:xfrm rot="4343451">
              <a:off x="569617" y="3153039"/>
              <a:ext cx="434179" cy="277719"/>
            </a:xfrm>
            <a:prstGeom prst="ellipse">
              <a:avLst/>
            </a:prstGeom>
            <a:gradFill>
              <a:gsLst>
                <a:gs pos="0">
                  <a:srgbClr val="32312F">
                    <a:alpha val="2858"/>
                  </a:srgbClr>
                </a:gs>
                <a:gs pos="14286">
                  <a:srgbClr val="32312F">
                    <a:alpha val="2630"/>
                  </a:srgbClr>
                </a:gs>
                <a:gs pos="28571">
                  <a:srgbClr val="32312F">
                    <a:alpha val="2048"/>
                  </a:srgbClr>
                </a:gs>
                <a:gs pos="42857">
                  <a:srgbClr val="32312F">
                    <a:alpha val="1348"/>
                  </a:srgbClr>
                </a:gs>
                <a:gs pos="57143">
                  <a:srgbClr val="32312F">
                    <a:alpha val="749"/>
                  </a:srgbClr>
                </a:gs>
                <a:gs pos="71429">
                  <a:srgbClr val="32312F">
                    <a:alpha val="351"/>
                  </a:srgbClr>
                </a:gs>
                <a:gs pos="85714">
                  <a:srgbClr val="32312F">
                    <a:alpha val="139"/>
                  </a:srgbClr>
                </a:gs>
                <a:gs pos="100000">
                  <a:srgbClr val="32312F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2" name="Splat 352"/>
            <p:cNvSpPr>
              <a:spLocks noGrp="1"/>
            </p:cNvSpPr>
            <p:nvPr/>
          </p:nvSpPr>
          <p:spPr>
            <a:xfrm rot="3972533">
              <a:off x="136048" y="1958718"/>
              <a:ext cx="297346" cy="251914"/>
            </a:xfrm>
            <a:prstGeom prst="ellipse">
              <a:avLst/>
            </a:prstGeom>
            <a:gradFill>
              <a:gsLst>
                <a:gs pos="0">
                  <a:srgbClr val="000000">
                    <a:alpha val="25657"/>
                  </a:srgbClr>
                </a:gs>
                <a:gs pos="14286">
                  <a:srgbClr val="000000">
                    <a:alpha val="23853"/>
                  </a:srgbClr>
                </a:gs>
                <a:gs pos="28571">
                  <a:srgbClr val="000000">
                    <a:alpha val="19070"/>
                  </a:srgbClr>
                </a:gs>
                <a:gs pos="42857">
                  <a:srgbClr val="000000">
                    <a:alpha val="12958"/>
                  </a:srgbClr>
                </a:gs>
                <a:gs pos="57143">
                  <a:srgbClr val="000000">
                    <a:alpha val="7402"/>
                  </a:srgbClr>
                </a:gs>
                <a:gs pos="71429">
                  <a:srgbClr val="000000">
                    <a:alpha val="3536"/>
                  </a:srgbClr>
                </a:gs>
                <a:gs pos="85714">
                  <a:srgbClr val="000000">
                    <a:alpha val="1413"/>
                  </a:srgbClr>
                </a:gs>
                <a:gs pos="100000">
                  <a:srgbClr val="000000">
                    <a:alpha val="4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3" name="Splat 353"/>
            <p:cNvSpPr>
              <a:spLocks noGrp="1"/>
            </p:cNvSpPr>
            <p:nvPr/>
          </p:nvSpPr>
          <p:spPr>
            <a:xfrm rot="6558822">
              <a:off x="1447005" y="3025170"/>
              <a:ext cx="462842" cy="7546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4" name="Splat 354"/>
            <p:cNvSpPr>
              <a:spLocks noGrp="1"/>
            </p:cNvSpPr>
            <p:nvPr/>
          </p:nvSpPr>
          <p:spPr>
            <a:xfrm rot="3271430">
              <a:off x="2301604" y="747593"/>
              <a:ext cx="497340" cy="858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5" name="Splat 355"/>
            <p:cNvSpPr>
              <a:spLocks noGrp="1"/>
            </p:cNvSpPr>
            <p:nvPr/>
          </p:nvSpPr>
          <p:spPr>
            <a:xfrm rot="5824938">
              <a:off x="1502883" y="3151169"/>
              <a:ext cx="661639" cy="541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6" name="Splat 356"/>
            <p:cNvSpPr>
              <a:spLocks noGrp="1"/>
            </p:cNvSpPr>
            <p:nvPr/>
          </p:nvSpPr>
          <p:spPr>
            <a:xfrm rot="6941697">
              <a:off x="1469951" y="3003390"/>
              <a:ext cx="430203" cy="10866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7" name="Splat 357"/>
            <p:cNvSpPr>
              <a:spLocks noGrp="1"/>
            </p:cNvSpPr>
            <p:nvPr/>
          </p:nvSpPr>
          <p:spPr>
            <a:xfrm rot="4931153">
              <a:off x="599911" y="292693"/>
              <a:ext cx="509995" cy="509355"/>
            </a:xfrm>
            <a:prstGeom prst="ellipse">
              <a:avLst/>
            </a:prstGeom>
            <a:gradFill>
              <a:gsLst>
                <a:gs pos="0">
                  <a:srgbClr val="C3C3C4">
                    <a:alpha val="1941"/>
                  </a:srgbClr>
                </a:gs>
                <a:gs pos="14286">
                  <a:srgbClr val="C3C3C4">
                    <a:alpha val="1786"/>
                  </a:srgbClr>
                </a:gs>
                <a:gs pos="28571">
                  <a:srgbClr val="C3C3C4">
                    <a:alpha val="1389"/>
                  </a:srgbClr>
                </a:gs>
                <a:gs pos="42857">
                  <a:srgbClr val="C3C3C4">
                    <a:alpha val="913"/>
                  </a:srgbClr>
                </a:gs>
                <a:gs pos="57143">
                  <a:srgbClr val="C3C3C4">
                    <a:alpha val="507"/>
                  </a:srgbClr>
                </a:gs>
                <a:gs pos="71429">
                  <a:srgbClr val="C3C3C4">
                    <a:alpha val="238"/>
                  </a:srgbClr>
                </a:gs>
                <a:gs pos="85714">
                  <a:srgbClr val="C3C3C4">
                    <a:alpha val="94"/>
                  </a:srgbClr>
                </a:gs>
                <a:gs pos="100000">
                  <a:srgbClr val="C3C3C4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8" name="Splat 358"/>
            <p:cNvSpPr>
              <a:spLocks noGrp="1"/>
            </p:cNvSpPr>
            <p:nvPr/>
          </p:nvSpPr>
          <p:spPr>
            <a:xfrm rot="5560464">
              <a:off x="1775672" y="3166277"/>
              <a:ext cx="422118" cy="778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59" name="Splat 359"/>
            <p:cNvSpPr>
              <a:spLocks noGrp="1"/>
            </p:cNvSpPr>
            <p:nvPr/>
          </p:nvSpPr>
          <p:spPr>
            <a:xfrm rot="-9451251">
              <a:off x="1448252" y="3026600"/>
              <a:ext cx="571599" cy="1046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0" name="Splat 360"/>
            <p:cNvSpPr>
              <a:spLocks noGrp="1"/>
            </p:cNvSpPr>
            <p:nvPr/>
          </p:nvSpPr>
          <p:spPr>
            <a:xfrm rot="-10751429">
              <a:off x="1775463" y="3118675"/>
              <a:ext cx="502044" cy="2061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1" name="Splat 361"/>
            <p:cNvSpPr>
              <a:spLocks noGrp="1"/>
            </p:cNvSpPr>
            <p:nvPr/>
          </p:nvSpPr>
          <p:spPr>
            <a:xfrm rot="4892588">
              <a:off x="586110" y="272527"/>
              <a:ext cx="511381" cy="510793"/>
            </a:xfrm>
            <a:prstGeom prst="ellipse">
              <a:avLst/>
            </a:prstGeom>
            <a:gradFill>
              <a:gsLst>
                <a:gs pos="0">
                  <a:srgbClr val="BCBCBC">
                    <a:alpha val="1615"/>
                  </a:srgbClr>
                </a:gs>
                <a:gs pos="14286">
                  <a:srgbClr val="BCBCBC">
                    <a:alpha val="1486"/>
                  </a:srgbClr>
                </a:gs>
                <a:gs pos="28571">
                  <a:srgbClr val="BCBCBC">
                    <a:alpha val="1155"/>
                  </a:srgbClr>
                </a:gs>
                <a:gs pos="42857">
                  <a:srgbClr val="BCBCBC">
                    <a:alpha val="759"/>
                  </a:srgbClr>
                </a:gs>
                <a:gs pos="57143">
                  <a:srgbClr val="BCBCBC">
                    <a:alpha val="421"/>
                  </a:srgbClr>
                </a:gs>
                <a:gs pos="71429">
                  <a:srgbClr val="BCBCBC">
                    <a:alpha val="198"/>
                  </a:srgbClr>
                </a:gs>
                <a:gs pos="85714">
                  <a:srgbClr val="BCBCBC">
                    <a:alpha val="78"/>
                  </a:srgbClr>
                </a:gs>
                <a:gs pos="100000">
                  <a:srgbClr val="BCBCBC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2" name="Splat 362"/>
            <p:cNvSpPr>
              <a:spLocks noGrp="1"/>
            </p:cNvSpPr>
            <p:nvPr/>
          </p:nvSpPr>
          <p:spPr>
            <a:xfrm rot="3691540">
              <a:off x="1652364" y="3150968"/>
              <a:ext cx="607961" cy="5561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3" name="Splat 363"/>
            <p:cNvSpPr>
              <a:spLocks noGrp="1"/>
            </p:cNvSpPr>
            <p:nvPr/>
          </p:nvSpPr>
          <p:spPr>
            <a:xfrm rot="6446419">
              <a:off x="1558877" y="1811473"/>
              <a:ext cx="133822" cy="8286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4" name="Splat 364"/>
            <p:cNvSpPr>
              <a:spLocks noGrp="1"/>
            </p:cNvSpPr>
            <p:nvPr/>
          </p:nvSpPr>
          <p:spPr>
            <a:xfrm rot="2871265">
              <a:off x="2361938" y="808640"/>
              <a:ext cx="290571" cy="97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5" name="Splat 365"/>
            <p:cNvSpPr>
              <a:spLocks noGrp="1"/>
            </p:cNvSpPr>
            <p:nvPr/>
          </p:nvSpPr>
          <p:spPr>
            <a:xfrm rot="3158421">
              <a:off x="881857" y="1383987"/>
              <a:ext cx="370199" cy="227432"/>
            </a:xfrm>
            <a:prstGeom prst="ellipse">
              <a:avLst/>
            </a:prstGeom>
            <a:gradFill>
              <a:gsLst>
                <a:gs pos="0">
                  <a:srgbClr val="3B3A3A">
                    <a:alpha val="9541"/>
                  </a:srgbClr>
                </a:gs>
                <a:gs pos="14286">
                  <a:srgbClr val="3B3A3A">
                    <a:alpha val="8804"/>
                  </a:srgbClr>
                </a:gs>
                <a:gs pos="28571">
                  <a:srgbClr val="3B3A3A">
                    <a:alpha val="6906"/>
                  </a:srgbClr>
                </a:gs>
                <a:gs pos="42857">
                  <a:srgbClr val="3B3A3A">
                    <a:alpha val="4585"/>
                  </a:srgbClr>
                </a:gs>
                <a:gs pos="57143">
                  <a:srgbClr val="3B3A3A">
                    <a:alpha val="2567"/>
                  </a:srgbClr>
                </a:gs>
                <a:gs pos="71429">
                  <a:srgbClr val="3B3A3A">
                    <a:alpha val="1210"/>
                  </a:srgbClr>
                </a:gs>
                <a:gs pos="85714">
                  <a:srgbClr val="3B3A3A">
                    <a:alpha val="480"/>
                  </a:srgbClr>
                </a:gs>
                <a:gs pos="100000">
                  <a:srgbClr val="3B3A3A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6" name="Splat 366"/>
            <p:cNvSpPr>
              <a:spLocks noGrp="1"/>
            </p:cNvSpPr>
            <p:nvPr/>
          </p:nvSpPr>
          <p:spPr>
            <a:xfrm rot="6410576">
              <a:off x="257275" y="1074305"/>
              <a:ext cx="291489" cy="89692"/>
            </a:xfrm>
            <a:prstGeom prst="ellipse">
              <a:avLst/>
            </a:prstGeom>
            <a:gradFill>
              <a:gsLst>
                <a:gs pos="0">
                  <a:srgbClr val="2F2E2E">
                    <a:alpha val="30051"/>
                  </a:srgbClr>
                </a:gs>
                <a:gs pos="14286">
                  <a:srgbClr val="2F2E2E">
                    <a:alpha val="27999"/>
                  </a:srgbClr>
                </a:gs>
                <a:gs pos="28571">
                  <a:srgbClr val="2F2E2E">
                    <a:alpha val="22513"/>
                  </a:srgbClr>
                </a:gs>
                <a:gs pos="42857">
                  <a:srgbClr val="2F2E2E">
                    <a:alpha val="15405"/>
                  </a:srgbClr>
                </a:gs>
                <a:gs pos="57143">
                  <a:srgbClr val="2F2E2E">
                    <a:alpha val="8853"/>
                  </a:srgbClr>
                </a:gs>
                <a:gs pos="71429">
                  <a:srgbClr val="2F2E2E">
                    <a:alpha val="4246"/>
                  </a:srgbClr>
                </a:gs>
                <a:gs pos="85714">
                  <a:srgbClr val="2F2E2E">
                    <a:alpha val="1701"/>
                  </a:srgbClr>
                </a:gs>
                <a:gs pos="100000">
                  <a:srgbClr val="2F2E2E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7" name="Splat 367"/>
            <p:cNvSpPr>
              <a:spLocks noGrp="1"/>
            </p:cNvSpPr>
            <p:nvPr/>
          </p:nvSpPr>
          <p:spPr>
            <a:xfrm rot="3461619">
              <a:off x="230726" y="1010598"/>
              <a:ext cx="352923" cy="185078"/>
            </a:xfrm>
            <a:prstGeom prst="ellipse">
              <a:avLst/>
            </a:prstGeom>
            <a:gradFill>
              <a:gsLst>
                <a:gs pos="0">
                  <a:srgbClr val="B5B5B5">
                    <a:alpha val="20772"/>
                  </a:srgbClr>
                </a:gs>
                <a:gs pos="14286">
                  <a:srgbClr val="B5B5B5">
                    <a:alpha val="19266"/>
                  </a:srgbClr>
                </a:gs>
                <a:gs pos="28571">
                  <a:srgbClr val="B5B5B5">
                    <a:alpha val="15310"/>
                  </a:srgbClr>
                </a:gs>
                <a:gs pos="42857">
                  <a:srgbClr val="B5B5B5">
                    <a:alpha val="10326"/>
                  </a:srgbClr>
                </a:gs>
                <a:gs pos="57143">
                  <a:srgbClr val="B5B5B5">
                    <a:alpha val="5861"/>
                  </a:srgbClr>
                </a:gs>
                <a:gs pos="71429">
                  <a:srgbClr val="B5B5B5">
                    <a:alpha val="2787"/>
                  </a:srgbClr>
                </a:gs>
                <a:gs pos="85714">
                  <a:srgbClr val="B5B5B5">
                    <a:alpha val="1112"/>
                  </a:srgbClr>
                </a:gs>
                <a:gs pos="100000">
                  <a:srgbClr val="B5B5B5">
                    <a:alpha val="3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8" name="Splat 368"/>
            <p:cNvSpPr>
              <a:spLocks noGrp="1"/>
            </p:cNvSpPr>
            <p:nvPr/>
          </p:nvSpPr>
          <p:spPr>
            <a:xfrm rot="4559589">
              <a:off x="519090" y="644811"/>
              <a:ext cx="375725" cy="71866"/>
            </a:xfrm>
            <a:prstGeom prst="ellipse">
              <a:avLst/>
            </a:prstGeom>
            <a:gradFill>
              <a:gsLst>
                <a:gs pos="0">
                  <a:srgbClr val="000000">
                    <a:alpha val="32426"/>
                  </a:srgbClr>
                </a:gs>
                <a:gs pos="14286">
                  <a:srgbClr val="000000">
                    <a:alpha val="30250"/>
                  </a:srgbClr>
                </a:gs>
                <a:gs pos="28571">
                  <a:srgbClr val="000000">
                    <a:alpha val="24400"/>
                  </a:srgbClr>
                </a:gs>
                <a:gs pos="42857">
                  <a:srgbClr val="000000">
                    <a:alpha val="16762"/>
                  </a:srgbClr>
                </a:gs>
                <a:gs pos="57143">
                  <a:srgbClr val="000000">
                    <a:alpha val="9666"/>
                  </a:srgbClr>
                </a:gs>
                <a:gs pos="71429">
                  <a:srgbClr val="000000">
                    <a:alpha val="4647"/>
                  </a:srgbClr>
                </a:gs>
                <a:gs pos="85714">
                  <a:srgbClr val="000000">
                    <a:alpha val="1864"/>
                  </a:srgbClr>
                </a:gs>
                <a:gs pos="100000">
                  <a:srgbClr val="000000">
                    <a:alpha val="6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69" name="Splat 369"/>
            <p:cNvSpPr>
              <a:spLocks noGrp="1"/>
            </p:cNvSpPr>
            <p:nvPr/>
          </p:nvSpPr>
          <p:spPr>
            <a:xfrm rot="6161089">
              <a:off x="1558066" y="3110627"/>
              <a:ext cx="569127" cy="66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0" name="Splat 370"/>
            <p:cNvSpPr>
              <a:spLocks noGrp="1"/>
            </p:cNvSpPr>
            <p:nvPr/>
          </p:nvSpPr>
          <p:spPr>
            <a:xfrm rot="-8358590">
              <a:off x="251898" y="954858"/>
              <a:ext cx="370887" cy="195801"/>
            </a:xfrm>
            <a:prstGeom prst="ellipse">
              <a:avLst/>
            </a:prstGeom>
            <a:gradFill>
              <a:gsLst>
                <a:gs pos="0">
                  <a:srgbClr val="717070">
                    <a:alpha val="32934"/>
                  </a:srgbClr>
                </a:gs>
                <a:gs pos="14286">
                  <a:srgbClr val="717070">
                    <a:alpha val="30732"/>
                  </a:srgbClr>
                </a:gs>
                <a:gs pos="28571">
                  <a:srgbClr val="717070">
                    <a:alpha val="24806"/>
                  </a:srgbClr>
                </a:gs>
                <a:gs pos="42857">
                  <a:srgbClr val="717070">
                    <a:alpha val="17056"/>
                  </a:srgbClr>
                </a:gs>
                <a:gs pos="57143">
                  <a:srgbClr val="717070">
                    <a:alpha val="9843"/>
                  </a:srgbClr>
                </a:gs>
                <a:gs pos="71429">
                  <a:srgbClr val="717070">
                    <a:alpha val="4735"/>
                  </a:srgbClr>
                </a:gs>
                <a:gs pos="85714">
                  <a:srgbClr val="717070">
                    <a:alpha val="1900"/>
                  </a:srgbClr>
                </a:gs>
                <a:gs pos="100000">
                  <a:srgbClr val="71707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1" name="Splat 371"/>
            <p:cNvSpPr>
              <a:spLocks noGrp="1"/>
            </p:cNvSpPr>
            <p:nvPr/>
          </p:nvSpPr>
          <p:spPr>
            <a:xfrm rot="9980746">
              <a:off x="898267" y="1346657"/>
              <a:ext cx="379047" cy="365862"/>
            </a:xfrm>
            <a:prstGeom prst="ellipse">
              <a:avLst/>
            </a:prstGeom>
            <a:gradFill>
              <a:gsLst>
                <a:gs pos="0">
                  <a:srgbClr val="838381">
                    <a:alpha val="2097"/>
                  </a:srgbClr>
                </a:gs>
                <a:gs pos="14286">
                  <a:srgbClr val="838381">
                    <a:alpha val="1929"/>
                  </a:srgbClr>
                </a:gs>
                <a:gs pos="28571">
                  <a:srgbClr val="838381">
                    <a:alpha val="1501"/>
                  </a:srgbClr>
                </a:gs>
                <a:gs pos="42857">
                  <a:srgbClr val="838381">
                    <a:alpha val="987"/>
                  </a:srgbClr>
                </a:gs>
                <a:gs pos="57143">
                  <a:srgbClr val="838381">
                    <a:alpha val="548"/>
                  </a:srgbClr>
                </a:gs>
                <a:gs pos="71429">
                  <a:srgbClr val="838381">
                    <a:alpha val="257"/>
                  </a:srgbClr>
                </a:gs>
                <a:gs pos="85714">
                  <a:srgbClr val="838381">
                    <a:alpha val="102"/>
                  </a:srgbClr>
                </a:gs>
                <a:gs pos="100000">
                  <a:srgbClr val="838381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2" name="Splat 372"/>
            <p:cNvSpPr>
              <a:spLocks noGrp="1"/>
            </p:cNvSpPr>
            <p:nvPr/>
          </p:nvSpPr>
          <p:spPr>
            <a:xfrm rot="8393987">
              <a:off x="777652" y="679639"/>
              <a:ext cx="461500" cy="120419"/>
            </a:xfrm>
            <a:prstGeom prst="ellipse">
              <a:avLst/>
            </a:prstGeom>
            <a:gradFill>
              <a:gsLst>
                <a:gs pos="0">
                  <a:srgbClr val="878687">
                    <a:alpha val="2518"/>
                  </a:srgbClr>
                </a:gs>
                <a:gs pos="14286">
                  <a:srgbClr val="878687">
                    <a:alpha val="2317"/>
                  </a:srgbClr>
                </a:gs>
                <a:gs pos="28571">
                  <a:srgbClr val="878687">
                    <a:alpha val="1804"/>
                  </a:srgbClr>
                </a:gs>
                <a:gs pos="42857">
                  <a:srgbClr val="878687">
                    <a:alpha val="1187"/>
                  </a:srgbClr>
                </a:gs>
                <a:gs pos="57143">
                  <a:srgbClr val="878687">
                    <a:alpha val="659"/>
                  </a:srgbClr>
                </a:gs>
                <a:gs pos="71429">
                  <a:srgbClr val="878687">
                    <a:alpha val="309"/>
                  </a:srgbClr>
                </a:gs>
                <a:gs pos="85714">
                  <a:srgbClr val="878687">
                    <a:alpha val="122"/>
                  </a:srgbClr>
                </a:gs>
                <a:gs pos="100000">
                  <a:srgbClr val="878687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3" name="Splat 373"/>
            <p:cNvSpPr>
              <a:spLocks noGrp="1"/>
            </p:cNvSpPr>
            <p:nvPr/>
          </p:nvSpPr>
          <p:spPr>
            <a:xfrm rot="6560697">
              <a:off x="2397908" y="830852"/>
              <a:ext cx="333182" cy="678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4" name="Splat 374"/>
            <p:cNvSpPr>
              <a:spLocks noGrp="1"/>
            </p:cNvSpPr>
            <p:nvPr/>
          </p:nvSpPr>
          <p:spPr>
            <a:xfrm rot="4237589">
              <a:off x="1389582" y="2133073"/>
              <a:ext cx="322135" cy="152259"/>
            </a:xfrm>
            <a:prstGeom prst="ellipse">
              <a:avLst/>
            </a:prstGeom>
            <a:gradFill>
              <a:gsLst>
                <a:gs pos="0">
                  <a:srgbClr val="000000">
                    <a:alpha val="14456"/>
                  </a:srgbClr>
                </a:gs>
                <a:gs pos="14286">
                  <a:srgbClr val="000000">
                    <a:alpha val="13369"/>
                  </a:srgbClr>
                </a:gs>
                <a:gs pos="28571">
                  <a:srgbClr val="000000">
                    <a:alpha val="10545"/>
                  </a:srgbClr>
                </a:gs>
                <a:gs pos="42857">
                  <a:srgbClr val="000000">
                    <a:alpha val="7048"/>
                  </a:srgbClr>
                </a:gs>
                <a:gs pos="57143">
                  <a:srgbClr val="000000">
                    <a:alpha val="3969"/>
                  </a:srgbClr>
                </a:gs>
                <a:gs pos="71429">
                  <a:srgbClr val="000000">
                    <a:alpha val="1878"/>
                  </a:srgbClr>
                </a:gs>
                <a:gs pos="85714">
                  <a:srgbClr val="000000">
                    <a:alpha val="747"/>
                  </a:srgbClr>
                </a:gs>
                <a:gs pos="100000">
                  <a:srgbClr val="000000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5" name="Splat 375"/>
            <p:cNvSpPr>
              <a:spLocks noGrp="1"/>
            </p:cNvSpPr>
            <p:nvPr/>
          </p:nvSpPr>
          <p:spPr>
            <a:xfrm rot="5391649">
              <a:off x="2171930" y="874172"/>
              <a:ext cx="379769" cy="379503"/>
            </a:xfrm>
            <a:prstGeom prst="ellipse">
              <a:avLst/>
            </a:prstGeom>
            <a:gradFill>
              <a:gsLst>
                <a:gs pos="0">
                  <a:srgbClr val="717172">
                    <a:alpha val="1347"/>
                  </a:srgbClr>
                </a:gs>
                <a:gs pos="14286">
                  <a:srgbClr val="717172">
                    <a:alpha val="1239"/>
                  </a:srgbClr>
                </a:gs>
                <a:gs pos="28571">
                  <a:srgbClr val="717172">
                    <a:alpha val="963"/>
                  </a:srgbClr>
                </a:gs>
                <a:gs pos="42857">
                  <a:srgbClr val="717172">
                    <a:alpha val="633"/>
                  </a:srgbClr>
                </a:gs>
                <a:gs pos="57143">
                  <a:srgbClr val="717172">
                    <a:alpha val="351"/>
                  </a:srgbClr>
                </a:gs>
                <a:gs pos="71429">
                  <a:srgbClr val="717172">
                    <a:alpha val="165"/>
                  </a:srgbClr>
                </a:gs>
                <a:gs pos="85714">
                  <a:srgbClr val="717172">
                    <a:alpha val="65"/>
                  </a:srgbClr>
                </a:gs>
                <a:gs pos="100000">
                  <a:srgbClr val="717172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6" name="Splat 376"/>
            <p:cNvSpPr>
              <a:spLocks noGrp="1"/>
            </p:cNvSpPr>
            <p:nvPr/>
          </p:nvSpPr>
          <p:spPr>
            <a:xfrm rot="4047683">
              <a:off x="559369" y="661720"/>
              <a:ext cx="317497" cy="699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6"/>
                  </a:srgbClr>
                </a:gs>
                <a:gs pos="14286">
                  <a:srgbClr val="000000">
                    <a:alpha val="30762"/>
                  </a:srgbClr>
                </a:gs>
                <a:gs pos="28571">
                  <a:srgbClr val="000000">
                    <a:alpha val="24832"/>
                  </a:srgbClr>
                </a:gs>
                <a:gs pos="42857">
                  <a:srgbClr val="000000">
                    <a:alpha val="17074"/>
                  </a:srgbClr>
                </a:gs>
                <a:gs pos="57143">
                  <a:srgbClr val="000000">
                    <a:alpha val="9854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7" name="Splat 377"/>
            <p:cNvSpPr>
              <a:spLocks noGrp="1"/>
            </p:cNvSpPr>
            <p:nvPr/>
          </p:nvSpPr>
          <p:spPr>
            <a:xfrm rot="10125916">
              <a:off x="1646013" y="3064553"/>
              <a:ext cx="551825" cy="10466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8" name="Splat 378"/>
            <p:cNvSpPr>
              <a:spLocks noGrp="1"/>
            </p:cNvSpPr>
            <p:nvPr/>
          </p:nvSpPr>
          <p:spPr>
            <a:xfrm rot="5551102">
              <a:off x="2158966" y="823582"/>
              <a:ext cx="351765" cy="346049"/>
            </a:xfrm>
            <a:prstGeom prst="ellipse">
              <a:avLst/>
            </a:prstGeom>
            <a:gradFill>
              <a:gsLst>
                <a:gs pos="0">
                  <a:srgbClr val="929291">
                    <a:alpha val="6801"/>
                  </a:srgbClr>
                </a:gs>
                <a:gs pos="14286">
                  <a:srgbClr val="929291">
                    <a:alpha val="6268"/>
                  </a:srgbClr>
                </a:gs>
                <a:gs pos="28571">
                  <a:srgbClr val="929291">
                    <a:alpha val="4902"/>
                  </a:srgbClr>
                </a:gs>
                <a:gs pos="42857">
                  <a:srgbClr val="929291">
                    <a:alpha val="3243"/>
                  </a:srgbClr>
                </a:gs>
                <a:gs pos="57143">
                  <a:srgbClr val="929291">
                    <a:alpha val="1810"/>
                  </a:srgbClr>
                </a:gs>
                <a:gs pos="71429">
                  <a:srgbClr val="929291">
                    <a:alpha val="851"/>
                  </a:srgbClr>
                </a:gs>
                <a:gs pos="85714">
                  <a:srgbClr val="929291">
                    <a:alpha val="338"/>
                  </a:srgbClr>
                </a:gs>
                <a:gs pos="100000">
                  <a:srgbClr val="929291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79" name="Splat 379"/>
            <p:cNvSpPr>
              <a:spLocks noGrp="1"/>
            </p:cNvSpPr>
            <p:nvPr/>
          </p:nvSpPr>
          <p:spPr>
            <a:xfrm rot="7726736">
              <a:off x="589794" y="308305"/>
              <a:ext cx="367537" cy="358002"/>
            </a:xfrm>
            <a:prstGeom prst="ellipse">
              <a:avLst/>
            </a:prstGeom>
            <a:gradFill>
              <a:gsLst>
                <a:gs pos="0">
                  <a:srgbClr val="000000">
                    <a:alpha val="7407"/>
                  </a:srgbClr>
                </a:gs>
                <a:gs pos="14286">
                  <a:srgbClr val="000000">
                    <a:alpha val="6829"/>
                  </a:srgbClr>
                </a:gs>
                <a:gs pos="28571">
                  <a:srgbClr val="000000">
                    <a:alpha val="5344"/>
                  </a:srgbClr>
                </a:gs>
                <a:gs pos="42857">
                  <a:srgbClr val="000000">
                    <a:alpha val="3538"/>
                  </a:srgbClr>
                </a:gs>
                <a:gs pos="57143">
                  <a:srgbClr val="000000">
                    <a:alpha val="1976"/>
                  </a:srgbClr>
                </a:gs>
                <a:gs pos="71429">
                  <a:srgbClr val="000000">
                    <a:alpha val="930"/>
                  </a:srgbClr>
                </a:gs>
                <a:gs pos="85714">
                  <a:srgbClr val="000000">
                    <a:alpha val="369"/>
                  </a:srgbClr>
                </a:gs>
                <a:gs pos="100000">
                  <a:srgbClr val="000000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0" name="Splat 380"/>
            <p:cNvSpPr>
              <a:spLocks noGrp="1"/>
            </p:cNvSpPr>
            <p:nvPr/>
          </p:nvSpPr>
          <p:spPr>
            <a:xfrm rot="5111643">
              <a:off x="2283989" y="780061"/>
              <a:ext cx="435076" cy="917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1" name="Splat 381"/>
            <p:cNvSpPr>
              <a:spLocks noGrp="1"/>
            </p:cNvSpPr>
            <p:nvPr/>
          </p:nvSpPr>
          <p:spPr>
            <a:xfrm rot="4616592">
              <a:off x="1438875" y="2186634"/>
              <a:ext cx="435413" cy="167910"/>
            </a:xfrm>
            <a:prstGeom prst="ellipse">
              <a:avLst/>
            </a:prstGeom>
            <a:gradFill>
              <a:gsLst>
                <a:gs pos="0">
                  <a:srgbClr val="000000">
                    <a:alpha val="16800"/>
                  </a:srgbClr>
                </a:gs>
                <a:gs pos="14286">
                  <a:srgbClr val="000000">
                    <a:alpha val="15553"/>
                  </a:srgbClr>
                </a:gs>
                <a:gs pos="28571">
                  <a:srgbClr val="000000">
                    <a:alpha val="12301"/>
                  </a:srgbClr>
                </a:gs>
                <a:gs pos="42857">
                  <a:srgbClr val="000000">
                    <a:alpha val="8249"/>
                  </a:srgbClr>
                </a:gs>
                <a:gs pos="57143">
                  <a:srgbClr val="000000">
                    <a:alpha val="4658"/>
                  </a:srgbClr>
                </a:gs>
                <a:gs pos="71429">
                  <a:srgbClr val="000000">
                    <a:alpha val="2208"/>
                  </a:srgbClr>
                </a:gs>
                <a:gs pos="85714">
                  <a:srgbClr val="000000">
                    <a:alpha val="879"/>
                  </a:srgbClr>
                </a:gs>
                <a:gs pos="100000">
                  <a:srgbClr val="000000">
                    <a:alpha val="2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2" name="Splat 382"/>
            <p:cNvSpPr>
              <a:spLocks noGrp="1"/>
            </p:cNvSpPr>
            <p:nvPr/>
          </p:nvSpPr>
          <p:spPr>
            <a:xfrm rot="4357626">
              <a:off x="549503" y="586856"/>
              <a:ext cx="366100" cy="129559"/>
            </a:xfrm>
            <a:prstGeom prst="ellipse">
              <a:avLst/>
            </a:prstGeom>
            <a:gradFill>
              <a:gsLst>
                <a:gs pos="0">
                  <a:srgbClr val="000000">
                    <a:alpha val="17311"/>
                  </a:srgbClr>
                </a:gs>
                <a:gs pos="14286">
                  <a:srgbClr val="000000">
                    <a:alpha val="16030"/>
                  </a:srgbClr>
                </a:gs>
                <a:gs pos="28571">
                  <a:srgbClr val="000000">
                    <a:alpha val="12685"/>
                  </a:srgbClr>
                </a:gs>
                <a:gs pos="42857">
                  <a:srgbClr val="000000">
                    <a:alpha val="8513"/>
                  </a:srgbClr>
                </a:gs>
                <a:gs pos="57143">
                  <a:srgbClr val="000000">
                    <a:alpha val="4811"/>
                  </a:srgbClr>
                </a:gs>
                <a:gs pos="71429">
                  <a:srgbClr val="000000">
                    <a:alpha val="2281"/>
                  </a:srgbClr>
                </a:gs>
                <a:gs pos="85714">
                  <a:srgbClr val="000000">
                    <a:alpha val="908"/>
                  </a:srgbClr>
                </a:gs>
                <a:gs pos="100000">
                  <a:srgbClr val="0000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3" name="Splat 383"/>
            <p:cNvSpPr>
              <a:spLocks noGrp="1"/>
            </p:cNvSpPr>
            <p:nvPr/>
          </p:nvSpPr>
          <p:spPr>
            <a:xfrm rot="6317715">
              <a:off x="1866262" y="3151163"/>
              <a:ext cx="241260" cy="10566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4" name="Splat 384"/>
            <p:cNvSpPr>
              <a:spLocks noGrp="1"/>
            </p:cNvSpPr>
            <p:nvPr/>
          </p:nvSpPr>
          <p:spPr>
            <a:xfrm rot="6862233">
              <a:off x="566096" y="602578"/>
              <a:ext cx="298916" cy="111939"/>
            </a:xfrm>
            <a:prstGeom prst="ellipse">
              <a:avLst/>
            </a:prstGeom>
            <a:gradFill>
              <a:gsLst>
                <a:gs pos="0">
                  <a:srgbClr val="000000">
                    <a:alpha val="31945"/>
                  </a:srgbClr>
                </a:gs>
                <a:gs pos="14286">
                  <a:srgbClr val="000000">
                    <a:alpha val="29793"/>
                  </a:srgbClr>
                </a:gs>
                <a:gs pos="28571">
                  <a:srgbClr val="000000">
                    <a:alpha val="24016"/>
                  </a:srgbClr>
                </a:gs>
                <a:gs pos="42857">
                  <a:srgbClr val="000000">
                    <a:alpha val="16485"/>
                  </a:srgbClr>
                </a:gs>
                <a:gs pos="57143">
                  <a:srgbClr val="000000">
                    <a:alpha val="9500"/>
                  </a:srgbClr>
                </a:gs>
                <a:gs pos="71429">
                  <a:srgbClr val="000000">
                    <a:alpha val="4565"/>
                  </a:srgbClr>
                </a:gs>
                <a:gs pos="85714">
                  <a:srgbClr val="000000">
                    <a:alpha val="1831"/>
                  </a:srgbClr>
                </a:gs>
                <a:gs pos="100000">
                  <a:srgbClr val="000000">
                    <a:alpha val="6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5" name="Splat 385"/>
            <p:cNvSpPr>
              <a:spLocks noGrp="1"/>
            </p:cNvSpPr>
            <p:nvPr/>
          </p:nvSpPr>
          <p:spPr>
            <a:xfrm rot="3993274">
              <a:off x="1646401" y="1916562"/>
              <a:ext cx="341334" cy="314804"/>
            </a:xfrm>
            <a:prstGeom prst="ellipse">
              <a:avLst/>
            </a:prstGeom>
            <a:gradFill>
              <a:gsLst>
                <a:gs pos="0">
                  <a:srgbClr val="1F1F1F">
                    <a:alpha val="6069"/>
                  </a:srgbClr>
                </a:gs>
                <a:gs pos="14286">
                  <a:srgbClr val="1F1F1F">
                    <a:alpha val="5592"/>
                  </a:srgbClr>
                </a:gs>
                <a:gs pos="28571">
                  <a:srgbClr val="1F1F1F">
                    <a:alpha val="4370"/>
                  </a:srgbClr>
                </a:gs>
                <a:gs pos="42857">
                  <a:srgbClr val="1F1F1F">
                    <a:alpha val="2888"/>
                  </a:srgbClr>
                </a:gs>
                <a:gs pos="57143">
                  <a:srgbClr val="1F1F1F">
                    <a:alpha val="1611"/>
                  </a:srgbClr>
                </a:gs>
                <a:gs pos="71429">
                  <a:srgbClr val="1F1F1F">
                    <a:alpha val="757"/>
                  </a:srgbClr>
                </a:gs>
                <a:gs pos="85714">
                  <a:srgbClr val="1F1F1F">
                    <a:alpha val="300"/>
                  </a:srgbClr>
                </a:gs>
                <a:gs pos="100000">
                  <a:srgbClr val="1F1F1F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6" name="Splat 386"/>
            <p:cNvSpPr>
              <a:spLocks noGrp="1"/>
            </p:cNvSpPr>
            <p:nvPr/>
          </p:nvSpPr>
          <p:spPr>
            <a:xfrm rot="9184075">
              <a:off x="756887" y="680615"/>
              <a:ext cx="429222" cy="155033"/>
            </a:xfrm>
            <a:prstGeom prst="ellipse">
              <a:avLst/>
            </a:prstGeom>
            <a:gradFill>
              <a:gsLst>
                <a:gs pos="0">
                  <a:srgbClr val="A2A1A1">
                    <a:alpha val="1856"/>
                  </a:srgbClr>
                </a:gs>
                <a:gs pos="14286">
                  <a:srgbClr val="A2A1A1">
                    <a:alpha val="1707"/>
                  </a:srgbClr>
                </a:gs>
                <a:gs pos="28571">
                  <a:srgbClr val="A2A1A1">
                    <a:alpha val="1328"/>
                  </a:srgbClr>
                </a:gs>
                <a:gs pos="42857">
                  <a:srgbClr val="A2A1A1">
                    <a:alpha val="873"/>
                  </a:srgbClr>
                </a:gs>
                <a:gs pos="57143">
                  <a:srgbClr val="A2A1A1">
                    <a:alpha val="485"/>
                  </a:srgbClr>
                </a:gs>
                <a:gs pos="71429">
                  <a:srgbClr val="A2A1A1">
                    <a:alpha val="227"/>
                  </a:srgbClr>
                </a:gs>
                <a:gs pos="85714">
                  <a:srgbClr val="A2A1A1">
                    <a:alpha val="90"/>
                  </a:srgbClr>
                </a:gs>
                <a:gs pos="100000">
                  <a:srgbClr val="A2A1A1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7" name="Splat 387"/>
            <p:cNvSpPr>
              <a:spLocks noGrp="1"/>
            </p:cNvSpPr>
            <p:nvPr/>
          </p:nvSpPr>
          <p:spPr>
            <a:xfrm rot="2819113">
              <a:off x="1697721" y="3117216"/>
              <a:ext cx="586045" cy="527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8" name="Splat 388"/>
            <p:cNvSpPr>
              <a:spLocks noGrp="1"/>
            </p:cNvSpPr>
            <p:nvPr/>
          </p:nvSpPr>
          <p:spPr>
            <a:xfrm rot="3841930">
              <a:off x="540793" y="639213"/>
              <a:ext cx="401910" cy="119349"/>
            </a:xfrm>
            <a:prstGeom prst="ellipse">
              <a:avLst/>
            </a:prstGeom>
            <a:gradFill>
              <a:gsLst>
                <a:gs pos="0">
                  <a:srgbClr val="000000">
                    <a:alpha val="23975"/>
                  </a:srgbClr>
                </a:gs>
                <a:gs pos="14286">
                  <a:srgbClr val="000000">
                    <a:alpha val="22271"/>
                  </a:srgbClr>
                </a:gs>
                <a:gs pos="28571">
                  <a:srgbClr val="000000">
                    <a:alpha val="17767"/>
                  </a:srgbClr>
                </a:gs>
                <a:gs pos="42857">
                  <a:srgbClr val="000000">
                    <a:alpha val="12042"/>
                  </a:srgbClr>
                </a:gs>
                <a:gs pos="57143">
                  <a:srgbClr val="000000">
                    <a:alpha val="6863"/>
                  </a:srgbClr>
                </a:gs>
                <a:gs pos="71429">
                  <a:srgbClr val="000000">
                    <a:alpha val="3273"/>
                  </a:srgbClr>
                </a:gs>
                <a:gs pos="85714">
                  <a:srgbClr val="000000">
                    <a:alpha val="1307"/>
                  </a:srgbClr>
                </a:gs>
                <a:gs pos="100000">
                  <a:srgbClr val="000000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89" name="Splat 389"/>
            <p:cNvSpPr>
              <a:spLocks noGrp="1"/>
            </p:cNvSpPr>
            <p:nvPr/>
          </p:nvSpPr>
          <p:spPr>
            <a:xfrm rot="7995885">
              <a:off x="433891" y="1164383"/>
              <a:ext cx="389653" cy="179023"/>
            </a:xfrm>
            <a:prstGeom prst="ellipse">
              <a:avLst/>
            </a:prstGeom>
            <a:gradFill>
              <a:gsLst>
                <a:gs pos="0">
                  <a:srgbClr val="A9A9A9">
                    <a:alpha val="14204"/>
                  </a:srgbClr>
                </a:gs>
                <a:gs pos="14286">
                  <a:srgbClr val="A9A9A9">
                    <a:alpha val="13135"/>
                  </a:srgbClr>
                </a:gs>
                <a:gs pos="28571">
                  <a:srgbClr val="A9A9A9">
                    <a:alpha val="10357"/>
                  </a:srgbClr>
                </a:gs>
                <a:gs pos="42857">
                  <a:srgbClr val="A9A9A9">
                    <a:alpha val="6920"/>
                  </a:srgbClr>
                </a:gs>
                <a:gs pos="57143">
                  <a:srgbClr val="A9A9A9">
                    <a:alpha val="3896"/>
                  </a:srgbClr>
                </a:gs>
                <a:gs pos="71429">
                  <a:srgbClr val="A9A9A9">
                    <a:alpha val="1843"/>
                  </a:srgbClr>
                </a:gs>
                <a:gs pos="85714">
                  <a:srgbClr val="A9A9A9">
                    <a:alpha val="733"/>
                  </a:srgbClr>
                </a:gs>
                <a:gs pos="100000">
                  <a:srgbClr val="A9A9A9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0" name="Splat 390"/>
            <p:cNvSpPr>
              <a:spLocks noGrp="1"/>
            </p:cNvSpPr>
            <p:nvPr/>
          </p:nvSpPr>
          <p:spPr>
            <a:xfrm rot="7935835">
              <a:off x="1389772" y="2988413"/>
              <a:ext cx="598567" cy="1230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1" name="Splat 391"/>
            <p:cNvSpPr>
              <a:spLocks noGrp="1"/>
            </p:cNvSpPr>
            <p:nvPr/>
          </p:nvSpPr>
          <p:spPr>
            <a:xfrm rot="3994419">
              <a:off x="552417" y="621844"/>
              <a:ext cx="383281" cy="74357"/>
            </a:xfrm>
            <a:prstGeom prst="ellipse">
              <a:avLst/>
            </a:prstGeom>
            <a:gradFill>
              <a:gsLst>
                <a:gs pos="0">
                  <a:srgbClr val="000000">
                    <a:alpha val="11367"/>
                  </a:srgbClr>
                </a:gs>
                <a:gs pos="14286">
                  <a:srgbClr val="000000">
                    <a:alpha val="10498"/>
                  </a:srgbClr>
                </a:gs>
                <a:gs pos="28571">
                  <a:srgbClr val="000000">
                    <a:alpha val="8251"/>
                  </a:srgbClr>
                </a:gs>
                <a:gs pos="42857">
                  <a:srgbClr val="000000">
                    <a:alpha val="5492"/>
                  </a:srgbClr>
                </a:gs>
                <a:gs pos="57143">
                  <a:srgbClr val="000000">
                    <a:alpha val="3081"/>
                  </a:srgbClr>
                </a:gs>
                <a:gs pos="71429">
                  <a:srgbClr val="000000">
                    <a:alpha val="1454"/>
                  </a:srgbClr>
                </a:gs>
                <a:gs pos="85714">
                  <a:srgbClr val="000000">
                    <a:alpha val="578"/>
                  </a:srgbClr>
                </a:gs>
                <a:gs pos="100000">
                  <a:srgbClr val="000000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2" name="Splat 392"/>
            <p:cNvSpPr>
              <a:spLocks noGrp="1"/>
            </p:cNvSpPr>
            <p:nvPr/>
          </p:nvSpPr>
          <p:spPr>
            <a:xfrm rot="6158356">
              <a:off x="1732333" y="3184291"/>
              <a:ext cx="504093" cy="849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3" name="Splat 393"/>
            <p:cNvSpPr>
              <a:spLocks noGrp="1"/>
            </p:cNvSpPr>
            <p:nvPr/>
          </p:nvSpPr>
          <p:spPr>
            <a:xfrm rot="6530722">
              <a:off x="1511455" y="2922372"/>
              <a:ext cx="365680" cy="2700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4" name="Splat 394"/>
            <p:cNvSpPr>
              <a:spLocks noGrp="1"/>
            </p:cNvSpPr>
            <p:nvPr/>
          </p:nvSpPr>
          <p:spPr>
            <a:xfrm rot="8340507">
              <a:off x="2285523" y="742204"/>
              <a:ext cx="383111" cy="316489"/>
            </a:xfrm>
            <a:prstGeom prst="ellipse">
              <a:avLst/>
            </a:prstGeom>
            <a:gradFill>
              <a:gsLst>
                <a:gs pos="0">
                  <a:srgbClr val="000000">
                    <a:alpha val="7786"/>
                  </a:srgbClr>
                </a:gs>
                <a:gs pos="14286">
                  <a:srgbClr val="000000">
                    <a:alpha val="7179"/>
                  </a:srgbClr>
                </a:gs>
                <a:gs pos="28571">
                  <a:srgbClr val="000000">
                    <a:alpha val="5620"/>
                  </a:srgbClr>
                </a:gs>
                <a:gs pos="42857">
                  <a:srgbClr val="000000">
                    <a:alpha val="3723"/>
                  </a:srgbClr>
                </a:gs>
                <a:gs pos="57143">
                  <a:srgbClr val="000000">
                    <a:alpha val="2080"/>
                  </a:srgbClr>
                </a:gs>
                <a:gs pos="71429">
                  <a:srgbClr val="000000">
                    <a:alpha val="979"/>
                  </a:srgbClr>
                </a:gs>
                <a:gs pos="85714">
                  <a:srgbClr val="000000">
                    <a:alpha val="388"/>
                  </a:srgbClr>
                </a:gs>
                <a:gs pos="100000">
                  <a:srgbClr val="000000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5" name="Splat 395"/>
            <p:cNvSpPr>
              <a:spLocks noGrp="1"/>
            </p:cNvSpPr>
            <p:nvPr/>
          </p:nvSpPr>
          <p:spPr>
            <a:xfrm rot="7389134">
              <a:off x="237377" y="228941"/>
              <a:ext cx="273914" cy="45818"/>
            </a:xfrm>
            <a:prstGeom prst="ellipse">
              <a:avLst/>
            </a:prstGeom>
            <a:gradFill>
              <a:gsLst>
                <a:gs pos="0">
                  <a:srgbClr val="FFFFFF">
                    <a:alpha val="4937"/>
                  </a:srgbClr>
                </a:gs>
                <a:gs pos="14286">
                  <a:srgbClr val="FFFFFF">
                    <a:alpha val="4547"/>
                  </a:srgbClr>
                </a:gs>
                <a:gs pos="28571">
                  <a:srgbClr val="FFFFFF">
                    <a:alpha val="3548"/>
                  </a:srgbClr>
                </a:gs>
                <a:gs pos="42857">
                  <a:srgbClr val="FFFFFF">
                    <a:alpha val="2342"/>
                  </a:srgbClr>
                </a:gs>
                <a:gs pos="57143">
                  <a:srgbClr val="FFFFFF">
                    <a:alpha val="1305"/>
                  </a:srgbClr>
                </a:gs>
                <a:gs pos="71429">
                  <a:srgbClr val="FFFFFF">
                    <a:alpha val="613"/>
                  </a:srgbClr>
                </a:gs>
                <a:gs pos="85714">
                  <a:srgbClr val="FFFFFF">
                    <a:alpha val="243"/>
                  </a:srgbClr>
                </a:gs>
                <a:gs pos="100000">
                  <a:srgbClr val="FFFFFF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6" name="Splat 396"/>
            <p:cNvSpPr>
              <a:spLocks noGrp="1"/>
            </p:cNvSpPr>
            <p:nvPr/>
          </p:nvSpPr>
          <p:spPr>
            <a:xfrm rot="4175294">
              <a:off x="2331061" y="497703"/>
              <a:ext cx="357081" cy="311997"/>
            </a:xfrm>
            <a:prstGeom prst="ellipse">
              <a:avLst/>
            </a:prstGeom>
            <a:gradFill>
              <a:gsLst>
                <a:gs pos="0">
                  <a:srgbClr val="1F211E">
                    <a:alpha val="6719"/>
                  </a:srgbClr>
                </a:gs>
                <a:gs pos="14286">
                  <a:srgbClr val="1F211E">
                    <a:alpha val="6193"/>
                  </a:srgbClr>
                </a:gs>
                <a:gs pos="28571">
                  <a:srgbClr val="1F211E">
                    <a:alpha val="4842"/>
                  </a:srgbClr>
                </a:gs>
                <a:gs pos="42857">
                  <a:srgbClr val="1F211E">
                    <a:alpha val="3203"/>
                  </a:srgbClr>
                </a:gs>
                <a:gs pos="57143">
                  <a:srgbClr val="1F211E">
                    <a:alpha val="1788"/>
                  </a:srgbClr>
                </a:gs>
                <a:gs pos="71429">
                  <a:srgbClr val="1F211E">
                    <a:alpha val="841"/>
                  </a:srgbClr>
                </a:gs>
                <a:gs pos="85714">
                  <a:srgbClr val="1F211E">
                    <a:alpha val="333"/>
                  </a:srgbClr>
                </a:gs>
                <a:gs pos="100000">
                  <a:srgbClr val="1F211E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7" name="Splat 397"/>
            <p:cNvSpPr>
              <a:spLocks noGrp="1"/>
            </p:cNvSpPr>
            <p:nvPr/>
          </p:nvSpPr>
          <p:spPr>
            <a:xfrm rot="3935562">
              <a:off x="1673602" y="3129560"/>
              <a:ext cx="453925" cy="54627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8" name="Splat 398"/>
            <p:cNvSpPr>
              <a:spLocks noGrp="1"/>
            </p:cNvSpPr>
            <p:nvPr/>
          </p:nvSpPr>
          <p:spPr>
            <a:xfrm rot="5213411">
              <a:off x="1795427" y="3120975"/>
              <a:ext cx="417851" cy="17787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399" name="Splat 399"/>
            <p:cNvSpPr>
              <a:spLocks noGrp="1"/>
            </p:cNvSpPr>
            <p:nvPr/>
          </p:nvSpPr>
          <p:spPr>
            <a:xfrm rot="3167728">
              <a:off x="1656854" y="3158197"/>
              <a:ext cx="627979" cy="6294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0" name="Splat 400"/>
            <p:cNvSpPr>
              <a:spLocks noGrp="1"/>
            </p:cNvSpPr>
            <p:nvPr/>
          </p:nvSpPr>
          <p:spPr>
            <a:xfrm rot="-10067919">
              <a:off x="2283358" y="814177"/>
              <a:ext cx="489221" cy="1084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1" name="Splat 401"/>
            <p:cNvSpPr>
              <a:spLocks noGrp="1"/>
            </p:cNvSpPr>
            <p:nvPr/>
          </p:nvSpPr>
          <p:spPr>
            <a:xfrm rot="5218656">
              <a:off x="1944408" y="3402382"/>
              <a:ext cx="344327" cy="341814"/>
            </a:xfrm>
            <a:prstGeom prst="ellipse">
              <a:avLst/>
            </a:prstGeom>
            <a:gradFill>
              <a:gsLst>
                <a:gs pos="0">
                  <a:srgbClr val="676666">
                    <a:alpha val="1736"/>
                  </a:srgbClr>
                </a:gs>
                <a:gs pos="14286">
                  <a:srgbClr val="676666">
                    <a:alpha val="1597"/>
                  </a:srgbClr>
                </a:gs>
                <a:gs pos="28571">
                  <a:srgbClr val="676666">
                    <a:alpha val="1242"/>
                  </a:srgbClr>
                </a:gs>
                <a:gs pos="42857">
                  <a:srgbClr val="676666">
                    <a:alpha val="817"/>
                  </a:srgbClr>
                </a:gs>
                <a:gs pos="57143">
                  <a:srgbClr val="676666">
                    <a:alpha val="453"/>
                  </a:srgbClr>
                </a:gs>
                <a:gs pos="71429">
                  <a:srgbClr val="676666">
                    <a:alpha val="212"/>
                  </a:srgbClr>
                </a:gs>
                <a:gs pos="85714">
                  <a:srgbClr val="676666">
                    <a:alpha val="84"/>
                  </a:srgbClr>
                </a:gs>
                <a:gs pos="100000">
                  <a:srgbClr val="676666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2" name="Splat 402"/>
            <p:cNvSpPr>
              <a:spLocks noGrp="1"/>
            </p:cNvSpPr>
            <p:nvPr/>
          </p:nvSpPr>
          <p:spPr>
            <a:xfrm rot="3048556">
              <a:off x="1832035" y="3142896"/>
              <a:ext cx="390407" cy="2057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3" name="Splat 403"/>
            <p:cNvSpPr>
              <a:spLocks noGrp="1"/>
            </p:cNvSpPr>
            <p:nvPr/>
          </p:nvSpPr>
          <p:spPr>
            <a:xfrm rot="10498867">
              <a:off x="659668" y="604263"/>
              <a:ext cx="336636" cy="334900"/>
            </a:xfrm>
            <a:prstGeom prst="ellipse">
              <a:avLst/>
            </a:prstGeom>
            <a:gradFill>
              <a:gsLst>
                <a:gs pos="0">
                  <a:srgbClr val="4B4B4B">
                    <a:alpha val="2819"/>
                  </a:srgbClr>
                </a:gs>
                <a:gs pos="14286">
                  <a:srgbClr val="4B4B4B">
                    <a:alpha val="2594"/>
                  </a:srgbClr>
                </a:gs>
                <a:gs pos="28571">
                  <a:srgbClr val="4B4B4B">
                    <a:alpha val="2020"/>
                  </a:srgbClr>
                </a:gs>
                <a:gs pos="42857">
                  <a:srgbClr val="4B4B4B">
                    <a:alpha val="1330"/>
                  </a:srgbClr>
                </a:gs>
                <a:gs pos="57143">
                  <a:srgbClr val="4B4B4B">
                    <a:alpha val="739"/>
                  </a:srgbClr>
                </a:gs>
                <a:gs pos="71429">
                  <a:srgbClr val="4B4B4B">
                    <a:alpha val="347"/>
                  </a:srgbClr>
                </a:gs>
                <a:gs pos="85714">
                  <a:srgbClr val="4B4B4B">
                    <a:alpha val="137"/>
                  </a:srgbClr>
                </a:gs>
                <a:gs pos="100000">
                  <a:srgbClr val="4B4B4B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4" name="Splat 404"/>
            <p:cNvSpPr>
              <a:spLocks noGrp="1"/>
            </p:cNvSpPr>
            <p:nvPr/>
          </p:nvSpPr>
          <p:spPr>
            <a:xfrm rot="9463439">
              <a:off x="2356043" y="1101198"/>
              <a:ext cx="356229" cy="294912"/>
            </a:xfrm>
            <a:prstGeom prst="ellipse">
              <a:avLst/>
            </a:prstGeom>
            <a:gradFill>
              <a:gsLst>
                <a:gs pos="0">
                  <a:srgbClr val="3C3E41">
                    <a:alpha val="8123"/>
                  </a:srgbClr>
                </a:gs>
                <a:gs pos="14286">
                  <a:srgbClr val="3C3E41">
                    <a:alpha val="7491"/>
                  </a:srgbClr>
                </a:gs>
                <a:gs pos="28571">
                  <a:srgbClr val="3C3E41">
                    <a:alpha val="5867"/>
                  </a:srgbClr>
                </a:gs>
                <a:gs pos="42857">
                  <a:srgbClr val="3C3E41">
                    <a:alpha val="3888"/>
                  </a:srgbClr>
                </a:gs>
                <a:gs pos="57143">
                  <a:srgbClr val="3C3E41">
                    <a:alpha val="2173"/>
                  </a:srgbClr>
                </a:gs>
                <a:gs pos="71429">
                  <a:srgbClr val="3C3E41">
                    <a:alpha val="1023"/>
                  </a:srgbClr>
                </a:gs>
                <a:gs pos="85714">
                  <a:srgbClr val="3C3E41">
                    <a:alpha val="406"/>
                  </a:srgbClr>
                </a:gs>
                <a:gs pos="100000">
                  <a:srgbClr val="3C3E41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5" name="Splat 405"/>
            <p:cNvSpPr>
              <a:spLocks noGrp="1"/>
            </p:cNvSpPr>
            <p:nvPr/>
          </p:nvSpPr>
          <p:spPr>
            <a:xfrm rot="4248930">
              <a:off x="1673983" y="1841695"/>
              <a:ext cx="236750" cy="112730"/>
            </a:xfrm>
            <a:prstGeom prst="ellipse">
              <a:avLst/>
            </a:prstGeom>
            <a:gradFill>
              <a:gsLst>
                <a:gs pos="0">
                  <a:srgbClr val="000000">
                    <a:alpha val="19105"/>
                  </a:srgbClr>
                </a:gs>
                <a:gs pos="14286">
                  <a:srgbClr val="000000">
                    <a:alpha val="17705"/>
                  </a:srgbClr>
                </a:gs>
                <a:gs pos="28571">
                  <a:srgbClr val="000000">
                    <a:alpha val="14041"/>
                  </a:srgbClr>
                </a:gs>
                <a:gs pos="42857">
                  <a:srgbClr val="000000">
                    <a:alpha val="9448"/>
                  </a:srgbClr>
                </a:gs>
                <a:gs pos="57143">
                  <a:srgbClr val="000000">
                    <a:alpha val="5351"/>
                  </a:srgbClr>
                </a:gs>
                <a:gs pos="71429">
                  <a:srgbClr val="000000">
                    <a:alpha val="2541"/>
                  </a:srgbClr>
                </a:gs>
                <a:gs pos="85714">
                  <a:srgbClr val="000000">
                    <a:alpha val="1013"/>
                  </a:srgbClr>
                </a:gs>
                <a:gs pos="100000">
                  <a:srgbClr val="000000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6" name="Splat 406"/>
            <p:cNvSpPr>
              <a:spLocks noGrp="1"/>
            </p:cNvSpPr>
            <p:nvPr/>
          </p:nvSpPr>
          <p:spPr>
            <a:xfrm rot="3975464">
              <a:off x="774809" y="481123"/>
              <a:ext cx="297632" cy="63885"/>
            </a:xfrm>
            <a:prstGeom prst="ellipse">
              <a:avLst/>
            </a:prstGeom>
            <a:gradFill>
              <a:gsLst>
                <a:gs pos="0">
                  <a:srgbClr val="FFFFFF">
                    <a:alpha val="16574"/>
                  </a:srgbClr>
                </a:gs>
                <a:gs pos="14286">
                  <a:srgbClr val="FFFFFF">
                    <a:alpha val="15342"/>
                  </a:srgbClr>
                </a:gs>
                <a:gs pos="28571">
                  <a:srgbClr val="FFFFFF">
                    <a:alpha val="12131"/>
                  </a:srgbClr>
                </a:gs>
                <a:gs pos="42857">
                  <a:srgbClr val="FFFFFF">
                    <a:alpha val="8132"/>
                  </a:srgbClr>
                </a:gs>
                <a:gs pos="57143">
                  <a:srgbClr val="FFFFFF">
                    <a:alpha val="4591"/>
                  </a:srgbClr>
                </a:gs>
                <a:gs pos="71429">
                  <a:srgbClr val="FFFFFF">
                    <a:alpha val="2176"/>
                  </a:srgbClr>
                </a:gs>
                <a:gs pos="85714">
                  <a:srgbClr val="FFFFFF">
                    <a:alpha val="866"/>
                  </a:srgbClr>
                </a:gs>
                <a:gs pos="100000">
                  <a:srgbClr val="FFFFFF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7" name="Splat 407"/>
            <p:cNvSpPr>
              <a:spLocks noGrp="1"/>
            </p:cNvSpPr>
            <p:nvPr/>
          </p:nvSpPr>
          <p:spPr>
            <a:xfrm rot="7471956">
              <a:off x="1432352" y="2916907"/>
              <a:ext cx="545932" cy="2419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8" name="Splat 408"/>
            <p:cNvSpPr>
              <a:spLocks noGrp="1"/>
            </p:cNvSpPr>
            <p:nvPr/>
          </p:nvSpPr>
          <p:spPr>
            <a:xfrm rot="3173629">
              <a:off x="1695685" y="3079084"/>
              <a:ext cx="549186" cy="6201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09" name="Splat 409"/>
            <p:cNvSpPr>
              <a:spLocks noGrp="1"/>
            </p:cNvSpPr>
            <p:nvPr/>
          </p:nvSpPr>
          <p:spPr>
            <a:xfrm rot="5677695">
              <a:off x="1366320" y="2211491"/>
              <a:ext cx="332160" cy="329854"/>
            </a:xfrm>
            <a:prstGeom prst="ellipse">
              <a:avLst/>
            </a:prstGeom>
            <a:gradFill>
              <a:gsLst>
                <a:gs pos="0">
                  <a:srgbClr val="555958">
                    <a:alpha val="2574"/>
                  </a:srgbClr>
                </a:gs>
                <a:gs pos="14286">
                  <a:srgbClr val="555958">
                    <a:alpha val="2368"/>
                  </a:srgbClr>
                </a:gs>
                <a:gs pos="28571">
                  <a:srgbClr val="555958">
                    <a:alpha val="1843"/>
                  </a:srgbClr>
                </a:gs>
                <a:gs pos="42857">
                  <a:srgbClr val="555958">
                    <a:alpha val="1213"/>
                  </a:srgbClr>
                </a:gs>
                <a:gs pos="57143">
                  <a:srgbClr val="555958">
                    <a:alpha val="674"/>
                  </a:srgbClr>
                </a:gs>
                <a:gs pos="71429">
                  <a:srgbClr val="555958">
                    <a:alpha val="316"/>
                  </a:srgbClr>
                </a:gs>
                <a:gs pos="85714">
                  <a:srgbClr val="555958">
                    <a:alpha val="125"/>
                  </a:srgbClr>
                </a:gs>
                <a:gs pos="100000">
                  <a:srgbClr val="555958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0" name="Splat 410"/>
            <p:cNvSpPr>
              <a:spLocks noGrp="1"/>
            </p:cNvSpPr>
            <p:nvPr/>
          </p:nvSpPr>
          <p:spPr>
            <a:xfrm rot="7854309">
              <a:off x="1587719" y="3128204"/>
              <a:ext cx="578993" cy="85441"/>
            </a:xfrm>
            <a:prstGeom prst="ellipse">
              <a:avLst/>
            </a:prstGeom>
            <a:gradFill>
              <a:gsLst>
                <a:gs pos="0">
                  <a:srgbClr val="000000">
                    <a:alpha val="32473"/>
                  </a:srgbClr>
                </a:gs>
                <a:gs pos="14286">
                  <a:srgbClr val="000000">
                    <a:alpha val="30294"/>
                  </a:srgbClr>
                </a:gs>
                <a:gs pos="28571">
                  <a:srgbClr val="000000">
                    <a:alpha val="24437"/>
                  </a:srgbClr>
                </a:gs>
                <a:gs pos="42857">
                  <a:srgbClr val="000000">
                    <a:alpha val="16789"/>
                  </a:srgbClr>
                </a:gs>
                <a:gs pos="57143">
                  <a:srgbClr val="000000">
                    <a:alpha val="9683"/>
                  </a:srgbClr>
                </a:gs>
                <a:gs pos="71429">
                  <a:srgbClr val="000000">
                    <a:alpha val="4655"/>
                  </a:srgbClr>
                </a:gs>
                <a:gs pos="85714">
                  <a:srgbClr val="000000">
                    <a:alpha val="1867"/>
                  </a:srgbClr>
                </a:gs>
                <a:gs pos="100000">
                  <a:srgbClr val="000000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1" name="Splat 411"/>
            <p:cNvSpPr>
              <a:spLocks noGrp="1"/>
            </p:cNvSpPr>
            <p:nvPr/>
          </p:nvSpPr>
          <p:spPr>
            <a:xfrm rot="10050533">
              <a:off x="565363" y="310311"/>
              <a:ext cx="354361" cy="336670"/>
            </a:xfrm>
            <a:prstGeom prst="ellipse">
              <a:avLst/>
            </a:prstGeom>
            <a:gradFill>
              <a:gsLst>
                <a:gs pos="0">
                  <a:srgbClr val="878787">
                    <a:alpha val="3870"/>
                  </a:srgbClr>
                </a:gs>
                <a:gs pos="14286">
                  <a:srgbClr val="878787">
                    <a:alpha val="3563"/>
                  </a:srgbClr>
                </a:gs>
                <a:gs pos="28571">
                  <a:srgbClr val="878787">
                    <a:alpha val="2777"/>
                  </a:srgbClr>
                </a:gs>
                <a:gs pos="42857">
                  <a:srgbClr val="878787">
                    <a:alpha val="1830"/>
                  </a:srgbClr>
                </a:gs>
                <a:gs pos="57143">
                  <a:srgbClr val="878787">
                    <a:alpha val="1018"/>
                  </a:srgbClr>
                </a:gs>
                <a:gs pos="71429">
                  <a:srgbClr val="878787">
                    <a:alpha val="478"/>
                  </a:srgbClr>
                </a:gs>
                <a:gs pos="85714">
                  <a:srgbClr val="878787">
                    <a:alpha val="189"/>
                  </a:srgbClr>
                </a:gs>
                <a:gs pos="100000">
                  <a:srgbClr val="878787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2" name="Splat 412"/>
            <p:cNvSpPr>
              <a:spLocks noGrp="1"/>
            </p:cNvSpPr>
            <p:nvPr/>
          </p:nvSpPr>
          <p:spPr>
            <a:xfrm rot="8542810">
              <a:off x="721913" y="1342048"/>
              <a:ext cx="461653" cy="185308"/>
            </a:xfrm>
            <a:prstGeom prst="ellipse">
              <a:avLst/>
            </a:prstGeom>
            <a:gradFill>
              <a:gsLst>
                <a:gs pos="0">
                  <a:srgbClr val="414244">
                    <a:alpha val="8444"/>
                  </a:srgbClr>
                </a:gs>
                <a:gs pos="14286">
                  <a:srgbClr val="414244">
                    <a:alpha val="7789"/>
                  </a:srgbClr>
                </a:gs>
                <a:gs pos="28571">
                  <a:srgbClr val="414244">
                    <a:alpha val="6102"/>
                  </a:srgbClr>
                </a:gs>
                <a:gs pos="42857">
                  <a:srgbClr val="414244">
                    <a:alpha val="4045"/>
                  </a:srgbClr>
                </a:gs>
                <a:gs pos="57143">
                  <a:srgbClr val="414244">
                    <a:alpha val="2262"/>
                  </a:srgbClr>
                </a:gs>
                <a:gs pos="71429">
                  <a:srgbClr val="414244">
                    <a:alpha val="1065"/>
                  </a:srgbClr>
                </a:gs>
                <a:gs pos="85714">
                  <a:srgbClr val="414244">
                    <a:alpha val="423"/>
                  </a:srgbClr>
                </a:gs>
                <a:gs pos="100000">
                  <a:srgbClr val="414244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3" name="Splat 413"/>
            <p:cNvSpPr>
              <a:spLocks noGrp="1"/>
            </p:cNvSpPr>
            <p:nvPr/>
          </p:nvSpPr>
          <p:spPr>
            <a:xfrm rot="4076865">
              <a:off x="1841247" y="3125502"/>
              <a:ext cx="341014" cy="2039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4" name="Splat 414"/>
            <p:cNvSpPr>
              <a:spLocks noGrp="1"/>
            </p:cNvSpPr>
            <p:nvPr/>
          </p:nvSpPr>
          <p:spPr>
            <a:xfrm rot="-9543054">
              <a:off x="1435907" y="1607156"/>
              <a:ext cx="326820" cy="272540"/>
            </a:xfrm>
            <a:prstGeom prst="ellipse">
              <a:avLst/>
            </a:prstGeom>
            <a:gradFill>
              <a:gsLst>
                <a:gs pos="0">
                  <a:srgbClr val="434142">
                    <a:alpha val="6389"/>
                  </a:srgbClr>
                </a:gs>
                <a:gs pos="14286">
                  <a:srgbClr val="434142">
                    <a:alpha val="5887"/>
                  </a:srgbClr>
                </a:gs>
                <a:gs pos="28571">
                  <a:srgbClr val="434142">
                    <a:alpha val="4602"/>
                  </a:srgbClr>
                </a:gs>
                <a:gs pos="42857">
                  <a:srgbClr val="434142">
                    <a:alpha val="3043"/>
                  </a:srgbClr>
                </a:gs>
                <a:gs pos="57143">
                  <a:srgbClr val="434142">
                    <a:alpha val="1698"/>
                  </a:srgbClr>
                </a:gs>
                <a:gs pos="71429">
                  <a:srgbClr val="434142">
                    <a:alpha val="798"/>
                  </a:srgbClr>
                </a:gs>
                <a:gs pos="85714">
                  <a:srgbClr val="434142">
                    <a:alpha val="316"/>
                  </a:srgbClr>
                </a:gs>
                <a:gs pos="100000">
                  <a:srgbClr val="434142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5" name="Splat 415"/>
            <p:cNvSpPr>
              <a:spLocks noGrp="1"/>
            </p:cNvSpPr>
            <p:nvPr/>
          </p:nvSpPr>
          <p:spPr>
            <a:xfrm rot="-9958076">
              <a:off x="1479707" y="3070402"/>
              <a:ext cx="577236" cy="654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6" name="Splat 416"/>
            <p:cNvSpPr>
              <a:spLocks noGrp="1"/>
            </p:cNvSpPr>
            <p:nvPr/>
          </p:nvSpPr>
          <p:spPr>
            <a:xfrm rot="3867965">
              <a:off x="1601902" y="2059920"/>
              <a:ext cx="335651" cy="112076"/>
            </a:xfrm>
            <a:prstGeom prst="ellipse">
              <a:avLst/>
            </a:prstGeom>
            <a:gradFill>
              <a:gsLst>
                <a:gs pos="0">
                  <a:srgbClr val="CFD1D0">
                    <a:alpha val="28041"/>
                  </a:srgbClr>
                </a:gs>
                <a:gs pos="14286">
                  <a:srgbClr val="CFD1D0">
                    <a:alpha val="26100"/>
                  </a:srgbClr>
                </a:gs>
                <a:gs pos="28571">
                  <a:srgbClr val="CFD1D0">
                    <a:alpha val="20930"/>
                  </a:srgbClr>
                </a:gs>
                <a:gs pos="42857">
                  <a:srgbClr val="CFD1D0">
                    <a:alpha val="14276"/>
                  </a:srgbClr>
                </a:gs>
                <a:gs pos="57143">
                  <a:srgbClr val="CFD1D0">
                    <a:alpha val="8181"/>
                  </a:srgbClr>
                </a:gs>
                <a:gs pos="71429">
                  <a:srgbClr val="CFD1D0">
                    <a:alpha val="3917"/>
                  </a:srgbClr>
                </a:gs>
                <a:gs pos="85714">
                  <a:srgbClr val="CFD1D0">
                    <a:alpha val="1567"/>
                  </a:srgbClr>
                </a:gs>
                <a:gs pos="100000">
                  <a:srgbClr val="CFD1D0">
                    <a:alpha val="5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7" name="Splat 417"/>
            <p:cNvSpPr>
              <a:spLocks noGrp="1"/>
            </p:cNvSpPr>
            <p:nvPr/>
          </p:nvSpPr>
          <p:spPr>
            <a:xfrm rot="4551700">
              <a:off x="1476580" y="3265235"/>
              <a:ext cx="734065" cy="4482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8" name="Splat 418"/>
            <p:cNvSpPr>
              <a:spLocks noGrp="1"/>
            </p:cNvSpPr>
            <p:nvPr/>
          </p:nvSpPr>
          <p:spPr>
            <a:xfrm rot="5613048">
              <a:off x="596216" y="638230"/>
              <a:ext cx="231995" cy="495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19" name="Splat 419"/>
            <p:cNvSpPr>
              <a:spLocks noGrp="1"/>
            </p:cNvSpPr>
            <p:nvPr/>
          </p:nvSpPr>
          <p:spPr>
            <a:xfrm rot="3925013">
              <a:off x="291280" y="2062193"/>
              <a:ext cx="101194" cy="38061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0" name="Splat 420"/>
            <p:cNvSpPr>
              <a:spLocks noGrp="1"/>
            </p:cNvSpPr>
            <p:nvPr/>
          </p:nvSpPr>
          <p:spPr>
            <a:xfrm rot="-8951736">
              <a:off x="1443226" y="3030820"/>
              <a:ext cx="610491" cy="11964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1" name="Splat 421"/>
            <p:cNvSpPr>
              <a:spLocks noGrp="1"/>
            </p:cNvSpPr>
            <p:nvPr/>
          </p:nvSpPr>
          <p:spPr>
            <a:xfrm rot="2833276">
              <a:off x="1449242" y="3041377"/>
              <a:ext cx="633450" cy="15548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2" name="Splat 422"/>
            <p:cNvSpPr>
              <a:spLocks noGrp="1"/>
            </p:cNvSpPr>
            <p:nvPr/>
          </p:nvSpPr>
          <p:spPr>
            <a:xfrm rot="-10697856">
              <a:off x="2018762" y="3455613"/>
              <a:ext cx="295106" cy="293761"/>
            </a:xfrm>
            <a:prstGeom prst="ellipse">
              <a:avLst/>
            </a:prstGeom>
            <a:gradFill>
              <a:gsLst>
                <a:gs pos="0">
                  <a:srgbClr val="575757">
                    <a:alpha val="1631"/>
                  </a:srgbClr>
                </a:gs>
                <a:gs pos="14286">
                  <a:srgbClr val="575757">
                    <a:alpha val="1500"/>
                  </a:srgbClr>
                </a:gs>
                <a:gs pos="28571">
                  <a:srgbClr val="575757">
                    <a:alpha val="1167"/>
                  </a:srgbClr>
                </a:gs>
                <a:gs pos="42857">
                  <a:srgbClr val="575757">
                    <a:alpha val="767"/>
                  </a:srgbClr>
                </a:gs>
                <a:gs pos="57143">
                  <a:srgbClr val="575757">
                    <a:alpha val="426"/>
                  </a:srgbClr>
                </a:gs>
                <a:gs pos="71429">
                  <a:srgbClr val="575757">
                    <a:alpha val="199"/>
                  </a:srgbClr>
                </a:gs>
                <a:gs pos="85714">
                  <a:srgbClr val="575757">
                    <a:alpha val="79"/>
                  </a:srgbClr>
                </a:gs>
                <a:gs pos="100000">
                  <a:srgbClr val="575757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3" name="Splat 423"/>
            <p:cNvSpPr>
              <a:spLocks noGrp="1"/>
            </p:cNvSpPr>
            <p:nvPr/>
          </p:nvSpPr>
          <p:spPr>
            <a:xfrm rot="5048750">
              <a:off x="757172" y="3251971"/>
              <a:ext cx="136591" cy="11424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4" name="Splat 424"/>
            <p:cNvSpPr>
              <a:spLocks noGrp="1"/>
            </p:cNvSpPr>
            <p:nvPr/>
          </p:nvSpPr>
          <p:spPr>
            <a:xfrm rot="5188264">
              <a:off x="1653809" y="1944663"/>
              <a:ext cx="293476" cy="269794"/>
            </a:xfrm>
            <a:prstGeom prst="ellipse">
              <a:avLst/>
            </a:prstGeom>
            <a:gradFill>
              <a:gsLst>
                <a:gs pos="0">
                  <a:srgbClr val="161A1E">
                    <a:alpha val="8706"/>
                  </a:srgbClr>
                </a:gs>
                <a:gs pos="14286">
                  <a:srgbClr val="161A1E">
                    <a:alpha val="8031"/>
                  </a:srgbClr>
                </a:gs>
                <a:gs pos="28571">
                  <a:srgbClr val="161A1E">
                    <a:alpha val="6294"/>
                  </a:srgbClr>
                </a:gs>
                <a:gs pos="42857">
                  <a:srgbClr val="161A1E">
                    <a:alpha val="4174"/>
                  </a:srgbClr>
                </a:gs>
                <a:gs pos="57143">
                  <a:srgbClr val="161A1E">
                    <a:alpha val="2335"/>
                  </a:srgbClr>
                </a:gs>
                <a:gs pos="71429">
                  <a:srgbClr val="161A1E">
                    <a:alpha val="1100"/>
                  </a:srgbClr>
                </a:gs>
                <a:gs pos="85714">
                  <a:srgbClr val="161A1E">
                    <a:alpha val="436"/>
                  </a:srgbClr>
                </a:gs>
                <a:gs pos="100000">
                  <a:srgbClr val="161A1E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5" name="Splat 425"/>
            <p:cNvSpPr>
              <a:spLocks noGrp="1"/>
            </p:cNvSpPr>
            <p:nvPr/>
          </p:nvSpPr>
          <p:spPr>
            <a:xfrm rot="4730200">
              <a:off x="1405347" y="2950933"/>
              <a:ext cx="542086" cy="11049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6" name="Splat 426"/>
            <p:cNvSpPr>
              <a:spLocks noGrp="1"/>
            </p:cNvSpPr>
            <p:nvPr/>
          </p:nvSpPr>
          <p:spPr>
            <a:xfrm rot="7070366">
              <a:off x="1389417" y="2230507"/>
              <a:ext cx="308187" cy="289172"/>
            </a:xfrm>
            <a:prstGeom prst="ellipse">
              <a:avLst/>
            </a:prstGeom>
            <a:gradFill>
              <a:gsLst>
                <a:gs pos="0">
                  <a:srgbClr val="4E5151">
                    <a:alpha val="4781"/>
                  </a:srgbClr>
                </a:gs>
                <a:gs pos="14286">
                  <a:srgbClr val="4E5151">
                    <a:alpha val="4403"/>
                  </a:srgbClr>
                </a:gs>
                <a:gs pos="28571">
                  <a:srgbClr val="4E5151">
                    <a:alpha val="3436"/>
                  </a:srgbClr>
                </a:gs>
                <a:gs pos="42857">
                  <a:srgbClr val="4E5151">
                    <a:alpha val="2267"/>
                  </a:srgbClr>
                </a:gs>
                <a:gs pos="57143">
                  <a:srgbClr val="4E5151">
                    <a:alpha val="1263"/>
                  </a:srgbClr>
                </a:gs>
                <a:gs pos="71429">
                  <a:srgbClr val="4E5151">
                    <a:alpha val="593"/>
                  </a:srgbClr>
                </a:gs>
                <a:gs pos="85714">
                  <a:srgbClr val="4E5151">
                    <a:alpha val="235"/>
                  </a:srgbClr>
                </a:gs>
                <a:gs pos="100000">
                  <a:srgbClr val="4E5151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7" name="Splat 427"/>
            <p:cNvSpPr>
              <a:spLocks noGrp="1"/>
            </p:cNvSpPr>
            <p:nvPr/>
          </p:nvSpPr>
          <p:spPr>
            <a:xfrm rot="3165634">
              <a:off x="2051117" y="951665"/>
              <a:ext cx="401396" cy="165402"/>
            </a:xfrm>
            <a:prstGeom prst="ellipse">
              <a:avLst/>
            </a:prstGeom>
            <a:gradFill>
              <a:gsLst>
                <a:gs pos="0">
                  <a:srgbClr val="FFFFFF">
                    <a:alpha val="32204"/>
                  </a:srgbClr>
                </a:gs>
                <a:gs pos="14286">
                  <a:srgbClr val="FFFFFF">
                    <a:alpha val="30039"/>
                  </a:srgbClr>
                </a:gs>
                <a:gs pos="28571">
                  <a:srgbClr val="FFFFFF">
                    <a:alpha val="24222"/>
                  </a:srgbClr>
                </a:gs>
                <a:gs pos="42857">
                  <a:srgbClr val="FFFFFF">
                    <a:alpha val="16634"/>
                  </a:srgbClr>
                </a:gs>
                <a:gs pos="57143">
                  <a:srgbClr val="FFFFFF">
                    <a:alpha val="9589"/>
                  </a:srgbClr>
                </a:gs>
                <a:gs pos="71429">
                  <a:srgbClr val="FFFFFF">
                    <a:alpha val="4609"/>
                  </a:srgbClr>
                </a:gs>
                <a:gs pos="85714">
                  <a:srgbClr val="FFFFFF">
                    <a:alpha val="1849"/>
                  </a:srgbClr>
                </a:gs>
                <a:gs pos="100000">
                  <a:srgbClr val="FFFF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8" name="Splat 428"/>
            <p:cNvSpPr>
              <a:spLocks noGrp="1"/>
            </p:cNvSpPr>
            <p:nvPr/>
          </p:nvSpPr>
          <p:spPr>
            <a:xfrm rot="9936161">
              <a:off x="772837" y="3263698"/>
              <a:ext cx="323030" cy="116785"/>
            </a:xfrm>
            <a:prstGeom prst="ellipse">
              <a:avLst/>
            </a:prstGeom>
            <a:gradFill>
              <a:gsLst>
                <a:gs pos="0">
                  <a:srgbClr val="000000">
                    <a:alpha val="16553"/>
                  </a:srgbClr>
                </a:gs>
                <a:gs pos="14286">
                  <a:srgbClr val="000000">
                    <a:alpha val="15323"/>
                  </a:srgbClr>
                </a:gs>
                <a:gs pos="28571">
                  <a:srgbClr val="000000">
                    <a:alpha val="12115"/>
                  </a:srgbClr>
                </a:gs>
                <a:gs pos="42857">
                  <a:srgbClr val="000000">
                    <a:alpha val="8122"/>
                  </a:srgbClr>
                </a:gs>
                <a:gs pos="57143">
                  <a:srgbClr val="000000">
                    <a:alpha val="4585"/>
                  </a:srgbClr>
                </a:gs>
                <a:gs pos="71429">
                  <a:srgbClr val="000000">
                    <a:alpha val="2173"/>
                  </a:srgbClr>
                </a:gs>
                <a:gs pos="85714">
                  <a:srgbClr val="000000">
                    <a:alpha val="865"/>
                  </a:srgbClr>
                </a:gs>
                <a:gs pos="100000">
                  <a:srgbClr val="000000">
                    <a:alpha val="2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29" name="Splat 429"/>
            <p:cNvSpPr>
              <a:spLocks noGrp="1"/>
            </p:cNvSpPr>
            <p:nvPr/>
          </p:nvSpPr>
          <p:spPr>
            <a:xfrm rot="10799168">
              <a:off x="1637290" y="1904498"/>
              <a:ext cx="271901" cy="266478"/>
            </a:xfrm>
            <a:prstGeom prst="ellipse">
              <a:avLst/>
            </a:prstGeom>
            <a:gradFill>
              <a:gsLst>
                <a:gs pos="0">
                  <a:srgbClr val="1F1C23">
                    <a:alpha val="3018"/>
                  </a:srgbClr>
                </a:gs>
                <a:gs pos="14286">
                  <a:srgbClr val="1F1C23">
                    <a:alpha val="2777"/>
                  </a:srgbClr>
                </a:gs>
                <a:gs pos="28571">
                  <a:srgbClr val="1F1C23">
                    <a:alpha val="2163"/>
                  </a:srgbClr>
                </a:gs>
                <a:gs pos="42857">
                  <a:srgbClr val="1F1C23">
                    <a:alpha val="1424"/>
                  </a:srgbClr>
                </a:gs>
                <a:gs pos="57143">
                  <a:srgbClr val="1F1C23">
                    <a:alpha val="792"/>
                  </a:srgbClr>
                </a:gs>
                <a:gs pos="71429">
                  <a:srgbClr val="1F1C23">
                    <a:alpha val="371"/>
                  </a:srgbClr>
                </a:gs>
                <a:gs pos="85714">
                  <a:srgbClr val="1F1C23">
                    <a:alpha val="147"/>
                  </a:srgbClr>
                </a:gs>
                <a:gs pos="100000">
                  <a:srgbClr val="1F1C23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0" name="Splat 430"/>
            <p:cNvSpPr>
              <a:spLocks noGrp="1"/>
            </p:cNvSpPr>
            <p:nvPr/>
          </p:nvSpPr>
          <p:spPr>
            <a:xfrm rot="8089897">
              <a:off x="1231257" y="1300438"/>
              <a:ext cx="75540" cy="5001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1" name="Splat 431"/>
            <p:cNvSpPr>
              <a:spLocks noGrp="1"/>
            </p:cNvSpPr>
            <p:nvPr/>
          </p:nvSpPr>
          <p:spPr>
            <a:xfrm rot="6034844">
              <a:off x="901691" y="597163"/>
              <a:ext cx="253161" cy="30162"/>
            </a:xfrm>
            <a:prstGeom prst="ellipse">
              <a:avLst/>
            </a:prstGeom>
            <a:gradFill>
              <a:gsLst>
                <a:gs pos="0">
                  <a:srgbClr val="FFFFFF">
                    <a:alpha val="10621"/>
                  </a:srgbClr>
                </a:gs>
                <a:gs pos="14286">
                  <a:srgbClr val="FFFFFF">
                    <a:alpha val="9805"/>
                  </a:srgbClr>
                </a:gs>
                <a:gs pos="28571">
                  <a:srgbClr val="FFFFFF">
                    <a:alpha val="7700"/>
                  </a:srgbClr>
                </a:gs>
                <a:gs pos="42857">
                  <a:srgbClr val="FFFFFF">
                    <a:alpha val="5120"/>
                  </a:srgbClr>
                </a:gs>
                <a:gs pos="57143">
                  <a:srgbClr val="FFFFFF">
                    <a:alpha val="2870"/>
                  </a:srgbClr>
                </a:gs>
                <a:gs pos="71429">
                  <a:srgbClr val="FFFFFF">
                    <a:alpha val="1354"/>
                  </a:srgbClr>
                </a:gs>
                <a:gs pos="85714">
                  <a:srgbClr val="FFFFFF">
                    <a:alpha val="538"/>
                  </a:srgbClr>
                </a:gs>
                <a:gs pos="100000">
                  <a:srgbClr val="FFFFFF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2" name="Splat 432"/>
            <p:cNvSpPr>
              <a:spLocks noGrp="1"/>
            </p:cNvSpPr>
            <p:nvPr/>
          </p:nvSpPr>
          <p:spPr>
            <a:xfrm rot="-8724370">
              <a:off x="631606" y="734063"/>
              <a:ext cx="249739" cy="491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3" name="Splat 433"/>
            <p:cNvSpPr>
              <a:spLocks noGrp="1"/>
            </p:cNvSpPr>
            <p:nvPr/>
          </p:nvSpPr>
          <p:spPr>
            <a:xfrm rot="-8262278">
              <a:off x="1761005" y="2743655"/>
              <a:ext cx="221954" cy="127139"/>
            </a:xfrm>
            <a:prstGeom prst="ellipse">
              <a:avLst/>
            </a:prstGeom>
            <a:gradFill>
              <a:gsLst>
                <a:gs pos="0">
                  <a:srgbClr val="CACACA">
                    <a:alpha val="32968"/>
                  </a:srgbClr>
                </a:gs>
                <a:gs pos="14286">
                  <a:srgbClr val="CACACA">
                    <a:alpha val="30764"/>
                  </a:srgbClr>
                </a:gs>
                <a:gs pos="28571">
                  <a:srgbClr val="CACACA">
                    <a:alpha val="24833"/>
                  </a:srgbClr>
                </a:gs>
                <a:gs pos="42857">
                  <a:srgbClr val="CACACA">
                    <a:alpha val="17075"/>
                  </a:srgbClr>
                </a:gs>
                <a:gs pos="57143">
                  <a:srgbClr val="CACACA">
                    <a:alpha val="9855"/>
                  </a:srgbClr>
                </a:gs>
                <a:gs pos="71429">
                  <a:srgbClr val="CACACA">
                    <a:alpha val="4740"/>
                  </a:srgbClr>
                </a:gs>
                <a:gs pos="85714">
                  <a:srgbClr val="CACACA">
                    <a:alpha val="1902"/>
                  </a:srgbClr>
                </a:gs>
                <a:gs pos="100000">
                  <a:srgbClr val="CACAC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4" name="Splat 434"/>
            <p:cNvSpPr>
              <a:spLocks noGrp="1"/>
            </p:cNvSpPr>
            <p:nvPr/>
          </p:nvSpPr>
          <p:spPr>
            <a:xfrm rot="3644200">
              <a:off x="3443247" y="123374"/>
              <a:ext cx="197828" cy="5907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5" name="Splat 435"/>
            <p:cNvSpPr>
              <a:spLocks noGrp="1"/>
            </p:cNvSpPr>
            <p:nvPr/>
          </p:nvSpPr>
          <p:spPr>
            <a:xfrm rot="8965726">
              <a:off x="1626115" y="3094120"/>
              <a:ext cx="571017" cy="9544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6" name="Splat 436"/>
            <p:cNvSpPr>
              <a:spLocks noGrp="1"/>
            </p:cNvSpPr>
            <p:nvPr/>
          </p:nvSpPr>
          <p:spPr>
            <a:xfrm rot="7337505">
              <a:off x="1802921" y="3119193"/>
              <a:ext cx="253816" cy="470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7" name="Splat 437"/>
            <p:cNvSpPr>
              <a:spLocks noGrp="1"/>
            </p:cNvSpPr>
            <p:nvPr/>
          </p:nvSpPr>
          <p:spPr>
            <a:xfrm rot="-10029481">
              <a:off x="861507" y="1282543"/>
              <a:ext cx="265600" cy="254835"/>
            </a:xfrm>
            <a:prstGeom prst="ellipse">
              <a:avLst/>
            </a:prstGeom>
            <a:gradFill>
              <a:gsLst>
                <a:gs pos="0">
                  <a:srgbClr val="4A4C4D">
                    <a:alpha val="6172"/>
                  </a:srgbClr>
                </a:gs>
                <a:gs pos="14286">
                  <a:srgbClr val="4A4C4D">
                    <a:alpha val="5687"/>
                  </a:srgbClr>
                </a:gs>
                <a:gs pos="28571">
                  <a:srgbClr val="4A4C4D">
                    <a:alpha val="4445"/>
                  </a:srgbClr>
                </a:gs>
                <a:gs pos="42857">
                  <a:srgbClr val="4A4C4D">
                    <a:alpha val="2938"/>
                  </a:srgbClr>
                </a:gs>
                <a:gs pos="57143">
                  <a:srgbClr val="4A4C4D">
                    <a:alpha val="1639"/>
                  </a:srgbClr>
                </a:gs>
                <a:gs pos="71429">
                  <a:srgbClr val="4A4C4D">
                    <a:alpha val="771"/>
                  </a:srgbClr>
                </a:gs>
                <a:gs pos="85714">
                  <a:srgbClr val="4A4C4D">
                    <a:alpha val="305"/>
                  </a:srgbClr>
                </a:gs>
                <a:gs pos="100000">
                  <a:srgbClr val="4A4C4D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8" name="Splat 438"/>
            <p:cNvSpPr>
              <a:spLocks noGrp="1"/>
            </p:cNvSpPr>
            <p:nvPr/>
          </p:nvSpPr>
          <p:spPr>
            <a:xfrm rot="5085175">
              <a:off x="1727197" y="3147927"/>
              <a:ext cx="526997" cy="627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39" name="Splat 439"/>
            <p:cNvSpPr>
              <a:spLocks noGrp="1"/>
            </p:cNvSpPr>
            <p:nvPr/>
          </p:nvSpPr>
          <p:spPr>
            <a:xfrm rot="2888366">
              <a:off x="2049217" y="868526"/>
              <a:ext cx="273586" cy="74341"/>
            </a:xfrm>
            <a:prstGeom prst="ellipse">
              <a:avLst/>
            </a:prstGeom>
            <a:gradFill>
              <a:gsLst>
                <a:gs pos="0">
                  <a:srgbClr val="F6F6F6">
                    <a:alpha val="25324"/>
                  </a:srgbClr>
                </a:gs>
                <a:gs pos="14286">
                  <a:srgbClr val="F6F6F6">
                    <a:alpha val="23539"/>
                  </a:srgbClr>
                </a:gs>
                <a:gs pos="28571">
                  <a:srgbClr val="F6F6F6">
                    <a:alpha val="18811"/>
                  </a:srgbClr>
                </a:gs>
                <a:gs pos="42857">
                  <a:srgbClr val="F6F6F6">
                    <a:alpha val="12776"/>
                  </a:srgbClr>
                </a:gs>
                <a:gs pos="57143">
                  <a:srgbClr val="F6F6F6">
                    <a:alpha val="7294"/>
                  </a:srgbClr>
                </a:gs>
                <a:gs pos="71429">
                  <a:srgbClr val="F6F6F6">
                    <a:alpha val="3483"/>
                  </a:srgbClr>
                </a:gs>
                <a:gs pos="85714">
                  <a:srgbClr val="F6F6F6">
                    <a:alpha val="1392"/>
                  </a:srgbClr>
                </a:gs>
                <a:gs pos="100000">
                  <a:srgbClr val="F6F6F6">
                    <a:alpha val="4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0" name="Splat 440"/>
            <p:cNvSpPr>
              <a:spLocks noGrp="1"/>
            </p:cNvSpPr>
            <p:nvPr/>
          </p:nvSpPr>
          <p:spPr>
            <a:xfrm rot="4727337">
              <a:off x="1556347" y="3100070"/>
              <a:ext cx="597987" cy="603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1" name="Splat 441"/>
            <p:cNvSpPr>
              <a:spLocks noGrp="1"/>
            </p:cNvSpPr>
            <p:nvPr/>
          </p:nvSpPr>
          <p:spPr>
            <a:xfrm rot="4365717">
              <a:off x="1538878" y="3116142"/>
              <a:ext cx="632215" cy="5514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2" name="Splat 442"/>
            <p:cNvSpPr>
              <a:spLocks noGrp="1"/>
            </p:cNvSpPr>
            <p:nvPr/>
          </p:nvSpPr>
          <p:spPr>
            <a:xfrm rot="-8521626">
              <a:off x="1996144" y="1003046"/>
              <a:ext cx="454970" cy="99793"/>
            </a:xfrm>
            <a:prstGeom prst="ellipse">
              <a:avLst/>
            </a:prstGeom>
            <a:gradFill>
              <a:gsLst>
                <a:gs pos="0">
                  <a:srgbClr val="CECECE">
                    <a:alpha val="29729"/>
                  </a:srgbClr>
                </a:gs>
                <a:gs pos="14286">
                  <a:srgbClr val="CECECE">
                    <a:alpha val="27695"/>
                  </a:srgbClr>
                </a:gs>
                <a:gs pos="28571">
                  <a:srgbClr val="CECECE">
                    <a:alpha val="22259"/>
                  </a:srgbClr>
                </a:gs>
                <a:gs pos="42857">
                  <a:srgbClr val="CECECE">
                    <a:alpha val="15223"/>
                  </a:srgbClr>
                </a:gs>
                <a:gs pos="57143">
                  <a:srgbClr val="CECECE">
                    <a:alpha val="8745"/>
                  </a:srgbClr>
                </a:gs>
                <a:gs pos="71429">
                  <a:srgbClr val="CECECE">
                    <a:alpha val="4193"/>
                  </a:srgbClr>
                </a:gs>
                <a:gs pos="85714">
                  <a:srgbClr val="CECECE">
                    <a:alpha val="1680"/>
                  </a:srgbClr>
                </a:gs>
                <a:gs pos="100000">
                  <a:srgbClr val="CECECE">
                    <a:alpha val="5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3" name="Splat 443"/>
            <p:cNvSpPr>
              <a:spLocks noGrp="1"/>
            </p:cNvSpPr>
            <p:nvPr/>
          </p:nvSpPr>
          <p:spPr>
            <a:xfrm rot="9879108">
              <a:off x="1731383" y="3131502"/>
              <a:ext cx="444486" cy="215565"/>
            </a:xfrm>
            <a:prstGeom prst="ellipse">
              <a:avLst/>
            </a:prstGeom>
            <a:gradFill>
              <a:gsLst>
                <a:gs pos="0">
                  <a:srgbClr val="000000">
                    <a:alpha val="30135"/>
                  </a:srgbClr>
                </a:gs>
                <a:gs pos="14286">
                  <a:srgbClr val="000000">
                    <a:alpha val="28078"/>
                  </a:srgbClr>
                </a:gs>
                <a:gs pos="28571">
                  <a:srgbClr val="000000">
                    <a:alpha val="22579"/>
                  </a:srgbClr>
                </a:gs>
                <a:gs pos="42857">
                  <a:srgbClr val="000000">
                    <a:alpha val="15453"/>
                  </a:srgbClr>
                </a:gs>
                <a:gs pos="57143">
                  <a:srgbClr val="000000">
                    <a:alpha val="8882"/>
                  </a:srgbClr>
                </a:gs>
                <a:gs pos="71429">
                  <a:srgbClr val="000000">
                    <a:alpha val="4260"/>
                  </a:srgbClr>
                </a:gs>
                <a:gs pos="85714">
                  <a:srgbClr val="000000">
                    <a:alpha val="1707"/>
                  </a:srgbClr>
                </a:gs>
                <a:gs pos="100000">
                  <a:srgbClr val="000000">
                    <a:alpha val="5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4" name="Splat 444"/>
            <p:cNvSpPr>
              <a:spLocks noGrp="1"/>
            </p:cNvSpPr>
            <p:nvPr/>
          </p:nvSpPr>
          <p:spPr>
            <a:xfrm rot="5278092">
              <a:off x="960627" y="1384266"/>
              <a:ext cx="233377" cy="226366"/>
            </a:xfrm>
            <a:prstGeom prst="ellipse">
              <a:avLst/>
            </a:prstGeom>
            <a:gradFill>
              <a:gsLst>
                <a:gs pos="0">
                  <a:srgbClr val="5A5A59">
                    <a:alpha val="1945"/>
                  </a:srgbClr>
                </a:gs>
                <a:gs pos="14286">
                  <a:srgbClr val="5A5A59">
                    <a:alpha val="1789"/>
                  </a:srgbClr>
                </a:gs>
                <a:gs pos="28571">
                  <a:srgbClr val="5A5A59">
                    <a:alpha val="1392"/>
                  </a:srgbClr>
                </a:gs>
                <a:gs pos="42857">
                  <a:srgbClr val="5A5A59">
                    <a:alpha val="915"/>
                  </a:srgbClr>
                </a:gs>
                <a:gs pos="57143">
                  <a:srgbClr val="5A5A59">
                    <a:alpha val="508"/>
                  </a:srgbClr>
                </a:gs>
                <a:gs pos="71429">
                  <a:srgbClr val="5A5A59">
                    <a:alpha val="238"/>
                  </a:srgbClr>
                </a:gs>
                <a:gs pos="85714">
                  <a:srgbClr val="5A5A59">
                    <a:alpha val="94"/>
                  </a:srgbClr>
                </a:gs>
                <a:gs pos="100000">
                  <a:srgbClr val="5A5A59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5" name="Splat 445"/>
            <p:cNvSpPr>
              <a:spLocks noGrp="1"/>
            </p:cNvSpPr>
            <p:nvPr/>
          </p:nvSpPr>
          <p:spPr>
            <a:xfrm rot="5308888">
              <a:off x="748322" y="554703"/>
              <a:ext cx="325451" cy="20373"/>
            </a:xfrm>
            <a:prstGeom prst="ellipse">
              <a:avLst/>
            </a:prstGeom>
            <a:gradFill>
              <a:gsLst>
                <a:gs pos="0">
                  <a:srgbClr val="FFFFFF">
                    <a:alpha val="24710"/>
                  </a:srgbClr>
                </a:gs>
                <a:gs pos="14286">
                  <a:srgbClr val="FFFFFF">
                    <a:alpha val="22962"/>
                  </a:srgbClr>
                </a:gs>
                <a:gs pos="28571">
                  <a:srgbClr val="FFFFFF">
                    <a:alpha val="18336"/>
                  </a:srgbClr>
                </a:gs>
                <a:gs pos="42857">
                  <a:srgbClr val="FFFFFF">
                    <a:alpha val="12441"/>
                  </a:srgbClr>
                </a:gs>
                <a:gs pos="57143">
                  <a:srgbClr val="FFFFFF">
                    <a:alpha val="7097"/>
                  </a:srgbClr>
                </a:gs>
                <a:gs pos="71429">
                  <a:srgbClr val="FFFFFF">
                    <a:alpha val="3387"/>
                  </a:srgbClr>
                </a:gs>
                <a:gs pos="85714">
                  <a:srgbClr val="FFFFFF">
                    <a:alpha val="1353"/>
                  </a:srgbClr>
                </a:gs>
                <a:gs pos="100000">
                  <a:srgbClr val="FFFFFF">
                    <a:alpha val="4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6" name="Splat 446"/>
            <p:cNvSpPr>
              <a:spLocks noGrp="1"/>
            </p:cNvSpPr>
            <p:nvPr/>
          </p:nvSpPr>
          <p:spPr>
            <a:xfrm rot="4929945">
              <a:off x="2011409" y="890362"/>
              <a:ext cx="376626" cy="84096"/>
            </a:xfrm>
            <a:prstGeom prst="ellipse">
              <a:avLst/>
            </a:prstGeom>
            <a:gradFill>
              <a:gsLst>
                <a:gs pos="0">
                  <a:srgbClr val="FFFFFF">
                    <a:alpha val="31063"/>
                  </a:srgbClr>
                </a:gs>
                <a:gs pos="14286">
                  <a:srgbClr val="FFFFFF">
                    <a:alpha val="28958"/>
                  </a:srgbClr>
                </a:gs>
                <a:gs pos="28571">
                  <a:srgbClr val="FFFFFF">
                    <a:alpha val="23315"/>
                  </a:srgbClr>
                </a:gs>
                <a:gs pos="42857">
                  <a:srgbClr val="FFFFFF">
                    <a:alpha val="15981"/>
                  </a:srgbClr>
                </a:gs>
                <a:gs pos="57143">
                  <a:srgbClr val="FFFFFF">
                    <a:alpha val="9197"/>
                  </a:srgbClr>
                </a:gs>
                <a:gs pos="71429">
                  <a:srgbClr val="FFFFFF">
                    <a:alpha val="4416"/>
                  </a:srgbClr>
                </a:gs>
                <a:gs pos="85714">
                  <a:srgbClr val="FFFFFF">
                    <a:alpha val="1770"/>
                  </a:srgbClr>
                </a:gs>
                <a:gs pos="100000">
                  <a:srgbClr val="FFFFFF">
                    <a:alpha val="59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7" name="Splat 447"/>
            <p:cNvSpPr>
              <a:spLocks noGrp="1"/>
            </p:cNvSpPr>
            <p:nvPr/>
          </p:nvSpPr>
          <p:spPr>
            <a:xfrm rot="-9300408">
              <a:off x="1510581" y="3005144"/>
              <a:ext cx="615941" cy="74078"/>
            </a:xfrm>
            <a:prstGeom prst="ellipse">
              <a:avLst/>
            </a:prstGeom>
            <a:gradFill>
              <a:gsLst>
                <a:gs pos="0">
                  <a:srgbClr val="000000">
                    <a:alpha val="32747"/>
                  </a:srgbClr>
                </a:gs>
                <a:gs pos="14286">
                  <a:srgbClr val="000000">
                    <a:alpha val="30554"/>
                  </a:srgbClr>
                </a:gs>
                <a:gs pos="28571">
                  <a:srgbClr val="000000">
                    <a:alpha val="24656"/>
                  </a:srgbClr>
                </a:gs>
                <a:gs pos="42857">
                  <a:srgbClr val="000000">
                    <a:alpha val="16947"/>
                  </a:srgbClr>
                </a:gs>
                <a:gs pos="57143">
                  <a:srgbClr val="000000">
                    <a:alpha val="9778"/>
                  </a:srgbClr>
                </a:gs>
                <a:gs pos="71429">
                  <a:srgbClr val="000000">
                    <a:alpha val="4702"/>
                  </a:srgbClr>
                </a:gs>
                <a:gs pos="85714">
                  <a:srgbClr val="000000">
                    <a:alpha val="1887"/>
                  </a:srgbClr>
                </a:gs>
                <a:gs pos="100000">
                  <a:srgbClr val="000000">
                    <a:alpha val="6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8" name="Splat 448"/>
            <p:cNvSpPr>
              <a:spLocks noGrp="1"/>
            </p:cNvSpPr>
            <p:nvPr/>
          </p:nvSpPr>
          <p:spPr>
            <a:xfrm rot="2861013">
              <a:off x="1452386" y="3047816"/>
              <a:ext cx="631340" cy="14766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49" name="Splat 449"/>
            <p:cNvSpPr>
              <a:spLocks noGrp="1"/>
            </p:cNvSpPr>
            <p:nvPr/>
          </p:nvSpPr>
          <p:spPr>
            <a:xfrm rot="4230514">
              <a:off x="2162403" y="797430"/>
              <a:ext cx="335899" cy="105855"/>
            </a:xfrm>
            <a:prstGeom prst="ellipse">
              <a:avLst/>
            </a:prstGeom>
            <a:gradFill>
              <a:gsLst>
                <a:gs pos="0">
                  <a:srgbClr val="A8A8A7">
                    <a:alpha val="28208"/>
                  </a:srgbClr>
                </a:gs>
                <a:gs pos="14286">
                  <a:srgbClr val="A8A8A7">
                    <a:alpha val="26258"/>
                  </a:srgbClr>
                </a:gs>
                <a:gs pos="28571">
                  <a:srgbClr val="A8A8A7">
                    <a:alpha val="21061"/>
                  </a:srgbClr>
                </a:gs>
                <a:gs pos="42857">
                  <a:srgbClr val="A8A8A7">
                    <a:alpha val="14369"/>
                  </a:srgbClr>
                </a:gs>
                <a:gs pos="57143">
                  <a:srgbClr val="A8A8A7">
                    <a:alpha val="8237"/>
                  </a:srgbClr>
                </a:gs>
                <a:gs pos="71429">
                  <a:srgbClr val="A8A8A7">
                    <a:alpha val="3944"/>
                  </a:srgbClr>
                </a:gs>
                <a:gs pos="85714">
                  <a:srgbClr val="A8A8A7">
                    <a:alpha val="1578"/>
                  </a:srgbClr>
                </a:gs>
                <a:gs pos="100000">
                  <a:srgbClr val="A8A8A7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0" name="Splat 450"/>
            <p:cNvSpPr>
              <a:spLocks noGrp="1"/>
            </p:cNvSpPr>
            <p:nvPr/>
          </p:nvSpPr>
          <p:spPr>
            <a:xfrm rot="8455907">
              <a:off x="3389387" y="76373"/>
              <a:ext cx="320245" cy="11273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1" name="Splat 451"/>
            <p:cNvSpPr>
              <a:spLocks noGrp="1"/>
            </p:cNvSpPr>
            <p:nvPr/>
          </p:nvSpPr>
          <p:spPr>
            <a:xfrm rot="10227614">
              <a:off x="584970" y="464986"/>
              <a:ext cx="233418" cy="227037"/>
            </a:xfrm>
            <a:prstGeom prst="ellipse">
              <a:avLst/>
            </a:prstGeom>
            <a:gradFill>
              <a:gsLst>
                <a:gs pos="0">
                  <a:srgbClr val="000000">
                    <a:alpha val="2100"/>
                  </a:srgbClr>
                </a:gs>
                <a:gs pos="14286">
                  <a:srgbClr val="000000">
                    <a:alpha val="1932"/>
                  </a:srgbClr>
                </a:gs>
                <a:gs pos="28571">
                  <a:srgbClr val="000000">
                    <a:alpha val="1503"/>
                  </a:srgbClr>
                </a:gs>
                <a:gs pos="42857">
                  <a:srgbClr val="000000">
                    <a:alpha val="989"/>
                  </a:srgbClr>
                </a:gs>
                <a:gs pos="57143">
                  <a:srgbClr val="000000">
                    <a:alpha val="549"/>
                  </a:srgbClr>
                </a:gs>
                <a:gs pos="71429">
                  <a:srgbClr val="000000">
                    <a:alpha val="257"/>
                  </a:srgbClr>
                </a:gs>
                <a:gs pos="85714">
                  <a:srgbClr val="000000">
                    <a:alpha val="102"/>
                  </a:srgbClr>
                </a:gs>
                <a:gs pos="100000">
                  <a:srgbClr val="000000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2" name="Splat 452"/>
            <p:cNvSpPr>
              <a:spLocks noGrp="1"/>
            </p:cNvSpPr>
            <p:nvPr/>
          </p:nvSpPr>
          <p:spPr>
            <a:xfrm rot="-10672265">
              <a:off x="1504620" y="2960805"/>
              <a:ext cx="540362" cy="2483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3" name="Splat 453"/>
            <p:cNvSpPr>
              <a:spLocks noGrp="1"/>
            </p:cNvSpPr>
            <p:nvPr/>
          </p:nvSpPr>
          <p:spPr>
            <a:xfrm rot="10740746">
              <a:off x="2347286" y="1036373"/>
              <a:ext cx="290664" cy="289508"/>
            </a:xfrm>
            <a:prstGeom prst="ellipse">
              <a:avLst/>
            </a:prstGeom>
            <a:gradFill>
              <a:gsLst>
                <a:gs pos="0">
                  <a:srgbClr val="5E5E5F">
                    <a:alpha val="2577"/>
                  </a:srgbClr>
                </a:gs>
                <a:gs pos="14286">
                  <a:srgbClr val="5E5E5F">
                    <a:alpha val="2371"/>
                  </a:srgbClr>
                </a:gs>
                <a:gs pos="28571">
                  <a:srgbClr val="5E5E5F">
                    <a:alpha val="1846"/>
                  </a:srgbClr>
                </a:gs>
                <a:gs pos="42857">
                  <a:srgbClr val="5E5E5F">
                    <a:alpha val="1215"/>
                  </a:srgbClr>
                </a:gs>
                <a:gs pos="57143">
                  <a:srgbClr val="5E5E5F">
                    <a:alpha val="675"/>
                  </a:srgbClr>
                </a:gs>
                <a:gs pos="71429">
                  <a:srgbClr val="5E5E5F">
                    <a:alpha val="317"/>
                  </a:srgbClr>
                </a:gs>
                <a:gs pos="85714">
                  <a:srgbClr val="5E5E5F">
                    <a:alpha val="125"/>
                  </a:srgbClr>
                </a:gs>
                <a:gs pos="100000">
                  <a:srgbClr val="5E5E5F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4" name="Splat 454"/>
            <p:cNvSpPr>
              <a:spLocks noGrp="1"/>
            </p:cNvSpPr>
            <p:nvPr/>
          </p:nvSpPr>
          <p:spPr>
            <a:xfrm rot="3386338">
              <a:off x="1390772" y="1749437"/>
              <a:ext cx="390010" cy="1065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5" name="Splat 455"/>
            <p:cNvSpPr>
              <a:spLocks noGrp="1"/>
            </p:cNvSpPr>
            <p:nvPr/>
          </p:nvSpPr>
          <p:spPr>
            <a:xfrm rot="4414133">
              <a:off x="1179456" y="3071621"/>
              <a:ext cx="492149" cy="102440"/>
            </a:xfrm>
            <a:prstGeom prst="ellipse">
              <a:avLst/>
            </a:prstGeom>
            <a:gradFill>
              <a:gsLst>
                <a:gs pos="0">
                  <a:srgbClr val="000000">
                    <a:alpha val="12585"/>
                  </a:srgbClr>
                </a:gs>
                <a:gs pos="14286">
                  <a:srgbClr val="000000">
                    <a:alpha val="11629"/>
                  </a:srgbClr>
                </a:gs>
                <a:gs pos="28571">
                  <a:srgbClr val="000000">
                    <a:alpha val="9152"/>
                  </a:srgbClr>
                </a:gs>
                <a:gs pos="42857">
                  <a:srgbClr val="000000">
                    <a:alpha val="6102"/>
                  </a:srgbClr>
                </a:gs>
                <a:gs pos="57143">
                  <a:srgbClr val="000000">
                    <a:alpha val="3428"/>
                  </a:srgbClr>
                </a:gs>
                <a:gs pos="71429">
                  <a:srgbClr val="000000">
                    <a:alpha val="1620"/>
                  </a:srgbClr>
                </a:gs>
                <a:gs pos="85714">
                  <a:srgbClr val="000000">
                    <a:alpha val="644"/>
                  </a:srgbClr>
                </a:gs>
                <a:gs pos="100000">
                  <a:srgbClr val="000000">
                    <a:alpha val="2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6" name="Splat 456"/>
            <p:cNvSpPr>
              <a:spLocks noGrp="1"/>
            </p:cNvSpPr>
            <p:nvPr/>
          </p:nvSpPr>
          <p:spPr>
            <a:xfrm rot="9511934">
              <a:off x="2235986" y="1166318"/>
              <a:ext cx="273997" cy="216525"/>
            </a:xfrm>
            <a:prstGeom prst="ellipse">
              <a:avLst/>
            </a:prstGeom>
            <a:gradFill>
              <a:gsLst>
                <a:gs pos="0">
                  <a:srgbClr val="9B9A9C">
                    <a:alpha val="4783"/>
                  </a:srgbClr>
                </a:gs>
                <a:gs pos="14286">
                  <a:srgbClr val="9B9A9C">
                    <a:alpha val="4405"/>
                  </a:srgbClr>
                </a:gs>
                <a:gs pos="28571">
                  <a:srgbClr val="9B9A9C">
                    <a:alpha val="3437"/>
                  </a:srgbClr>
                </a:gs>
                <a:gs pos="42857">
                  <a:srgbClr val="9B9A9C">
                    <a:alpha val="2268"/>
                  </a:srgbClr>
                </a:gs>
                <a:gs pos="57143">
                  <a:srgbClr val="9B9A9C">
                    <a:alpha val="1263"/>
                  </a:srgbClr>
                </a:gs>
                <a:gs pos="71429">
                  <a:srgbClr val="9B9A9C">
                    <a:alpha val="593"/>
                  </a:srgbClr>
                </a:gs>
                <a:gs pos="85714">
                  <a:srgbClr val="9B9A9C">
                    <a:alpha val="235"/>
                  </a:srgbClr>
                </a:gs>
                <a:gs pos="100000">
                  <a:srgbClr val="9B9A9C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7" name="Splat 457"/>
            <p:cNvSpPr>
              <a:spLocks noGrp="1"/>
            </p:cNvSpPr>
            <p:nvPr/>
          </p:nvSpPr>
          <p:spPr>
            <a:xfrm rot="3335682">
              <a:off x="1014915" y="1464363"/>
              <a:ext cx="107660" cy="43584"/>
            </a:xfrm>
            <a:prstGeom prst="ellipse">
              <a:avLst/>
            </a:prstGeom>
            <a:gradFill>
              <a:gsLst>
                <a:gs pos="0">
                  <a:srgbClr val="FFFFFF">
                    <a:alpha val="26968"/>
                  </a:srgbClr>
                </a:gs>
                <a:gs pos="14286">
                  <a:srgbClr val="FFFFFF">
                    <a:alpha val="25088"/>
                  </a:srgbClr>
                </a:gs>
                <a:gs pos="28571">
                  <a:srgbClr val="FFFFFF">
                    <a:alpha val="20091"/>
                  </a:srgbClr>
                </a:gs>
                <a:gs pos="42857">
                  <a:srgbClr val="FFFFFF">
                    <a:alpha val="13680"/>
                  </a:srgbClr>
                </a:gs>
                <a:gs pos="57143">
                  <a:srgbClr val="FFFFFF">
                    <a:alpha val="7828"/>
                  </a:srgbClr>
                </a:gs>
                <a:gs pos="71429">
                  <a:srgbClr val="FFFFFF">
                    <a:alpha val="3744"/>
                  </a:srgbClr>
                </a:gs>
                <a:gs pos="85714">
                  <a:srgbClr val="FFFFFF">
                    <a:alpha val="1497"/>
                  </a:srgbClr>
                </a:gs>
                <a:gs pos="100000">
                  <a:srgbClr val="FFFFFF">
                    <a:alpha val="5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8" name="Splat 458"/>
            <p:cNvSpPr>
              <a:spLocks noGrp="1"/>
            </p:cNvSpPr>
            <p:nvPr/>
          </p:nvSpPr>
          <p:spPr>
            <a:xfrm rot="3606008">
              <a:off x="3442054" y="123211"/>
              <a:ext cx="199842" cy="5885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59" name="Splat 459"/>
            <p:cNvSpPr>
              <a:spLocks noGrp="1"/>
            </p:cNvSpPr>
            <p:nvPr/>
          </p:nvSpPr>
          <p:spPr>
            <a:xfrm rot="8302766">
              <a:off x="2223688" y="1033137"/>
              <a:ext cx="269000" cy="226761"/>
            </a:xfrm>
            <a:prstGeom prst="ellipse">
              <a:avLst/>
            </a:prstGeom>
            <a:gradFill>
              <a:gsLst>
                <a:gs pos="0">
                  <a:srgbClr val="969797">
                    <a:alpha val="12743"/>
                  </a:srgbClr>
                </a:gs>
                <a:gs pos="14286">
                  <a:srgbClr val="969797">
                    <a:alpha val="11776"/>
                  </a:srgbClr>
                </a:gs>
                <a:gs pos="28571">
                  <a:srgbClr val="969797">
                    <a:alpha val="9270"/>
                  </a:srgbClr>
                </a:gs>
                <a:gs pos="42857">
                  <a:srgbClr val="969797">
                    <a:alpha val="6182"/>
                  </a:srgbClr>
                </a:gs>
                <a:gs pos="57143">
                  <a:srgbClr val="969797">
                    <a:alpha val="3474"/>
                  </a:srgbClr>
                </a:gs>
                <a:gs pos="71429">
                  <a:srgbClr val="969797">
                    <a:alpha val="1641"/>
                  </a:srgbClr>
                </a:gs>
                <a:gs pos="85714">
                  <a:srgbClr val="969797">
                    <a:alpha val="652"/>
                  </a:srgbClr>
                </a:gs>
                <a:gs pos="100000">
                  <a:srgbClr val="969797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0" name="Splat 460"/>
            <p:cNvSpPr>
              <a:spLocks noGrp="1"/>
            </p:cNvSpPr>
            <p:nvPr/>
          </p:nvSpPr>
          <p:spPr>
            <a:xfrm rot="-8401215">
              <a:off x="884382" y="1436687"/>
              <a:ext cx="313253" cy="67589"/>
            </a:xfrm>
            <a:prstGeom prst="ellipse">
              <a:avLst/>
            </a:prstGeom>
            <a:gradFill>
              <a:gsLst>
                <a:gs pos="0">
                  <a:srgbClr val="FFFFFF">
                    <a:alpha val="30683"/>
                  </a:srgbClr>
                </a:gs>
                <a:gs pos="14286">
                  <a:srgbClr val="FFFFFF">
                    <a:alpha val="28598"/>
                  </a:srgbClr>
                </a:gs>
                <a:gs pos="28571">
                  <a:srgbClr val="FFFFFF">
                    <a:alpha val="23014"/>
                  </a:srgbClr>
                </a:gs>
                <a:gs pos="42857">
                  <a:srgbClr val="FFFFFF">
                    <a:alpha val="15764"/>
                  </a:srgbClr>
                </a:gs>
                <a:gs pos="57143">
                  <a:srgbClr val="FFFFFF">
                    <a:alpha val="9068"/>
                  </a:srgbClr>
                </a:gs>
                <a:gs pos="71429">
                  <a:srgbClr val="FFFFFF">
                    <a:alpha val="4352"/>
                  </a:srgbClr>
                </a:gs>
                <a:gs pos="85714">
                  <a:srgbClr val="FFFFFF">
                    <a:alpha val="1744"/>
                  </a:srgbClr>
                </a:gs>
                <a:gs pos="100000">
                  <a:srgbClr val="FFFFFF">
                    <a:alpha val="5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1" name="Splat 461"/>
            <p:cNvSpPr>
              <a:spLocks noGrp="1"/>
            </p:cNvSpPr>
            <p:nvPr/>
          </p:nvSpPr>
          <p:spPr>
            <a:xfrm rot="5323825">
              <a:off x="2276661" y="1048183"/>
              <a:ext cx="331860" cy="325797"/>
            </a:xfrm>
            <a:prstGeom prst="ellipse">
              <a:avLst/>
            </a:prstGeom>
            <a:gradFill>
              <a:gsLst>
                <a:gs pos="0">
                  <a:srgbClr val="808081">
                    <a:alpha val="2196"/>
                  </a:srgbClr>
                </a:gs>
                <a:gs pos="14286">
                  <a:srgbClr val="808081">
                    <a:alpha val="2020"/>
                  </a:srgbClr>
                </a:gs>
                <a:gs pos="28571">
                  <a:srgbClr val="808081">
                    <a:alpha val="1572"/>
                  </a:srgbClr>
                </a:gs>
                <a:gs pos="42857">
                  <a:srgbClr val="808081">
                    <a:alpha val="1034"/>
                  </a:srgbClr>
                </a:gs>
                <a:gs pos="57143">
                  <a:srgbClr val="808081">
                    <a:alpha val="574"/>
                  </a:srgbClr>
                </a:gs>
                <a:gs pos="71429">
                  <a:srgbClr val="808081">
                    <a:alpha val="269"/>
                  </a:srgbClr>
                </a:gs>
                <a:gs pos="85714">
                  <a:srgbClr val="808081">
                    <a:alpha val="107"/>
                  </a:srgbClr>
                </a:gs>
                <a:gs pos="100000">
                  <a:srgbClr val="808081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2" name="Splat 462"/>
            <p:cNvSpPr>
              <a:spLocks noGrp="1"/>
            </p:cNvSpPr>
            <p:nvPr/>
          </p:nvSpPr>
          <p:spPr>
            <a:xfrm rot="10258748">
              <a:off x="1852666" y="3021875"/>
              <a:ext cx="147628" cy="897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3" name="Splat 463"/>
            <p:cNvSpPr>
              <a:spLocks noGrp="1"/>
            </p:cNvSpPr>
            <p:nvPr/>
          </p:nvSpPr>
          <p:spPr>
            <a:xfrm rot="4897883">
              <a:off x="2175237" y="1152667"/>
              <a:ext cx="435539" cy="144086"/>
            </a:xfrm>
            <a:prstGeom prst="ellipse">
              <a:avLst/>
            </a:prstGeom>
            <a:gradFill>
              <a:gsLst>
                <a:gs pos="0">
                  <a:srgbClr val="FFFFFF">
                    <a:alpha val="32554"/>
                  </a:srgbClr>
                </a:gs>
                <a:gs pos="14286">
                  <a:srgbClr val="FFFFFF">
                    <a:alpha val="30371"/>
                  </a:srgbClr>
                </a:gs>
                <a:gs pos="28571">
                  <a:srgbClr val="FFFFFF">
                    <a:alpha val="24502"/>
                  </a:srgbClr>
                </a:gs>
                <a:gs pos="42857">
                  <a:srgbClr val="FFFFFF">
                    <a:alpha val="16836"/>
                  </a:srgbClr>
                </a:gs>
                <a:gs pos="57143">
                  <a:srgbClr val="FFFFFF">
                    <a:alpha val="9711"/>
                  </a:srgbClr>
                </a:gs>
                <a:gs pos="71429">
                  <a:srgbClr val="FFFFFF">
                    <a:alpha val="4669"/>
                  </a:srgbClr>
                </a:gs>
                <a:gs pos="85714">
                  <a:srgbClr val="FFFFFF">
                    <a:alpha val="1873"/>
                  </a:srgbClr>
                </a:gs>
                <a:gs pos="100000">
                  <a:srgbClr val="FFFFFF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4" name="Splat 464"/>
            <p:cNvSpPr>
              <a:spLocks noGrp="1"/>
            </p:cNvSpPr>
            <p:nvPr/>
          </p:nvSpPr>
          <p:spPr>
            <a:xfrm rot="6316802">
              <a:off x="1677042" y="3057467"/>
              <a:ext cx="262908" cy="59564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5" name="Splat 465"/>
            <p:cNvSpPr>
              <a:spLocks noGrp="1"/>
            </p:cNvSpPr>
            <p:nvPr/>
          </p:nvSpPr>
          <p:spPr>
            <a:xfrm rot="8080494">
              <a:off x="1324852" y="2381973"/>
              <a:ext cx="405369" cy="123741"/>
            </a:xfrm>
            <a:prstGeom prst="ellipse">
              <a:avLst/>
            </a:prstGeom>
            <a:gradFill>
              <a:gsLst>
                <a:gs pos="0">
                  <a:srgbClr val="AFAFAF">
                    <a:alpha val="25168"/>
                  </a:srgbClr>
                </a:gs>
                <a:gs pos="14286">
                  <a:srgbClr val="AFAFAF">
                    <a:alpha val="23392"/>
                  </a:srgbClr>
                </a:gs>
                <a:gs pos="28571">
                  <a:srgbClr val="AFAFAF">
                    <a:alpha val="18690"/>
                  </a:srgbClr>
                </a:gs>
                <a:gs pos="42857">
                  <a:srgbClr val="AFAFAF">
                    <a:alpha val="12691"/>
                  </a:srgbClr>
                </a:gs>
                <a:gs pos="57143">
                  <a:srgbClr val="AFAFAF">
                    <a:alpha val="7244"/>
                  </a:srgbClr>
                </a:gs>
                <a:gs pos="71429">
                  <a:srgbClr val="AFAFAF">
                    <a:alpha val="3459"/>
                  </a:srgbClr>
                </a:gs>
                <a:gs pos="85714">
                  <a:srgbClr val="AFAFAF">
                    <a:alpha val="1382"/>
                  </a:srgbClr>
                </a:gs>
                <a:gs pos="100000">
                  <a:srgbClr val="AFAFAF">
                    <a:alpha val="4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6" name="Splat 466"/>
            <p:cNvSpPr>
              <a:spLocks noGrp="1"/>
            </p:cNvSpPr>
            <p:nvPr/>
          </p:nvSpPr>
          <p:spPr>
            <a:xfrm rot="5681094">
              <a:off x="1417865" y="2939679"/>
              <a:ext cx="539680" cy="922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7" name="Splat 467"/>
            <p:cNvSpPr>
              <a:spLocks noGrp="1"/>
            </p:cNvSpPr>
            <p:nvPr/>
          </p:nvSpPr>
          <p:spPr>
            <a:xfrm rot="3696026">
              <a:off x="3444895" y="123566"/>
              <a:ext cx="195050" cy="5939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8" name="Splat 468"/>
            <p:cNvSpPr>
              <a:spLocks noGrp="1"/>
            </p:cNvSpPr>
            <p:nvPr/>
          </p:nvSpPr>
          <p:spPr>
            <a:xfrm rot="10519318">
              <a:off x="1451453" y="2758621"/>
              <a:ext cx="265004" cy="261166"/>
            </a:xfrm>
            <a:prstGeom prst="ellipse">
              <a:avLst/>
            </a:prstGeom>
            <a:gradFill>
              <a:gsLst>
                <a:gs pos="0">
                  <a:srgbClr val="797979">
                    <a:alpha val="2388"/>
                  </a:srgbClr>
                </a:gs>
                <a:gs pos="14286">
                  <a:srgbClr val="797979">
                    <a:alpha val="2197"/>
                  </a:srgbClr>
                </a:gs>
                <a:gs pos="28571">
                  <a:srgbClr val="797979">
                    <a:alpha val="1710"/>
                  </a:srgbClr>
                </a:gs>
                <a:gs pos="42857">
                  <a:srgbClr val="797979">
                    <a:alpha val="1125"/>
                  </a:srgbClr>
                </a:gs>
                <a:gs pos="57143">
                  <a:srgbClr val="797979">
                    <a:alpha val="625"/>
                  </a:srgbClr>
                </a:gs>
                <a:gs pos="71429">
                  <a:srgbClr val="797979">
                    <a:alpha val="293"/>
                  </a:srgbClr>
                </a:gs>
                <a:gs pos="85714">
                  <a:srgbClr val="797979">
                    <a:alpha val="116"/>
                  </a:srgbClr>
                </a:gs>
                <a:gs pos="100000">
                  <a:srgbClr val="797979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69" name="Splat 469"/>
            <p:cNvSpPr>
              <a:spLocks noGrp="1"/>
            </p:cNvSpPr>
            <p:nvPr/>
          </p:nvSpPr>
          <p:spPr>
            <a:xfrm rot="3087489">
              <a:off x="2413934" y="671155"/>
              <a:ext cx="295075" cy="21990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0" name="Splat 470"/>
            <p:cNvSpPr>
              <a:spLocks noGrp="1"/>
            </p:cNvSpPr>
            <p:nvPr/>
          </p:nvSpPr>
          <p:spPr>
            <a:xfrm rot="4323592">
              <a:off x="1572244" y="3179400"/>
              <a:ext cx="528891" cy="1895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1" name="Splat 471"/>
            <p:cNvSpPr>
              <a:spLocks noGrp="1"/>
            </p:cNvSpPr>
            <p:nvPr/>
          </p:nvSpPr>
          <p:spPr>
            <a:xfrm rot="-9344227">
              <a:off x="1574564" y="1805853"/>
              <a:ext cx="107419" cy="9415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2" name="Splat 472"/>
            <p:cNvSpPr>
              <a:spLocks noGrp="1"/>
            </p:cNvSpPr>
            <p:nvPr/>
          </p:nvSpPr>
          <p:spPr>
            <a:xfrm rot="5510601">
              <a:off x="2280616" y="1063498"/>
              <a:ext cx="308260" cy="307321"/>
            </a:xfrm>
            <a:prstGeom prst="ellipse">
              <a:avLst/>
            </a:prstGeom>
            <a:gradFill>
              <a:gsLst>
                <a:gs pos="0">
                  <a:srgbClr val="868585">
                    <a:alpha val="9483"/>
                  </a:srgbClr>
                </a:gs>
                <a:gs pos="14286">
                  <a:srgbClr val="868585">
                    <a:alpha val="8750"/>
                  </a:srgbClr>
                </a:gs>
                <a:gs pos="28571">
                  <a:srgbClr val="868585">
                    <a:alpha val="6863"/>
                  </a:srgbClr>
                </a:gs>
                <a:gs pos="42857">
                  <a:srgbClr val="868585">
                    <a:alpha val="4557"/>
                  </a:srgbClr>
                </a:gs>
                <a:gs pos="57143">
                  <a:srgbClr val="868585">
                    <a:alpha val="2551"/>
                  </a:srgbClr>
                </a:gs>
                <a:gs pos="71429">
                  <a:srgbClr val="868585">
                    <a:alpha val="1202"/>
                  </a:srgbClr>
                </a:gs>
                <a:gs pos="85714">
                  <a:srgbClr val="868585">
                    <a:alpha val="477"/>
                  </a:srgbClr>
                </a:gs>
                <a:gs pos="100000">
                  <a:srgbClr val="868585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3" name="Splat 473"/>
            <p:cNvSpPr>
              <a:spLocks noGrp="1"/>
            </p:cNvSpPr>
            <p:nvPr/>
          </p:nvSpPr>
          <p:spPr>
            <a:xfrm rot="-10037623">
              <a:off x="1414356" y="1754177"/>
              <a:ext cx="322493" cy="16138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4" name="Splat 474"/>
            <p:cNvSpPr>
              <a:spLocks noGrp="1"/>
            </p:cNvSpPr>
            <p:nvPr/>
          </p:nvSpPr>
          <p:spPr>
            <a:xfrm rot="-10546902">
              <a:off x="516367" y="1184660"/>
              <a:ext cx="239628" cy="226279"/>
            </a:xfrm>
            <a:prstGeom prst="ellipse">
              <a:avLst/>
            </a:prstGeom>
            <a:gradFill>
              <a:gsLst>
                <a:gs pos="0">
                  <a:srgbClr val="979797">
                    <a:alpha val="4557"/>
                  </a:srgbClr>
                </a:gs>
                <a:gs pos="14286">
                  <a:srgbClr val="979797">
                    <a:alpha val="4197"/>
                  </a:srgbClr>
                </a:gs>
                <a:gs pos="28571">
                  <a:srgbClr val="979797">
                    <a:alpha val="3274"/>
                  </a:srgbClr>
                </a:gs>
                <a:gs pos="42857">
                  <a:srgbClr val="979797">
                    <a:alpha val="2160"/>
                  </a:srgbClr>
                </a:gs>
                <a:gs pos="57143">
                  <a:srgbClr val="979797">
                    <a:alpha val="1203"/>
                  </a:srgbClr>
                </a:gs>
                <a:gs pos="71429">
                  <a:srgbClr val="979797">
                    <a:alpha val="565"/>
                  </a:srgbClr>
                </a:gs>
                <a:gs pos="85714">
                  <a:srgbClr val="979797">
                    <a:alpha val="224"/>
                  </a:srgbClr>
                </a:gs>
                <a:gs pos="100000">
                  <a:srgbClr val="979797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5" name="Splat 475"/>
            <p:cNvSpPr>
              <a:spLocks noGrp="1"/>
            </p:cNvSpPr>
            <p:nvPr/>
          </p:nvSpPr>
          <p:spPr>
            <a:xfrm rot="10497460">
              <a:off x="2032836" y="896921"/>
              <a:ext cx="265892" cy="254138"/>
            </a:xfrm>
            <a:prstGeom prst="ellipse">
              <a:avLst/>
            </a:prstGeom>
            <a:gradFill>
              <a:gsLst>
                <a:gs pos="0">
                  <a:srgbClr val="B2B2B2">
                    <a:alpha val="7358"/>
                  </a:srgbClr>
                </a:gs>
                <a:gs pos="14286">
                  <a:srgbClr val="B2B2B2">
                    <a:alpha val="6784"/>
                  </a:srgbClr>
                </a:gs>
                <a:gs pos="28571">
                  <a:srgbClr val="B2B2B2">
                    <a:alpha val="5308"/>
                  </a:srgbClr>
                </a:gs>
                <a:gs pos="42857">
                  <a:srgbClr val="B2B2B2">
                    <a:alpha val="3514"/>
                  </a:srgbClr>
                </a:gs>
                <a:gs pos="57143">
                  <a:srgbClr val="B2B2B2">
                    <a:alpha val="1963"/>
                  </a:srgbClr>
                </a:gs>
                <a:gs pos="71429">
                  <a:srgbClr val="B2B2B2">
                    <a:alpha val="924"/>
                  </a:srgbClr>
                </a:gs>
                <a:gs pos="85714">
                  <a:srgbClr val="B2B2B2">
                    <a:alpha val="366"/>
                  </a:srgbClr>
                </a:gs>
                <a:gs pos="100000">
                  <a:srgbClr val="B2B2B2">
                    <a:alpha val="1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6" name="Splat 476"/>
            <p:cNvSpPr>
              <a:spLocks noGrp="1"/>
            </p:cNvSpPr>
            <p:nvPr/>
          </p:nvSpPr>
          <p:spPr>
            <a:xfrm rot="2791342">
              <a:off x="2360106" y="810733"/>
              <a:ext cx="299284" cy="978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7" name="Splat 477"/>
            <p:cNvSpPr>
              <a:spLocks noGrp="1"/>
            </p:cNvSpPr>
            <p:nvPr/>
          </p:nvSpPr>
          <p:spPr>
            <a:xfrm rot="-9351451">
              <a:off x="1407428" y="2341162"/>
              <a:ext cx="274647" cy="222284"/>
            </a:xfrm>
            <a:prstGeom prst="ellipse">
              <a:avLst/>
            </a:prstGeom>
            <a:gradFill>
              <a:gsLst>
                <a:gs pos="0">
                  <a:srgbClr val="606060">
                    <a:alpha val="14209"/>
                  </a:srgbClr>
                </a:gs>
                <a:gs pos="14286">
                  <a:srgbClr val="606060">
                    <a:alpha val="13139"/>
                  </a:srgbClr>
                </a:gs>
                <a:gs pos="28571">
                  <a:srgbClr val="606060">
                    <a:alpha val="10360"/>
                  </a:srgbClr>
                </a:gs>
                <a:gs pos="42857">
                  <a:srgbClr val="606060">
                    <a:alpha val="6922"/>
                  </a:srgbClr>
                </a:gs>
                <a:gs pos="57143">
                  <a:srgbClr val="606060">
                    <a:alpha val="3897"/>
                  </a:srgbClr>
                </a:gs>
                <a:gs pos="71429">
                  <a:srgbClr val="606060">
                    <a:alpha val="1843"/>
                  </a:srgbClr>
                </a:gs>
                <a:gs pos="85714">
                  <a:srgbClr val="606060">
                    <a:alpha val="733"/>
                  </a:srgbClr>
                </a:gs>
                <a:gs pos="100000">
                  <a:srgbClr val="606060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8" name="Splat 478"/>
            <p:cNvSpPr>
              <a:spLocks noGrp="1"/>
            </p:cNvSpPr>
            <p:nvPr/>
          </p:nvSpPr>
          <p:spPr>
            <a:xfrm rot="2978377">
              <a:off x="1322715" y="2185607"/>
              <a:ext cx="591706" cy="117913"/>
            </a:xfrm>
            <a:prstGeom prst="ellipse">
              <a:avLst/>
            </a:prstGeom>
            <a:gradFill>
              <a:gsLst>
                <a:gs pos="0">
                  <a:srgbClr val="000000">
                    <a:alpha val="22765"/>
                  </a:srgbClr>
                </a:gs>
                <a:gs pos="14286">
                  <a:srgbClr val="000000">
                    <a:alpha val="21135"/>
                  </a:srgbClr>
                </a:gs>
                <a:gs pos="28571">
                  <a:srgbClr val="000000">
                    <a:alpha val="16836"/>
                  </a:srgbClr>
                </a:gs>
                <a:gs pos="42857">
                  <a:srgbClr val="000000">
                    <a:alpha val="11389"/>
                  </a:srgbClr>
                </a:gs>
                <a:gs pos="57143">
                  <a:srgbClr val="000000">
                    <a:alpha val="6481"/>
                  </a:srgbClr>
                </a:gs>
                <a:gs pos="71429">
                  <a:srgbClr val="000000">
                    <a:alpha val="3088"/>
                  </a:srgbClr>
                </a:gs>
                <a:gs pos="85714">
                  <a:srgbClr val="000000">
                    <a:alpha val="1233"/>
                  </a:srgbClr>
                </a:gs>
                <a:gs pos="100000">
                  <a:srgbClr val="000000">
                    <a:alpha val="4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79" name="Splat 479"/>
            <p:cNvSpPr>
              <a:spLocks noGrp="1"/>
            </p:cNvSpPr>
            <p:nvPr/>
          </p:nvSpPr>
          <p:spPr>
            <a:xfrm rot="7530769">
              <a:off x="1486023" y="3064742"/>
              <a:ext cx="571802" cy="6926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0" name="Splat 480"/>
            <p:cNvSpPr>
              <a:spLocks noGrp="1"/>
            </p:cNvSpPr>
            <p:nvPr/>
          </p:nvSpPr>
          <p:spPr>
            <a:xfrm rot="5183441">
              <a:off x="1976637" y="3541253"/>
              <a:ext cx="391100" cy="153816"/>
            </a:xfrm>
            <a:prstGeom prst="ellipse">
              <a:avLst/>
            </a:prstGeom>
            <a:gradFill>
              <a:gsLst>
                <a:gs pos="0">
                  <a:srgbClr val="000000">
                    <a:alpha val="18395"/>
                  </a:srgbClr>
                </a:gs>
                <a:gs pos="14286">
                  <a:srgbClr val="000000">
                    <a:alpha val="17042"/>
                  </a:srgbClr>
                </a:gs>
                <a:gs pos="28571">
                  <a:srgbClr val="000000">
                    <a:alpha val="13504"/>
                  </a:srgbClr>
                </a:gs>
                <a:gs pos="42857">
                  <a:srgbClr val="000000">
                    <a:alpha val="9077"/>
                  </a:srgbClr>
                </a:gs>
                <a:gs pos="57143">
                  <a:srgbClr val="000000">
                    <a:alpha val="5136"/>
                  </a:srgbClr>
                </a:gs>
                <a:gs pos="71429">
                  <a:srgbClr val="000000">
                    <a:alpha val="2438"/>
                  </a:srgbClr>
                </a:gs>
                <a:gs pos="85714">
                  <a:srgbClr val="000000">
                    <a:alpha val="971"/>
                  </a:srgbClr>
                </a:gs>
                <a:gs pos="100000">
                  <a:srgbClr val="000000">
                    <a:alpha val="3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1" name="Splat 481"/>
            <p:cNvSpPr>
              <a:spLocks noGrp="1"/>
            </p:cNvSpPr>
            <p:nvPr/>
          </p:nvSpPr>
          <p:spPr>
            <a:xfrm rot="5102946">
              <a:off x="1391800" y="3079768"/>
              <a:ext cx="597904" cy="910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2" name="Splat 482"/>
            <p:cNvSpPr>
              <a:spLocks noGrp="1"/>
            </p:cNvSpPr>
            <p:nvPr/>
          </p:nvSpPr>
          <p:spPr>
            <a:xfrm rot="-9272265">
              <a:off x="1566276" y="2705942"/>
              <a:ext cx="263787" cy="237282"/>
            </a:xfrm>
            <a:prstGeom prst="ellipse">
              <a:avLst/>
            </a:prstGeom>
            <a:gradFill>
              <a:gsLst>
                <a:gs pos="0">
                  <a:srgbClr val="525153">
                    <a:alpha val="7033"/>
                  </a:srgbClr>
                </a:gs>
                <a:gs pos="14286">
                  <a:srgbClr val="525153">
                    <a:alpha val="6483"/>
                  </a:srgbClr>
                </a:gs>
                <a:gs pos="28571">
                  <a:srgbClr val="525153">
                    <a:alpha val="5071"/>
                  </a:srgbClr>
                </a:gs>
                <a:gs pos="42857">
                  <a:srgbClr val="525153">
                    <a:alpha val="3356"/>
                  </a:srgbClr>
                </a:gs>
                <a:gs pos="57143">
                  <a:srgbClr val="525153">
                    <a:alpha val="1874"/>
                  </a:srgbClr>
                </a:gs>
                <a:gs pos="71429">
                  <a:srgbClr val="525153">
                    <a:alpha val="882"/>
                  </a:srgbClr>
                </a:gs>
                <a:gs pos="85714">
                  <a:srgbClr val="525153">
                    <a:alpha val="350"/>
                  </a:srgbClr>
                </a:gs>
                <a:gs pos="100000">
                  <a:srgbClr val="525153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3" name="Splat 483"/>
            <p:cNvSpPr>
              <a:spLocks noGrp="1"/>
            </p:cNvSpPr>
            <p:nvPr/>
          </p:nvSpPr>
          <p:spPr>
            <a:xfrm rot="-8398674">
              <a:off x="1925449" y="3576050"/>
              <a:ext cx="407720" cy="61664"/>
            </a:xfrm>
            <a:prstGeom prst="ellipse">
              <a:avLst/>
            </a:prstGeom>
            <a:gradFill>
              <a:gsLst>
                <a:gs pos="0">
                  <a:srgbClr val="000000">
                    <a:alpha val="10961"/>
                  </a:srgbClr>
                </a:gs>
                <a:gs pos="14286">
                  <a:srgbClr val="000000">
                    <a:alpha val="10121"/>
                  </a:srgbClr>
                </a:gs>
                <a:gs pos="28571">
                  <a:srgbClr val="000000">
                    <a:alpha val="7951"/>
                  </a:srgbClr>
                </a:gs>
                <a:gs pos="42857">
                  <a:srgbClr val="000000">
                    <a:alpha val="5289"/>
                  </a:srgbClr>
                </a:gs>
                <a:gs pos="57143">
                  <a:srgbClr val="000000">
                    <a:alpha val="2966"/>
                  </a:srgbClr>
                </a:gs>
                <a:gs pos="71429">
                  <a:srgbClr val="000000">
                    <a:alpha val="1400"/>
                  </a:srgbClr>
                </a:gs>
                <a:gs pos="85714">
                  <a:srgbClr val="000000">
                    <a:alpha val="556"/>
                  </a:srgbClr>
                </a:gs>
                <a:gs pos="100000">
                  <a:srgbClr val="000000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4" name="Splat 484"/>
            <p:cNvSpPr>
              <a:spLocks noGrp="1"/>
            </p:cNvSpPr>
            <p:nvPr/>
          </p:nvSpPr>
          <p:spPr>
            <a:xfrm rot="5346719">
              <a:off x="1578089" y="1871236"/>
              <a:ext cx="384201" cy="10847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5" name="Splat 485"/>
            <p:cNvSpPr>
              <a:spLocks noGrp="1"/>
            </p:cNvSpPr>
            <p:nvPr/>
          </p:nvSpPr>
          <p:spPr>
            <a:xfrm rot="2872329">
              <a:off x="2362105" y="808607"/>
              <a:ext cx="290162" cy="9742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6" name="Splat 486"/>
            <p:cNvSpPr>
              <a:spLocks noGrp="1"/>
            </p:cNvSpPr>
            <p:nvPr/>
          </p:nvSpPr>
          <p:spPr>
            <a:xfrm rot="6054244">
              <a:off x="1697103" y="3138922"/>
              <a:ext cx="587056" cy="9285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7" name="Splat 487"/>
            <p:cNvSpPr>
              <a:spLocks noGrp="1"/>
            </p:cNvSpPr>
            <p:nvPr/>
          </p:nvSpPr>
          <p:spPr>
            <a:xfrm rot="-9692271">
              <a:off x="2221189" y="1159866"/>
              <a:ext cx="271583" cy="107831"/>
            </a:xfrm>
            <a:prstGeom prst="ellipse">
              <a:avLst/>
            </a:prstGeom>
            <a:gradFill>
              <a:gsLst>
                <a:gs pos="0">
                  <a:srgbClr val="F2F1F1">
                    <a:alpha val="20011"/>
                  </a:srgbClr>
                </a:gs>
                <a:gs pos="14286">
                  <a:srgbClr val="F2F1F1">
                    <a:alpha val="18554"/>
                  </a:srgbClr>
                </a:gs>
                <a:gs pos="28571">
                  <a:srgbClr val="F2F1F1">
                    <a:alpha val="14730"/>
                  </a:srgbClr>
                </a:gs>
                <a:gs pos="42857">
                  <a:srgbClr val="F2F1F1">
                    <a:alpha val="9924"/>
                  </a:srgbClr>
                </a:gs>
                <a:gs pos="57143">
                  <a:srgbClr val="F2F1F1">
                    <a:alpha val="5627"/>
                  </a:srgbClr>
                </a:gs>
                <a:gs pos="71429">
                  <a:srgbClr val="F2F1F1">
                    <a:alpha val="2674"/>
                  </a:srgbClr>
                </a:gs>
                <a:gs pos="85714">
                  <a:srgbClr val="F2F1F1">
                    <a:alpha val="1066"/>
                  </a:srgbClr>
                </a:gs>
                <a:gs pos="100000">
                  <a:srgbClr val="F2F1F1">
                    <a:alpha val="3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8" name="Splat 488"/>
            <p:cNvSpPr>
              <a:spLocks noGrp="1"/>
            </p:cNvSpPr>
            <p:nvPr/>
          </p:nvSpPr>
          <p:spPr>
            <a:xfrm rot="5303400">
              <a:off x="574330" y="645331"/>
              <a:ext cx="426618" cy="123803"/>
            </a:xfrm>
            <a:prstGeom prst="ellipse">
              <a:avLst/>
            </a:prstGeom>
            <a:gradFill>
              <a:gsLst>
                <a:gs pos="0">
                  <a:srgbClr val="000000">
                    <a:alpha val="31369"/>
                  </a:srgbClr>
                </a:gs>
                <a:gs pos="14286">
                  <a:srgbClr val="000000">
                    <a:alpha val="29247"/>
                  </a:srgbClr>
                </a:gs>
                <a:gs pos="28571">
                  <a:srgbClr val="000000">
                    <a:alpha val="23558"/>
                  </a:srgbClr>
                </a:gs>
                <a:gs pos="42857">
                  <a:srgbClr val="000000">
                    <a:alpha val="16155"/>
                  </a:srgbClr>
                </a:gs>
                <a:gs pos="57143">
                  <a:srgbClr val="000000">
                    <a:alpha val="9302"/>
                  </a:srgbClr>
                </a:gs>
                <a:gs pos="71429">
                  <a:srgbClr val="000000">
                    <a:alpha val="4467"/>
                  </a:srgbClr>
                </a:gs>
                <a:gs pos="85714">
                  <a:srgbClr val="000000">
                    <a:alpha val="1791"/>
                  </a:srgbClr>
                </a:gs>
                <a:gs pos="100000">
                  <a:srgbClr val="000000">
                    <a:alpha val="6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89" name="Splat 489"/>
            <p:cNvSpPr>
              <a:spLocks noGrp="1"/>
            </p:cNvSpPr>
            <p:nvPr/>
          </p:nvSpPr>
          <p:spPr>
            <a:xfrm rot="6426946">
              <a:off x="559103" y="587817"/>
              <a:ext cx="281982" cy="53854"/>
            </a:xfrm>
            <a:prstGeom prst="ellipse">
              <a:avLst/>
            </a:prstGeom>
            <a:gradFill>
              <a:gsLst>
                <a:gs pos="0">
                  <a:srgbClr val="000000">
                    <a:alpha val="32544"/>
                  </a:srgbClr>
                </a:gs>
                <a:gs pos="14286">
                  <a:srgbClr val="000000">
                    <a:alpha val="30361"/>
                  </a:srgbClr>
                </a:gs>
                <a:gs pos="28571">
                  <a:srgbClr val="000000">
                    <a:alpha val="24494"/>
                  </a:srgbClr>
                </a:gs>
                <a:gs pos="42857">
                  <a:srgbClr val="000000">
                    <a:alpha val="16830"/>
                  </a:srgbClr>
                </a:gs>
                <a:gs pos="57143">
                  <a:srgbClr val="000000">
                    <a:alpha val="9707"/>
                  </a:srgbClr>
                </a:gs>
                <a:gs pos="71429">
                  <a:srgbClr val="000000">
                    <a:alpha val="4667"/>
                  </a:srgbClr>
                </a:gs>
                <a:gs pos="85714">
                  <a:srgbClr val="000000">
                    <a:alpha val="1872"/>
                  </a:srgbClr>
                </a:gs>
                <a:gs pos="100000">
                  <a:srgbClr val="000000">
                    <a:alpha val="6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0" name="Splat 490"/>
            <p:cNvSpPr>
              <a:spLocks noGrp="1"/>
            </p:cNvSpPr>
            <p:nvPr/>
          </p:nvSpPr>
          <p:spPr>
            <a:xfrm rot="8075169">
              <a:off x="1998570" y="3452959"/>
              <a:ext cx="321902" cy="312662"/>
            </a:xfrm>
            <a:prstGeom prst="ellipse">
              <a:avLst/>
            </a:prstGeom>
            <a:gradFill>
              <a:gsLst>
                <a:gs pos="0">
                  <a:srgbClr val="000000">
                    <a:alpha val="18047"/>
                  </a:srgbClr>
                </a:gs>
                <a:gs pos="14286">
                  <a:srgbClr val="000000">
                    <a:alpha val="16717"/>
                  </a:srgbClr>
                </a:gs>
                <a:gs pos="28571">
                  <a:srgbClr val="000000">
                    <a:alpha val="13241"/>
                  </a:srgbClr>
                </a:gs>
                <a:gs pos="42857">
                  <a:srgbClr val="000000">
                    <a:alpha val="8896"/>
                  </a:srgbClr>
                </a:gs>
                <a:gs pos="57143">
                  <a:srgbClr val="000000">
                    <a:alpha val="5031"/>
                  </a:srgbClr>
                </a:gs>
                <a:gs pos="71429">
                  <a:srgbClr val="000000">
                    <a:alpha val="2387"/>
                  </a:srgbClr>
                </a:gs>
                <a:gs pos="85714">
                  <a:srgbClr val="000000">
                    <a:alpha val="951"/>
                  </a:srgbClr>
                </a:gs>
                <a:gs pos="100000">
                  <a:srgbClr val="0000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1" name="Splat 491"/>
            <p:cNvSpPr>
              <a:spLocks noGrp="1"/>
            </p:cNvSpPr>
            <p:nvPr/>
          </p:nvSpPr>
          <p:spPr>
            <a:xfrm rot="6589435">
              <a:off x="2132535" y="999506"/>
              <a:ext cx="234888" cy="224741"/>
            </a:xfrm>
            <a:prstGeom prst="ellipse">
              <a:avLst/>
            </a:prstGeom>
            <a:gradFill>
              <a:gsLst>
                <a:gs pos="0">
                  <a:srgbClr val="B3B4B3">
                    <a:alpha val="8080"/>
                  </a:srgbClr>
                </a:gs>
                <a:gs pos="14286">
                  <a:srgbClr val="B3B4B3">
                    <a:alpha val="7451"/>
                  </a:srgbClr>
                </a:gs>
                <a:gs pos="28571">
                  <a:srgbClr val="B3B4B3">
                    <a:alpha val="5835"/>
                  </a:srgbClr>
                </a:gs>
                <a:gs pos="42857">
                  <a:srgbClr val="B3B4B3">
                    <a:alpha val="3867"/>
                  </a:srgbClr>
                </a:gs>
                <a:gs pos="57143">
                  <a:srgbClr val="B3B4B3">
                    <a:alpha val="2162"/>
                  </a:srgbClr>
                </a:gs>
                <a:gs pos="71429">
                  <a:srgbClr val="B3B4B3">
                    <a:alpha val="1018"/>
                  </a:srgbClr>
                </a:gs>
                <a:gs pos="85714">
                  <a:srgbClr val="B3B4B3">
                    <a:alpha val="404"/>
                  </a:srgbClr>
                </a:gs>
                <a:gs pos="100000">
                  <a:srgbClr val="B3B4B3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2" name="Splat 492"/>
            <p:cNvSpPr>
              <a:spLocks noGrp="1"/>
            </p:cNvSpPr>
            <p:nvPr/>
          </p:nvSpPr>
          <p:spPr>
            <a:xfrm rot="9793533">
              <a:off x="563208" y="995584"/>
              <a:ext cx="471312" cy="461548"/>
            </a:xfrm>
            <a:prstGeom prst="ellipse">
              <a:avLst/>
            </a:prstGeom>
            <a:gradFill>
              <a:gsLst>
                <a:gs pos="0">
                  <a:srgbClr val="7D7E7E">
                    <a:alpha val="10028"/>
                  </a:srgbClr>
                </a:gs>
                <a:gs pos="14286">
                  <a:srgbClr val="7D7E7E">
                    <a:alpha val="9255"/>
                  </a:srgbClr>
                </a:gs>
                <a:gs pos="28571">
                  <a:srgbClr val="7D7E7E">
                    <a:alpha val="7263"/>
                  </a:srgbClr>
                </a:gs>
                <a:gs pos="42857">
                  <a:srgbClr val="7D7E7E">
                    <a:alpha val="4826"/>
                  </a:srgbClr>
                </a:gs>
                <a:gs pos="57143">
                  <a:srgbClr val="7D7E7E">
                    <a:alpha val="2703"/>
                  </a:srgbClr>
                </a:gs>
                <a:gs pos="71429">
                  <a:srgbClr val="7D7E7E">
                    <a:alpha val="1275"/>
                  </a:srgbClr>
                </a:gs>
                <a:gs pos="85714">
                  <a:srgbClr val="7D7E7E">
                    <a:alpha val="506"/>
                  </a:srgbClr>
                </a:gs>
                <a:gs pos="100000">
                  <a:srgbClr val="7D7E7E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3" name="Splat 493"/>
            <p:cNvSpPr>
              <a:spLocks noGrp="1"/>
            </p:cNvSpPr>
            <p:nvPr/>
          </p:nvSpPr>
          <p:spPr>
            <a:xfrm rot="10032966">
              <a:off x="1430843" y="2753376"/>
              <a:ext cx="332456" cy="212780"/>
            </a:xfrm>
            <a:prstGeom prst="ellipse">
              <a:avLst/>
            </a:prstGeom>
            <a:gradFill>
              <a:gsLst>
                <a:gs pos="0">
                  <a:srgbClr val="A6A6A6">
                    <a:alpha val="25378"/>
                  </a:srgbClr>
                </a:gs>
                <a:gs pos="14286">
                  <a:srgbClr val="A6A6A6">
                    <a:alpha val="23590"/>
                  </a:srgbClr>
                </a:gs>
                <a:gs pos="28571">
                  <a:srgbClr val="A6A6A6">
                    <a:alpha val="18853"/>
                  </a:srgbClr>
                </a:gs>
                <a:gs pos="42857">
                  <a:srgbClr val="A6A6A6">
                    <a:alpha val="12806"/>
                  </a:srgbClr>
                </a:gs>
                <a:gs pos="57143">
                  <a:srgbClr val="A6A6A6">
                    <a:alpha val="7312"/>
                  </a:srgbClr>
                </a:gs>
                <a:gs pos="71429">
                  <a:srgbClr val="A6A6A6">
                    <a:alpha val="3492"/>
                  </a:srgbClr>
                </a:gs>
                <a:gs pos="85714">
                  <a:srgbClr val="A6A6A6">
                    <a:alpha val="1396"/>
                  </a:srgbClr>
                </a:gs>
                <a:gs pos="100000">
                  <a:srgbClr val="A6A6A6">
                    <a:alpha val="4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4" name="Splat 494"/>
            <p:cNvSpPr>
              <a:spLocks noGrp="1"/>
            </p:cNvSpPr>
            <p:nvPr/>
          </p:nvSpPr>
          <p:spPr>
            <a:xfrm rot="3212855">
              <a:off x="1586765" y="3179070"/>
              <a:ext cx="540528" cy="1311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5" name="Splat 495"/>
            <p:cNvSpPr>
              <a:spLocks noGrp="1"/>
            </p:cNvSpPr>
            <p:nvPr/>
          </p:nvSpPr>
          <p:spPr>
            <a:xfrm rot="5346049">
              <a:off x="1742941" y="2919323"/>
              <a:ext cx="290410" cy="4287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6" name="Splat 496"/>
            <p:cNvSpPr>
              <a:spLocks noGrp="1"/>
            </p:cNvSpPr>
            <p:nvPr/>
          </p:nvSpPr>
          <p:spPr>
            <a:xfrm rot="3575894">
              <a:off x="1387830" y="2963378"/>
              <a:ext cx="576982" cy="10381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7" name="Splat 497"/>
            <p:cNvSpPr>
              <a:spLocks noGrp="1"/>
            </p:cNvSpPr>
            <p:nvPr/>
          </p:nvSpPr>
          <p:spPr>
            <a:xfrm rot="-8995590">
              <a:off x="1782214" y="2988066"/>
              <a:ext cx="317523" cy="41008"/>
            </a:xfrm>
            <a:prstGeom prst="ellipse">
              <a:avLst/>
            </a:prstGeom>
            <a:gradFill>
              <a:gsLst>
                <a:gs pos="0">
                  <a:srgbClr val="929392">
                    <a:alpha val="27907"/>
                  </a:srgbClr>
                </a:gs>
                <a:gs pos="14286">
                  <a:srgbClr val="929392">
                    <a:alpha val="25973"/>
                  </a:srgbClr>
                </a:gs>
                <a:gs pos="28571">
                  <a:srgbClr val="929392">
                    <a:alpha val="20825"/>
                  </a:srgbClr>
                </a:gs>
                <a:gs pos="42857">
                  <a:srgbClr val="929392">
                    <a:alpha val="14201"/>
                  </a:srgbClr>
                </a:gs>
                <a:gs pos="57143">
                  <a:srgbClr val="929392">
                    <a:alpha val="8137"/>
                  </a:srgbClr>
                </a:gs>
                <a:gs pos="71429">
                  <a:srgbClr val="929392">
                    <a:alpha val="3895"/>
                  </a:srgbClr>
                </a:gs>
                <a:gs pos="85714">
                  <a:srgbClr val="929392">
                    <a:alpha val="1559"/>
                  </a:srgbClr>
                </a:gs>
                <a:gs pos="100000">
                  <a:srgbClr val="929392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8" name="Splat 498"/>
            <p:cNvSpPr>
              <a:spLocks noGrp="1"/>
            </p:cNvSpPr>
            <p:nvPr/>
          </p:nvSpPr>
          <p:spPr>
            <a:xfrm rot="-9127201">
              <a:off x="1595313" y="2768958"/>
              <a:ext cx="379367" cy="94851"/>
            </a:xfrm>
            <a:prstGeom prst="ellipse">
              <a:avLst/>
            </a:prstGeom>
            <a:gradFill>
              <a:gsLst>
                <a:gs pos="0">
                  <a:srgbClr val="B3B2B3">
                    <a:alpha val="26749"/>
                  </a:srgbClr>
                </a:gs>
                <a:gs pos="14286">
                  <a:srgbClr val="B3B2B3">
                    <a:alpha val="24881"/>
                  </a:srgbClr>
                </a:gs>
                <a:gs pos="28571">
                  <a:srgbClr val="B3B2B3">
                    <a:alpha val="19920"/>
                  </a:srgbClr>
                </a:gs>
                <a:gs pos="42857">
                  <a:srgbClr val="B3B2B3">
                    <a:alpha val="13559"/>
                  </a:srgbClr>
                </a:gs>
                <a:gs pos="57143">
                  <a:srgbClr val="B3B2B3">
                    <a:alpha val="7756"/>
                  </a:srgbClr>
                </a:gs>
                <a:gs pos="71429">
                  <a:srgbClr val="B3B2B3">
                    <a:alpha val="3709"/>
                  </a:srgbClr>
                </a:gs>
                <a:gs pos="85714">
                  <a:srgbClr val="B3B2B3">
                    <a:alpha val="1483"/>
                  </a:srgbClr>
                </a:gs>
                <a:gs pos="100000">
                  <a:srgbClr val="B3B2B3">
                    <a:alpha val="4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499" name="Splat 499"/>
            <p:cNvSpPr>
              <a:spLocks noGrp="1"/>
            </p:cNvSpPr>
            <p:nvPr/>
          </p:nvSpPr>
          <p:spPr>
            <a:xfrm rot="-8817353">
              <a:off x="3428861" y="91167"/>
              <a:ext cx="195520" cy="10181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0" name="Splat 500"/>
            <p:cNvSpPr>
              <a:spLocks noGrp="1"/>
            </p:cNvSpPr>
            <p:nvPr/>
          </p:nvSpPr>
          <p:spPr>
            <a:xfrm rot="3075756">
              <a:off x="2080700" y="897721"/>
              <a:ext cx="383996" cy="99127"/>
            </a:xfrm>
            <a:prstGeom prst="ellipse">
              <a:avLst/>
            </a:prstGeom>
            <a:gradFill>
              <a:gsLst>
                <a:gs pos="0">
                  <a:srgbClr val="F5F5F5">
                    <a:alpha val="29372"/>
                  </a:srgbClr>
                </a:gs>
                <a:gs pos="14286">
                  <a:srgbClr val="F5F5F5">
                    <a:alpha val="27357"/>
                  </a:srgbClr>
                </a:gs>
                <a:gs pos="28571">
                  <a:srgbClr val="F5F5F5">
                    <a:alpha val="21977"/>
                  </a:srgbClr>
                </a:gs>
                <a:gs pos="42857">
                  <a:srgbClr val="F5F5F5">
                    <a:alpha val="15022"/>
                  </a:srgbClr>
                </a:gs>
                <a:gs pos="57143">
                  <a:srgbClr val="F5F5F5">
                    <a:alpha val="8625"/>
                  </a:srgbClr>
                </a:gs>
                <a:gs pos="71429">
                  <a:srgbClr val="F5F5F5">
                    <a:alpha val="4134"/>
                  </a:srgbClr>
                </a:gs>
                <a:gs pos="85714">
                  <a:srgbClr val="F5F5F5">
                    <a:alpha val="1656"/>
                  </a:srgbClr>
                </a:gs>
                <a:gs pos="100000">
                  <a:srgbClr val="F5F5F5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1" name="Splat 501"/>
            <p:cNvSpPr>
              <a:spLocks noGrp="1"/>
            </p:cNvSpPr>
            <p:nvPr/>
          </p:nvSpPr>
          <p:spPr>
            <a:xfrm rot="10282747">
              <a:off x="3145485" y="3359210"/>
              <a:ext cx="651722" cy="577731"/>
            </a:xfrm>
            <a:prstGeom prst="ellipse">
              <a:avLst/>
            </a:prstGeom>
            <a:gradFill>
              <a:gsLst>
                <a:gs pos="0">
                  <a:srgbClr val="99999A">
                    <a:alpha val="2793"/>
                  </a:srgbClr>
                </a:gs>
                <a:gs pos="14286">
                  <a:srgbClr val="99999A">
                    <a:alpha val="2570"/>
                  </a:srgbClr>
                </a:gs>
                <a:gs pos="28571">
                  <a:srgbClr val="99999A">
                    <a:alpha val="2001"/>
                  </a:srgbClr>
                </a:gs>
                <a:gs pos="42857">
                  <a:srgbClr val="99999A">
                    <a:alpha val="1317"/>
                  </a:srgbClr>
                </a:gs>
                <a:gs pos="57143">
                  <a:srgbClr val="99999A">
                    <a:alpha val="732"/>
                  </a:srgbClr>
                </a:gs>
                <a:gs pos="71429">
                  <a:srgbClr val="99999A">
                    <a:alpha val="343"/>
                  </a:srgbClr>
                </a:gs>
                <a:gs pos="85714">
                  <a:srgbClr val="99999A">
                    <a:alpha val="136"/>
                  </a:srgbClr>
                </a:gs>
                <a:gs pos="100000">
                  <a:srgbClr val="99999A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2" name="Splat 502"/>
            <p:cNvSpPr>
              <a:spLocks noGrp="1"/>
            </p:cNvSpPr>
            <p:nvPr/>
          </p:nvSpPr>
          <p:spPr>
            <a:xfrm rot="-9084809">
              <a:off x="1382937" y="238579"/>
              <a:ext cx="600177" cy="522379"/>
            </a:xfrm>
            <a:prstGeom prst="ellipse">
              <a:avLst/>
            </a:prstGeom>
            <a:gradFill>
              <a:gsLst>
                <a:gs pos="0">
                  <a:srgbClr val="91908F">
                    <a:alpha val="1990"/>
                  </a:srgbClr>
                </a:gs>
                <a:gs pos="14286">
                  <a:srgbClr val="91908F">
                    <a:alpha val="1831"/>
                  </a:srgbClr>
                </a:gs>
                <a:gs pos="28571">
                  <a:srgbClr val="91908F">
                    <a:alpha val="1424"/>
                  </a:srgbClr>
                </a:gs>
                <a:gs pos="42857">
                  <a:srgbClr val="91908F">
                    <a:alpha val="937"/>
                  </a:srgbClr>
                </a:gs>
                <a:gs pos="57143">
                  <a:srgbClr val="91908F">
                    <a:alpha val="520"/>
                  </a:srgbClr>
                </a:gs>
                <a:gs pos="71429">
                  <a:srgbClr val="91908F">
                    <a:alpha val="244"/>
                  </a:srgbClr>
                </a:gs>
                <a:gs pos="85714">
                  <a:srgbClr val="91908F">
                    <a:alpha val="96"/>
                  </a:srgbClr>
                </a:gs>
                <a:gs pos="100000">
                  <a:srgbClr val="91908F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3" name="Splat 503"/>
            <p:cNvSpPr>
              <a:spLocks noGrp="1"/>
            </p:cNvSpPr>
            <p:nvPr/>
          </p:nvSpPr>
          <p:spPr>
            <a:xfrm rot="5904388">
              <a:off x="3377267" y="116417"/>
              <a:ext cx="212484" cy="94178"/>
            </a:xfrm>
            <a:prstGeom prst="ellipse">
              <a:avLst/>
            </a:prstGeom>
            <a:gradFill>
              <a:gsLst>
                <a:gs pos="0">
                  <a:srgbClr val="FFFFFF">
                    <a:alpha val="10653"/>
                  </a:srgbClr>
                </a:gs>
                <a:gs pos="14286">
                  <a:srgbClr val="FFFFFF">
                    <a:alpha val="9835"/>
                  </a:srgbClr>
                </a:gs>
                <a:gs pos="28571">
                  <a:srgbClr val="FFFFFF">
                    <a:alpha val="7724"/>
                  </a:srgbClr>
                </a:gs>
                <a:gs pos="42857">
                  <a:srgbClr val="FFFFFF">
                    <a:alpha val="5136"/>
                  </a:srgbClr>
                </a:gs>
                <a:gs pos="57143">
                  <a:srgbClr val="FFFFFF">
                    <a:alpha val="2879"/>
                  </a:srgbClr>
                </a:gs>
                <a:gs pos="71429">
                  <a:srgbClr val="FFFFFF">
                    <a:alpha val="1358"/>
                  </a:srgbClr>
                </a:gs>
                <a:gs pos="85714">
                  <a:srgbClr val="FFFFFF">
                    <a:alpha val="539"/>
                  </a:srgbClr>
                </a:gs>
                <a:gs pos="100000">
                  <a:srgbClr val="FFFFFF">
                    <a:alpha val="1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4" name="Splat 504"/>
            <p:cNvSpPr>
              <a:spLocks noGrp="1"/>
            </p:cNvSpPr>
            <p:nvPr/>
          </p:nvSpPr>
          <p:spPr>
            <a:xfrm rot="-10620937">
              <a:off x="1372975" y="1870057"/>
              <a:ext cx="533327" cy="528511"/>
            </a:xfrm>
            <a:prstGeom prst="ellipse">
              <a:avLst/>
            </a:prstGeom>
            <a:gradFill>
              <a:gsLst>
                <a:gs pos="0">
                  <a:srgbClr val="949694">
                    <a:alpha val="2127"/>
                  </a:srgbClr>
                </a:gs>
                <a:gs pos="14286">
                  <a:srgbClr val="949694">
                    <a:alpha val="1956"/>
                  </a:srgbClr>
                </a:gs>
                <a:gs pos="28571">
                  <a:srgbClr val="949694">
                    <a:alpha val="1522"/>
                  </a:srgbClr>
                </a:gs>
                <a:gs pos="42857">
                  <a:srgbClr val="949694">
                    <a:alpha val="1001"/>
                  </a:srgbClr>
                </a:gs>
                <a:gs pos="57143">
                  <a:srgbClr val="949694">
                    <a:alpha val="556"/>
                  </a:srgbClr>
                </a:gs>
                <a:gs pos="71429">
                  <a:srgbClr val="949694">
                    <a:alpha val="261"/>
                  </a:srgbClr>
                </a:gs>
                <a:gs pos="85714">
                  <a:srgbClr val="949694">
                    <a:alpha val="103"/>
                  </a:srgbClr>
                </a:gs>
                <a:gs pos="100000">
                  <a:srgbClr val="949694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5" name="Splat 505"/>
            <p:cNvSpPr>
              <a:spLocks noGrp="1"/>
            </p:cNvSpPr>
            <p:nvPr/>
          </p:nvSpPr>
          <p:spPr>
            <a:xfrm rot="3949563">
              <a:off x="3388581" y="228108"/>
              <a:ext cx="518987" cy="378864"/>
            </a:xfrm>
            <a:prstGeom prst="ellipse">
              <a:avLst/>
            </a:prstGeom>
            <a:gradFill>
              <a:gsLst>
                <a:gs pos="0">
                  <a:srgbClr val="C9C9C9">
                    <a:alpha val="4665"/>
                  </a:srgbClr>
                </a:gs>
                <a:gs pos="14286">
                  <a:srgbClr val="C9C9C9">
                    <a:alpha val="4295"/>
                  </a:srgbClr>
                </a:gs>
                <a:gs pos="28571">
                  <a:srgbClr val="C9C9C9">
                    <a:alpha val="3352"/>
                  </a:srgbClr>
                </a:gs>
                <a:gs pos="42857">
                  <a:srgbClr val="C9C9C9">
                    <a:alpha val="2211"/>
                  </a:srgbClr>
                </a:gs>
                <a:gs pos="57143">
                  <a:srgbClr val="C9C9C9">
                    <a:alpha val="1231"/>
                  </a:srgbClr>
                </a:gs>
                <a:gs pos="71429">
                  <a:srgbClr val="C9C9C9">
                    <a:alpha val="578"/>
                  </a:srgbClr>
                </a:gs>
                <a:gs pos="85714">
                  <a:srgbClr val="C9C9C9">
                    <a:alpha val="229"/>
                  </a:srgbClr>
                </a:gs>
                <a:gs pos="100000">
                  <a:srgbClr val="C9C9C9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6" name="Splat 506"/>
            <p:cNvSpPr>
              <a:spLocks noGrp="1"/>
            </p:cNvSpPr>
            <p:nvPr/>
          </p:nvSpPr>
          <p:spPr>
            <a:xfrm rot="5479227">
              <a:off x="39895" y="2560749"/>
              <a:ext cx="569996" cy="534222"/>
            </a:xfrm>
            <a:prstGeom prst="ellipse">
              <a:avLst/>
            </a:prstGeom>
            <a:gradFill>
              <a:gsLst>
                <a:gs pos="0">
                  <a:srgbClr val="949495">
                    <a:alpha val="1356"/>
                  </a:srgbClr>
                </a:gs>
                <a:gs pos="14286">
                  <a:srgbClr val="949495">
                    <a:alpha val="1247"/>
                  </a:srgbClr>
                </a:gs>
                <a:gs pos="28571">
                  <a:srgbClr val="949495">
                    <a:alpha val="969"/>
                  </a:srgbClr>
                </a:gs>
                <a:gs pos="42857">
                  <a:srgbClr val="949495">
                    <a:alpha val="637"/>
                  </a:srgbClr>
                </a:gs>
                <a:gs pos="57143">
                  <a:srgbClr val="949495">
                    <a:alpha val="353"/>
                  </a:srgbClr>
                </a:gs>
                <a:gs pos="71429">
                  <a:srgbClr val="949495">
                    <a:alpha val="166"/>
                  </a:srgbClr>
                </a:gs>
                <a:gs pos="85714">
                  <a:srgbClr val="949495">
                    <a:alpha val="66"/>
                  </a:srgbClr>
                </a:gs>
                <a:gs pos="100000">
                  <a:srgbClr val="949495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7" name="Splat 507"/>
            <p:cNvSpPr>
              <a:spLocks noGrp="1"/>
            </p:cNvSpPr>
            <p:nvPr/>
          </p:nvSpPr>
          <p:spPr>
            <a:xfrm rot="7148316">
              <a:off x="1397995" y="3026044"/>
              <a:ext cx="547180" cy="1089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8" name="Splat 508"/>
            <p:cNvSpPr>
              <a:spLocks noGrp="1"/>
            </p:cNvSpPr>
            <p:nvPr/>
          </p:nvSpPr>
          <p:spPr>
            <a:xfrm rot="5643507">
              <a:off x="571380" y="116175"/>
              <a:ext cx="547487" cy="546445"/>
            </a:xfrm>
            <a:prstGeom prst="ellipse">
              <a:avLst/>
            </a:prstGeom>
            <a:gradFill>
              <a:gsLst>
                <a:gs pos="0">
                  <a:srgbClr val="949493">
                    <a:alpha val="2317"/>
                  </a:srgbClr>
                </a:gs>
                <a:gs pos="14286">
                  <a:srgbClr val="949493">
                    <a:alpha val="2132"/>
                  </a:srgbClr>
                </a:gs>
                <a:gs pos="28571">
                  <a:srgbClr val="949493">
                    <a:alpha val="1659"/>
                  </a:srgbClr>
                </a:gs>
                <a:gs pos="42857">
                  <a:srgbClr val="949493">
                    <a:alpha val="1091"/>
                  </a:srgbClr>
                </a:gs>
                <a:gs pos="57143">
                  <a:srgbClr val="949493">
                    <a:alpha val="606"/>
                  </a:srgbClr>
                </a:gs>
                <a:gs pos="71429">
                  <a:srgbClr val="949493">
                    <a:alpha val="284"/>
                  </a:srgbClr>
                </a:gs>
                <a:gs pos="85714">
                  <a:srgbClr val="949493">
                    <a:alpha val="112"/>
                  </a:srgbClr>
                </a:gs>
                <a:gs pos="100000">
                  <a:srgbClr val="949493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09" name="Splat 509"/>
            <p:cNvSpPr>
              <a:spLocks noGrp="1"/>
            </p:cNvSpPr>
            <p:nvPr/>
          </p:nvSpPr>
          <p:spPr>
            <a:xfrm rot="5034316">
              <a:off x="592686" y="99184"/>
              <a:ext cx="547588" cy="547428"/>
            </a:xfrm>
            <a:prstGeom prst="ellipse">
              <a:avLst/>
            </a:prstGeom>
            <a:gradFill>
              <a:gsLst>
                <a:gs pos="0">
                  <a:srgbClr val="8A8A8B">
                    <a:alpha val="1431"/>
                  </a:srgbClr>
                </a:gs>
                <a:gs pos="14286">
                  <a:srgbClr val="8A8A8B">
                    <a:alpha val="1316"/>
                  </a:srgbClr>
                </a:gs>
                <a:gs pos="28571">
                  <a:srgbClr val="8A8A8B">
                    <a:alpha val="1023"/>
                  </a:srgbClr>
                </a:gs>
                <a:gs pos="42857">
                  <a:srgbClr val="8A8A8B">
                    <a:alpha val="672"/>
                  </a:srgbClr>
                </a:gs>
                <a:gs pos="57143">
                  <a:srgbClr val="8A8A8B">
                    <a:alpha val="373"/>
                  </a:srgbClr>
                </a:gs>
                <a:gs pos="71429">
                  <a:srgbClr val="8A8A8B">
                    <a:alpha val="175"/>
                  </a:srgbClr>
                </a:gs>
                <a:gs pos="85714">
                  <a:srgbClr val="8A8A8B">
                    <a:alpha val="69"/>
                  </a:srgbClr>
                </a:gs>
                <a:gs pos="100000">
                  <a:srgbClr val="8A8A8B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0" name="Splat 510"/>
            <p:cNvSpPr>
              <a:spLocks noGrp="1"/>
            </p:cNvSpPr>
            <p:nvPr/>
          </p:nvSpPr>
          <p:spPr>
            <a:xfrm rot="4065187">
              <a:off x="-85936" y="1579498"/>
              <a:ext cx="560462" cy="524663"/>
            </a:xfrm>
            <a:prstGeom prst="ellipse">
              <a:avLst/>
            </a:prstGeom>
            <a:gradFill>
              <a:gsLst>
                <a:gs pos="0">
                  <a:srgbClr val="434543">
                    <a:alpha val="2161"/>
                  </a:srgbClr>
                </a:gs>
                <a:gs pos="14286">
                  <a:srgbClr val="434543">
                    <a:alpha val="1988"/>
                  </a:srgbClr>
                </a:gs>
                <a:gs pos="28571">
                  <a:srgbClr val="434543">
                    <a:alpha val="1547"/>
                  </a:srgbClr>
                </a:gs>
                <a:gs pos="42857">
                  <a:srgbClr val="434543">
                    <a:alpha val="1017"/>
                  </a:srgbClr>
                </a:gs>
                <a:gs pos="57143">
                  <a:srgbClr val="434543">
                    <a:alpha val="565"/>
                  </a:srgbClr>
                </a:gs>
                <a:gs pos="71429">
                  <a:srgbClr val="434543">
                    <a:alpha val="265"/>
                  </a:srgbClr>
                </a:gs>
                <a:gs pos="85714">
                  <a:srgbClr val="434543">
                    <a:alpha val="105"/>
                  </a:srgbClr>
                </a:gs>
                <a:gs pos="100000">
                  <a:srgbClr val="434543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1" name="Splat 511"/>
            <p:cNvSpPr>
              <a:spLocks noGrp="1"/>
            </p:cNvSpPr>
            <p:nvPr/>
          </p:nvSpPr>
          <p:spPr>
            <a:xfrm rot="5648511">
              <a:off x="1164614" y="2770286"/>
              <a:ext cx="545979" cy="536459"/>
            </a:xfrm>
            <a:prstGeom prst="ellipse">
              <a:avLst/>
            </a:prstGeom>
            <a:gradFill>
              <a:gsLst>
                <a:gs pos="0">
                  <a:srgbClr val="000000">
                    <a:alpha val="1658"/>
                  </a:srgbClr>
                </a:gs>
                <a:gs pos="14286">
                  <a:srgbClr val="000000">
                    <a:alpha val="1525"/>
                  </a:srgbClr>
                </a:gs>
                <a:gs pos="28571">
                  <a:srgbClr val="000000">
                    <a:alpha val="1186"/>
                  </a:srgbClr>
                </a:gs>
                <a:gs pos="42857">
                  <a:srgbClr val="000000">
                    <a:alpha val="780"/>
                  </a:srgbClr>
                </a:gs>
                <a:gs pos="57143">
                  <a:srgbClr val="000000">
                    <a:alpha val="433"/>
                  </a:srgbClr>
                </a:gs>
                <a:gs pos="71429">
                  <a:srgbClr val="000000">
                    <a:alpha val="203"/>
                  </a:srgbClr>
                </a:gs>
                <a:gs pos="85714">
                  <a:srgbClr val="000000">
                    <a:alpha val="80"/>
                  </a:srgbClr>
                </a:gs>
                <a:gs pos="100000">
                  <a:srgbClr val="000000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2" name="Splat 512"/>
            <p:cNvSpPr>
              <a:spLocks noGrp="1"/>
            </p:cNvSpPr>
            <p:nvPr/>
          </p:nvSpPr>
          <p:spPr>
            <a:xfrm rot="4124303">
              <a:off x="1647215" y="2002416"/>
              <a:ext cx="280130" cy="7762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3" name="Splat 513"/>
            <p:cNvSpPr>
              <a:spLocks noGrp="1"/>
            </p:cNvSpPr>
            <p:nvPr/>
          </p:nvSpPr>
          <p:spPr>
            <a:xfrm rot="5247854">
              <a:off x="2444482" y="936885"/>
              <a:ext cx="549119" cy="546344"/>
            </a:xfrm>
            <a:prstGeom prst="ellipse">
              <a:avLst/>
            </a:prstGeom>
            <a:gradFill>
              <a:gsLst>
                <a:gs pos="0">
                  <a:srgbClr val="818180">
                    <a:alpha val="5190"/>
                  </a:srgbClr>
                </a:gs>
                <a:gs pos="14286">
                  <a:srgbClr val="818180">
                    <a:alpha val="4780"/>
                  </a:srgbClr>
                </a:gs>
                <a:gs pos="28571">
                  <a:srgbClr val="818180">
                    <a:alpha val="3732"/>
                  </a:srgbClr>
                </a:gs>
                <a:gs pos="42857">
                  <a:srgbClr val="818180">
                    <a:alpha val="2464"/>
                  </a:srgbClr>
                </a:gs>
                <a:gs pos="57143">
                  <a:srgbClr val="818180">
                    <a:alpha val="1373"/>
                  </a:srgbClr>
                </a:gs>
                <a:gs pos="71429">
                  <a:srgbClr val="818180">
                    <a:alpha val="645"/>
                  </a:srgbClr>
                </a:gs>
                <a:gs pos="85714">
                  <a:srgbClr val="818180">
                    <a:alpha val="256"/>
                  </a:srgbClr>
                </a:gs>
                <a:gs pos="100000">
                  <a:srgbClr val="818180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4" name="Splat 514"/>
            <p:cNvSpPr>
              <a:spLocks noGrp="1"/>
            </p:cNvSpPr>
            <p:nvPr/>
          </p:nvSpPr>
          <p:spPr>
            <a:xfrm rot="5520102">
              <a:off x="2012271" y="1057056"/>
              <a:ext cx="539914" cy="538208"/>
            </a:xfrm>
            <a:prstGeom prst="ellipse">
              <a:avLst/>
            </a:prstGeom>
            <a:gradFill>
              <a:gsLst>
                <a:gs pos="0">
                  <a:srgbClr val="6D6E6E">
                    <a:alpha val="7087"/>
                  </a:srgbClr>
                </a:gs>
                <a:gs pos="14286">
                  <a:srgbClr val="6D6E6E">
                    <a:alpha val="6533"/>
                  </a:srgbClr>
                </a:gs>
                <a:gs pos="28571">
                  <a:srgbClr val="6D6E6E">
                    <a:alpha val="5111"/>
                  </a:srgbClr>
                </a:gs>
                <a:gs pos="42857">
                  <a:srgbClr val="6D6E6E">
                    <a:alpha val="3382"/>
                  </a:srgbClr>
                </a:gs>
                <a:gs pos="57143">
                  <a:srgbClr val="6D6E6E">
                    <a:alpha val="1889"/>
                  </a:srgbClr>
                </a:gs>
                <a:gs pos="71429">
                  <a:srgbClr val="6D6E6E">
                    <a:alpha val="889"/>
                  </a:srgbClr>
                </a:gs>
                <a:gs pos="85714">
                  <a:srgbClr val="6D6E6E">
                    <a:alpha val="352"/>
                  </a:srgbClr>
                </a:gs>
                <a:gs pos="100000">
                  <a:srgbClr val="6D6E6E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5" name="Splat 515"/>
            <p:cNvSpPr>
              <a:spLocks noGrp="1"/>
            </p:cNvSpPr>
            <p:nvPr/>
          </p:nvSpPr>
          <p:spPr>
            <a:xfrm rot="5397955">
              <a:off x="1371513" y="1728077"/>
              <a:ext cx="503020" cy="411847"/>
            </a:xfrm>
            <a:prstGeom prst="ellipse">
              <a:avLst/>
            </a:prstGeom>
            <a:gradFill>
              <a:gsLst>
                <a:gs pos="0">
                  <a:srgbClr val="000000">
                    <a:alpha val="4828"/>
                  </a:srgbClr>
                </a:gs>
                <a:gs pos="14286">
                  <a:srgbClr val="000000">
                    <a:alpha val="4446"/>
                  </a:srgbClr>
                </a:gs>
                <a:gs pos="28571">
                  <a:srgbClr val="000000">
                    <a:alpha val="3470"/>
                  </a:srgbClr>
                </a:gs>
                <a:gs pos="42857">
                  <a:srgbClr val="000000">
                    <a:alpha val="2290"/>
                  </a:srgbClr>
                </a:gs>
                <a:gs pos="57143">
                  <a:srgbClr val="000000">
                    <a:alpha val="1275"/>
                  </a:srgbClr>
                </a:gs>
                <a:gs pos="71429">
                  <a:srgbClr val="000000">
                    <a:alpha val="599"/>
                  </a:srgbClr>
                </a:gs>
                <a:gs pos="85714">
                  <a:srgbClr val="000000">
                    <a:alpha val="237"/>
                  </a:srgbClr>
                </a:gs>
                <a:gs pos="100000">
                  <a:srgbClr val="000000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6" name="Splat 516"/>
            <p:cNvSpPr>
              <a:spLocks noGrp="1"/>
            </p:cNvSpPr>
            <p:nvPr/>
          </p:nvSpPr>
          <p:spPr>
            <a:xfrm rot="7240284">
              <a:off x="1248398" y="346977"/>
              <a:ext cx="550824" cy="497481"/>
            </a:xfrm>
            <a:prstGeom prst="ellipse">
              <a:avLst/>
            </a:prstGeom>
            <a:gradFill>
              <a:gsLst>
                <a:gs pos="0">
                  <a:srgbClr val="484848">
                    <a:alpha val="1510"/>
                  </a:srgbClr>
                </a:gs>
                <a:gs pos="14286">
                  <a:srgbClr val="484848">
                    <a:alpha val="1389"/>
                  </a:srgbClr>
                </a:gs>
                <a:gs pos="28571">
                  <a:srgbClr val="484848">
                    <a:alpha val="1080"/>
                  </a:srgbClr>
                </a:gs>
                <a:gs pos="42857">
                  <a:srgbClr val="484848">
                    <a:alpha val="710"/>
                  </a:srgbClr>
                </a:gs>
                <a:gs pos="57143">
                  <a:srgbClr val="484848">
                    <a:alpha val="394"/>
                  </a:srgbClr>
                </a:gs>
                <a:gs pos="71429">
                  <a:srgbClr val="484848">
                    <a:alpha val="185"/>
                  </a:srgbClr>
                </a:gs>
                <a:gs pos="85714">
                  <a:srgbClr val="484848">
                    <a:alpha val="73"/>
                  </a:srgbClr>
                </a:gs>
                <a:gs pos="100000">
                  <a:srgbClr val="484848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7" name="Splat 517"/>
            <p:cNvSpPr>
              <a:spLocks noGrp="1"/>
            </p:cNvSpPr>
            <p:nvPr/>
          </p:nvSpPr>
          <p:spPr>
            <a:xfrm rot="-9054747">
              <a:off x="1169304" y="313540"/>
              <a:ext cx="562445" cy="521592"/>
            </a:xfrm>
            <a:prstGeom prst="ellipse">
              <a:avLst/>
            </a:prstGeom>
            <a:gradFill>
              <a:gsLst>
                <a:gs pos="0">
                  <a:srgbClr val="959595">
                    <a:alpha val="1768"/>
                  </a:srgbClr>
                </a:gs>
                <a:gs pos="14286">
                  <a:srgbClr val="959595">
                    <a:alpha val="1626"/>
                  </a:srgbClr>
                </a:gs>
                <a:gs pos="28571">
                  <a:srgbClr val="959595">
                    <a:alpha val="1265"/>
                  </a:srgbClr>
                </a:gs>
                <a:gs pos="42857">
                  <a:srgbClr val="959595">
                    <a:alpha val="831"/>
                  </a:srgbClr>
                </a:gs>
                <a:gs pos="57143">
                  <a:srgbClr val="959595">
                    <a:alpha val="462"/>
                  </a:srgbClr>
                </a:gs>
                <a:gs pos="71429">
                  <a:srgbClr val="959595">
                    <a:alpha val="216"/>
                  </a:srgbClr>
                </a:gs>
                <a:gs pos="85714">
                  <a:srgbClr val="959595">
                    <a:alpha val="86"/>
                  </a:srgbClr>
                </a:gs>
                <a:gs pos="100000">
                  <a:srgbClr val="959595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8" name="Splat 518"/>
            <p:cNvSpPr>
              <a:spLocks noGrp="1"/>
            </p:cNvSpPr>
            <p:nvPr/>
          </p:nvSpPr>
          <p:spPr>
            <a:xfrm rot="10259529">
              <a:off x="828950" y="528645"/>
              <a:ext cx="551776" cy="550272"/>
            </a:xfrm>
            <a:prstGeom prst="ellipse">
              <a:avLst/>
            </a:prstGeom>
            <a:gradFill>
              <a:gsLst>
                <a:gs pos="0">
                  <a:srgbClr val="808181">
                    <a:alpha val="1812"/>
                  </a:srgbClr>
                </a:gs>
                <a:gs pos="14286">
                  <a:srgbClr val="808181">
                    <a:alpha val="1667"/>
                  </a:srgbClr>
                </a:gs>
                <a:gs pos="28571">
                  <a:srgbClr val="808181">
                    <a:alpha val="1297"/>
                  </a:srgbClr>
                </a:gs>
                <a:gs pos="42857">
                  <a:srgbClr val="808181">
                    <a:alpha val="852"/>
                  </a:srgbClr>
                </a:gs>
                <a:gs pos="57143">
                  <a:srgbClr val="808181">
                    <a:alpha val="473"/>
                  </a:srgbClr>
                </a:gs>
                <a:gs pos="71429">
                  <a:srgbClr val="808181">
                    <a:alpha val="222"/>
                  </a:srgbClr>
                </a:gs>
                <a:gs pos="85714">
                  <a:srgbClr val="808181">
                    <a:alpha val="88"/>
                  </a:srgbClr>
                </a:gs>
                <a:gs pos="100000">
                  <a:srgbClr val="808181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19" name="Splat 519"/>
            <p:cNvSpPr>
              <a:spLocks noGrp="1"/>
            </p:cNvSpPr>
            <p:nvPr/>
          </p:nvSpPr>
          <p:spPr>
            <a:xfrm rot="-8732762">
              <a:off x="-75948" y="2396979"/>
              <a:ext cx="554710" cy="492217"/>
            </a:xfrm>
            <a:prstGeom prst="ellipse">
              <a:avLst/>
            </a:prstGeom>
            <a:gradFill>
              <a:gsLst>
                <a:gs pos="0">
                  <a:srgbClr val="959493">
                    <a:alpha val="2255"/>
                  </a:srgbClr>
                </a:gs>
                <a:gs pos="14286">
                  <a:srgbClr val="959493">
                    <a:alpha val="2075"/>
                  </a:srgbClr>
                </a:gs>
                <a:gs pos="28571">
                  <a:srgbClr val="959493">
                    <a:alpha val="1615"/>
                  </a:srgbClr>
                </a:gs>
                <a:gs pos="42857">
                  <a:srgbClr val="959493">
                    <a:alpha val="1062"/>
                  </a:srgbClr>
                </a:gs>
                <a:gs pos="57143">
                  <a:srgbClr val="959493">
                    <a:alpha val="590"/>
                  </a:srgbClr>
                </a:gs>
                <a:gs pos="71429">
                  <a:srgbClr val="959493">
                    <a:alpha val="277"/>
                  </a:srgbClr>
                </a:gs>
                <a:gs pos="85714">
                  <a:srgbClr val="959493">
                    <a:alpha val="109"/>
                  </a:srgbClr>
                </a:gs>
                <a:gs pos="100000">
                  <a:srgbClr val="959493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0" name="Splat 520"/>
            <p:cNvSpPr>
              <a:spLocks noGrp="1"/>
            </p:cNvSpPr>
            <p:nvPr/>
          </p:nvSpPr>
          <p:spPr>
            <a:xfrm rot="7198920">
              <a:off x="1025236" y="-100051"/>
              <a:ext cx="601042" cy="511109"/>
            </a:xfrm>
            <a:prstGeom prst="ellipse">
              <a:avLst/>
            </a:prstGeom>
            <a:gradFill>
              <a:gsLst>
                <a:gs pos="0">
                  <a:srgbClr val="484B48">
                    <a:alpha val="2095"/>
                  </a:srgbClr>
                </a:gs>
                <a:gs pos="14286">
                  <a:srgbClr val="484B48">
                    <a:alpha val="1927"/>
                  </a:srgbClr>
                </a:gs>
                <a:gs pos="28571">
                  <a:srgbClr val="484B48">
                    <a:alpha val="1499"/>
                  </a:srgbClr>
                </a:gs>
                <a:gs pos="42857">
                  <a:srgbClr val="484B48">
                    <a:alpha val="986"/>
                  </a:srgbClr>
                </a:gs>
                <a:gs pos="57143">
                  <a:srgbClr val="484B48">
                    <a:alpha val="548"/>
                  </a:srgbClr>
                </a:gs>
                <a:gs pos="71429">
                  <a:srgbClr val="484B48">
                    <a:alpha val="257"/>
                  </a:srgbClr>
                </a:gs>
                <a:gs pos="85714">
                  <a:srgbClr val="484B48">
                    <a:alpha val="102"/>
                  </a:srgbClr>
                </a:gs>
                <a:gs pos="100000">
                  <a:srgbClr val="484B48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1" name="Splat 521"/>
            <p:cNvSpPr>
              <a:spLocks noGrp="1"/>
            </p:cNvSpPr>
            <p:nvPr/>
          </p:nvSpPr>
          <p:spPr>
            <a:xfrm rot="-10743079">
              <a:off x="1767487" y="628014"/>
              <a:ext cx="544402" cy="543768"/>
            </a:xfrm>
            <a:prstGeom prst="ellipse">
              <a:avLst/>
            </a:prstGeom>
            <a:gradFill>
              <a:gsLst>
                <a:gs pos="0">
                  <a:srgbClr val="676767">
                    <a:alpha val="4261"/>
                  </a:srgbClr>
                </a:gs>
                <a:gs pos="14286">
                  <a:srgbClr val="676767">
                    <a:alpha val="3923"/>
                  </a:srgbClr>
                </a:gs>
                <a:gs pos="28571">
                  <a:srgbClr val="676767">
                    <a:alpha val="3060"/>
                  </a:srgbClr>
                </a:gs>
                <a:gs pos="42857">
                  <a:srgbClr val="676767">
                    <a:alpha val="2018"/>
                  </a:srgbClr>
                </a:gs>
                <a:gs pos="57143">
                  <a:srgbClr val="676767">
                    <a:alpha val="1123"/>
                  </a:srgbClr>
                </a:gs>
                <a:gs pos="71429">
                  <a:srgbClr val="676767">
                    <a:alpha val="527"/>
                  </a:srgbClr>
                </a:gs>
                <a:gs pos="85714">
                  <a:srgbClr val="676767">
                    <a:alpha val="209"/>
                  </a:srgbClr>
                </a:gs>
                <a:gs pos="100000">
                  <a:srgbClr val="676767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2" name="Splat 522"/>
            <p:cNvSpPr>
              <a:spLocks noGrp="1"/>
            </p:cNvSpPr>
            <p:nvPr/>
          </p:nvSpPr>
          <p:spPr>
            <a:xfrm rot="-8231472">
              <a:off x="198618" y="2654038"/>
              <a:ext cx="500220" cy="461373"/>
            </a:xfrm>
            <a:prstGeom prst="ellipse">
              <a:avLst/>
            </a:prstGeom>
            <a:gradFill>
              <a:gsLst>
                <a:gs pos="0">
                  <a:srgbClr val="4B4B4D">
                    <a:alpha val="4259"/>
                  </a:srgbClr>
                </a:gs>
                <a:gs pos="14286">
                  <a:srgbClr val="4B4B4D">
                    <a:alpha val="3921"/>
                  </a:srgbClr>
                </a:gs>
                <a:gs pos="28571">
                  <a:srgbClr val="4B4B4D">
                    <a:alpha val="3058"/>
                  </a:srgbClr>
                </a:gs>
                <a:gs pos="42857">
                  <a:srgbClr val="4B4B4D">
                    <a:alpha val="2017"/>
                  </a:srgbClr>
                </a:gs>
                <a:gs pos="57143">
                  <a:srgbClr val="4B4B4D">
                    <a:alpha val="1122"/>
                  </a:srgbClr>
                </a:gs>
                <a:gs pos="71429">
                  <a:srgbClr val="4B4B4D">
                    <a:alpha val="527"/>
                  </a:srgbClr>
                </a:gs>
                <a:gs pos="85714">
                  <a:srgbClr val="4B4B4D">
                    <a:alpha val="209"/>
                  </a:srgbClr>
                </a:gs>
                <a:gs pos="100000">
                  <a:srgbClr val="4B4B4D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3" name="Splat 523"/>
            <p:cNvSpPr>
              <a:spLocks noGrp="1"/>
            </p:cNvSpPr>
            <p:nvPr/>
          </p:nvSpPr>
          <p:spPr>
            <a:xfrm rot="10600548">
              <a:off x="-204532" y="1388564"/>
              <a:ext cx="554363" cy="551719"/>
            </a:xfrm>
            <a:prstGeom prst="ellipse">
              <a:avLst/>
            </a:prstGeom>
            <a:gradFill>
              <a:gsLst>
                <a:gs pos="0">
                  <a:srgbClr val="5C5D5D">
                    <a:alpha val="4800"/>
                  </a:srgbClr>
                </a:gs>
                <a:gs pos="14286">
                  <a:srgbClr val="5C5D5D">
                    <a:alpha val="4421"/>
                  </a:srgbClr>
                </a:gs>
                <a:gs pos="28571">
                  <a:srgbClr val="5C5D5D">
                    <a:alpha val="3450"/>
                  </a:srgbClr>
                </a:gs>
                <a:gs pos="42857">
                  <a:srgbClr val="5C5D5D">
                    <a:alpha val="2276"/>
                  </a:srgbClr>
                </a:gs>
                <a:gs pos="57143">
                  <a:srgbClr val="5C5D5D">
                    <a:alpha val="1268"/>
                  </a:srgbClr>
                </a:gs>
                <a:gs pos="71429">
                  <a:srgbClr val="5C5D5D">
                    <a:alpha val="595"/>
                  </a:srgbClr>
                </a:gs>
                <a:gs pos="85714">
                  <a:srgbClr val="5C5D5D">
                    <a:alpha val="236"/>
                  </a:srgbClr>
                </a:gs>
                <a:gs pos="100000">
                  <a:srgbClr val="5C5D5D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4" name="Splat 524"/>
            <p:cNvSpPr>
              <a:spLocks noGrp="1"/>
            </p:cNvSpPr>
            <p:nvPr/>
          </p:nvSpPr>
          <p:spPr>
            <a:xfrm rot="-10610756">
              <a:off x="447559" y="1198598"/>
              <a:ext cx="562257" cy="439072"/>
            </a:xfrm>
            <a:prstGeom prst="ellipse">
              <a:avLst/>
            </a:prstGeom>
            <a:gradFill>
              <a:gsLst>
                <a:gs pos="0">
                  <a:srgbClr val="3A3337">
                    <a:alpha val="2399"/>
                  </a:srgbClr>
                </a:gs>
                <a:gs pos="14286">
                  <a:srgbClr val="3A3337">
                    <a:alpha val="2207"/>
                  </a:srgbClr>
                </a:gs>
                <a:gs pos="28571">
                  <a:srgbClr val="3A3337">
                    <a:alpha val="1718"/>
                  </a:srgbClr>
                </a:gs>
                <a:gs pos="42857">
                  <a:srgbClr val="3A3337">
                    <a:alpha val="1130"/>
                  </a:srgbClr>
                </a:gs>
                <a:gs pos="57143">
                  <a:srgbClr val="3A3337">
                    <a:alpha val="628"/>
                  </a:srgbClr>
                </a:gs>
                <a:gs pos="71429">
                  <a:srgbClr val="3A3337">
                    <a:alpha val="294"/>
                  </a:srgbClr>
                </a:gs>
                <a:gs pos="85714">
                  <a:srgbClr val="3A3337">
                    <a:alpha val="117"/>
                  </a:srgbClr>
                </a:gs>
                <a:gs pos="100000">
                  <a:srgbClr val="3A3337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5" name="Splat 525"/>
            <p:cNvSpPr>
              <a:spLocks noGrp="1"/>
            </p:cNvSpPr>
            <p:nvPr/>
          </p:nvSpPr>
          <p:spPr>
            <a:xfrm rot="6091070">
              <a:off x="1491743" y="441775"/>
              <a:ext cx="512577" cy="461682"/>
            </a:xfrm>
            <a:prstGeom prst="ellipse">
              <a:avLst/>
            </a:prstGeom>
            <a:gradFill>
              <a:gsLst>
                <a:gs pos="0">
                  <a:srgbClr val="484B4A">
                    <a:alpha val="1352"/>
                  </a:srgbClr>
                </a:gs>
                <a:gs pos="14286">
                  <a:srgbClr val="484B4A">
                    <a:alpha val="1243"/>
                  </a:srgbClr>
                </a:gs>
                <a:gs pos="28571">
                  <a:srgbClr val="484B4A">
                    <a:alpha val="967"/>
                  </a:srgbClr>
                </a:gs>
                <a:gs pos="42857">
                  <a:srgbClr val="484B4A">
                    <a:alpha val="635"/>
                  </a:srgbClr>
                </a:gs>
                <a:gs pos="57143">
                  <a:srgbClr val="484B4A">
                    <a:alpha val="352"/>
                  </a:srgbClr>
                </a:gs>
                <a:gs pos="71429">
                  <a:srgbClr val="484B4A">
                    <a:alpha val="165"/>
                  </a:srgbClr>
                </a:gs>
                <a:gs pos="85714">
                  <a:srgbClr val="484B4A">
                    <a:alpha val="65"/>
                  </a:srgbClr>
                </a:gs>
                <a:gs pos="100000">
                  <a:srgbClr val="484B4A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6" name="Splat 526"/>
            <p:cNvSpPr>
              <a:spLocks noGrp="1"/>
            </p:cNvSpPr>
            <p:nvPr/>
          </p:nvSpPr>
          <p:spPr>
            <a:xfrm rot="6173351">
              <a:off x="573499" y="70455"/>
              <a:ext cx="550880" cy="548782"/>
            </a:xfrm>
            <a:prstGeom prst="ellipse">
              <a:avLst/>
            </a:prstGeom>
            <a:gradFill>
              <a:gsLst>
                <a:gs pos="0">
                  <a:srgbClr val="545354">
                    <a:alpha val="1555"/>
                  </a:srgbClr>
                </a:gs>
                <a:gs pos="14286">
                  <a:srgbClr val="545354">
                    <a:alpha val="1430"/>
                  </a:srgbClr>
                </a:gs>
                <a:gs pos="28571">
                  <a:srgbClr val="545354">
                    <a:alpha val="1112"/>
                  </a:srgbClr>
                </a:gs>
                <a:gs pos="42857">
                  <a:srgbClr val="545354">
                    <a:alpha val="731"/>
                  </a:srgbClr>
                </a:gs>
                <a:gs pos="57143">
                  <a:srgbClr val="545354">
                    <a:alpha val="406"/>
                  </a:srgbClr>
                </a:gs>
                <a:gs pos="71429">
                  <a:srgbClr val="545354">
                    <a:alpha val="190"/>
                  </a:srgbClr>
                </a:gs>
                <a:gs pos="85714">
                  <a:srgbClr val="545354">
                    <a:alpha val="75"/>
                  </a:srgbClr>
                </a:gs>
                <a:gs pos="100000">
                  <a:srgbClr val="545354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7" name="Splat 527"/>
            <p:cNvSpPr>
              <a:spLocks noGrp="1"/>
            </p:cNvSpPr>
            <p:nvPr/>
          </p:nvSpPr>
          <p:spPr>
            <a:xfrm rot="10627812">
              <a:off x="-194944" y="2750686"/>
              <a:ext cx="573678" cy="458276"/>
            </a:xfrm>
            <a:prstGeom prst="ellipse">
              <a:avLst/>
            </a:prstGeom>
            <a:gradFill>
              <a:gsLst>
                <a:gs pos="0">
                  <a:srgbClr val="949494">
                    <a:alpha val="2031"/>
                  </a:srgbClr>
                </a:gs>
                <a:gs pos="14286">
                  <a:srgbClr val="949494">
                    <a:alpha val="1868"/>
                  </a:srgbClr>
                </a:gs>
                <a:gs pos="28571">
                  <a:srgbClr val="949494">
                    <a:alpha val="1454"/>
                  </a:srgbClr>
                </a:gs>
                <a:gs pos="42857">
                  <a:srgbClr val="949494">
                    <a:alpha val="956"/>
                  </a:srgbClr>
                </a:gs>
                <a:gs pos="57143">
                  <a:srgbClr val="949494">
                    <a:alpha val="531"/>
                  </a:srgbClr>
                </a:gs>
                <a:gs pos="71429">
                  <a:srgbClr val="949494">
                    <a:alpha val="249"/>
                  </a:srgbClr>
                </a:gs>
                <a:gs pos="85714">
                  <a:srgbClr val="949494">
                    <a:alpha val="98"/>
                  </a:srgbClr>
                </a:gs>
                <a:gs pos="100000">
                  <a:srgbClr val="949494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8" name="Splat 528"/>
            <p:cNvSpPr>
              <a:spLocks noGrp="1"/>
            </p:cNvSpPr>
            <p:nvPr/>
          </p:nvSpPr>
          <p:spPr>
            <a:xfrm rot="5420396">
              <a:off x="2614621" y="2416124"/>
              <a:ext cx="550735" cy="540201"/>
            </a:xfrm>
            <a:prstGeom prst="ellipse">
              <a:avLst/>
            </a:prstGeom>
            <a:gradFill>
              <a:gsLst>
                <a:gs pos="0">
                  <a:srgbClr val="636263">
                    <a:alpha val="4205"/>
                  </a:srgbClr>
                </a:gs>
                <a:gs pos="14286">
                  <a:srgbClr val="636263">
                    <a:alpha val="3871"/>
                  </a:srgbClr>
                </a:gs>
                <a:gs pos="28571">
                  <a:srgbClr val="636263">
                    <a:alpha val="3019"/>
                  </a:srgbClr>
                </a:gs>
                <a:gs pos="42857">
                  <a:srgbClr val="636263">
                    <a:alpha val="1991"/>
                  </a:srgbClr>
                </a:gs>
                <a:gs pos="57143">
                  <a:srgbClr val="636263">
                    <a:alpha val="1108"/>
                  </a:srgbClr>
                </a:gs>
                <a:gs pos="71429">
                  <a:srgbClr val="636263">
                    <a:alpha val="520"/>
                  </a:srgbClr>
                </a:gs>
                <a:gs pos="85714">
                  <a:srgbClr val="636263">
                    <a:alpha val="206"/>
                  </a:srgbClr>
                </a:gs>
                <a:gs pos="100000">
                  <a:srgbClr val="636263">
                    <a:alpha val="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29" name="Splat 529"/>
            <p:cNvSpPr>
              <a:spLocks noGrp="1"/>
            </p:cNvSpPr>
            <p:nvPr/>
          </p:nvSpPr>
          <p:spPr>
            <a:xfrm rot="-10568191">
              <a:off x="95324" y="1015641"/>
              <a:ext cx="553875" cy="544536"/>
            </a:xfrm>
            <a:prstGeom prst="ellipse">
              <a:avLst/>
            </a:prstGeom>
            <a:gradFill>
              <a:gsLst>
                <a:gs pos="0">
                  <a:srgbClr val="727271">
                    <a:alpha val="1489"/>
                  </a:srgbClr>
                </a:gs>
                <a:gs pos="14286">
                  <a:srgbClr val="727271">
                    <a:alpha val="1369"/>
                  </a:srgbClr>
                </a:gs>
                <a:gs pos="28571">
                  <a:srgbClr val="727271">
                    <a:alpha val="1065"/>
                  </a:srgbClr>
                </a:gs>
                <a:gs pos="42857">
                  <a:srgbClr val="727271">
                    <a:alpha val="700"/>
                  </a:srgbClr>
                </a:gs>
                <a:gs pos="57143">
                  <a:srgbClr val="727271">
                    <a:alpha val="388"/>
                  </a:srgbClr>
                </a:gs>
                <a:gs pos="71429">
                  <a:srgbClr val="727271">
                    <a:alpha val="182"/>
                  </a:srgbClr>
                </a:gs>
                <a:gs pos="85714">
                  <a:srgbClr val="727271">
                    <a:alpha val="72"/>
                  </a:srgbClr>
                </a:gs>
                <a:gs pos="100000">
                  <a:srgbClr val="727271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0" name="Splat 530"/>
            <p:cNvSpPr>
              <a:spLocks noGrp="1"/>
            </p:cNvSpPr>
            <p:nvPr/>
          </p:nvSpPr>
          <p:spPr>
            <a:xfrm rot="5426062">
              <a:off x="2032915" y="1083691"/>
              <a:ext cx="540327" cy="539325"/>
            </a:xfrm>
            <a:prstGeom prst="ellipse">
              <a:avLst/>
            </a:prstGeom>
            <a:gradFill>
              <a:gsLst>
                <a:gs pos="0">
                  <a:srgbClr val="6F7072">
                    <a:alpha val="6094"/>
                  </a:srgbClr>
                </a:gs>
                <a:gs pos="14286">
                  <a:srgbClr val="6F7072">
                    <a:alpha val="5615"/>
                  </a:srgbClr>
                </a:gs>
                <a:gs pos="28571">
                  <a:srgbClr val="6F7072">
                    <a:alpha val="4388"/>
                  </a:srgbClr>
                </a:gs>
                <a:gs pos="42857">
                  <a:srgbClr val="6F7072">
                    <a:alpha val="2900"/>
                  </a:srgbClr>
                </a:gs>
                <a:gs pos="57143">
                  <a:srgbClr val="6F7072">
                    <a:alpha val="1618"/>
                  </a:srgbClr>
                </a:gs>
                <a:gs pos="71429">
                  <a:srgbClr val="6F7072">
                    <a:alpha val="760"/>
                  </a:srgbClr>
                </a:gs>
                <a:gs pos="85714">
                  <a:srgbClr val="6F7072">
                    <a:alpha val="301"/>
                  </a:srgbClr>
                </a:gs>
                <a:gs pos="100000">
                  <a:srgbClr val="6F7072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1" name="Splat 531"/>
            <p:cNvSpPr>
              <a:spLocks noGrp="1"/>
            </p:cNvSpPr>
            <p:nvPr/>
          </p:nvSpPr>
          <p:spPr>
            <a:xfrm rot="5790802">
              <a:off x="518578" y="-55507"/>
              <a:ext cx="533177" cy="531649"/>
            </a:xfrm>
            <a:prstGeom prst="ellipse">
              <a:avLst/>
            </a:prstGeom>
            <a:gradFill>
              <a:gsLst>
                <a:gs pos="0">
                  <a:srgbClr val="524F4F">
                    <a:alpha val="1739"/>
                  </a:srgbClr>
                </a:gs>
                <a:gs pos="14286">
                  <a:srgbClr val="524F4F">
                    <a:alpha val="1600"/>
                  </a:srgbClr>
                </a:gs>
                <a:gs pos="28571">
                  <a:srgbClr val="524F4F">
                    <a:alpha val="1244"/>
                  </a:srgbClr>
                </a:gs>
                <a:gs pos="42857">
                  <a:srgbClr val="524F4F">
                    <a:alpha val="818"/>
                  </a:srgbClr>
                </a:gs>
                <a:gs pos="57143">
                  <a:srgbClr val="524F4F">
                    <a:alpha val="454"/>
                  </a:srgbClr>
                </a:gs>
                <a:gs pos="71429">
                  <a:srgbClr val="524F4F">
                    <a:alpha val="213"/>
                  </a:srgbClr>
                </a:gs>
                <a:gs pos="85714">
                  <a:srgbClr val="524F4F">
                    <a:alpha val="84"/>
                  </a:srgbClr>
                </a:gs>
                <a:gs pos="100000">
                  <a:srgbClr val="524F4F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2" name="Splat 532"/>
            <p:cNvSpPr>
              <a:spLocks noGrp="1"/>
            </p:cNvSpPr>
            <p:nvPr/>
          </p:nvSpPr>
          <p:spPr>
            <a:xfrm rot="4756744">
              <a:off x="356400" y="-261265"/>
              <a:ext cx="553925" cy="541889"/>
            </a:xfrm>
            <a:prstGeom prst="ellipse">
              <a:avLst/>
            </a:prstGeom>
            <a:gradFill>
              <a:gsLst>
                <a:gs pos="0">
                  <a:srgbClr val="828283">
                    <a:alpha val="1929"/>
                  </a:srgbClr>
                </a:gs>
                <a:gs pos="14286">
                  <a:srgbClr val="828283">
                    <a:alpha val="1774"/>
                  </a:srgbClr>
                </a:gs>
                <a:gs pos="28571">
                  <a:srgbClr val="828283">
                    <a:alpha val="1380"/>
                  </a:srgbClr>
                </a:gs>
                <a:gs pos="42857">
                  <a:srgbClr val="828283">
                    <a:alpha val="907"/>
                  </a:srgbClr>
                </a:gs>
                <a:gs pos="57143">
                  <a:srgbClr val="828283">
                    <a:alpha val="504"/>
                  </a:srgbClr>
                </a:gs>
                <a:gs pos="71429">
                  <a:srgbClr val="828283">
                    <a:alpha val="236"/>
                  </a:srgbClr>
                </a:gs>
                <a:gs pos="85714">
                  <a:srgbClr val="828283">
                    <a:alpha val="93"/>
                  </a:srgbClr>
                </a:gs>
                <a:gs pos="100000">
                  <a:srgbClr val="828283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3" name="Splat 533"/>
            <p:cNvSpPr>
              <a:spLocks noGrp="1"/>
            </p:cNvSpPr>
            <p:nvPr/>
          </p:nvSpPr>
          <p:spPr>
            <a:xfrm rot="5347286">
              <a:off x="-146496" y="2093732"/>
              <a:ext cx="550490" cy="544132"/>
            </a:xfrm>
            <a:prstGeom prst="ellipse">
              <a:avLst/>
            </a:prstGeom>
            <a:gradFill>
              <a:gsLst>
                <a:gs pos="0">
                  <a:srgbClr val="686767">
                    <a:alpha val="2723"/>
                  </a:srgbClr>
                </a:gs>
                <a:gs pos="14286">
                  <a:srgbClr val="686767">
                    <a:alpha val="2506"/>
                  </a:srgbClr>
                </a:gs>
                <a:gs pos="28571">
                  <a:srgbClr val="686767">
                    <a:alpha val="1951"/>
                  </a:srgbClr>
                </a:gs>
                <a:gs pos="42857">
                  <a:srgbClr val="686767">
                    <a:alpha val="1284"/>
                  </a:srgbClr>
                </a:gs>
                <a:gs pos="57143">
                  <a:srgbClr val="686767">
                    <a:alpha val="714"/>
                  </a:srgbClr>
                </a:gs>
                <a:gs pos="71429">
                  <a:srgbClr val="686767">
                    <a:alpha val="335"/>
                  </a:srgbClr>
                </a:gs>
                <a:gs pos="85714">
                  <a:srgbClr val="686767">
                    <a:alpha val="132"/>
                  </a:srgbClr>
                </a:gs>
                <a:gs pos="100000">
                  <a:srgbClr val="686767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4" name="Splat 534"/>
            <p:cNvSpPr>
              <a:spLocks noGrp="1"/>
            </p:cNvSpPr>
            <p:nvPr/>
          </p:nvSpPr>
          <p:spPr>
            <a:xfrm rot="10752657">
              <a:off x="1668653" y="574157"/>
              <a:ext cx="543202" cy="537521"/>
            </a:xfrm>
            <a:prstGeom prst="ellipse">
              <a:avLst/>
            </a:prstGeom>
            <a:gradFill>
              <a:gsLst>
                <a:gs pos="0">
                  <a:srgbClr val="7F7F80">
                    <a:alpha val="2685"/>
                  </a:srgbClr>
                </a:gs>
                <a:gs pos="14286">
                  <a:srgbClr val="7F7F80">
                    <a:alpha val="2471"/>
                  </a:srgbClr>
                </a:gs>
                <a:gs pos="28571">
                  <a:srgbClr val="7F7F80">
                    <a:alpha val="1924"/>
                  </a:srgbClr>
                </a:gs>
                <a:gs pos="42857">
                  <a:srgbClr val="7F7F80">
                    <a:alpha val="1266"/>
                  </a:srgbClr>
                </a:gs>
                <a:gs pos="57143">
                  <a:srgbClr val="7F7F80">
                    <a:alpha val="704"/>
                  </a:srgbClr>
                </a:gs>
                <a:gs pos="71429">
                  <a:srgbClr val="7F7F80">
                    <a:alpha val="330"/>
                  </a:srgbClr>
                </a:gs>
                <a:gs pos="85714">
                  <a:srgbClr val="7F7F80">
                    <a:alpha val="131"/>
                  </a:srgbClr>
                </a:gs>
                <a:gs pos="100000">
                  <a:srgbClr val="7F7F80">
                    <a:alpha val="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5" name="Splat 535"/>
            <p:cNvSpPr>
              <a:spLocks noGrp="1"/>
            </p:cNvSpPr>
            <p:nvPr/>
          </p:nvSpPr>
          <p:spPr>
            <a:xfrm rot="10098115">
              <a:off x="-49069" y="2498317"/>
              <a:ext cx="503900" cy="449555"/>
            </a:xfrm>
            <a:prstGeom prst="ellipse">
              <a:avLst/>
            </a:prstGeom>
            <a:gradFill>
              <a:gsLst>
                <a:gs pos="0">
                  <a:srgbClr val="424042">
                    <a:alpha val="2574"/>
                  </a:srgbClr>
                </a:gs>
                <a:gs pos="14286">
                  <a:srgbClr val="424042">
                    <a:alpha val="2368"/>
                  </a:srgbClr>
                </a:gs>
                <a:gs pos="28571">
                  <a:srgbClr val="424042">
                    <a:alpha val="1844"/>
                  </a:srgbClr>
                </a:gs>
                <a:gs pos="42857">
                  <a:srgbClr val="424042">
                    <a:alpha val="1213"/>
                  </a:srgbClr>
                </a:gs>
                <a:gs pos="57143">
                  <a:srgbClr val="424042">
                    <a:alpha val="674"/>
                  </a:srgbClr>
                </a:gs>
                <a:gs pos="71429">
                  <a:srgbClr val="424042">
                    <a:alpha val="316"/>
                  </a:srgbClr>
                </a:gs>
                <a:gs pos="85714">
                  <a:srgbClr val="424042">
                    <a:alpha val="125"/>
                  </a:srgbClr>
                </a:gs>
                <a:gs pos="100000">
                  <a:srgbClr val="424042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6" name="Splat 536"/>
            <p:cNvSpPr>
              <a:spLocks noGrp="1"/>
            </p:cNvSpPr>
            <p:nvPr/>
          </p:nvSpPr>
          <p:spPr>
            <a:xfrm rot="10768137">
              <a:off x="1344498" y="3706"/>
              <a:ext cx="540188" cy="532741"/>
            </a:xfrm>
            <a:prstGeom prst="ellipse">
              <a:avLst/>
            </a:prstGeom>
            <a:gradFill>
              <a:gsLst>
                <a:gs pos="0">
                  <a:srgbClr val="898A87">
                    <a:alpha val="1462"/>
                  </a:srgbClr>
                </a:gs>
                <a:gs pos="14286">
                  <a:srgbClr val="898A87">
                    <a:alpha val="1345"/>
                  </a:srgbClr>
                </a:gs>
                <a:gs pos="28571">
                  <a:srgbClr val="898A87">
                    <a:alpha val="1046"/>
                  </a:srgbClr>
                </a:gs>
                <a:gs pos="42857">
                  <a:srgbClr val="898A87">
                    <a:alpha val="687"/>
                  </a:srgbClr>
                </a:gs>
                <a:gs pos="57143">
                  <a:srgbClr val="898A87">
                    <a:alpha val="381"/>
                  </a:srgbClr>
                </a:gs>
                <a:gs pos="71429">
                  <a:srgbClr val="898A87">
                    <a:alpha val="179"/>
                  </a:srgbClr>
                </a:gs>
                <a:gs pos="85714">
                  <a:srgbClr val="898A87">
                    <a:alpha val="71"/>
                  </a:srgbClr>
                </a:gs>
                <a:gs pos="100000">
                  <a:srgbClr val="898A87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7" name="Splat 537"/>
            <p:cNvSpPr>
              <a:spLocks noGrp="1"/>
            </p:cNvSpPr>
            <p:nvPr/>
          </p:nvSpPr>
          <p:spPr>
            <a:xfrm rot="3368108">
              <a:off x="412526" y="2545254"/>
              <a:ext cx="507976" cy="464260"/>
            </a:xfrm>
            <a:prstGeom prst="ellipse">
              <a:avLst/>
            </a:prstGeom>
            <a:gradFill>
              <a:gsLst>
                <a:gs pos="0">
                  <a:srgbClr val="444745">
                    <a:alpha val="3127"/>
                  </a:srgbClr>
                </a:gs>
                <a:gs pos="14286">
                  <a:srgbClr val="444745">
                    <a:alpha val="2878"/>
                  </a:srgbClr>
                </a:gs>
                <a:gs pos="28571">
                  <a:srgbClr val="444745">
                    <a:alpha val="2242"/>
                  </a:srgbClr>
                </a:gs>
                <a:gs pos="42857">
                  <a:srgbClr val="444745">
                    <a:alpha val="1476"/>
                  </a:srgbClr>
                </a:gs>
                <a:gs pos="57143">
                  <a:srgbClr val="444745">
                    <a:alpha val="821"/>
                  </a:srgbClr>
                </a:gs>
                <a:gs pos="71429">
                  <a:srgbClr val="444745">
                    <a:alpha val="385"/>
                  </a:srgbClr>
                </a:gs>
                <a:gs pos="85714">
                  <a:srgbClr val="444745">
                    <a:alpha val="152"/>
                  </a:srgbClr>
                </a:gs>
                <a:gs pos="100000">
                  <a:srgbClr val="444745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8" name="Splat 538"/>
            <p:cNvSpPr>
              <a:spLocks noGrp="1"/>
            </p:cNvSpPr>
            <p:nvPr/>
          </p:nvSpPr>
          <p:spPr>
            <a:xfrm rot="5394507">
              <a:off x="2974056" y="3371921"/>
              <a:ext cx="553839" cy="552308"/>
            </a:xfrm>
            <a:prstGeom prst="ellipse">
              <a:avLst/>
            </a:prstGeom>
            <a:gradFill>
              <a:gsLst>
                <a:gs pos="0">
                  <a:srgbClr val="7E7F7F">
                    <a:alpha val="3811"/>
                  </a:srgbClr>
                </a:gs>
                <a:gs pos="14286">
                  <a:srgbClr val="7E7F7F">
                    <a:alpha val="3508"/>
                  </a:srgbClr>
                </a:gs>
                <a:gs pos="28571">
                  <a:srgbClr val="7E7F7F">
                    <a:alpha val="2735"/>
                  </a:srgbClr>
                </a:gs>
                <a:gs pos="42857">
                  <a:srgbClr val="7E7F7F">
                    <a:alpha val="1802"/>
                  </a:srgbClr>
                </a:gs>
                <a:gs pos="57143">
                  <a:srgbClr val="7E7F7F">
                    <a:alpha val="1003"/>
                  </a:srgbClr>
                </a:gs>
                <a:gs pos="71429">
                  <a:srgbClr val="7E7F7F">
                    <a:alpha val="471"/>
                  </a:srgbClr>
                </a:gs>
                <a:gs pos="85714">
                  <a:srgbClr val="7E7F7F">
                    <a:alpha val="186"/>
                  </a:srgbClr>
                </a:gs>
                <a:gs pos="100000">
                  <a:srgbClr val="7E7F7F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39" name="Splat 539"/>
            <p:cNvSpPr>
              <a:spLocks noGrp="1"/>
            </p:cNvSpPr>
            <p:nvPr/>
          </p:nvSpPr>
          <p:spPr>
            <a:xfrm rot="5415478">
              <a:off x="-273392" y="3193575"/>
              <a:ext cx="557105" cy="554386"/>
            </a:xfrm>
            <a:prstGeom prst="ellipse">
              <a:avLst/>
            </a:prstGeom>
            <a:gradFill>
              <a:gsLst>
                <a:gs pos="0">
                  <a:srgbClr val="7B7B7B">
                    <a:alpha val="2479"/>
                  </a:srgbClr>
                </a:gs>
                <a:gs pos="14286">
                  <a:srgbClr val="7B7B7B">
                    <a:alpha val="2280"/>
                  </a:srgbClr>
                </a:gs>
                <a:gs pos="28571">
                  <a:srgbClr val="7B7B7B">
                    <a:alpha val="1775"/>
                  </a:srgbClr>
                </a:gs>
                <a:gs pos="42857">
                  <a:srgbClr val="7B7B7B">
                    <a:alpha val="1168"/>
                  </a:srgbClr>
                </a:gs>
                <a:gs pos="57143">
                  <a:srgbClr val="7B7B7B">
                    <a:alpha val="649"/>
                  </a:srgbClr>
                </a:gs>
                <a:gs pos="71429">
                  <a:srgbClr val="7B7B7B">
                    <a:alpha val="304"/>
                  </a:srgbClr>
                </a:gs>
                <a:gs pos="85714">
                  <a:srgbClr val="7B7B7B">
                    <a:alpha val="120"/>
                  </a:srgbClr>
                </a:gs>
                <a:gs pos="100000">
                  <a:srgbClr val="7B7B7B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0" name="Splat 540"/>
            <p:cNvSpPr>
              <a:spLocks noGrp="1"/>
            </p:cNvSpPr>
            <p:nvPr/>
          </p:nvSpPr>
          <p:spPr>
            <a:xfrm rot="4013154">
              <a:off x="346839" y="1037563"/>
              <a:ext cx="103992" cy="6528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1" name="Splat 541"/>
            <p:cNvSpPr>
              <a:spLocks noGrp="1"/>
            </p:cNvSpPr>
            <p:nvPr/>
          </p:nvSpPr>
          <p:spPr>
            <a:xfrm rot="4688835">
              <a:off x="2334430" y="797145"/>
              <a:ext cx="465403" cy="6156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2" name="Splat 542"/>
            <p:cNvSpPr>
              <a:spLocks noGrp="1"/>
            </p:cNvSpPr>
            <p:nvPr/>
          </p:nvSpPr>
          <p:spPr>
            <a:xfrm rot="8564052">
              <a:off x="255056" y="1061877"/>
              <a:ext cx="501131" cy="435929"/>
            </a:xfrm>
            <a:prstGeom prst="ellipse">
              <a:avLst/>
            </a:prstGeom>
            <a:gradFill>
              <a:gsLst>
                <a:gs pos="0">
                  <a:srgbClr val="464544">
                    <a:alpha val="3457"/>
                  </a:srgbClr>
                </a:gs>
                <a:gs pos="14286">
                  <a:srgbClr val="464544">
                    <a:alpha val="3182"/>
                  </a:srgbClr>
                </a:gs>
                <a:gs pos="28571">
                  <a:srgbClr val="464544">
                    <a:alpha val="2479"/>
                  </a:srgbClr>
                </a:gs>
                <a:gs pos="42857">
                  <a:srgbClr val="464544">
                    <a:alpha val="1633"/>
                  </a:srgbClr>
                </a:gs>
                <a:gs pos="57143">
                  <a:srgbClr val="464544">
                    <a:alpha val="908"/>
                  </a:srgbClr>
                </a:gs>
                <a:gs pos="71429">
                  <a:srgbClr val="464544">
                    <a:alpha val="426"/>
                  </a:srgbClr>
                </a:gs>
                <a:gs pos="85714">
                  <a:srgbClr val="464544">
                    <a:alpha val="169"/>
                  </a:srgbClr>
                </a:gs>
                <a:gs pos="100000">
                  <a:srgbClr val="464544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3" name="Splat 543"/>
            <p:cNvSpPr>
              <a:spLocks noGrp="1"/>
            </p:cNvSpPr>
            <p:nvPr/>
          </p:nvSpPr>
          <p:spPr>
            <a:xfrm rot="5286907">
              <a:off x="757060" y="3274552"/>
              <a:ext cx="140382" cy="6443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4" name="Splat 544"/>
            <p:cNvSpPr>
              <a:spLocks noGrp="1"/>
            </p:cNvSpPr>
            <p:nvPr/>
          </p:nvSpPr>
          <p:spPr>
            <a:xfrm rot="10618065">
              <a:off x="1172339" y="643890"/>
              <a:ext cx="553111" cy="548186"/>
            </a:xfrm>
            <a:prstGeom prst="ellipse">
              <a:avLst/>
            </a:prstGeom>
            <a:gradFill>
              <a:gsLst>
                <a:gs pos="0">
                  <a:srgbClr val="818182">
                    <a:alpha val="4102"/>
                  </a:srgbClr>
                </a:gs>
                <a:gs pos="14286">
                  <a:srgbClr val="818182">
                    <a:alpha val="3776"/>
                  </a:srgbClr>
                </a:gs>
                <a:gs pos="28571">
                  <a:srgbClr val="818182">
                    <a:alpha val="2945"/>
                  </a:srgbClr>
                </a:gs>
                <a:gs pos="42857">
                  <a:srgbClr val="818182">
                    <a:alpha val="1941"/>
                  </a:srgbClr>
                </a:gs>
                <a:gs pos="57143">
                  <a:srgbClr val="818182">
                    <a:alpha val="1080"/>
                  </a:srgbClr>
                </a:gs>
                <a:gs pos="71429">
                  <a:srgbClr val="818182">
                    <a:alpha val="507"/>
                  </a:srgbClr>
                </a:gs>
                <a:gs pos="85714">
                  <a:srgbClr val="818182">
                    <a:alpha val="201"/>
                  </a:srgbClr>
                </a:gs>
                <a:gs pos="100000">
                  <a:srgbClr val="818182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5" name="Splat 545"/>
            <p:cNvSpPr>
              <a:spLocks noGrp="1"/>
            </p:cNvSpPr>
            <p:nvPr/>
          </p:nvSpPr>
          <p:spPr>
            <a:xfrm rot="5615341">
              <a:off x="-273785" y="284615"/>
              <a:ext cx="547570" cy="514011"/>
            </a:xfrm>
            <a:prstGeom prst="ellipse">
              <a:avLst/>
            </a:prstGeom>
            <a:gradFill>
              <a:gsLst>
                <a:gs pos="0">
                  <a:srgbClr val="969696">
                    <a:alpha val="3322"/>
                  </a:srgbClr>
                </a:gs>
                <a:gs pos="14286">
                  <a:srgbClr val="969696">
                    <a:alpha val="3058"/>
                  </a:srgbClr>
                </a:gs>
                <a:gs pos="28571">
                  <a:srgbClr val="969696">
                    <a:alpha val="2382"/>
                  </a:srgbClr>
                </a:gs>
                <a:gs pos="42857">
                  <a:srgbClr val="969696">
                    <a:alpha val="1569"/>
                  </a:srgbClr>
                </a:gs>
                <a:gs pos="57143">
                  <a:srgbClr val="969696">
                    <a:alpha val="873"/>
                  </a:srgbClr>
                </a:gs>
                <a:gs pos="71429">
                  <a:srgbClr val="969696">
                    <a:alpha val="409"/>
                  </a:srgbClr>
                </a:gs>
                <a:gs pos="85714">
                  <a:srgbClr val="969696">
                    <a:alpha val="162"/>
                  </a:srgbClr>
                </a:gs>
                <a:gs pos="100000">
                  <a:srgbClr val="969696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6" name="Splat 546"/>
            <p:cNvSpPr>
              <a:spLocks noGrp="1"/>
            </p:cNvSpPr>
            <p:nvPr/>
          </p:nvSpPr>
          <p:spPr>
            <a:xfrm rot="5385882">
              <a:off x="502462" y="2399492"/>
              <a:ext cx="543370" cy="541218"/>
            </a:xfrm>
            <a:prstGeom prst="ellipse">
              <a:avLst/>
            </a:prstGeom>
            <a:gradFill>
              <a:gsLst>
                <a:gs pos="0">
                  <a:srgbClr val="737373">
                    <a:alpha val="1372"/>
                  </a:srgbClr>
                </a:gs>
                <a:gs pos="14286">
                  <a:srgbClr val="737373">
                    <a:alpha val="1262"/>
                  </a:srgbClr>
                </a:gs>
                <a:gs pos="28571">
                  <a:srgbClr val="737373">
                    <a:alpha val="981"/>
                  </a:srgbClr>
                </a:gs>
                <a:gs pos="42857">
                  <a:srgbClr val="737373">
                    <a:alpha val="645"/>
                  </a:srgbClr>
                </a:gs>
                <a:gs pos="57143">
                  <a:srgbClr val="737373">
                    <a:alpha val="358"/>
                  </a:srgbClr>
                </a:gs>
                <a:gs pos="71429">
                  <a:srgbClr val="737373">
                    <a:alpha val="168"/>
                  </a:srgbClr>
                </a:gs>
                <a:gs pos="85714">
                  <a:srgbClr val="737373">
                    <a:alpha val="66"/>
                  </a:srgbClr>
                </a:gs>
                <a:gs pos="100000">
                  <a:srgbClr val="737373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7" name="Splat 547"/>
            <p:cNvSpPr>
              <a:spLocks noGrp="1"/>
            </p:cNvSpPr>
            <p:nvPr/>
          </p:nvSpPr>
          <p:spPr>
            <a:xfrm rot="-10799456">
              <a:off x="-51686" y="1405621"/>
              <a:ext cx="549798" cy="548890"/>
            </a:xfrm>
            <a:prstGeom prst="ellipse">
              <a:avLst/>
            </a:prstGeom>
            <a:gradFill>
              <a:gsLst>
                <a:gs pos="0">
                  <a:srgbClr val="727373">
                    <a:alpha val="2083"/>
                  </a:srgbClr>
                </a:gs>
                <a:gs pos="14286">
                  <a:srgbClr val="727373">
                    <a:alpha val="1916"/>
                  </a:srgbClr>
                </a:gs>
                <a:gs pos="28571">
                  <a:srgbClr val="727373">
                    <a:alpha val="1491"/>
                  </a:srgbClr>
                </a:gs>
                <a:gs pos="42857">
                  <a:srgbClr val="727373">
                    <a:alpha val="981"/>
                  </a:srgbClr>
                </a:gs>
                <a:gs pos="57143">
                  <a:srgbClr val="727373">
                    <a:alpha val="545"/>
                  </a:srgbClr>
                </a:gs>
                <a:gs pos="71429">
                  <a:srgbClr val="727373">
                    <a:alpha val="255"/>
                  </a:srgbClr>
                </a:gs>
                <a:gs pos="85714">
                  <a:srgbClr val="727373">
                    <a:alpha val="101"/>
                  </a:srgbClr>
                </a:gs>
                <a:gs pos="100000">
                  <a:srgbClr val="727373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8" name="Splat 548"/>
            <p:cNvSpPr>
              <a:spLocks noGrp="1"/>
            </p:cNvSpPr>
            <p:nvPr/>
          </p:nvSpPr>
          <p:spPr>
            <a:xfrm rot="10787188">
              <a:off x="2431259" y="993516"/>
              <a:ext cx="537161" cy="533884"/>
            </a:xfrm>
            <a:prstGeom prst="ellipse">
              <a:avLst/>
            </a:prstGeom>
            <a:gradFill>
              <a:gsLst>
                <a:gs pos="0">
                  <a:srgbClr val="686869">
                    <a:alpha val="3284"/>
                  </a:srgbClr>
                </a:gs>
                <a:gs pos="14286">
                  <a:srgbClr val="686869">
                    <a:alpha val="3022"/>
                  </a:srgbClr>
                </a:gs>
                <a:gs pos="28571">
                  <a:srgbClr val="686869">
                    <a:alpha val="2355"/>
                  </a:srgbClr>
                </a:gs>
                <a:gs pos="42857">
                  <a:srgbClr val="686869">
                    <a:alpha val="1551"/>
                  </a:srgbClr>
                </a:gs>
                <a:gs pos="57143">
                  <a:srgbClr val="686869">
                    <a:alpha val="862"/>
                  </a:srgbClr>
                </a:gs>
                <a:gs pos="71429">
                  <a:srgbClr val="686869">
                    <a:alpha val="405"/>
                  </a:srgbClr>
                </a:gs>
                <a:gs pos="85714">
                  <a:srgbClr val="686869">
                    <a:alpha val="160"/>
                  </a:srgbClr>
                </a:gs>
                <a:gs pos="100000">
                  <a:srgbClr val="686869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49" name="Splat 549"/>
            <p:cNvSpPr>
              <a:spLocks noGrp="1"/>
            </p:cNvSpPr>
            <p:nvPr/>
          </p:nvSpPr>
          <p:spPr>
            <a:xfrm rot="10104197">
              <a:off x="666906" y="495642"/>
              <a:ext cx="236474" cy="236436"/>
            </a:xfrm>
            <a:prstGeom prst="ellipse">
              <a:avLst/>
            </a:prstGeom>
            <a:gradFill>
              <a:gsLst>
                <a:gs pos="0">
                  <a:srgbClr val="000000">
                    <a:alpha val="5358"/>
                  </a:srgbClr>
                </a:gs>
                <a:gs pos="14286">
                  <a:srgbClr val="000000">
                    <a:alpha val="4936"/>
                  </a:srgbClr>
                </a:gs>
                <a:gs pos="28571">
                  <a:srgbClr val="000000">
                    <a:alpha val="3854"/>
                  </a:srgbClr>
                </a:gs>
                <a:gs pos="42857">
                  <a:srgbClr val="000000">
                    <a:alpha val="2545"/>
                  </a:srgbClr>
                </a:gs>
                <a:gs pos="57143">
                  <a:srgbClr val="000000">
                    <a:alpha val="1418"/>
                  </a:srgbClr>
                </a:gs>
                <a:gs pos="71429">
                  <a:srgbClr val="000000">
                    <a:alpha val="666"/>
                  </a:srgbClr>
                </a:gs>
                <a:gs pos="85714">
                  <a:srgbClr val="000000">
                    <a:alpha val="264"/>
                  </a:srgbClr>
                </a:gs>
                <a:gs pos="100000">
                  <a:srgbClr val="000000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0" name="Splat 550"/>
            <p:cNvSpPr>
              <a:spLocks noGrp="1"/>
            </p:cNvSpPr>
            <p:nvPr/>
          </p:nvSpPr>
          <p:spPr>
            <a:xfrm rot="6172016">
              <a:off x="-304531" y="1167220"/>
              <a:ext cx="624327" cy="464330"/>
            </a:xfrm>
            <a:prstGeom prst="ellipse">
              <a:avLst/>
            </a:prstGeom>
            <a:gradFill>
              <a:gsLst>
                <a:gs pos="0">
                  <a:srgbClr val="9E9E9F">
                    <a:alpha val="4634"/>
                  </a:srgbClr>
                </a:gs>
                <a:gs pos="14286">
                  <a:srgbClr val="9E9E9F">
                    <a:alpha val="4267"/>
                  </a:srgbClr>
                </a:gs>
                <a:gs pos="28571">
                  <a:srgbClr val="9E9E9F">
                    <a:alpha val="3329"/>
                  </a:srgbClr>
                </a:gs>
                <a:gs pos="42857">
                  <a:srgbClr val="9E9E9F">
                    <a:alpha val="2197"/>
                  </a:srgbClr>
                </a:gs>
                <a:gs pos="57143">
                  <a:srgbClr val="9E9E9F">
                    <a:alpha val="1223"/>
                  </a:srgbClr>
                </a:gs>
                <a:gs pos="71429">
                  <a:srgbClr val="9E9E9F">
                    <a:alpha val="574"/>
                  </a:srgbClr>
                </a:gs>
                <a:gs pos="85714">
                  <a:srgbClr val="9E9E9F">
                    <a:alpha val="228"/>
                  </a:srgbClr>
                </a:gs>
                <a:gs pos="100000">
                  <a:srgbClr val="9E9E9F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1" name="Splat 551"/>
            <p:cNvSpPr>
              <a:spLocks noGrp="1"/>
            </p:cNvSpPr>
            <p:nvPr/>
          </p:nvSpPr>
          <p:spPr>
            <a:xfrm rot="5426526">
              <a:off x="-202463" y="1597534"/>
              <a:ext cx="544267" cy="532921"/>
            </a:xfrm>
            <a:prstGeom prst="ellipse">
              <a:avLst/>
            </a:prstGeom>
            <a:gradFill>
              <a:gsLst>
                <a:gs pos="0">
                  <a:srgbClr val="7D7D7D">
                    <a:alpha val="2174"/>
                  </a:srgbClr>
                </a:gs>
                <a:gs pos="14286">
                  <a:srgbClr val="7D7D7D">
                    <a:alpha val="2000"/>
                  </a:srgbClr>
                </a:gs>
                <a:gs pos="28571">
                  <a:srgbClr val="7D7D7D">
                    <a:alpha val="1556"/>
                  </a:srgbClr>
                </a:gs>
                <a:gs pos="42857">
                  <a:srgbClr val="7D7D7D">
                    <a:alpha val="1023"/>
                  </a:srgbClr>
                </a:gs>
                <a:gs pos="57143">
                  <a:srgbClr val="7D7D7D">
                    <a:alpha val="568"/>
                  </a:srgbClr>
                </a:gs>
                <a:gs pos="71429">
                  <a:srgbClr val="7D7D7D">
                    <a:alpha val="266"/>
                  </a:srgbClr>
                </a:gs>
                <a:gs pos="85714">
                  <a:srgbClr val="7D7D7D">
                    <a:alpha val="105"/>
                  </a:srgbClr>
                </a:gs>
                <a:gs pos="100000">
                  <a:srgbClr val="7D7D7D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2" name="Splat 552"/>
            <p:cNvSpPr>
              <a:spLocks noGrp="1"/>
            </p:cNvSpPr>
            <p:nvPr/>
          </p:nvSpPr>
          <p:spPr>
            <a:xfrm rot="6002263">
              <a:off x="1152759" y="1921672"/>
              <a:ext cx="529589" cy="524533"/>
            </a:xfrm>
            <a:prstGeom prst="ellipse">
              <a:avLst/>
            </a:prstGeom>
            <a:gradFill>
              <a:gsLst>
                <a:gs pos="0">
                  <a:srgbClr val="7C7A78">
                    <a:alpha val="3061"/>
                  </a:srgbClr>
                </a:gs>
                <a:gs pos="14286">
                  <a:srgbClr val="7C7A78">
                    <a:alpha val="2817"/>
                  </a:srgbClr>
                </a:gs>
                <a:gs pos="28571">
                  <a:srgbClr val="7C7A78">
                    <a:alpha val="2194"/>
                  </a:srgbClr>
                </a:gs>
                <a:gs pos="42857">
                  <a:srgbClr val="7C7A78">
                    <a:alpha val="1445"/>
                  </a:srgbClr>
                </a:gs>
                <a:gs pos="57143">
                  <a:srgbClr val="7C7A78">
                    <a:alpha val="803"/>
                  </a:srgbClr>
                </a:gs>
                <a:gs pos="71429">
                  <a:srgbClr val="7C7A78">
                    <a:alpha val="377"/>
                  </a:srgbClr>
                </a:gs>
                <a:gs pos="85714">
                  <a:srgbClr val="7C7A78">
                    <a:alpha val="149"/>
                  </a:srgbClr>
                </a:gs>
                <a:gs pos="100000">
                  <a:srgbClr val="7C7A78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3" name="Splat 553"/>
            <p:cNvSpPr>
              <a:spLocks noGrp="1"/>
            </p:cNvSpPr>
            <p:nvPr/>
          </p:nvSpPr>
          <p:spPr>
            <a:xfrm rot="4304630">
              <a:off x="936380" y="3428150"/>
              <a:ext cx="656692" cy="439849"/>
            </a:xfrm>
            <a:prstGeom prst="ellipse">
              <a:avLst/>
            </a:prstGeom>
            <a:gradFill>
              <a:gsLst>
                <a:gs pos="0">
                  <a:srgbClr val="1A1B1E">
                    <a:alpha val="4510"/>
                  </a:srgbClr>
                </a:gs>
                <a:gs pos="14286">
                  <a:srgbClr val="1A1B1E">
                    <a:alpha val="4153"/>
                  </a:srgbClr>
                </a:gs>
                <a:gs pos="28571">
                  <a:srgbClr val="1A1B1E">
                    <a:alpha val="3240"/>
                  </a:srgbClr>
                </a:gs>
                <a:gs pos="42857">
                  <a:srgbClr val="1A1B1E">
                    <a:alpha val="2137"/>
                  </a:srgbClr>
                </a:gs>
                <a:gs pos="57143">
                  <a:srgbClr val="1A1B1E">
                    <a:alpha val="1190"/>
                  </a:srgbClr>
                </a:gs>
                <a:gs pos="71429">
                  <a:srgbClr val="1A1B1E">
                    <a:alpha val="559"/>
                  </a:srgbClr>
                </a:gs>
                <a:gs pos="85714">
                  <a:srgbClr val="1A1B1E">
                    <a:alpha val="221"/>
                  </a:srgbClr>
                </a:gs>
                <a:gs pos="100000">
                  <a:srgbClr val="1A1B1E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4" name="Splat 554"/>
            <p:cNvSpPr>
              <a:spLocks noGrp="1"/>
            </p:cNvSpPr>
            <p:nvPr/>
          </p:nvSpPr>
          <p:spPr>
            <a:xfrm rot="5345069">
              <a:off x="-139399" y="2162595"/>
              <a:ext cx="542485" cy="538594"/>
            </a:xfrm>
            <a:prstGeom prst="ellipse">
              <a:avLst/>
            </a:prstGeom>
            <a:gradFill>
              <a:gsLst>
                <a:gs pos="0">
                  <a:srgbClr val="656464">
                    <a:alpha val="3270"/>
                  </a:srgbClr>
                </a:gs>
                <a:gs pos="14286">
                  <a:srgbClr val="656464">
                    <a:alpha val="3009"/>
                  </a:srgbClr>
                </a:gs>
                <a:gs pos="28571">
                  <a:srgbClr val="656464">
                    <a:alpha val="2345"/>
                  </a:srgbClr>
                </a:gs>
                <a:gs pos="42857">
                  <a:srgbClr val="656464">
                    <a:alpha val="1544"/>
                  </a:srgbClr>
                </a:gs>
                <a:gs pos="57143">
                  <a:srgbClr val="656464">
                    <a:alpha val="859"/>
                  </a:srgbClr>
                </a:gs>
                <a:gs pos="71429">
                  <a:srgbClr val="656464">
                    <a:alpha val="403"/>
                  </a:srgbClr>
                </a:gs>
                <a:gs pos="85714">
                  <a:srgbClr val="656464">
                    <a:alpha val="159"/>
                  </a:srgbClr>
                </a:gs>
                <a:gs pos="100000">
                  <a:srgbClr val="656464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5" name="Splat 555"/>
            <p:cNvSpPr>
              <a:spLocks noGrp="1"/>
            </p:cNvSpPr>
            <p:nvPr/>
          </p:nvSpPr>
          <p:spPr>
            <a:xfrm rot="-10794006">
              <a:off x="2803858" y="1990925"/>
              <a:ext cx="539561" cy="537081"/>
            </a:xfrm>
            <a:prstGeom prst="ellipse">
              <a:avLst/>
            </a:prstGeom>
            <a:gradFill>
              <a:gsLst>
                <a:gs pos="0">
                  <a:srgbClr val="6A6A6A">
                    <a:alpha val="4931"/>
                  </a:srgbClr>
                </a:gs>
                <a:gs pos="14286">
                  <a:srgbClr val="6A6A6A">
                    <a:alpha val="4542"/>
                  </a:srgbClr>
                </a:gs>
                <a:gs pos="28571">
                  <a:srgbClr val="6A6A6A">
                    <a:alpha val="3545"/>
                  </a:srgbClr>
                </a:gs>
                <a:gs pos="42857">
                  <a:srgbClr val="6A6A6A">
                    <a:alpha val="2339"/>
                  </a:srgbClr>
                </a:gs>
                <a:gs pos="57143">
                  <a:srgbClr val="6A6A6A">
                    <a:alpha val="1303"/>
                  </a:srgbClr>
                </a:gs>
                <a:gs pos="71429">
                  <a:srgbClr val="6A6A6A">
                    <a:alpha val="612"/>
                  </a:srgbClr>
                </a:gs>
                <a:gs pos="85714">
                  <a:srgbClr val="6A6A6A">
                    <a:alpha val="243"/>
                  </a:srgbClr>
                </a:gs>
                <a:gs pos="100000">
                  <a:srgbClr val="6A6A6A">
                    <a:alpha val="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6" name="Splat 556"/>
            <p:cNvSpPr>
              <a:spLocks noGrp="1"/>
            </p:cNvSpPr>
            <p:nvPr/>
          </p:nvSpPr>
          <p:spPr>
            <a:xfrm rot="6019800">
              <a:off x="308278" y="881128"/>
              <a:ext cx="546194" cy="520472"/>
            </a:xfrm>
            <a:prstGeom prst="ellipse">
              <a:avLst/>
            </a:prstGeom>
            <a:gradFill>
              <a:gsLst>
                <a:gs pos="0">
                  <a:srgbClr val="898989">
                    <a:alpha val="4518"/>
                  </a:srgbClr>
                </a:gs>
                <a:gs pos="14286">
                  <a:srgbClr val="898989">
                    <a:alpha val="4160"/>
                  </a:srgbClr>
                </a:gs>
                <a:gs pos="28571">
                  <a:srgbClr val="898989">
                    <a:alpha val="3245"/>
                  </a:srgbClr>
                </a:gs>
                <a:gs pos="42857">
                  <a:srgbClr val="898989">
                    <a:alpha val="2141"/>
                  </a:srgbClr>
                </a:gs>
                <a:gs pos="57143">
                  <a:srgbClr val="898989">
                    <a:alpha val="1192"/>
                  </a:srgbClr>
                </a:gs>
                <a:gs pos="71429">
                  <a:srgbClr val="898989">
                    <a:alpha val="560"/>
                  </a:srgbClr>
                </a:gs>
                <a:gs pos="85714">
                  <a:srgbClr val="898989">
                    <a:alpha val="222"/>
                  </a:srgbClr>
                </a:gs>
                <a:gs pos="100000">
                  <a:srgbClr val="898989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7" name="Splat 557"/>
            <p:cNvSpPr>
              <a:spLocks noGrp="1"/>
            </p:cNvSpPr>
            <p:nvPr/>
          </p:nvSpPr>
          <p:spPr>
            <a:xfrm rot="8044739">
              <a:off x="985161" y="868631"/>
              <a:ext cx="606492" cy="437891"/>
            </a:xfrm>
            <a:prstGeom prst="ellipse">
              <a:avLst/>
            </a:prstGeom>
            <a:gradFill>
              <a:gsLst>
                <a:gs pos="0">
                  <a:srgbClr val="A2A2A0">
                    <a:alpha val="3420"/>
                  </a:srgbClr>
                </a:gs>
                <a:gs pos="14286">
                  <a:srgbClr val="A2A2A0">
                    <a:alpha val="3147"/>
                  </a:srgbClr>
                </a:gs>
                <a:gs pos="28571">
                  <a:srgbClr val="A2A2A0">
                    <a:alpha val="2452"/>
                  </a:srgbClr>
                </a:gs>
                <a:gs pos="42857">
                  <a:srgbClr val="A2A2A0">
                    <a:alpha val="1615"/>
                  </a:srgbClr>
                </a:gs>
                <a:gs pos="57143">
                  <a:srgbClr val="A2A2A0">
                    <a:alpha val="898"/>
                  </a:srgbClr>
                </a:gs>
                <a:gs pos="71429">
                  <a:srgbClr val="A2A2A0">
                    <a:alpha val="422"/>
                  </a:srgbClr>
                </a:gs>
                <a:gs pos="85714">
                  <a:srgbClr val="A2A2A0">
                    <a:alpha val="167"/>
                  </a:srgbClr>
                </a:gs>
                <a:gs pos="100000">
                  <a:srgbClr val="A2A2A0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8" name="Splat 558"/>
            <p:cNvSpPr>
              <a:spLocks noGrp="1"/>
            </p:cNvSpPr>
            <p:nvPr/>
          </p:nvSpPr>
          <p:spPr>
            <a:xfrm rot="-10665941">
              <a:off x="2129115" y="3362616"/>
              <a:ext cx="546537" cy="545203"/>
            </a:xfrm>
            <a:prstGeom prst="ellipse">
              <a:avLst/>
            </a:prstGeom>
            <a:gradFill>
              <a:gsLst>
                <a:gs pos="0">
                  <a:srgbClr val="636363">
                    <a:alpha val="4169"/>
                  </a:srgbClr>
                </a:gs>
                <a:gs pos="14286">
                  <a:srgbClr val="636363">
                    <a:alpha val="3838"/>
                  </a:srgbClr>
                </a:gs>
                <a:gs pos="28571">
                  <a:srgbClr val="636363">
                    <a:alpha val="2993"/>
                  </a:srgbClr>
                </a:gs>
                <a:gs pos="42857">
                  <a:srgbClr val="636363">
                    <a:alpha val="1974"/>
                  </a:srgbClr>
                </a:gs>
                <a:gs pos="57143">
                  <a:srgbClr val="636363">
                    <a:alpha val="1098"/>
                  </a:srgbClr>
                </a:gs>
                <a:gs pos="71429">
                  <a:srgbClr val="636363">
                    <a:alpha val="516"/>
                  </a:srgbClr>
                </a:gs>
                <a:gs pos="85714">
                  <a:srgbClr val="636363">
                    <a:alpha val="204"/>
                  </a:srgbClr>
                </a:gs>
                <a:gs pos="100000">
                  <a:srgbClr val="636363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59" name="Splat 559"/>
            <p:cNvSpPr>
              <a:spLocks noGrp="1"/>
            </p:cNvSpPr>
            <p:nvPr/>
          </p:nvSpPr>
          <p:spPr>
            <a:xfrm rot="5432872">
              <a:off x="-37398" y="1361304"/>
              <a:ext cx="546675" cy="546499"/>
            </a:xfrm>
            <a:prstGeom prst="ellipse">
              <a:avLst/>
            </a:prstGeom>
            <a:gradFill>
              <a:gsLst>
                <a:gs pos="0">
                  <a:srgbClr val="717070">
                    <a:alpha val="3113"/>
                  </a:srgbClr>
                </a:gs>
                <a:gs pos="14286">
                  <a:srgbClr val="717070">
                    <a:alpha val="2865"/>
                  </a:srgbClr>
                </a:gs>
                <a:gs pos="28571">
                  <a:srgbClr val="717070">
                    <a:alpha val="2232"/>
                  </a:srgbClr>
                </a:gs>
                <a:gs pos="42857">
                  <a:srgbClr val="717070">
                    <a:alpha val="1469"/>
                  </a:srgbClr>
                </a:gs>
                <a:gs pos="57143">
                  <a:srgbClr val="717070">
                    <a:alpha val="817"/>
                  </a:srgbClr>
                </a:gs>
                <a:gs pos="71429">
                  <a:srgbClr val="717070">
                    <a:alpha val="383"/>
                  </a:srgbClr>
                </a:gs>
                <a:gs pos="85714">
                  <a:srgbClr val="717070">
                    <a:alpha val="152"/>
                  </a:srgbClr>
                </a:gs>
                <a:gs pos="100000">
                  <a:srgbClr val="717070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0" name="Splat 560"/>
            <p:cNvSpPr>
              <a:spLocks noGrp="1"/>
            </p:cNvSpPr>
            <p:nvPr/>
          </p:nvSpPr>
          <p:spPr>
            <a:xfrm rot="10793591">
              <a:off x="2555241" y="2084973"/>
              <a:ext cx="545530" cy="542413"/>
            </a:xfrm>
            <a:prstGeom prst="ellipse">
              <a:avLst/>
            </a:prstGeom>
            <a:gradFill>
              <a:gsLst>
                <a:gs pos="0">
                  <a:srgbClr val="696868">
                    <a:alpha val="1341"/>
                  </a:srgbClr>
                </a:gs>
                <a:gs pos="14286">
                  <a:srgbClr val="696868">
                    <a:alpha val="1233"/>
                  </a:srgbClr>
                </a:gs>
                <a:gs pos="28571">
                  <a:srgbClr val="696868">
                    <a:alpha val="959"/>
                  </a:srgbClr>
                </a:gs>
                <a:gs pos="42857">
                  <a:srgbClr val="696868">
                    <a:alpha val="630"/>
                  </a:srgbClr>
                </a:gs>
                <a:gs pos="57143">
                  <a:srgbClr val="696868">
                    <a:alpha val="350"/>
                  </a:srgbClr>
                </a:gs>
                <a:gs pos="71429">
                  <a:srgbClr val="696868">
                    <a:alpha val="164"/>
                  </a:srgbClr>
                </a:gs>
                <a:gs pos="85714">
                  <a:srgbClr val="696868">
                    <a:alpha val="65"/>
                  </a:srgbClr>
                </a:gs>
                <a:gs pos="100000">
                  <a:srgbClr val="696868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1" name="Splat 561"/>
            <p:cNvSpPr>
              <a:spLocks noGrp="1"/>
            </p:cNvSpPr>
            <p:nvPr/>
          </p:nvSpPr>
          <p:spPr>
            <a:xfrm rot="10646965">
              <a:off x="1046552" y="1330629"/>
              <a:ext cx="551529" cy="518808"/>
            </a:xfrm>
            <a:prstGeom prst="ellipse">
              <a:avLst/>
            </a:prstGeom>
            <a:gradFill>
              <a:gsLst>
                <a:gs pos="0">
                  <a:srgbClr val="484645">
                    <a:alpha val="1403"/>
                  </a:srgbClr>
                </a:gs>
                <a:gs pos="14286">
                  <a:srgbClr val="484645">
                    <a:alpha val="1290"/>
                  </a:srgbClr>
                </a:gs>
                <a:gs pos="28571">
                  <a:srgbClr val="484645">
                    <a:alpha val="1003"/>
                  </a:srgbClr>
                </a:gs>
                <a:gs pos="42857">
                  <a:srgbClr val="484645">
                    <a:alpha val="659"/>
                  </a:srgbClr>
                </a:gs>
                <a:gs pos="57143">
                  <a:srgbClr val="484645">
                    <a:alpha val="366"/>
                  </a:srgbClr>
                </a:gs>
                <a:gs pos="71429">
                  <a:srgbClr val="484645">
                    <a:alpha val="171"/>
                  </a:srgbClr>
                </a:gs>
                <a:gs pos="85714">
                  <a:srgbClr val="484645">
                    <a:alpha val="68"/>
                  </a:srgbClr>
                </a:gs>
                <a:gs pos="100000">
                  <a:srgbClr val="484645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2" name="Splat 562"/>
            <p:cNvSpPr>
              <a:spLocks noGrp="1"/>
            </p:cNvSpPr>
            <p:nvPr/>
          </p:nvSpPr>
          <p:spPr>
            <a:xfrm rot="-10702680">
              <a:off x="454262" y="34287"/>
              <a:ext cx="546399" cy="541216"/>
            </a:xfrm>
            <a:prstGeom prst="ellipse">
              <a:avLst/>
            </a:prstGeom>
            <a:gradFill>
              <a:gsLst>
                <a:gs pos="0">
                  <a:srgbClr val="676668">
                    <a:alpha val="5974"/>
                  </a:srgbClr>
                </a:gs>
                <a:gs pos="14286">
                  <a:srgbClr val="676668">
                    <a:alpha val="5505"/>
                  </a:srgbClr>
                </a:gs>
                <a:gs pos="28571">
                  <a:srgbClr val="676668">
                    <a:alpha val="4301"/>
                  </a:srgbClr>
                </a:gs>
                <a:gs pos="42857">
                  <a:srgbClr val="676668">
                    <a:alpha val="2842"/>
                  </a:srgbClr>
                </a:gs>
                <a:gs pos="57143">
                  <a:srgbClr val="676668">
                    <a:alpha val="1585"/>
                  </a:srgbClr>
                </a:gs>
                <a:gs pos="71429">
                  <a:srgbClr val="676668">
                    <a:alpha val="745"/>
                  </a:srgbClr>
                </a:gs>
                <a:gs pos="85714">
                  <a:srgbClr val="676668">
                    <a:alpha val="295"/>
                  </a:srgbClr>
                </a:gs>
                <a:gs pos="100000">
                  <a:srgbClr val="676668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3" name="Splat 563"/>
            <p:cNvSpPr>
              <a:spLocks noGrp="1"/>
            </p:cNvSpPr>
            <p:nvPr/>
          </p:nvSpPr>
          <p:spPr>
            <a:xfrm rot="-9896423">
              <a:off x="2385755" y="2586992"/>
              <a:ext cx="511297" cy="498627"/>
            </a:xfrm>
            <a:prstGeom prst="ellipse">
              <a:avLst/>
            </a:prstGeom>
            <a:gradFill>
              <a:gsLst>
                <a:gs pos="0">
                  <a:srgbClr val="434749">
                    <a:alpha val="2213"/>
                  </a:srgbClr>
                </a:gs>
                <a:gs pos="14286">
                  <a:srgbClr val="434749">
                    <a:alpha val="2036"/>
                  </a:srgbClr>
                </a:gs>
                <a:gs pos="28571">
                  <a:srgbClr val="434749">
                    <a:alpha val="1584"/>
                  </a:srgbClr>
                </a:gs>
                <a:gs pos="42857">
                  <a:srgbClr val="434749">
                    <a:alpha val="1042"/>
                  </a:srgbClr>
                </a:gs>
                <a:gs pos="57143">
                  <a:srgbClr val="434749">
                    <a:alpha val="579"/>
                  </a:srgbClr>
                </a:gs>
                <a:gs pos="71429">
                  <a:srgbClr val="434749">
                    <a:alpha val="271"/>
                  </a:srgbClr>
                </a:gs>
                <a:gs pos="85714">
                  <a:srgbClr val="434749">
                    <a:alpha val="107"/>
                  </a:srgbClr>
                </a:gs>
                <a:gs pos="100000">
                  <a:srgbClr val="434749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4" name="Splat 564"/>
            <p:cNvSpPr>
              <a:spLocks noGrp="1"/>
            </p:cNvSpPr>
            <p:nvPr/>
          </p:nvSpPr>
          <p:spPr>
            <a:xfrm rot="-9384841">
              <a:off x="-249391" y="1782156"/>
              <a:ext cx="572232" cy="537383"/>
            </a:xfrm>
            <a:prstGeom prst="ellipse">
              <a:avLst/>
            </a:prstGeom>
            <a:gradFill>
              <a:gsLst>
                <a:gs pos="0">
                  <a:srgbClr val="5D5D5B">
                    <a:alpha val="2993"/>
                  </a:srgbClr>
                </a:gs>
                <a:gs pos="14286">
                  <a:srgbClr val="5D5D5B">
                    <a:alpha val="2754"/>
                  </a:srgbClr>
                </a:gs>
                <a:gs pos="28571">
                  <a:srgbClr val="5D5D5B">
                    <a:alpha val="2145"/>
                  </a:srgbClr>
                </a:gs>
                <a:gs pos="42857">
                  <a:srgbClr val="5D5D5B">
                    <a:alpha val="1412"/>
                  </a:srgbClr>
                </a:gs>
                <a:gs pos="57143">
                  <a:srgbClr val="5D5D5B">
                    <a:alpha val="785"/>
                  </a:srgbClr>
                </a:gs>
                <a:gs pos="71429">
                  <a:srgbClr val="5D5D5B">
                    <a:alpha val="368"/>
                  </a:srgbClr>
                </a:gs>
                <a:gs pos="85714">
                  <a:srgbClr val="5D5D5B">
                    <a:alpha val="146"/>
                  </a:srgbClr>
                </a:gs>
                <a:gs pos="100000">
                  <a:srgbClr val="5D5D5B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5" name="Splat 565"/>
            <p:cNvSpPr>
              <a:spLocks noGrp="1"/>
            </p:cNvSpPr>
            <p:nvPr/>
          </p:nvSpPr>
          <p:spPr>
            <a:xfrm rot="10680670">
              <a:off x="1177631" y="1893923"/>
              <a:ext cx="525309" cy="520588"/>
            </a:xfrm>
            <a:prstGeom prst="ellipse">
              <a:avLst/>
            </a:prstGeom>
            <a:gradFill>
              <a:gsLst>
                <a:gs pos="0">
                  <a:srgbClr val="797B7C">
                    <a:alpha val="2924"/>
                  </a:srgbClr>
                </a:gs>
                <a:gs pos="14286">
                  <a:srgbClr val="797B7C">
                    <a:alpha val="2691"/>
                  </a:srgbClr>
                </a:gs>
                <a:gs pos="28571">
                  <a:srgbClr val="797B7C">
                    <a:alpha val="2095"/>
                  </a:srgbClr>
                </a:gs>
                <a:gs pos="42857">
                  <a:srgbClr val="797B7C">
                    <a:alpha val="1379"/>
                  </a:srgbClr>
                </a:gs>
                <a:gs pos="57143">
                  <a:srgbClr val="797B7C">
                    <a:alpha val="767"/>
                  </a:srgbClr>
                </a:gs>
                <a:gs pos="71429">
                  <a:srgbClr val="797B7C">
                    <a:alpha val="360"/>
                  </a:srgbClr>
                </a:gs>
                <a:gs pos="85714">
                  <a:srgbClr val="797B7C">
                    <a:alpha val="142"/>
                  </a:srgbClr>
                </a:gs>
                <a:gs pos="100000">
                  <a:srgbClr val="797B7C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6" name="Splat 566"/>
            <p:cNvSpPr>
              <a:spLocks noGrp="1"/>
            </p:cNvSpPr>
            <p:nvPr/>
          </p:nvSpPr>
          <p:spPr>
            <a:xfrm rot="-9336475">
              <a:off x="2010028" y="1044853"/>
              <a:ext cx="459089" cy="129861"/>
            </a:xfrm>
            <a:prstGeom prst="ellipse">
              <a:avLst/>
            </a:prstGeom>
            <a:gradFill>
              <a:gsLst>
                <a:gs pos="0">
                  <a:srgbClr val="BFBFBE">
                    <a:alpha val="17622"/>
                  </a:srgbClr>
                </a:gs>
                <a:gs pos="14286">
                  <a:srgbClr val="BFBFBE">
                    <a:alpha val="16320"/>
                  </a:srgbClr>
                </a:gs>
                <a:gs pos="28571">
                  <a:srgbClr val="BFBFBE">
                    <a:alpha val="12920"/>
                  </a:srgbClr>
                </a:gs>
                <a:gs pos="42857">
                  <a:srgbClr val="BFBFBE">
                    <a:alpha val="8675"/>
                  </a:srgbClr>
                </a:gs>
                <a:gs pos="57143">
                  <a:srgbClr val="BFBFBE">
                    <a:alpha val="4904"/>
                  </a:srgbClr>
                </a:gs>
                <a:gs pos="71429">
                  <a:srgbClr val="BFBFBE">
                    <a:alpha val="2326"/>
                  </a:srgbClr>
                </a:gs>
                <a:gs pos="85714">
                  <a:srgbClr val="BFBFBE">
                    <a:alpha val="926"/>
                  </a:srgbClr>
                </a:gs>
                <a:gs pos="100000">
                  <a:srgbClr val="BFBFBE">
                    <a:alpha val="3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7" name="Splat 567"/>
            <p:cNvSpPr>
              <a:spLocks noGrp="1"/>
            </p:cNvSpPr>
            <p:nvPr/>
          </p:nvSpPr>
          <p:spPr>
            <a:xfrm rot="2797230">
              <a:off x="676849" y="-216260"/>
              <a:ext cx="580006" cy="481075"/>
            </a:xfrm>
            <a:prstGeom prst="ellipse">
              <a:avLst/>
            </a:prstGeom>
            <a:gradFill>
              <a:gsLst>
                <a:gs pos="0">
                  <a:srgbClr val="444846">
                    <a:alpha val="1559"/>
                  </a:srgbClr>
                </a:gs>
                <a:gs pos="14286">
                  <a:srgbClr val="444846">
                    <a:alpha val="1433"/>
                  </a:srgbClr>
                </a:gs>
                <a:gs pos="28571">
                  <a:srgbClr val="444846">
                    <a:alpha val="1115"/>
                  </a:srgbClr>
                </a:gs>
                <a:gs pos="42857">
                  <a:srgbClr val="444846">
                    <a:alpha val="733"/>
                  </a:srgbClr>
                </a:gs>
                <a:gs pos="57143">
                  <a:srgbClr val="444846">
                    <a:alpha val="407"/>
                  </a:srgbClr>
                </a:gs>
                <a:gs pos="71429">
                  <a:srgbClr val="444846">
                    <a:alpha val="191"/>
                  </a:srgbClr>
                </a:gs>
                <a:gs pos="85714">
                  <a:srgbClr val="444846">
                    <a:alpha val="75"/>
                  </a:srgbClr>
                </a:gs>
                <a:gs pos="100000">
                  <a:srgbClr val="444846">
                    <a:alpha val="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8" name="Splat 568"/>
            <p:cNvSpPr>
              <a:spLocks noGrp="1"/>
            </p:cNvSpPr>
            <p:nvPr/>
          </p:nvSpPr>
          <p:spPr>
            <a:xfrm rot="6492810">
              <a:off x="954617" y="842198"/>
              <a:ext cx="516793" cy="449757"/>
            </a:xfrm>
            <a:prstGeom prst="ellipse">
              <a:avLst/>
            </a:prstGeom>
            <a:gradFill>
              <a:gsLst>
                <a:gs pos="0">
                  <a:srgbClr val="444748">
                    <a:alpha val="3257"/>
                  </a:srgbClr>
                </a:gs>
                <a:gs pos="14286">
                  <a:srgbClr val="444748">
                    <a:alpha val="2998"/>
                  </a:srgbClr>
                </a:gs>
                <a:gs pos="28571">
                  <a:srgbClr val="444748">
                    <a:alpha val="2336"/>
                  </a:srgbClr>
                </a:gs>
                <a:gs pos="42857">
                  <a:srgbClr val="444748">
                    <a:alpha val="1538"/>
                  </a:srgbClr>
                </a:gs>
                <a:gs pos="57143">
                  <a:srgbClr val="444748">
                    <a:alpha val="855"/>
                  </a:srgbClr>
                </a:gs>
                <a:gs pos="71429">
                  <a:srgbClr val="444748">
                    <a:alpha val="401"/>
                  </a:srgbClr>
                </a:gs>
                <a:gs pos="85714">
                  <a:srgbClr val="444748">
                    <a:alpha val="159"/>
                  </a:srgbClr>
                </a:gs>
                <a:gs pos="100000">
                  <a:srgbClr val="444748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69" name="Splat 569"/>
            <p:cNvSpPr>
              <a:spLocks noGrp="1"/>
            </p:cNvSpPr>
            <p:nvPr/>
          </p:nvSpPr>
          <p:spPr>
            <a:xfrm rot="5478549">
              <a:off x="2965331" y="706981"/>
              <a:ext cx="531001" cy="526070"/>
            </a:xfrm>
            <a:prstGeom prst="ellipse">
              <a:avLst/>
            </a:prstGeom>
            <a:gradFill>
              <a:gsLst>
                <a:gs pos="0">
                  <a:srgbClr val="636463">
                    <a:alpha val="5703"/>
                  </a:srgbClr>
                </a:gs>
                <a:gs pos="14286">
                  <a:srgbClr val="636463">
                    <a:alpha val="5254"/>
                  </a:srgbClr>
                </a:gs>
                <a:gs pos="28571">
                  <a:srgbClr val="636463">
                    <a:alpha val="4104"/>
                  </a:srgbClr>
                </a:gs>
                <a:gs pos="42857">
                  <a:srgbClr val="636463">
                    <a:alpha val="2711"/>
                  </a:srgbClr>
                </a:gs>
                <a:gs pos="57143">
                  <a:srgbClr val="636463">
                    <a:alpha val="1512"/>
                  </a:srgbClr>
                </a:gs>
                <a:gs pos="71429">
                  <a:srgbClr val="636463">
                    <a:alpha val="710"/>
                  </a:srgbClr>
                </a:gs>
                <a:gs pos="85714">
                  <a:srgbClr val="636463">
                    <a:alpha val="282"/>
                  </a:srgbClr>
                </a:gs>
                <a:gs pos="100000">
                  <a:srgbClr val="636463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0" name="Splat 570"/>
            <p:cNvSpPr>
              <a:spLocks noGrp="1"/>
            </p:cNvSpPr>
            <p:nvPr/>
          </p:nvSpPr>
          <p:spPr>
            <a:xfrm rot="6509461">
              <a:off x="3334400" y="-17192"/>
              <a:ext cx="566764" cy="480835"/>
            </a:xfrm>
            <a:prstGeom prst="ellipse">
              <a:avLst/>
            </a:prstGeom>
            <a:gradFill>
              <a:gsLst>
                <a:gs pos="0">
                  <a:srgbClr val="000000">
                    <a:alpha val="1839"/>
                  </a:srgbClr>
                </a:gs>
                <a:gs pos="14286">
                  <a:srgbClr val="000000">
                    <a:alpha val="1691"/>
                  </a:srgbClr>
                </a:gs>
                <a:gs pos="28571">
                  <a:srgbClr val="000000">
                    <a:alpha val="1316"/>
                  </a:srgbClr>
                </a:gs>
                <a:gs pos="42857">
                  <a:srgbClr val="000000">
                    <a:alpha val="865"/>
                  </a:srgbClr>
                </a:gs>
                <a:gs pos="57143">
                  <a:srgbClr val="000000">
                    <a:alpha val="480"/>
                  </a:srgbClr>
                </a:gs>
                <a:gs pos="71429">
                  <a:srgbClr val="000000">
                    <a:alpha val="225"/>
                  </a:srgbClr>
                </a:gs>
                <a:gs pos="85714">
                  <a:srgbClr val="000000">
                    <a:alpha val="89"/>
                  </a:srgbClr>
                </a:gs>
                <a:gs pos="100000">
                  <a:srgbClr val="000000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1" name="Splat 571"/>
            <p:cNvSpPr>
              <a:spLocks noGrp="1"/>
            </p:cNvSpPr>
            <p:nvPr/>
          </p:nvSpPr>
          <p:spPr>
            <a:xfrm rot="10754188">
              <a:off x="1772508" y="3392264"/>
              <a:ext cx="517473" cy="511622"/>
            </a:xfrm>
            <a:prstGeom prst="ellipse">
              <a:avLst/>
            </a:prstGeom>
            <a:gradFill>
              <a:gsLst>
                <a:gs pos="0">
                  <a:srgbClr val="717171">
                    <a:alpha val="2447"/>
                  </a:srgbClr>
                </a:gs>
                <a:gs pos="14286">
                  <a:srgbClr val="717171">
                    <a:alpha val="2251"/>
                  </a:srgbClr>
                </a:gs>
                <a:gs pos="28571">
                  <a:srgbClr val="717171">
                    <a:alpha val="1752"/>
                  </a:srgbClr>
                </a:gs>
                <a:gs pos="42857">
                  <a:srgbClr val="717171">
                    <a:alpha val="1153"/>
                  </a:srgbClr>
                </a:gs>
                <a:gs pos="57143">
                  <a:srgbClr val="717171">
                    <a:alpha val="640"/>
                  </a:srgbClr>
                </a:gs>
                <a:gs pos="71429">
                  <a:srgbClr val="717171">
                    <a:alpha val="300"/>
                  </a:srgbClr>
                </a:gs>
                <a:gs pos="85714">
                  <a:srgbClr val="717171">
                    <a:alpha val="119"/>
                  </a:srgbClr>
                </a:gs>
                <a:gs pos="100000">
                  <a:srgbClr val="717171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2" name="Splat 572"/>
            <p:cNvSpPr>
              <a:spLocks noGrp="1"/>
            </p:cNvSpPr>
            <p:nvPr/>
          </p:nvSpPr>
          <p:spPr>
            <a:xfrm rot="-10795277">
              <a:off x="3108058" y="3279002"/>
              <a:ext cx="542986" cy="542556"/>
            </a:xfrm>
            <a:prstGeom prst="ellipse">
              <a:avLst/>
            </a:prstGeom>
            <a:gradFill>
              <a:gsLst>
                <a:gs pos="0">
                  <a:srgbClr val="707070">
                    <a:alpha val="1313"/>
                  </a:srgbClr>
                </a:gs>
                <a:gs pos="14286">
                  <a:srgbClr val="707070">
                    <a:alpha val="1207"/>
                  </a:srgbClr>
                </a:gs>
                <a:gs pos="28571">
                  <a:srgbClr val="707070">
                    <a:alpha val="939"/>
                  </a:srgbClr>
                </a:gs>
                <a:gs pos="42857">
                  <a:srgbClr val="707070">
                    <a:alpha val="617"/>
                  </a:srgbClr>
                </a:gs>
                <a:gs pos="57143">
                  <a:srgbClr val="707070">
                    <a:alpha val="342"/>
                  </a:srgbClr>
                </a:gs>
                <a:gs pos="71429">
                  <a:srgbClr val="707070">
                    <a:alpha val="160"/>
                  </a:srgbClr>
                </a:gs>
                <a:gs pos="85714">
                  <a:srgbClr val="707070">
                    <a:alpha val="63"/>
                  </a:srgbClr>
                </a:gs>
                <a:gs pos="100000">
                  <a:srgbClr val="707070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3" name="Splat 573"/>
            <p:cNvSpPr>
              <a:spLocks noGrp="1"/>
            </p:cNvSpPr>
            <p:nvPr/>
          </p:nvSpPr>
          <p:spPr>
            <a:xfrm rot="-10723847">
              <a:off x="798586" y="-214667"/>
              <a:ext cx="520241" cy="514375"/>
            </a:xfrm>
            <a:prstGeom prst="ellipse">
              <a:avLst/>
            </a:prstGeom>
            <a:gradFill>
              <a:gsLst>
                <a:gs pos="0">
                  <a:srgbClr val="4F5153">
                    <a:alpha val="1199"/>
                  </a:srgbClr>
                </a:gs>
                <a:gs pos="14286">
                  <a:srgbClr val="4F5153">
                    <a:alpha val="1102"/>
                  </a:srgbClr>
                </a:gs>
                <a:gs pos="28571">
                  <a:srgbClr val="4F5153">
                    <a:alpha val="857"/>
                  </a:srgbClr>
                </a:gs>
                <a:gs pos="42857">
                  <a:srgbClr val="4F5153">
                    <a:alpha val="563"/>
                  </a:srgbClr>
                </a:gs>
                <a:gs pos="57143">
                  <a:srgbClr val="4F5153">
                    <a:alpha val="312"/>
                  </a:srgbClr>
                </a:gs>
                <a:gs pos="71429">
                  <a:srgbClr val="4F5153">
                    <a:alpha val="146"/>
                  </a:srgbClr>
                </a:gs>
                <a:gs pos="85714">
                  <a:srgbClr val="4F5153">
                    <a:alpha val="58"/>
                  </a:srgbClr>
                </a:gs>
                <a:gs pos="100000">
                  <a:srgbClr val="4F5153">
                    <a:alpha val="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4" name="Splat 574"/>
            <p:cNvSpPr>
              <a:spLocks noGrp="1"/>
            </p:cNvSpPr>
            <p:nvPr/>
          </p:nvSpPr>
          <p:spPr>
            <a:xfrm rot="5222089">
              <a:off x="714405" y="984536"/>
              <a:ext cx="538764" cy="521887"/>
            </a:xfrm>
            <a:prstGeom prst="ellipse">
              <a:avLst/>
            </a:prstGeom>
            <a:gradFill>
              <a:gsLst>
                <a:gs pos="0">
                  <a:srgbClr val="7D7E7F">
                    <a:alpha val="3392"/>
                  </a:srgbClr>
                </a:gs>
                <a:gs pos="14286">
                  <a:srgbClr val="7D7E7F">
                    <a:alpha val="3122"/>
                  </a:srgbClr>
                </a:gs>
                <a:gs pos="28571">
                  <a:srgbClr val="7D7E7F">
                    <a:alpha val="2433"/>
                  </a:srgbClr>
                </a:gs>
                <a:gs pos="42857">
                  <a:srgbClr val="7D7E7F">
                    <a:alpha val="1602"/>
                  </a:srgbClr>
                </a:gs>
                <a:gs pos="57143">
                  <a:srgbClr val="7D7E7F">
                    <a:alpha val="891"/>
                  </a:srgbClr>
                </a:gs>
                <a:gs pos="71429">
                  <a:srgbClr val="7D7E7F">
                    <a:alpha val="418"/>
                  </a:srgbClr>
                </a:gs>
                <a:gs pos="85714">
                  <a:srgbClr val="7D7E7F">
                    <a:alpha val="166"/>
                  </a:srgbClr>
                </a:gs>
                <a:gs pos="100000">
                  <a:srgbClr val="7D7E7F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5" name="Splat 575"/>
            <p:cNvSpPr>
              <a:spLocks noGrp="1"/>
            </p:cNvSpPr>
            <p:nvPr/>
          </p:nvSpPr>
          <p:spPr>
            <a:xfrm rot="10700896">
              <a:off x="1550000" y="575144"/>
              <a:ext cx="546475" cy="543107"/>
            </a:xfrm>
            <a:prstGeom prst="ellipse">
              <a:avLst/>
            </a:prstGeom>
            <a:gradFill>
              <a:gsLst>
                <a:gs pos="0">
                  <a:srgbClr val="7A7A79">
                    <a:alpha val="1647"/>
                  </a:srgbClr>
                </a:gs>
                <a:gs pos="14286">
                  <a:srgbClr val="7A7A79">
                    <a:alpha val="1515"/>
                  </a:srgbClr>
                </a:gs>
                <a:gs pos="28571">
                  <a:srgbClr val="7A7A79">
                    <a:alpha val="1178"/>
                  </a:srgbClr>
                </a:gs>
                <a:gs pos="42857">
                  <a:srgbClr val="7A7A79">
                    <a:alpha val="775"/>
                  </a:srgbClr>
                </a:gs>
                <a:gs pos="57143">
                  <a:srgbClr val="7A7A79">
                    <a:alpha val="430"/>
                  </a:srgbClr>
                </a:gs>
                <a:gs pos="71429">
                  <a:srgbClr val="7A7A79">
                    <a:alpha val="201"/>
                  </a:srgbClr>
                </a:gs>
                <a:gs pos="85714">
                  <a:srgbClr val="7A7A79">
                    <a:alpha val="80"/>
                  </a:srgbClr>
                </a:gs>
                <a:gs pos="100000">
                  <a:srgbClr val="7A7A79">
                    <a:alpha val="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6" name="Splat 576"/>
            <p:cNvSpPr>
              <a:spLocks noGrp="1"/>
            </p:cNvSpPr>
            <p:nvPr/>
          </p:nvSpPr>
          <p:spPr>
            <a:xfrm rot="-8224338">
              <a:off x="276699" y="2602290"/>
              <a:ext cx="511675" cy="462958"/>
            </a:xfrm>
            <a:prstGeom prst="ellipse">
              <a:avLst/>
            </a:prstGeom>
            <a:gradFill>
              <a:gsLst>
                <a:gs pos="0">
                  <a:srgbClr val="8E8F90">
                    <a:alpha val="3456"/>
                  </a:srgbClr>
                </a:gs>
                <a:gs pos="14286">
                  <a:srgbClr val="8E8F90">
                    <a:alpha val="3181"/>
                  </a:srgbClr>
                </a:gs>
                <a:gs pos="28571">
                  <a:srgbClr val="8E8F90">
                    <a:alpha val="2479"/>
                  </a:srgbClr>
                </a:gs>
                <a:gs pos="42857">
                  <a:srgbClr val="8E8F90">
                    <a:alpha val="1633"/>
                  </a:srgbClr>
                </a:gs>
                <a:gs pos="57143">
                  <a:srgbClr val="8E8F90">
                    <a:alpha val="908"/>
                  </a:srgbClr>
                </a:gs>
                <a:gs pos="71429">
                  <a:srgbClr val="8E8F90">
                    <a:alpha val="426"/>
                  </a:srgbClr>
                </a:gs>
                <a:gs pos="85714">
                  <a:srgbClr val="8E8F90">
                    <a:alpha val="169"/>
                  </a:srgbClr>
                </a:gs>
                <a:gs pos="100000">
                  <a:srgbClr val="8E8F90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7" name="Splat 577"/>
            <p:cNvSpPr>
              <a:spLocks noGrp="1"/>
            </p:cNvSpPr>
            <p:nvPr/>
          </p:nvSpPr>
          <p:spPr>
            <a:xfrm rot="-10458341">
              <a:off x="1014091" y="1387268"/>
              <a:ext cx="531140" cy="517826"/>
            </a:xfrm>
            <a:prstGeom prst="ellipse">
              <a:avLst/>
            </a:prstGeom>
            <a:gradFill>
              <a:gsLst>
                <a:gs pos="0">
                  <a:srgbClr val="4E4C4B">
                    <a:alpha val="1494"/>
                  </a:srgbClr>
                </a:gs>
                <a:gs pos="14286">
                  <a:srgbClr val="4E4C4B">
                    <a:alpha val="1374"/>
                  </a:srgbClr>
                </a:gs>
                <a:gs pos="28571">
                  <a:srgbClr val="4E4C4B">
                    <a:alpha val="1068"/>
                  </a:srgbClr>
                </a:gs>
                <a:gs pos="42857">
                  <a:srgbClr val="4E4C4B">
                    <a:alpha val="702"/>
                  </a:srgbClr>
                </a:gs>
                <a:gs pos="57143">
                  <a:srgbClr val="4E4C4B">
                    <a:alpha val="390"/>
                  </a:srgbClr>
                </a:gs>
                <a:gs pos="71429">
                  <a:srgbClr val="4E4C4B">
                    <a:alpha val="183"/>
                  </a:srgbClr>
                </a:gs>
                <a:gs pos="85714">
                  <a:srgbClr val="4E4C4B">
                    <a:alpha val="72"/>
                  </a:srgbClr>
                </a:gs>
                <a:gs pos="100000">
                  <a:srgbClr val="4E4C4B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8" name="Splat 578"/>
            <p:cNvSpPr>
              <a:spLocks noGrp="1"/>
            </p:cNvSpPr>
            <p:nvPr/>
          </p:nvSpPr>
          <p:spPr>
            <a:xfrm rot="10797555">
              <a:off x="2566942" y="1961913"/>
              <a:ext cx="545059" cy="541016"/>
            </a:xfrm>
            <a:prstGeom prst="ellipse">
              <a:avLst/>
            </a:prstGeom>
            <a:gradFill>
              <a:gsLst>
                <a:gs pos="0">
                  <a:srgbClr val="797A79">
                    <a:alpha val="2107"/>
                  </a:srgbClr>
                </a:gs>
                <a:gs pos="14286">
                  <a:srgbClr val="797A79">
                    <a:alpha val="1938"/>
                  </a:srgbClr>
                </a:gs>
                <a:gs pos="28571">
                  <a:srgbClr val="797A79">
                    <a:alpha val="1508"/>
                  </a:srgbClr>
                </a:gs>
                <a:gs pos="42857">
                  <a:srgbClr val="797A79">
                    <a:alpha val="992"/>
                  </a:srgbClr>
                </a:gs>
                <a:gs pos="57143">
                  <a:srgbClr val="797A79">
                    <a:alpha val="551"/>
                  </a:srgbClr>
                </a:gs>
                <a:gs pos="71429">
                  <a:srgbClr val="797A79">
                    <a:alpha val="258"/>
                  </a:srgbClr>
                </a:gs>
                <a:gs pos="85714">
                  <a:srgbClr val="797A79">
                    <a:alpha val="102"/>
                  </a:srgbClr>
                </a:gs>
                <a:gs pos="100000">
                  <a:srgbClr val="797A79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79" name="Splat 579"/>
            <p:cNvSpPr>
              <a:spLocks noGrp="1"/>
            </p:cNvSpPr>
            <p:nvPr/>
          </p:nvSpPr>
          <p:spPr>
            <a:xfrm rot="5411268">
              <a:off x="-130410" y="1464187"/>
              <a:ext cx="544763" cy="542531"/>
            </a:xfrm>
            <a:prstGeom prst="ellipse">
              <a:avLst/>
            </a:prstGeom>
            <a:gradFill>
              <a:gsLst>
                <a:gs pos="0">
                  <a:srgbClr val="767675">
                    <a:alpha val="1739"/>
                  </a:srgbClr>
                </a:gs>
                <a:gs pos="14286">
                  <a:srgbClr val="767675">
                    <a:alpha val="1599"/>
                  </a:srgbClr>
                </a:gs>
                <a:gs pos="28571">
                  <a:srgbClr val="767675">
                    <a:alpha val="1244"/>
                  </a:srgbClr>
                </a:gs>
                <a:gs pos="42857">
                  <a:srgbClr val="767675">
                    <a:alpha val="818"/>
                  </a:srgbClr>
                </a:gs>
                <a:gs pos="57143">
                  <a:srgbClr val="767675">
                    <a:alpha val="454"/>
                  </a:srgbClr>
                </a:gs>
                <a:gs pos="71429">
                  <a:srgbClr val="767675">
                    <a:alpha val="213"/>
                  </a:srgbClr>
                </a:gs>
                <a:gs pos="85714">
                  <a:srgbClr val="767675">
                    <a:alpha val="84"/>
                  </a:srgbClr>
                </a:gs>
                <a:gs pos="100000">
                  <a:srgbClr val="767675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0" name="Splat 580"/>
            <p:cNvSpPr>
              <a:spLocks noGrp="1"/>
            </p:cNvSpPr>
            <p:nvPr/>
          </p:nvSpPr>
          <p:spPr>
            <a:xfrm rot="-10634987">
              <a:off x="314731" y="1596603"/>
              <a:ext cx="534207" cy="526884"/>
            </a:xfrm>
            <a:prstGeom prst="ellipse">
              <a:avLst/>
            </a:prstGeom>
            <a:gradFill>
              <a:gsLst>
                <a:gs pos="0">
                  <a:srgbClr val="636363">
                    <a:alpha val="4756"/>
                  </a:srgbClr>
                </a:gs>
                <a:gs pos="14286">
                  <a:srgbClr val="636363">
                    <a:alpha val="4380"/>
                  </a:srgbClr>
                </a:gs>
                <a:gs pos="28571">
                  <a:srgbClr val="636363">
                    <a:alpha val="3418"/>
                  </a:srgbClr>
                </a:gs>
                <a:gs pos="42857">
                  <a:srgbClr val="636363">
                    <a:alpha val="2255"/>
                  </a:srgbClr>
                </a:gs>
                <a:gs pos="57143">
                  <a:srgbClr val="636363">
                    <a:alpha val="1256"/>
                  </a:srgbClr>
                </a:gs>
                <a:gs pos="71429">
                  <a:srgbClr val="636363">
                    <a:alpha val="590"/>
                  </a:srgbClr>
                </a:gs>
                <a:gs pos="85714">
                  <a:srgbClr val="636363">
                    <a:alpha val="234"/>
                  </a:srgbClr>
                </a:gs>
                <a:gs pos="100000">
                  <a:srgbClr val="636363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1" name="Splat 581"/>
            <p:cNvSpPr>
              <a:spLocks noGrp="1"/>
            </p:cNvSpPr>
            <p:nvPr/>
          </p:nvSpPr>
          <p:spPr>
            <a:xfrm rot="5301069">
              <a:off x="1222734" y="15179"/>
              <a:ext cx="541946" cy="538647"/>
            </a:xfrm>
            <a:prstGeom prst="ellipse">
              <a:avLst/>
            </a:prstGeom>
            <a:gradFill>
              <a:gsLst>
                <a:gs pos="0">
                  <a:srgbClr val="696A69">
                    <a:alpha val="2203"/>
                  </a:srgbClr>
                </a:gs>
                <a:gs pos="14286">
                  <a:srgbClr val="696A69">
                    <a:alpha val="2026"/>
                  </a:srgbClr>
                </a:gs>
                <a:gs pos="28571">
                  <a:srgbClr val="696A69">
                    <a:alpha val="1577"/>
                  </a:srgbClr>
                </a:gs>
                <a:gs pos="42857">
                  <a:srgbClr val="696A69">
                    <a:alpha val="1037"/>
                  </a:srgbClr>
                </a:gs>
                <a:gs pos="57143">
                  <a:srgbClr val="696A69">
                    <a:alpha val="576"/>
                  </a:srgbClr>
                </a:gs>
                <a:gs pos="71429">
                  <a:srgbClr val="696A69">
                    <a:alpha val="270"/>
                  </a:srgbClr>
                </a:gs>
                <a:gs pos="85714">
                  <a:srgbClr val="696A69">
                    <a:alpha val="107"/>
                  </a:srgbClr>
                </a:gs>
                <a:gs pos="100000">
                  <a:srgbClr val="696A69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2" name="Splat 582"/>
            <p:cNvSpPr>
              <a:spLocks noGrp="1"/>
            </p:cNvSpPr>
            <p:nvPr/>
          </p:nvSpPr>
          <p:spPr>
            <a:xfrm rot="5400690">
              <a:off x="2152179" y="86240"/>
              <a:ext cx="521773" cy="520705"/>
            </a:xfrm>
            <a:prstGeom prst="ellipse">
              <a:avLst/>
            </a:prstGeom>
            <a:gradFill>
              <a:gsLst>
                <a:gs pos="0">
                  <a:srgbClr val="797979">
                    <a:alpha val="1581"/>
                  </a:srgbClr>
                </a:gs>
                <a:gs pos="14286">
                  <a:srgbClr val="797979">
                    <a:alpha val="1454"/>
                  </a:srgbClr>
                </a:gs>
                <a:gs pos="28571">
                  <a:srgbClr val="797979">
                    <a:alpha val="1131"/>
                  </a:srgbClr>
                </a:gs>
                <a:gs pos="42857">
                  <a:srgbClr val="797979">
                    <a:alpha val="743"/>
                  </a:srgbClr>
                </a:gs>
                <a:gs pos="57143">
                  <a:srgbClr val="797979">
                    <a:alpha val="413"/>
                  </a:srgbClr>
                </a:gs>
                <a:gs pos="71429">
                  <a:srgbClr val="797979">
                    <a:alpha val="193"/>
                  </a:srgbClr>
                </a:gs>
                <a:gs pos="85714">
                  <a:srgbClr val="797979">
                    <a:alpha val="77"/>
                  </a:srgbClr>
                </a:gs>
                <a:gs pos="100000">
                  <a:srgbClr val="797979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3" name="Splat 583"/>
            <p:cNvSpPr>
              <a:spLocks noGrp="1"/>
            </p:cNvSpPr>
            <p:nvPr/>
          </p:nvSpPr>
          <p:spPr>
            <a:xfrm rot="-10799039">
              <a:off x="1588540" y="161553"/>
              <a:ext cx="546630" cy="542754"/>
            </a:xfrm>
            <a:prstGeom prst="ellipse">
              <a:avLst/>
            </a:prstGeom>
            <a:gradFill>
              <a:gsLst>
                <a:gs pos="0">
                  <a:srgbClr val="686768">
                    <a:alpha val="3014"/>
                  </a:srgbClr>
                </a:gs>
                <a:gs pos="14286">
                  <a:srgbClr val="686768">
                    <a:alpha val="2774"/>
                  </a:srgbClr>
                </a:gs>
                <a:gs pos="28571">
                  <a:srgbClr val="686768">
                    <a:alpha val="2160"/>
                  </a:srgbClr>
                </a:gs>
                <a:gs pos="42857">
                  <a:srgbClr val="686768">
                    <a:alpha val="1422"/>
                  </a:srgbClr>
                </a:gs>
                <a:gs pos="57143">
                  <a:srgbClr val="686768">
                    <a:alpha val="791"/>
                  </a:srgbClr>
                </a:gs>
                <a:gs pos="71429">
                  <a:srgbClr val="686768">
                    <a:alpha val="371"/>
                  </a:srgbClr>
                </a:gs>
                <a:gs pos="85714">
                  <a:srgbClr val="686768">
                    <a:alpha val="147"/>
                  </a:srgbClr>
                </a:gs>
                <a:gs pos="100000">
                  <a:srgbClr val="686768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4" name="Splat 584"/>
            <p:cNvSpPr>
              <a:spLocks noGrp="1"/>
            </p:cNvSpPr>
            <p:nvPr/>
          </p:nvSpPr>
          <p:spPr>
            <a:xfrm rot="5294504">
              <a:off x="110593" y="341021"/>
              <a:ext cx="535225" cy="530304"/>
            </a:xfrm>
            <a:prstGeom prst="ellipse">
              <a:avLst/>
            </a:prstGeom>
            <a:gradFill>
              <a:gsLst>
                <a:gs pos="0">
                  <a:srgbClr val="7E7E7E">
                    <a:alpha val="2789"/>
                  </a:srgbClr>
                </a:gs>
                <a:gs pos="14286">
                  <a:srgbClr val="7E7E7E">
                    <a:alpha val="2566"/>
                  </a:srgbClr>
                </a:gs>
                <a:gs pos="28571">
                  <a:srgbClr val="7E7E7E">
                    <a:alpha val="1998"/>
                  </a:srgbClr>
                </a:gs>
                <a:gs pos="42857">
                  <a:srgbClr val="7E7E7E">
                    <a:alpha val="1315"/>
                  </a:srgbClr>
                </a:gs>
                <a:gs pos="57143">
                  <a:srgbClr val="7E7E7E">
                    <a:alpha val="731"/>
                  </a:srgbClr>
                </a:gs>
                <a:gs pos="71429">
                  <a:srgbClr val="7E7E7E">
                    <a:alpha val="343"/>
                  </a:srgbClr>
                </a:gs>
                <a:gs pos="85714">
                  <a:srgbClr val="7E7E7E">
                    <a:alpha val="136"/>
                  </a:srgbClr>
                </a:gs>
                <a:gs pos="100000">
                  <a:srgbClr val="7E7E7E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5" name="Splat 585"/>
            <p:cNvSpPr>
              <a:spLocks noGrp="1"/>
            </p:cNvSpPr>
            <p:nvPr/>
          </p:nvSpPr>
          <p:spPr>
            <a:xfrm rot="-10702391">
              <a:off x="640409" y="944110"/>
              <a:ext cx="537760" cy="535309"/>
            </a:xfrm>
            <a:prstGeom prst="ellipse">
              <a:avLst/>
            </a:prstGeom>
            <a:gradFill>
              <a:gsLst>
                <a:gs pos="0">
                  <a:srgbClr val="7B7B7B">
                    <a:alpha val="5176"/>
                  </a:srgbClr>
                </a:gs>
                <a:gs pos="14286">
                  <a:srgbClr val="7B7B7B">
                    <a:alpha val="4767"/>
                  </a:srgbClr>
                </a:gs>
                <a:gs pos="28571">
                  <a:srgbClr val="7B7B7B">
                    <a:alpha val="3722"/>
                  </a:srgbClr>
                </a:gs>
                <a:gs pos="42857">
                  <a:srgbClr val="7B7B7B">
                    <a:alpha val="2457"/>
                  </a:srgbClr>
                </a:gs>
                <a:gs pos="57143">
                  <a:srgbClr val="7B7B7B">
                    <a:alpha val="1369"/>
                  </a:srgbClr>
                </a:gs>
                <a:gs pos="71429">
                  <a:srgbClr val="7B7B7B">
                    <a:alpha val="643"/>
                  </a:srgbClr>
                </a:gs>
                <a:gs pos="85714">
                  <a:srgbClr val="7B7B7B">
                    <a:alpha val="255"/>
                  </a:srgbClr>
                </a:gs>
                <a:gs pos="100000">
                  <a:srgbClr val="7B7B7B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6" name="Splat 586"/>
            <p:cNvSpPr>
              <a:spLocks noGrp="1"/>
            </p:cNvSpPr>
            <p:nvPr/>
          </p:nvSpPr>
          <p:spPr>
            <a:xfrm rot="5336942">
              <a:off x="-204295" y="1680939"/>
              <a:ext cx="534868" cy="533946"/>
            </a:xfrm>
            <a:prstGeom prst="ellipse">
              <a:avLst/>
            </a:prstGeom>
            <a:gradFill>
              <a:gsLst>
                <a:gs pos="0">
                  <a:srgbClr val="7A7A79">
                    <a:alpha val="2163"/>
                  </a:srgbClr>
                </a:gs>
                <a:gs pos="14286">
                  <a:srgbClr val="7A7A79">
                    <a:alpha val="1990"/>
                  </a:srgbClr>
                </a:gs>
                <a:gs pos="28571">
                  <a:srgbClr val="7A7A79">
                    <a:alpha val="1548"/>
                  </a:srgbClr>
                </a:gs>
                <a:gs pos="42857">
                  <a:srgbClr val="7A7A79">
                    <a:alpha val="1018"/>
                  </a:srgbClr>
                </a:gs>
                <a:gs pos="57143">
                  <a:srgbClr val="7A7A79">
                    <a:alpha val="566"/>
                  </a:srgbClr>
                </a:gs>
                <a:gs pos="71429">
                  <a:srgbClr val="7A7A79">
                    <a:alpha val="265"/>
                  </a:srgbClr>
                </a:gs>
                <a:gs pos="85714">
                  <a:srgbClr val="7A7A79">
                    <a:alpha val="105"/>
                  </a:srgbClr>
                </a:gs>
                <a:gs pos="100000">
                  <a:srgbClr val="7A7A79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7" name="Splat 587"/>
            <p:cNvSpPr>
              <a:spLocks noGrp="1"/>
            </p:cNvSpPr>
            <p:nvPr/>
          </p:nvSpPr>
          <p:spPr>
            <a:xfrm rot="5311806">
              <a:off x="874193" y="727083"/>
              <a:ext cx="566355" cy="470445"/>
            </a:xfrm>
            <a:prstGeom prst="ellipse">
              <a:avLst/>
            </a:prstGeom>
            <a:gradFill>
              <a:gsLst>
                <a:gs pos="0">
                  <a:srgbClr val="929292">
                    <a:alpha val="2013"/>
                  </a:srgbClr>
                </a:gs>
                <a:gs pos="14286">
                  <a:srgbClr val="929292">
                    <a:alpha val="1852"/>
                  </a:srgbClr>
                </a:gs>
                <a:gs pos="28571">
                  <a:srgbClr val="929292">
                    <a:alpha val="1441"/>
                  </a:srgbClr>
                </a:gs>
                <a:gs pos="42857">
                  <a:srgbClr val="929292">
                    <a:alpha val="948"/>
                  </a:srgbClr>
                </a:gs>
                <a:gs pos="57143">
                  <a:srgbClr val="929292">
                    <a:alpha val="526"/>
                  </a:srgbClr>
                </a:gs>
                <a:gs pos="71429">
                  <a:srgbClr val="929292">
                    <a:alpha val="247"/>
                  </a:srgbClr>
                </a:gs>
                <a:gs pos="85714">
                  <a:srgbClr val="929292">
                    <a:alpha val="98"/>
                  </a:srgbClr>
                </a:gs>
                <a:gs pos="100000">
                  <a:srgbClr val="929292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8" name="Splat 588"/>
            <p:cNvSpPr>
              <a:spLocks noGrp="1"/>
            </p:cNvSpPr>
            <p:nvPr/>
          </p:nvSpPr>
          <p:spPr>
            <a:xfrm rot="-10796166">
              <a:off x="1266600" y="101731"/>
              <a:ext cx="541458" cy="539750"/>
            </a:xfrm>
            <a:prstGeom prst="ellipse">
              <a:avLst/>
            </a:prstGeom>
            <a:gradFill>
              <a:gsLst>
                <a:gs pos="0">
                  <a:srgbClr val="6B6B6A">
                    <a:alpha val="4177"/>
                  </a:srgbClr>
                </a:gs>
                <a:gs pos="14286">
                  <a:srgbClr val="6B6B6A">
                    <a:alpha val="3846"/>
                  </a:srgbClr>
                </a:gs>
                <a:gs pos="28571">
                  <a:srgbClr val="6B6B6A">
                    <a:alpha val="2999"/>
                  </a:srgbClr>
                </a:gs>
                <a:gs pos="42857">
                  <a:srgbClr val="6B6B6A">
                    <a:alpha val="1977"/>
                  </a:srgbClr>
                </a:gs>
                <a:gs pos="57143">
                  <a:srgbClr val="6B6B6A">
                    <a:alpha val="1101"/>
                  </a:srgbClr>
                </a:gs>
                <a:gs pos="71429">
                  <a:srgbClr val="6B6B6A">
                    <a:alpha val="517"/>
                  </a:srgbClr>
                </a:gs>
                <a:gs pos="85714">
                  <a:srgbClr val="6B6B6A">
                    <a:alpha val="205"/>
                  </a:srgbClr>
                </a:gs>
                <a:gs pos="100000">
                  <a:srgbClr val="6B6B6A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89" name="Splat 589"/>
            <p:cNvSpPr>
              <a:spLocks noGrp="1"/>
            </p:cNvSpPr>
            <p:nvPr/>
          </p:nvSpPr>
          <p:spPr>
            <a:xfrm rot="5275099">
              <a:off x="630098" y="2510282"/>
              <a:ext cx="522746" cy="514236"/>
            </a:xfrm>
            <a:prstGeom prst="ellipse">
              <a:avLst/>
            </a:prstGeom>
            <a:gradFill>
              <a:gsLst>
                <a:gs pos="0">
                  <a:srgbClr val="6D6E6D">
                    <a:alpha val="5488"/>
                  </a:srgbClr>
                </a:gs>
                <a:gs pos="14286">
                  <a:srgbClr val="6D6E6D">
                    <a:alpha val="5055"/>
                  </a:srgbClr>
                </a:gs>
                <a:gs pos="28571">
                  <a:srgbClr val="6D6E6D">
                    <a:alpha val="3948"/>
                  </a:srgbClr>
                </a:gs>
                <a:gs pos="42857">
                  <a:srgbClr val="6D6E6D">
                    <a:alpha val="2607"/>
                  </a:srgbClr>
                </a:gs>
                <a:gs pos="57143">
                  <a:srgbClr val="6D6E6D">
                    <a:alpha val="1453"/>
                  </a:srgbClr>
                </a:gs>
                <a:gs pos="71429">
                  <a:srgbClr val="6D6E6D">
                    <a:alpha val="683"/>
                  </a:srgbClr>
                </a:gs>
                <a:gs pos="85714">
                  <a:srgbClr val="6D6E6D">
                    <a:alpha val="271"/>
                  </a:srgbClr>
                </a:gs>
                <a:gs pos="100000">
                  <a:srgbClr val="6D6E6D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0" name="Splat 590"/>
            <p:cNvSpPr>
              <a:spLocks noGrp="1"/>
            </p:cNvSpPr>
            <p:nvPr/>
          </p:nvSpPr>
          <p:spPr>
            <a:xfrm rot="10793147">
              <a:off x="2999080" y="3037665"/>
              <a:ext cx="537389" cy="535350"/>
            </a:xfrm>
            <a:prstGeom prst="ellipse">
              <a:avLst/>
            </a:prstGeom>
            <a:gradFill>
              <a:gsLst>
                <a:gs pos="0">
                  <a:srgbClr val="686869">
                    <a:alpha val="2943"/>
                  </a:srgbClr>
                </a:gs>
                <a:gs pos="14286">
                  <a:srgbClr val="686869">
                    <a:alpha val="2708"/>
                  </a:srgbClr>
                </a:gs>
                <a:gs pos="28571">
                  <a:srgbClr val="686869">
                    <a:alpha val="2109"/>
                  </a:srgbClr>
                </a:gs>
                <a:gs pos="42857">
                  <a:srgbClr val="686869">
                    <a:alpha val="1388"/>
                  </a:srgbClr>
                </a:gs>
                <a:gs pos="57143">
                  <a:srgbClr val="686869">
                    <a:alpha val="772"/>
                  </a:srgbClr>
                </a:gs>
                <a:gs pos="71429">
                  <a:srgbClr val="686869">
                    <a:alpha val="362"/>
                  </a:srgbClr>
                </a:gs>
                <a:gs pos="85714">
                  <a:srgbClr val="686869">
                    <a:alpha val="143"/>
                  </a:srgbClr>
                </a:gs>
                <a:gs pos="100000">
                  <a:srgbClr val="686869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1" name="Splat 591"/>
            <p:cNvSpPr>
              <a:spLocks noGrp="1"/>
            </p:cNvSpPr>
            <p:nvPr/>
          </p:nvSpPr>
          <p:spPr>
            <a:xfrm rot="4200420">
              <a:off x="842639" y="-188169"/>
              <a:ext cx="553409" cy="392219"/>
            </a:xfrm>
            <a:prstGeom prst="ellipse">
              <a:avLst/>
            </a:prstGeom>
            <a:gradFill>
              <a:gsLst>
                <a:gs pos="0">
                  <a:srgbClr val="999A9A">
                    <a:alpha val="8232"/>
                  </a:srgbClr>
                </a:gs>
                <a:gs pos="14286">
                  <a:srgbClr val="999A9A">
                    <a:alpha val="7592"/>
                  </a:srgbClr>
                </a:gs>
                <a:gs pos="28571">
                  <a:srgbClr val="999A9A">
                    <a:alpha val="5946"/>
                  </a:srgbClr>
                </a:gs>
                <a:gs pos="42857">
                  <a:srgbClr val="999A9A">
                    <a:alpha val="3941"/>
                  </a:srgbClr>
                </a:gs>
                <a:gs pos="57143">
                  <a:srgbClr val="999A9A">
                    <a:alpha val="2204"/>
                  </a:srgbClr>
                </a:gs>
                <a:gs pos="71429">
                  <a:srgbClr val="999A9A">
                    <a:alpha val="1038"/>
                  </a:srgbClr>
                </a:gs>
                <a:gs pos="85714">
                  <a:srgbClr val="999A9A">
                    <a:alpha val="412"/>
                  </a:srgbClr>
                </a:gs>
                <a:gs pos="100000">
                  <a:srgbClr val="999A9A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2" name="Splat 592"/>
            <p:cNvSpPr>
              <a:spLocks noGrp="1"/>
            </p:cNvSpPr>
            <p:nvPr/>
          </p:nvSpPr>
          <p:spPr>
            <a:xfrm rot="10799153">
              <a:off x="1276975" y="24680"/>
              <a:ext cx="541814" cy="538213"/>
            </a:xfrm>
            <a:prstGeom prst="ellipse">
              <a:avLst/>
            </a:prstGeom>
            <a:gradFill>
              <a:gsLst>
                <a:gs pos="0">
                  <a:srgbClr val="757574">
                    <a:alpha val="5445"/>
                  </a:srgbClr>
                </a:gs>
                <a:gs pos="14286">
                  <a:srgbClr val="757574">
                    <a:alpha val="5016"/>
                  </a:srgbClr>
                </a:gs>
                <a:gs pos="28571">
                  <a:srgbClr val="757574">
                    <a:alpha val="3917"/>
                  </a:srgbClr>
                </a:gs>
                <a:gs pos="42857">
                  <a:srgbClr val="757574">
                    <a:alpha val="2587"/>
                  </a:srgbClr>
                </a:gs>
                <a:gs pos="57143">
                  <a:srgbClr val="757574">
                    <a:alpha val="1442"/>
                  </a:srgbClr>
                </a:gs>
                <a:gs pos="71429">
                  <a:srgbClr val="757574">
                    <a:alpha val="677"/>
                  </a:srgbClr>
                </a:gs>
                <a:gs pos="85714">
                  <a:srgbClr val="757574">
                    <a:alpha val="268"/>
                  </a:srgbClr>
                </a:gs>
                <a:gs pos="100000">
                  <a:srgbClr val="757574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3" name="Splat 593"/>
            <p:cNvSpPr>
              <a:spLocks noGrp="1"/>
            </p:cNvSpPr>
            <p:nvPr/>
          </p:nvSpPr>
          <p:spPr>
            <a:xfrm rot="5673349">
              <a:off x="1487061" y="1327483"/>
              <a:ext cx="474934" cy="468413"/>
            </a:xfrm>
            <a:prstGeom prst="ellipse">
              <a:avLst/>
            </a:prstGeom>
            <a:gradFill>
              <a:gsLst>
                <a:gs pos="0">
                  <a:srgbClr val="646565">
                    <a:alpha val="8550"/>
                  </a:srgbClr>
                </a:gs>
                <a:gs pos="14286">
                  <a:srgbClr val="646565">
                    <a:alpha val="7886"/>
                  </a:srgbClr>
                </a:gs>
                <a:gs pos="28571">
                  <a:srgbClr val="646565">
                    <a:alpha val="6179"/>
                  </a:srgbClr>
                </a:gs>
                <a:gs pos="42857">
                  <a:srgbClr val="646565">
                    <a:alpha val="4097"/>
                  </a:srgbClr>
                </a:gs>
                <a:gs pos="57143">
                  <a:srgbClr val="646565">
                    <a:alpha val="2291"/>
                  </a:srgbClr>
                </a:gs>
                <a:gs pos="71429">
                  <a:srgbClr val="646565">
                    <a:alpha val="1079"/>
                  </a:srgbClr>
                </a:gs>
                <a:gs pos="85714">
                  <a:srgbClr val="646565">
                    <a:alpha val="428"/>
                  </a:srgbClr>
                </a:gs>
                <a:gs pos="100000">
                  <a:srgbClr val="646565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4" name="Splat 594"/>
            <p:cNvSpPr>
              <a:spLocks noGrp="1"/>
            </p:cNvSpPr>
            <p:nvPr/>
          </p:nvSpPr>
          <p:spPr>
            <a:xfrm rot="5386428">
              <a:off x="2935246" y="2734485"/>
              <a:ext cx="535751" cy="534291"/>
            </a:xfrm>
            <a:prstGeom prst="ellipse">
              <a:avLst/>
            </a:prstGeom>
            <a:gradFill>
              <a:gsLst>
                <a:gs pos="0">
                  <a:srgbClr val="7A7B7A">
                    <a:alpha val="2588"/>
                  </a:srgbClr>
                </a:gs>
                <a:gs pos="14286">
                  <a:srgbClr val="7A7B7A">
                    <a:alpha val="2381"/>
                  </a:srgbClr>
                </a:gs>
                <a:gs pos="28571">
                  <a:srgbClr val="7A7B7A">
                    <a:alpha val="1854"/>
                  </a:srgbClr>
                </a:gs>
                <a:gs pos="42857">
                  <a:srgbClr val="7A7B7A">
                    <a:alpha val="1220"/>
                  </a:srgbClr>
                </a:gs>
                <a:gs pos="57143">
                  <a:srgbClr val="7A7B7A">
                    <a:alpha val="678"/>
                  </a:srgbClr>
                </a:gs>
                <a:gs pos="71429">
                  <a:srgbClr val="7A7B7A">
                    <a:alpha val="318"/>
                  </a:srgbClr>
                </a:gs>
                <a:gs pos="85714">
                  <a:srgbClr val="7A7B7A">
                    <a:alpha val="126"/>
                  </a:srgbClr>
                </a:gs>
                <a:gs pos="100000">
                  <a:srgbClr val="7A7B7A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5" name="Splat 595"/>
            <p:cNvSpPr>
              <a:spLocks noGrp="1"/>
            </p:cNvSpPr>
            <p:nvPr/>
          </p:nvSpPr>
          <p:spPr>
            <a:xfrm rot="10624701">
              <a:off x="-69982" y="1995797"/>
              <a:ext cx="526317" cy="525135"/>
            </a:xfrm>
            <a:prstGeom prst="ellipse">
              <a:avLst/>
            </a:prstGeom>
            <a:gradFill>
              <a:gsLst>
                <a:gs pos="0">
                  <a:srgbClr val="636363">
                    <a:alpha val="1862"/>
                  </a:srgbClr>
                </a:gs>
                <a:gs pos="14286">
                  <a:srgbClr val="636363">
                    <a:alpha val="1713"/>
                  </a:srgbClr>
                </a:gs>
                <a:gs pos="28571">
                  <a:srgbClr val="636363">
                    <a:alpha val="1332"/>
                  </a:srgbClr>
                </a:gs>
                <a:gs pos="42857">
                  <a:srgbClr val="636363">
                    <a:alpha val="876"/>
                  </a:srgbClr>
                </a:gs>
                <a:gs pos="57143">
                  <a:srgbClr val="636363">
                    <a:alpha val="486"/>
                  </a:srgbClr>
                </a:gs>
                <a:gs pos="71429">
                  <a:srgbClr val="636363">
                    <a:alpha val="228"/>
                  </a:srgbClr>
                </a:gs>
                <a:gs pos="85714">
                  <a:srgbClr val="636363">
                    <a:alpha val="90"/>
                  </a:srgbClr>
                </a:gs>
                <a:gs pos="100000">
                  <a:srgbClr val="636363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6" name="Splat 596"/>
            <p:cNvSpPr>
              <a:spLocks noGrp="1"/>
            </p:cNvSpPr>
            <p:nvPr/>
          </p:nvSpPr>
          <p:spPr>
            <a:xfrm rot="4335189">
              <a:off x="2357637" y="2438715"/>
              <a:ext cx="612384" cy="423525"/>
            </a:xfrm>
            <a:prstGeom prst="ellipse">
              <a:avLst/>
            </a:prstGeom>
            <a:gradFill>
              <a:gsLst>
                <a:gs pos="0">
                  <a:srgbClr val="979897">
                    <a:alpha val="9299"/>
                  </a:srgbClr>
                </a:gs>
                <a:gs pos="14286">
                  <a:srgbClr val="979897">
                    <a:alpha val="8580"/>
                  </a:srgbClr>
                </a:gs>
                <a:gs pos="28571">
                  <a:srgbClr val="979897">
                    <a:alpha val="6728"/>
                  </a:srgbClr>
                </a:gs>
                <a:gs pos="42857">
                  <a:srgbClr val="979897">
                    <a:alpha val="4466"/>
                  </a:srgbClr>
                </a:gs>
                <a:gs pos="57143">
                  <a:srgbClr val="979897">
                    <a:alpha val="2500"/>
                  </a:srgbClr>
                </a:gs>
                <a:gs pos="71429">
                  <a:srgbClr val="979897">
                    <a:alpha val="1178"/>
                  </a:srgbClr>
                </a:gs>
                <a:gs pos="85714">
                  <a:srgbClr val="979897">
                    <a:alpha val="467"/>
                  </a:srgbClr>
                </a:gs>
                <a:gs pos="100000">
                  <a:srgbClr val="979897">
                    <a:alpha val="1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7" name="Splat 597"/>
            <p:cNvSpPr>
              <a:spLocks noGrp="1"/>
            </p:cNvSpPr>
            <p:nvPr/>
          </p:nvSpPr>
          <p:spPr>
            <a:xfrm rot="5088997">
              <a:off x="2939554" y="324534"/>
              <a:ext cx="527607" cy="517056"/>
            </a:xfrm>
            <a:prstGeom prst="ellipse">
              <a:avLst/>
            </a:prstGeom>
            <a:gradFill>
              <a:gsLst>
                <a:gs pos="0">
                  <a:srgbClr val="7E7E7E">
                    <a:alpha val="1992"/>
                  </a:srgbClr>
                </a:gs>
                <a:gs pos="14286">
                  <a:srgbClr val="7E7E7E">
                    <a:alpha val="1832"/>
                  </a:srgbClr>
                </a:gs>
                <a:gs pos="28571">
                  <a:srgbClr val="7E7E7E">
                    <a:alpha val="1426"/>
                  </a:srgbClr>
                </a:gs>
                <a:gs pos="42857">
                  <a:srgbClr val="7E7E7E">
                    <a:alpha val="937"/>
                  </a:srgbClr>
                </a:gs>
                <a:gs pos="57143">
                  <a:srgbClr val="7E7E7E">
                    <a:alpha val="521"/>
                  </a:srgbClr>
                </a:gs>
                <a:gs pos="71429">
                  <a:srgbClr val="7E7E7E">
                    <a:alpha val="244"/>
                  </a:srgbClr>
                </a:gs>
                <a:gs pos="85714">
                  <a:srgbClr val="7E7E7E">
                    <a:alpha val="97"/>
                  </a:srgbClr>
                </a:gs>
                <a:gs pos="100000">
                  <a:srgbClr val="7E7E7E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8" name="Splat 598"/>
            <p:cNvSpPr>
              <a:spLocks noGrp="1"/>
            </p:cNvSpPr>
            <p:nvPr/>
          </p:nvSpPr>
          <p:spPr>
            <a:xfrm rot="5257611">
              <a:off x="35291" y="1213666"/>
              <a:ext cx="544599" cy="538615"/>
            </a:xfrm>
            <a:prstGeom prst="ellipse">
              <a:avLst/>
            </a:prstGeom>
            <a:gradFill>
              <a:gsLst>
                <a:gs pos="0">
                  <a:srgbClr val="797979">
                    <a:alpha val="2811"/>
                  </a:srgbClr>
                </a:gs>
                <a:gs pos="14286">
                  <a:srgbClr val="797979">
                    <a:alpha val="2586"/>
                  </a:srgbClr>
                </a:gs>
                <a:gs pos="28571">
                  <a:srgbClr val="797979">
                    <a:alpha val="2014"/>
                  </a:srgbClr>
                </a:gs>
                <a:gs pos="42857">
                  <a:srgbClr val="797979">
                    <a:alpha val="1326"/>
                  </a:srgbClr>
                </a:gs>
                <a:gs pos="57143">
                  <a:srgbClr val="797979">
                    <a:alpha val="737"/>
                  </a:srgbClr>
                </a:gs>
                <a:gs pos="71429">
                  <a:srgbClr val="797979">
                    <a:alpha val="346"/>
                  </a:srgbClr>
                </a:gs>
                <a:gs pos="85714">
                  <a:srgbClr val="797979">
                    <a:alpha val="137"/>
                  </a:srgbClr>
                </a:gs>
                <a:gs pos="100000">
                  <a:srgbClr val="797979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599" name="Splat 599"/>
            <p:cNvSpPr>
              <a:spLocks noGrp="1"/>
            </p:cNvSpPr>
            <p:nvPr/>
          </p:nvSpPr>
          <p:spPr>
            <a:xfrm rot="3221193">
              <a:off x="744334" y="731152"/>
              <a:ext cx="528442" cy="521220"/>
            </a:xfrm>
            <a:prstGeom prst="ellipse">
              <a:avLst/>
            </a:prstGeom>
            <a:gradFill>
              <a:gsLst>
                <a:gs pos="0">
                  <a:srgbClr val="989898">
                    <a:alpha val="3741"/>
                  </a:srgbClr>
                </a:gs>
                <a:gs pos="14286">
                  <a:srgbClr val="989898">
                    <a:alpha val="3444"/>
                  </a:srgbClr>
                </a:gs>
                <a:gs pos="28571">
                  <a:srgbClr val="989898">
                    <a:alpha val="2685"/>
                  </a:srgbClr>
                </a:gs>
                <a:gs pos="42857">
                  <a:srgbClr val="989898">
                    <a:alpha val="1769"/>
                  </a:srgbClr>
                </a:gs>
                <a:gs pos="57143">
                  <a:srgbClr val="989898">
                    <a:alpha val="984"/>
                  </a:srgbClr>
                </a:gs>
                <a:gs pos="71429">
                  <a:srgbClr val="989898">
                    <a:alpha val="462"/>
                  </a:srgbClr>
                </a:gs>
                <a:gs pos="85714">
                  <a:srgbClr val="989898">
                    <a:alpha val="183"/>
                  </a:srgbClr>
                </a:gs>
                <a:gs pos="100000">
                  <a:srgbClr val="989898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0" name="Splat 600"/>
            <p:cNvSpPr>
              <a:spLocks noGrp="1"/>
            </p:cNvSpPr>
            <p:nvPr/>
          </p:nvSpPr>
          <p:spPr>
            <a:xfrm rot="4447347">
              <a:off x="-114637" y="1169392"/>
              <a:ext cx="495060" cy="458041"/>
            </a:xfrm>
            <a:prstGeom prst="ellipse">
              <a:avLst/>
            </a:prstGeom>
            <a:gradFill>
              <a:gsLst>
                <a:gs pos="0">
                  <a:srgbClr val="4D4A4D">
                    <a:alpha val="2385"/>
                  </a:srgbClr>
                </a:gs>
                <a:gs pos="14286">
                  <a:srgbClr val="4D4A4D">
                    <a:alpha val="2195"/>
                  </a:srgbClr>
                </a:gs>
                <a:gs pos="28571">
                  <a:srgbClr val="4D4A4D">
                    <a:alpha val="1708"/>
                  </a:srgbClr>
                </a:gs>
                <a:gs pos="42857">
                  <a:srgbClr val="4D4A4D">
                    <a:alpha val="1124"/>
                  </a:srgbClr>
                </a:gs>
                <a:gs pos="57143">
                  <a:srgbClr val="4D4A4D">
                    <a:alpha val="624"/>
                  </a:srgbClr>
                </a:gs>
                <a:gs pos="71429">
                  <a:srgbClr val="4D4A4D">
                    <a:alpha val="293"/>
                  </a:srgbClr>
                </a:gs>
                <a:gs pos="85714">
                  <a:srgbClr val="4D4A4D">
                    <a:alpha val="116"/>
                  </a:srgbClr>
                </a:gs>
                <a:gs pos="100000">
                  <a:srgbClr val="4D4A4D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1" name="Splat 601"/>
            <p:cNvSpPr>
              <a:spLocks noGrp="1"/>
            </p:cNvSpPr>
            <p:nvPr/>
          </p:nvSpPr>
          <p:spPr>
            <a:xfrm rot="-10529427">
              <a:off x="3387345" y="1938609"/>
              <a:ext cx="521460" cy="411581"/>
            </a:xfrm>
            <a:prstGeom prst="ellipse">
              <a:avLst/>
            </a:prstGeom>
            <a:gradFill>
              <a:gsLst>
                <a:gs pos="0">
                  <a:srgbClr val="434042">
                    <a:alpha val="8381"/>
                  </a:srgbClr>
                </a:gs>
                <a:gs pos="14286">
                  <a:srgbClr val="434042">
                    <a:alpha val="7730"/>
                  </a:srgbClr>
                </a:gs>
                <a:gs pos="28571">
                  <a:srgbClr val="434042">
                    <a:alpha val="6056"/>
                  </a:srgbClr>
                </a:gs>
                <a:gs pos="42857">
                  <a:srgbClr val="434042">
                    <a:alpha val="4015"/>
                  </a:srgbClr>
                </a:gs>
                <a:gs pos="57143">
                  <a:srgbClr val="434042">
                    <a:alpha val="2245"/>
                  </a:srgbClr>
                </a:gs>
                <a:gs pos="71429">
                  <a:srgbClr val="434042">
                    <a:alpha val="1057"/>
                  </a:srgbClr>
                </a:gs>
                <a:gs pos="85714">
                  <a:srgbClr val="434042">
                    <a:alpha val="419"/>
                  </a:srgbClr>
                </a:gs>
                <a:gs pos="100000">
                  <a:srgbClr val="434042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2" name="Splat 602"/>
            <p:cNvSpPr>
              <a:spLocks noGrp="1"/>
            </p:cNvSpPr>
            <p:nvPr/>
          </p:nvSpPr>
          <p:spPr>
            <a:xfrm rot="5705090">
              <a:off x="712223" y="1302182"/>
              <a:ext cx="509429" cy="505291"/>
            </a:xfrm>
            <a:prstGeom prst="ellipse">
              <a:avLst/>
            </a:prstGeom>
            <a:gradFill>
              <a:gsLst>
                <a:gs pos="0">
                  <a:srgbClr val="7D7E7E">
                    <a:alpha val="1359"/>
                  </a:srgbClr>
                </a:gs>
                <a:gs pos="14286">
                  <a:srgbClr val="7D7E7E">
                    <a:alpha val="1250"/>
                  </a:srgbClr>
                </a:gs>
                <a:gs pos="28571">
                  <a:srgbClr val="7D7E7E">
                    <a:alpha val="972"/>
                  </a:srgbClr>
                </a:gs>
                <a:gs pos="42857">
                  <a:srgbClr val="7D7E7E">
                    <a:alpha val="638"/>
                  </a:srgbClr>
                </a:gs>
                <a:gs pos="57143">
                  <a:srgbClr val="7D7E7E">
                    <a:alpha val="354"/>
                  </a:srgbClr>
                </a:gs>
                <a:gs pos="71429">
                  <a:srgbClr val="7D7E7E">
                    <a:alpha val="166"/>
                  </a:srgbClr>
                </a:gs>
                <a:gs pos="85714">
                  <a:srgbClr val="7D7E7E">
                    <a:alpha val="66"/>
                  </a:srgbClr>
                </a:gs>
                <a:gs pos="100000">
                  <a:srgbClr val="7D7E7E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3" name="Splat 603"/>
            <p:cNvSpPr>
              <a:spLocks noGrp="1"/>
            </p:cNvSpPr>
            <p:nvPr/>
          </p:nvSpPr>
          <p:spPr>
            <a:xfrm rot="5397170">
              <a:off x="451188" y="2175835"/>
              <a:ext cx="533044" cy="532022"/>
            </a:xfrm>
            <a:prstGeom prst="ellipse">
              <a:avLst/>
            </a:prstGeom>
            <a:gradFill>
              <a:gsLst>
                <a:gs pos="0">
                  <a:srgbClr val="6D6E6E">
                    <a:alpha val="1438"/>
                  </a:srgbClr>
                </a:gs>
                <a:gs pos="14286">
                  <a:srgbClr val="6D6E6E">
                    <a:alpha val="1323"/>
                  </a:srgbClr>
                </a:gs>
                <a:gs pos="28571">
                  <a:srgbClr val="6D6E6E">
                    <a:alpha val="1028"/>
                  </a:srgbClr>
                </a:gs>
                <a:gs pos="42857">
                  <a:srgbClr val="6D6E6E">
                    <a:alpha val="676"/>
                  </a:srgbClr>
                </a:gs>
                <a:gs pos="57143">
                  <a:srgbClr val="6D6E6E">
                    <a:alpha val="375"/>
                  </a:srgbClr>
                </a:gs>
                <a:gs pos="71429">
                  <a:srgbClr val="6D6E6E">
                    <a:alpha val="176"/>
                  </a:srgbClr>
                </a:gs>
                <a:gs pos="85714">
                  <a:srgbClr val="6D6E6E">
                    <a:alpha val="70"/>
                  </a:srgbClr>
                </a:gs>
                <a:gs pos="100000">
                  <a:srgbClr val="6D6E6E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4" name="Splat 604"/>
            <p:cNvSpPr>
              <a:spLocks noGrp="1"/>
            </p:cNvSpPr>
            <p:nvPr/>
          </p:nvSpPr>
          <p:spPr>
            <a:xfrm rot="5382461">
              <a:off x="1245198" y="-47343"/>
              <a:ext cx="531150" cy="529152"/>
            </a:xfrm>
            <a:prstGeom prst="ellipse">
              <a:avLst/>
            </a:prstGeom>
            <a:gradFill>
              <a:gsLst>
                <a:gs pos="0">
                  <a:srgbClr val="6D6E6E">
                    <a:alpha val="3465"/>
                  </a:srgbClr>
                </a:gs>
                <a:gs pos="14286">
                  <a:srgbClr val="6D6E6E">
                    <a:alpha val="3189"/>
                  </a:srgbClr>
                </a:gs>
                <a:gs pos="28571">
                  <a:srgbClr val="6D6E6E">
                    <a:alpha val="2485"/>
                  </a:srgbClr>
                </a:gs>
                <a:gs pos="42857">
                  <a:srgbClr val="6D6E6E">
                    <a:alpha val="1637"/>
                  </a:srgbClr>
                </a:gs>
                <a:gs pos="57143">
                  <a:srgbClr val="6D6E6E">
                    <a:alpha val="910"/>
                  </a:srgbClr>
                </a:gs>
                <a:gs pos="71429">
                  <a:srgbClr val="6D6E6E">
                    <a:alpha val="427"/>
                  </a:srgbClr>
                </a:gs>
                <a:gs pos="85714">
                  <a:srgbClr val="6D6E6E">
                    <a:alpha val="169"/>
                  </a:srgbClr>
                </a:gs>
                <a:gs pos="100000">
                  <a:srgbClr val="6D6E6E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5" name="Splat 605"/>
            <p:cNvSpPr>
              <a:spLocks noGrp="1"/>
            </p:cNvSpPr>
            <p:nvPr/>
          </p:nvSpPr>
          <p:spPr>
            <a:xfrm rot="10694865">
              <a:off x="1146914" y="-42089"/>
              <a:ext cx="539946" cy="531175"/>
            </a:xfrm>
            <a:prstGeom prst="ellipse">
              <a:avLst/>
            </a:prstGeom>
            <a:gradFill>
              <a:gsLst>
                <a:gs pos="0">
                  <a:srgbClr val="737474">
                    <a:alpha val="1388"/>
                  </a:srgbClr>
                </a:gs>
                <a:gs pos="14286">
                  <a:srgbClr val="737474">
                    <a:alpha val="1277"/>
                  </a:srgbClr>
                </a:gs>
                <a:gs pos="28571">
                  <a:srgbClr val="737474">
                    <a:alpha val="993"/>
                  </a:srgbClr>
                </a:gs>
                <a:gs pos="42857">
                  <a:srgbClr val="737474">
                    <a:alpha val="652"/>
                  </a:srgbClr>
                </a:gs>
                <a:gs pos="57143">
                  <a:srgbClr val="737474">
                    <a:alpha val="362"/>
                  </a:srgbClr>
                </a:gs>
                <a:gs pos="71429">
                  <a:srgbClr val="737474">
                    <a:alpha val="170"/>
                  </a:srgbClr>
                </a:gs>
                <a:gs pos="85714">
                  <a:srgbClr val="737474">
                    <a:alpha val="67"/>
                  </a:srgbClr>
                </a:gs>
                <a:gs pos="100000">
                  <a:srgbClr val="737474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6" name="Splat 606"/>
            <p:cNvSpPr>
              <a:spLocks noGrp="1"/>
            </p:cNvSpPr>
            <p:nvPr/>
          </p:nvSpPr>
          <p:spPr>
            <a:xfrm rot="10022436">
              <a:off x="684952" y="666230"/>
              <a:ext cx="534707" cy="524817"/>
            </a:xfrm>
            <a:prstGeom prst="ellipse">
              <a:avLst/>
            </a:prstGeom>
            <a:gradFill>
              <a:gsLst>
                <a:gs pos="0">
                  <a:srgbClr val="6B6B6B">
                    <a:alpha val="1952"/>
                  </a:srgbClr>
                </a:gs>
                <a:gs pos="14286">
                  <a:srgbClr val="6B6B6B">
                    <a:alpha val="1795"/>
                  </a:srgbClr>
                </a:gs>
                <a:gs pos="28571">
                  <a:srgbClr val="6B6B6B">
                    <a:alpha val="1397"/>
                  </a:srgbClr>
                </a:gs>
                <a:gs pos="42857">
                  <a:srgbClr val="6B6B6B">
                    <a:alpha val="918"/>
                  </a:srgbClr>
                </a:gs>
                <a:gs pos="57143">
                  <a:srgbClr val="6B6B6B">
                    <a:alpha val="510"/>
                  </a:srgbClr>
                </a:gs>
                <a:gs pos="71429">
                  <a:srgbClr val="6B6B6B">
                    <a:alpha val="239"/>
                  </a:srgbClr>
                </a:gs>
                <a:gs pos="85714">
                  <a:srgbClr val="6B6B6B">
                    <a:alpha val="95"/>
                  </a:srgbClr>
                </a:gs>
                <a:gs pos="100000">
                  <a:srgbClr val="6B6B6B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7" name="Splat 607"/>
            <p:cNvSpPr>
              <a:spLocks noGrp="1"/>
            </p:cNvSpPr>
            <p:nvPr/>
          </p:nvSpPr>
          <p:spPr>
            <a:xfrm rot="5539799">
              <a:off x="365896" y="1863063"/>
              <a:ext cx="520965" cy="515944"/>
            </a:xfrm>
            <a:prstGeom prst="ellipse">
              <a:avLst/>
            </a:prstGeom>
            <a:gradFill>
              <a:gsLst>
                <a:gs pos="0">
                  <a:srgbClr val="6B6B6B">
                    <a:alpha val="3350"/>
                  </a:srgbClr>
                </a:gs>
                <a:gs pos="14286">
                  <a:srgbClr val="6B6B6B">
                    <a:alpha val="3083"/>
                  </a:srgbClr>
                </a:gs>
                <a:gs pos="28571">
                  <a:srgbClr val="6B6B6B">
                    <a:alpha val="2402"/>
                  </a:srgbClr>
                </a:gs>
                <a:gs pos="42857">
                  <a:srgbClr val="6B6B6B">
                    <a:alpha val="1582"/>
                  </a:srgbClr>
                </a:gs>
                <a:gs pos="57143">
                  <a:srgbClr val="6B6B6B">
                    <a:alpha val="880"/>
                  </a:srgbClr>
                </a:gs>
                <a:gs pos="71429">
                  <a:srgbClr val="6B6B6B">
                    <a:alpha val="413"/>
                  </a:srgbClr>
                </a:gs>
                <a:gs pos="85714">
                  <a:srgbClr val="6B6B6B">
                    <a:alpha val="163"/>
                  </a:srgbClr>
                </a:gs>
                <a:gs pos="100000">
                  <a:srgbClr val="6B6B6B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8" name="Splat 608"/>
            <p:cNvSpPr>
              <a:spLocks noGrp="1"/>
            </p:cNvSpPr>
            <p:nvPr/>
          </p:nvSpPr>
          <p:spPr>
            <a:xfrm rot="-9426438">
              <a:off x="1596257" y="2705481"/>
              <a:ext cx="295100" cy="230771"/>
            </a:xfrm>
            <a:prstGeom prst="ellipse">
              <a:avLst/>
            </a:prstGeom>
            <a:gradFill>
              <a:gsLst>
                <a:gs pos="0">
                  <a:srgbClr val="4E4D4D">
                    <a:alpha val="3313"/>
                  </a:srgbClr>
                </a:gs>
                <a:gs pos="14286">
                  <a:srgbClr val="4E4D4D">
                    <a:alpha val="3050"/>
                  </a:srgbClr>
                </a:gs>
                <a:gs pos="28571">
                  <a:srgbClr val="4E4D4D">
                    <a:alpha val="2376"/>
                  </a:srgbClr>
                </a:gs>
                <a:gs pos="42857">
                  <a:srgbClr val="4E4D4D">
                    <a:alpha val="1565"/>
                  </a:srgbClr>
                </a:gs>
                <a:gs pos="57143">
                  <a:srgbClr val="4E4D4D">
                    <a:alpha val="870"/>
                  </a:srgbClr>
                </a:gs>
                <a:gs pos="71429">
                  <a:srgbClr val="4E4D4D">
                    <a:alpha val="408"/>
                  </a:srgbClr>
                </a:gs>
                <a:gs pos="85714">
                  <a:srgbClr val="4E4D4D">
                    <a:alpha val="162"/>
                  </a:srgbClr>
                </a:gs>
                <a:gs pos="100000">
                  <a:srgbClr val="4E4D4D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09" name="Splat 609"/>
            <p:cNvSpPr>
              <a:spLocks noGrp="1"/>
            </p:cNvSpPr>
            <p:nvPr/>
          </p:nvSpPr>
          <p:spPr>
            <a:xfrm rot="-10763443">
              <a:off x="445242" y="2026800"/>
              <a:ext cx="530894" cy="524534"/>
            </a:xfrm>
            <a:prstGeom prst="ellipse">
              <a:avLst/>
            </a:prstGeom>
            <a:gradFill>
              <a:gsLst>
                <a:gs pos="0">
                  <a:srgbClr val="666666">
                    <a:alpha val="2220"/>
                  </a:srgbClr>
                </a:gs>
                <a:gs pos="14286">
                  <a:srgbClr val="666666">
                    <a:alpha val="2042"/>
                  </a:srgbClr>
                </a:gs>
                <a:gs pos="28571">
                  <a:srgbClr val="666666">
                    <a:alpha val="1589"/>
                  </a:srgbClr>
                </a:gs>
                <a:gs pos="42857">
                  <a:srgbClr val="666666">
                    <a:alpha val="1045"/>
                  </a:srgbClr>
                </a:gs>
                <a:gs pos="57143">
                  <a:srgbClr val="666666">
                    <a:alpha val="580"/>
                  </a:srgbClr>
                </a:gs>
                <a:gs pos="71429">
                  <a:srgbClr val="666666">
                    <a:alpha val="272"/>
                  </a:srgbClr>
                </a:gs>
                <a:gs pos="85714">
                  <a:srgbClr val="666666">
                    <a:alpha val="108"/>
                  </a:srgbClr>
                </a:gs>
                <a:gs pos="100000">
                  <a:srgbClr val="666666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0" name="Splat 610"/>
            <p:cNvSpPr>
              <a:spLocks noGrp="1"/>
            </p:cNvSpPr>
            <p:nvPr/>
          </p:nvSpPr>
          <p:spPr>
            <a:xfrm rot="-10686583">
              <a:off x="1322658" y="614654"/>
              <a:ext cx="539186" cy="531732"/>
            </a:xfrm>
            <a:prstGeom prst="ellipse">
              <a:avLst/>
            </a:prstGeom>
            <a:gradFill>
              <a:gsLst>
                <a:gs pos="0">
                  <a:srgbClr val="787877">
                    <a:alpha val="1514"/>
                  </a:srgbClr>
                </a:gs>
                <a:gs pos="14286">
                  <a:srgbClr val="787877">
                    <a:alpha val="1392"/>
                  </a:srgbClr>
                </a:gs>
                <a:gs pos="28571">
                  <a:srgbClr val="787877">
                    <a:alpha val="1083"/>
                  </a:srgbClr>
                </a:gs>
                <a:gs pos="42857">
                  <a:srgbClr val="787877">
                    <a:alpha val="711"/>
                  </a:srgbClr>
                </a:gs>
                <a:gs pos="57143">
                  <a:srgbClr val="787877">
                    <a:alpha val="395"/>
                  </a:srgbClr>
                </a:gs>
                <a:gs pos="71429">
                  <a:srgbClr val="787877">
                    <a:alpha val="185"/>
                  </a:srgbClr>
                </a:gs>
                <a:gs pos="85714">
                  <a:srgbClr val="787877">
                    <a:alpha val="73"/>
                  </a:srgbClr>
                </a:gs>
                <a:gs pos="100000">
                  <a:srgbClr val="787877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1" name="Splat 611"/>
            <p:cNvSpPr>
              <a:spLocks noGrp="1"/>
            </p:cNvSpPr>
            <p:nvPr/>
          </p:nvSpPr>
          <p:spPr>
            <a:xfrm rot="4448945">
              <a:off x="1186658" y="2147896"/>
              <a:ext cx="498480" cy="485628"/>
            </a:xfrm>
            <a:prstGeom prst="ellipse">
              <a:avLst/>
            </a:prstGeom>
            <a:gradFill>
              <a:gsLst>
                <a:gs pos="0">
                  <a:srgbClr val="6A6B69">
                    <a:alpha val="3596"/>
                  </a:srgbClr>
                </a:gs>
                <a:gs pos="14286">
                  <a:srgbClr val="6A6B69">
                    <a:alpha val="3310"/>
                  </a:srgbClr>
                </a:gs>
                <a:gs pos="28571">
                  <a:srgbClr val="6A6B69">
                    <a:alpha val="2580"/>
                  </a:srgbClr>
                </a:gs>
                <a:gs pos="42857">
                  <a:srgbClr val="6A6B69">
                    <a:alpha val="1700"/>
                  </a:srgbClr>
                </a:gs>
                <a:gs pos="57143">
                  <a:srgbClr val="6A6B69">
                    <a:alpha val="945"/>
                  </a:srgbClr>
                </a:gs>
                <a:gs pos="71429">
                  <a:srgbClr val="6A6B69">
                    <a:alpha val="444"/>
                  </a:srgbClr>
                </a:gs>
                <a:gs pos="85714">
                  <a:srgbClr val="6A6B69">
                    <a:alpha val="176"/>
                  </a:srgbClr>
                </a:gs>
                <a:gs pos="100000">
                  <a:srgbClr val="6A6B69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2" name="Splat 612"/>
            <p:cNvSpPr>
              <a:spLocks noGrp="1"/>
            </p:cNvSpPr>
            <p:nvPr/>
          </p:nvSpPr>
          <p:spPr>
            <a:xfrm rot="6939581">
              <a:off x="1868185" y="3283805"/>
              <a:ext cx="491540" cy="4779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3" name="Splat 613"/>
            <p:cNvSpPr>
              <a:spLocks noGrp="1"/>
            </p:cNvSpPr>
            <p:nvPr/>
          </p:nvSpPr>
          <p:spPr>
            <a:xfrm rot="-10500013">
              <a:off x="660629" y="625519"/>
              <a:ext cx="528375" cy="525667"/>
            </a:xfrm>
            <a:prstGeom prst="ellipse">
              <a:avLst/>
            </a:prstGeom>
            <a:gradFill>
              <a:gsLst>
                <a:gs pos="0">
                  <a:srgbClr val="767777">
                    <a:alpha val="2833"/>
                  </a:srgbClr>
                </a:gs>
                <a:gs pos="14286">
                  <a:srgbClr val="767777">
                    <a:alpha val="2606"/>
                  </a:srgbClr>
                </a:gs>
                <a:gs pos="28571">
                  <a:srgbClr val="767777">
                    <a:alpha val="2030"/>
                  </a:srgbClr>
                </a:gs>
                <a:gs pos="42857">
                  <a:srgbClr val="767777">
                    <a:alpha val="1336"/>
                  </a:srgbClr>
                </a:gs>
                <a:gs pos="57143">
                  <a:srgbClr val="767777">
                    <a:alpha val="743"/>
                  </a:srgbClr>
                </a:gs>
                <a:gs pos="71429">
                  <a:srgbClr val="767777">
                    <a:alpha val="348"/>
                  </a:srgbClr>
                </a:gs>
                <a:gs pos="85714">
                  <a:srgbClr val="767777">
                    <a:alpha val="138"/>
                  </a:srgbClr>
                </a:gs>
                <a:gs pos="100000">
                  <a:srgbClr val="767777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4" name="Splat 614"/>
            <p:cNvSpPr>
              <a:spLocks noGrp="1"/>
            </p:cNvSpPr>
            <p:nvPr/>
          </p:nvSpPr>
          <p:spPr>
            <a:xfrm rot="-9929279">
              <a:off x="465058" y="1369697"/>
              <a:ext cx="524944" cy="508973"/>
            </a:xfrm>
            <a:prstGeom prst="ellipse">
              <a:avLst/>
            </a:prstGeom>
            <a:gradFill>
              <a:gsLst>
                <a:gs pos="0">
                  <a:srgbClr val="555556">
                    <a:alpha val="5056"/>
                  </a:srgbClr>
                </a:gs>
                <a:gs pos="14286">
                  <a:srgbClr val="555556">
                    <a:alpha val="4657"/>
                  </a:srgbClr>
                </a:gs>
                <a:gs pos="28571">
                  <a:srgbClr val="555556">
                    <a:alpha val="3635"/>
                  </a:srgbClr>
                </a:gs>
                <a:gs pos="42857">
                  <a:srgbClr val="555556">
                    <a:alpha val="2399"/>
                  </a:srgbClr>
                </a:gs>
                <a:gs pos="57143">
                  <a:srgbClr val="555556">
                    <a:alpha val="1337"/>
                  </a:srgbClr>
                </a:gs>
                <a:gs pos="71429">
                  <a:srgbClr val="555556">
                    <a:alpha val="628"/>
                  </a:srgbClr>
                </a:gs>
                <a:gs pos="85714">
                  <a:srgbClr val="555556">
                    <a:alpha val="249"/>
                  </a:srgbClr>
                </a:gs>
                <a:gs pos="100000">
                  <a:srgbClr val="555556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5" name="Splat 615"/>
            <p:cNvSpPr>
              <a:spLocks noGrp="1"/>
            </p:cNvSpPr>
            <p:nvPr/>
          </p:nvSpPr>
          <p:spPr>
            <a:xfrm rot="3420266">
              <a:off x="349496" y="1311554"/>
              <a:ext cx="550332" cy="492957"/>
            </a:xfrm>
            <a:prstGeom prst="ellipse">
              <a:avLst/>
            </a:prstGeom>
            <a:gradFill>
              <a:gsLst>
                <a:gs pos="0">
                  <a:srgbClr val="484547">
                    <a:alpha val="1837"/>
                  </a:srgbClr>
                </a:gs>
                <a:gs pos="14286">
                  <a:srgbClr val="484547">
                    <a:alpha val="1689"/>
                  </a:srgbClr>
                </a:gs>
                <a:gs pos="28571">
                  <a:srgbClr val="484547">
                    <a:alpha val="1314"/>
                  </a:srgbClr>
                </a:gs>
                <a:gs pos="42857">
                  <a:srgbClr val="484547">
                    <a:alpha val="864"/>
                  </a:srgbClr>
                </a:gs>
                <a:gs pos="57143">
                  <a:srgbClr val="484547">
                    <a:alpha val="480"/>
                  </a:srgbClr>
                </a:gs>
                <a:gs pos="71429">
                  <a:srgbClr val="484547">
                    <a:alpha val="225"/>
                  </a:srgbClr>
                </a:gs>
                <a:gs pos="85714">
                  <a:srgbClr val="484547">
                    <a:alpha val="89"/>
                  </a:srgbClr>
                </a:gs>
                <a:gs pos="100000">
                  <a:srgbClr val="484547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6" name="Splat 616"/>
            <p:cNvSpPr>
              <a:spLocks noGrp="1"/>
            </p:cNvSpPr>
            <p:nvPr/>
          </p:nvSpPr>
          <p:spPr>
            <a:xfrm rot="-10537802">
              <a:off x="171745" y="1253223"/>
              <a:ext cx="536971" cy="525170"/>
            </a:xfrm>
            <a:prstGeom prst="ellipse">
              <a:avLst/>
            </a:prstGeom>
            <a:gradFill>
              <a:gsLst>
                <a:gs pos="0">
                  <a:srgbClr val="616062">
                    <a:alpha val="3658"/>
                  </a:srgbClr>
                </a:gs>
                <a:gs pos="14286">
                  <a:srgbClr val="616062">
                    <a:alpha val="3368"/>
                  </a:srgbClr>
                </a:gs>
                <a:gs pos="28571">
                  <a:srgbClr val="616062">
                    <a:alpha val="2625"/>
                  </a:srgbClr>
                </a:gs>
                <a:gs pos="42857">
                  <a:srgbClr val="616062">
                    <a:alpha val="1729"/>
                  </a:srgbClr>
                </a:gs>
                <a:gs pos="57143">
                  <a:srgbClr val="616062">
                    <a:alpha val="962"/>
                  </a:srgbClr>
                </a:gs>
                <a:gs pos="71429">
                  <a:srgbClr val="616062">
                    <a:alpha val="451"/>
                  </a:srgbClr>
                </a:gs>
                <a:gs pos="85714">
                  <a:srgbClr val="616062">
                    <a:alpha val="179"/>
                  </a:srgbClr>
                </a:gs>
                <a:gs pos="100000">
                  <a:srgbClr val="616062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7" name="Splat 617"/>
            <p:cNvSpPr>
              <a:spLocks noGrp="1"/>
            </p:cNvSpPr>
            <p:nvPr/>
          </p:nvSpPr>
          <p:spPr>
            <a:xfrm rot="10772288">
              <a:off x="722847" y="1469649"/>
              <a:ext cx="532439" cy="530978"/>
            </a:xfrm>
            <a:prstGeom prst="ellipse">
              <a:avLst/>
            </a:prstGeom>
            <a:gradFill>
              <a:gsLst>
                <a:gs pos="0">
                  <a:srgbClr val="6A6A6A">
                    <a:alpha val="3026"/>
                  </a:srgbClr>
                </a:gs>
                <a:gs pos="14286">
                  <a:srgbClr val="6A6A6A">
                    <a:alpha val="2785"/>
                  </a:srgbClr>
                </a:gs>
                <a:gs pos="28571">
                  <a:srgbClr val="6A6A6A">
                    <a:alpha val="2169"/>
                  </a:srgbClr>
                </a:gs>
                <a:gs pos="42857">
                  <a:srgbClr val="6A6A6A">
                    <a:alpha val="1428"/>
                  </a:srgbClr>
                </a:gs>
                <a:gs pos="57143">
                  <a:srgbClr val="6A6A6A">
                    <a:alpha val="794"/>
                  </a:srgbClr>
                </a:gs>
                <a:gs pos="71429">
                  <a:srgbClr val="6A6A6A">
                    <a:alpha val="372"/>
                  </a:srgbClr>
                </a:gs>
                <a:gs pos="85714">
                  <a:srgbClr val="6A6A6A">
                    <a:alpha val="147"/>
                  </a:srgbClr>
                </a:gs>
                <a:gs pos="100000">
                  <a:srgbClr val="6A6A6A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8" name="Splat 618"/>
            <p:cNvSpPr>
              <a:spLocks noGrp="1"/>
            </p:cNvSpPr>
            <p:nvPr/>
          </p:nvSpPr>
          <p:spPr>
            <a:xfrm rot="10770246">
              <a:off x="3214901" y="3377250"/>
              <a:ext cx="536052" cy="529951"/>
            </a:xfrm>
            <a:prstGeom prst="ellipse">
              <a:avLst/>
            </a:prstGeom>
            <a:gradFill>
              <a:gsLst>
                <a:gs pos="0">
                  <a:srgbClr val="7D7C7C">
                    <a:alpha val="1424"/>
                  </a:srgbClr>
                </a:gs>
                <a:gs pos="14286">
                  <a:srgbClr val="7D7C7C">
                    <a:alpha val="1309"/>
                  </a:srgbClr>
                </a:gs>
                <a:gs pos="28571">
                  <a:srgbClr val="7D7C7C">
                    <a:alpha val="1018"/>
                  </a:srgbClr>
                </a:gs>
                <a:gs pos="42857">
                  <a:srgbClr val="7D7C7C">
                    <a:alpha val="669"/>
                  </a:srgbClr>
                </a:gs>
                <a:gs pos="57143">
                  <a:srgbClr val="7D7C7C">
                    <a:alpha val="371"/>
                  </a:srgbClr>
                </a:gs>
                <a:gs pos="71429">
                  <a:srgbClr val="7D7C7C">
                    <a:alpha val="174"/>
                  </a:srgbClr>
                </a:gs>
                <a:gs pos="85714">
                  <a:srgbClr val="7D7C7C">
                    <a:alpha val="69"/>
                  </a:srgbClr>
                </a:gs>
                <a:gs pos="100000">
                  <a:srgbClr val="7D7C7C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19" name="Splat 619"/>
            <p:cNvSpPr>
              <a:spLocks noGrp="1"/>
            </p:cNvSpPr>
            <p:nvPr/>
          </p:nvSpPr>
          <p:spPr>
            <a:xfrm rot="-10569754">
              <a:off x="682239" y="-81730"/>
              <a:ext cx="528867" cy="528721"/>
            </a:xfrm>
            <a:prstGeom prst="ellipse">
              <a:avLst/>
            </a:prstGeom>
            <a:gradFill>
              <a:gsLst>
                <a:gs pos="0">
                  <a:srgbClr val="656665">
                    <a:alpha val="3582"/>
                  </a:srgbClr>
                </a:gs>
                <a:gs pos="14286">
                  <a:srgbClr val="656665">
                    <a:alpha val="3298"/>
                  </a:srgbClr>
                </a:gs>
                <a:gs pos="28571">
                  <a:srgbClr val="656665">
                    <a:alpha val="2570"/>
                  </a:srgbClr>
                </a:gs>
                <a:gs pos="42857">
                  <a:srgbClr val="656665">
                    <a:alpha val="1693"/>
                  </a:srgbClr>
                </a:gs>
                <a:gs pos="57143">
                  <a:srgbClr val="656665">
                    <a:alpha val="942"/>
                  </a:srgbClr>
                </a:gs>
                <a:gs pos="71429">
                  <a:srgbClr val="656665">
                    <a:alpha val="442"/>
                  </a:srgbClr>
                </a:gs>
                <a:gs pos="85714">
                  <a:srgbClr val="656665">
                    <a:alpha val="175"/>
                  </a:srgbClr>
                </a:gs>
                <a:gs pos="100000">
                  <a:srgbClr val="656665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0" name="Splat 620"/>
            <p:cNvSpPr>
              <a:spLocks noGrp="1"/>
            </p:cNvSpPr>
            <p:nvPr/>
          </p:nvSpPr>
          <p:spPr>
            <a:xfrm rot="-10746371">
              <a:off x="640948" y="723501"/>
              <a:ext cx="530182" cy="530151"/>
            </a:xfrm>
            <a:prstGeom prst="ellipse">
              <a:avLst/>
            </a:prstGeom>
            <a:gradFill>
              <a:gsLst>
                <a:gs pos="0">
                  <a:srgbClr val="7F7F7D">
                    <a:alpha val="3620"/>
                  </a:srgbClr>
                </a:gs>
                <a:gs pos="14286">
                  <a:srgbClr val="7F7F7D">
                    <a:alpha val="3332"/>
                  </a:srgbClr>
                </a:gs>
                <a:gs pos="28571">
                  <a:srgbClr val="7F7F7D">
                    <a:alpha val="2597"/>
                  </a:srgbClr>
                </a:gs>
                <a:gs pos="42857">
                  <a:srgbClr val="7F7F7D">
                    <a:alpha val="1711"/>
                  </a:srgbClr>
                </a:gs>
                <a:gs pos="57143">
                  <a:srgbClr val="7F7F7D">
                    <a:alpha val="952"/>
                  </a:srgbClr>
                </a:gs>
                <a:gs pos="71429">
                  <a:srgbClr val="7F7F7D">
                    <a:alpha val="447"/>
                  </a:srgbClr>
                </a:gs>
                <a:gs pos="85714">
                  <a:srgbClr val="7F7F7D">
                    <a:alpha val="177"/>
                  </a:srgbClr>
                </a:gs>
                <a:gs pos="100000">
                  <a:srgbClr val="7F7F7D">
                    <a:alpha val="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1" name="Splat 621"/>
            <p:cNvSpPr>
              <a:spLocks noGrp="1"/>
            </p:cNvSpPr>
            <p:nvPr/>
          </p:nvSpPr>
          <p:spPr>
            <a:xfrm rot="6294469">
              <a:off x="3261699" y="3233476"/>
              <a:ext cx="549661" cy="473276"/>
            </a:xfrm>
            <a:prstGeom prst="ellipse">
              <a:avLst/>
            </a:prstGeom>
            <a:gradFill>
              <a:gsLst>
                <a:gs pos="0">
                  <a:srgbClr val="4A4B4B">
                    <a:alpha val="1704"/>
                  </a:srgbClr>
                </a:gs>
                <a:gs pos="14286">
                  <a:srgbClr val="4A4B4B">
                    <a:alpha val="1567"/>
                  </a:srgbClr>
                </a:gs>
                <a:gs pos="28571">
                  <a:srgbClr val="4A4B4B">
                    <a:alpha val="1219"/>
                  </a:srgbClr>
                </a:gs>
                <a:gs pos="42857">
                  <a:srgbClr val="4A4B4B">
                    <a:alpha val="801"/>
                  </a:srgbClr>
                </a:gs>
                <a:gs pos="57143">
                  <a:srgbClr val="4A4B4B">
                    <a:alpha val="445"/>
                  </a:srgbClr>
                </a:gs>
                <a:gs pos="71429">
                  <a:srgbClr val="4A4B4B">
                    <a:alpha val="208"/>
                  </a:srgbClr>
                </a:gs>
                <a:gs pos="85714">
                  <a:srgbClr val="4A4B4B">
                    <a:alpha val="82"/>
                  </a:srgbClr>
                </a:gs>
                <a:gs pos="100000">
                  <a:srgbClr val="4A4B4B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2" name="Splat 622"/>
            <p:cNvSpPr>
              <a:spLocks noGrp="1"/>
            </p:cNvSpPr>
            <p:nvPr/>
          </p:nvSpPr>
          <p:spPr>
            <a:xfrm rot="10772763">
              <a:off x="132587" y="561104"/>
              <a:ext cx="524141" cy="519559"/>
            </a:xfrm>
            <a:prstGeom prst="ellipse">
              <a:avLst/>
            </a:prstGeom>
            <a:gradFill>
              <a:gsLst>
                <a:gs pos="0">
                  <a:srgbClr val="7B7B7B">
                    <a:alpha val="1984"/>
                  </a:srgbClr>
                </a:gs>
                <a:gs pos="14286">
                  <a:srgbClr val="7B7B7B">
                    <a:alpha val="1825"/>
                  </a:srgbClr>
                </a:gs>
                <a:gs pos="28571">
                  <a:srgbClr val="7B7B7B">
                    <a:alpha val="1420"/>
                  </a:srgbClr>
                </a:gs>
                <a:gs pos="42857">
                  <a:srgbClr val="7B7B7B">
                    <a:alpha val="934"/>
                  </a:srgbClr>
                </a:gs>
                <a:gs pos="57143">
                  <a:srgbClr val="7B7B7B">
                    <a:alpha val="518"/>
                  </a:srgbClr>
                </a:gs>
                <a:gs pos="71429">
                  <a:srgbClr val="7B7B7B">
                    <a:alpha val="243"/>
                  </a:srgbClr>
                </a:gs>
                <a:gs pos="85714">
                  <a:srgbClr val="7B7B7B">
                    <a:alpha val="96"/>
                  </a:srgbClr>
                </a:gs>
                <a:gs pos="100000">
                  <a:srgbClr val="7B7B7B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3" name="Splat 623"/>
            <p:cNvSpPr>
              <a:spLocks noGrp="1"/>
            </p:cNvSpPr>
            <p:nvPr/>
          </p:nvSpPr>
          <p:spPr>
            <a:xfrm rot="-10782935">
              <a:off x="573730" y="2511910"/>
              <a:ext cx="526093" cy="522024"/>
            </a:xfrm>
            <a:prstGeom prst="ellipse">
              <a:avLst/>
            </a:prstGeom>
            <a:gradFill>
              <a:gsLst>
                <a:gs pos="0">
                  <a:srgbClr val="797877">
                    <a:alpha val="1422"/>
                  </a:srgbClr>
                </a:gs>
                <a:gs pos="14286">
                  <a:srgbClr val="797877">
                    <a:alpha val="1307"/>
                  </a:srgbClr>
                </a:gs>
                <a:gs pos="28571">
                  <a:srgbClr val="797877">
                    <a:alpha val="1017"/>
                  </a:srgbClr>
                </a:gs>
                <a:gs pos="42857">
                  <a:srgbClr val="797877">
                    <a:alpha val="668"/>
                  </a:srgbClr>
                </a:gs>
                <a:gs pos="57143">
                  <a:srgbClr val="797877">
                    <a:alpha val="371"/>
                  </a:srgbClr>
                </a:gs>
                <a:gs pos="71429">
                  <a:srgbClr val="797877">
                    <a:alpha val="174"/>
                  </a:srgbClr>
                </a:gs>
                <a:gs pos="85714">
                  <a:srgbClr val="797877">
                    <a:alpha val="69"/>
                  </a:srgbClr>
                </a:gs>
                <a:gs pos="100000">
                  <a:srgbClr val="797877">
                    <a:alpha val="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4" name="Splat 624"/>
            <p:cNvSpPr>
              <a:spLocks noGrp="1"/>
            </p:cNvSpPr>
            <p:nvPr/>
          </p:nvSpPr>
          <p:spPr>
            <a:xfrm rot="10579667">
              <a:off x="625443" y="724029"/>
              <a:ext cx="508642" cy="502470"/>
            </a:xfrm>
            <a:prstGeom prst="ellipse">
              <a:avLst/>
            </a:prstGeom>
            <a:gradFill>
              <a:gsLst>
                <a:gs pos="0">
                  <a:srgbClr val="767779">
                    <a:alpha val="1492"/>
                  </a:srgbClr>
                </a:gs>
                <a:gs pos="14286">
                  <a:srgbClr val="767779">
                    <a:alpha val="1372"/>
                  </a:srgbClr>
                </a:gs>
                <a:gs pos="28571">
                  <a:srgbClr val="767779">
                    <a:alpha val="1067"/>
                  </a:srgbClr>
                </a:gs>
                <a:gs pos="42857">
                  <a:srgbClr val="767779">
                    <a:alpha val="701"/>
                  </a:srgbClr>
                </a:gs>
                <a:gs pos="57143">
                  <a:srgbClr val="767779">
                    <a:alpha val="389"/>
                  </a:srgbClr>
                </a:gs>
                <a:gs pos="71429">
                  <a:srgbClr val="767779">
                    <a:alpha val="182"/>
                  </a:srgbClr>
                </a:gs>
                <a:gs pos="85714">
                  <a:srgbClr val="767779">
                    <a:alpha val="72"/>
                  </a:srgbClr>
                </a:gs>
                <a:gs pos="100000">
                  <a:srgbClr val="767779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5" name="Splat 625"/>
            <p:cNvSpPr>
              <a:spLocks noGrp="1"/>
            </p:cNvSpPr>
            <p:nvPr/>
          </p:nvSpPr>
          <p:spPr>
            <a:xfrm rot="-10789544">
              <a:off x="851081" y="1489286"/>
              <a:ext cx="526122" cy="526119"/>
            </a:xfrm>
            <a:prstGeom prst="ellipse">
              <a:avLst/>
            </a:prstGeom>
            <a:gradFill>
              <a:gsLst>
                <a:gs pos="0">
                  <a:srgbClr val="646362">
                    <a:alpha val="3474"/>
                  </a:srgbClr>
                </a:gs>
                <a:gs pos="14286">
                  <a:srgbClr val="646362">
                    <a:alpha val="3198"/>
                  </a:srgbClr>
                </a:gs>
                <a:gs pos="28571">
                  <a:srgbClr val="646362">
                    <a:alpha val="2492"/>
                  </a:srgbClr>
                </a:gs>
                <a:gs pos="42857">
                  <a:srgbClr val="646362">
                    <a:alpha val="1642"/>
                  </a:srgbClr>
                </a:gs>
                <a:gs pos="57143">
                  <a:srgbClr val="646362">
                    <a:alpha val="913"/>
                  </a:srgbClr>
                </a:gs>
                <a:gs pos="71429">
                  <a:srgbClr val="646362">
                    <a:alpha val="428"/>
                  </a:srgbClr>
                </a:gs>
                <a:gs pos="85714">
                  <a:srgbClr val="646362">
                    <a:alpha val="170"/>
                  </a:srgbClr>
                </a:gs>
                <a:gs pos="100000">
                  <a:srgbClr val="646362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6" name="Splat 626"/>
            <p:cNvSpPr>
              <a:spLocks noGrp="1"/>
            </p:cNvSpPr>
            <p:nvPr/>
          </p:nvSpPr>
          <p:spPr>
            <a:xfrm rot="5660392">
              <a:off x="1994101" y="1108173"/>
              <a:ext cx="506349" cy="501383"/>
            </a:xfrm>
            <a:prstGeom prst="ellipse">
              <a:avLst/>
            </a:prstGeom>
            <a:gradFill>
              <a:gsLst>
                <a:gs pos="0">
                  <a:srgbClr val="505252">
                    <a:alpha val="1959"/>
                  </a:srgbClr>
                </a:gs>
                <a:gs pos="14286">
                  <a:srgbClr val="505252">
                    <a:alpha val="1802"/>
                  </a:srgbClr>
                </a:gs>
                <a:gs pos="28571">
                  <a:srgbClr val="505252">
                    <a:alpha val="1402"/>
                  </a:srgbClr>
                </a:gs>
                <a:gs pos="42857">
                  <a:srgbClr val="505252">
                    <a:alpha val="922"/>
                  </a:srgbClr>
                </a:gs>
                <a:gs pos="57143">
                  <a:srgbClr val="505252">
                    <a:alpha val="512"/>
                  </a:srgbClr>
                </a:gs>
                <a:gs pos="71429">
                  <a:srgbClr val="505252">
                    <a:alpha val="240"/>
                  </a:srgbClr>
                </a:gs>
                <a:gs pos="85714">
                  <a:srgbClr val="505252">
                    <a:alpha val="95"/>
                  </a:srgbClr>
                </a:gs>
                <a:gs pos="100000">
                  <a:srgbClr val="505252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7" name="Splat 627"/>
            <p:cNvSpPr>
              <a:spLocks noGrp="1"/>
            </p:cNvSpPr>
            <p:nvPr/>
          </p:nvSpPr>
          <p:spPr>
            <a:xfrm rot="7125907">
              <a:off x="2468631" y="5629"/>
              <a:ext cx="481250" cy="426349"/>
            </a:xfrm>
            <a:prstGeom prst="ellipse">
              <a:avLst/>
            </a:prstGeom>
            <a:gradFill>
              <a:gsLst>
                <a:gs pos="0">
                  <a:srgbClr val="979999">
                    <a:alpha val="6283"/>
                  </a:srgbClr>
                </a:gs>
                <a:gs pos="14286">
                  <a:srgbClr val="979999">
                    <a:alpha val="5790"/>
                  </a:srgbClr>
                </a:gs>
                <a:gs pos="28571">
                  <a:srgbClr val="979999">
                    <a:alpha val="4525"/>
                  </a:srgbClr>
                </a:gs>
                <a:gs pos="42857">
                  <a:srgbClr val="979999">
                    <a:alpha val="2992"/>
                  </a:srgbClr>
                </a:gs>
                <a:gs pos="57143">
                  <a:srgbClr val="979999">
                    <a:alpha val="1669"/>
                  </a:srgbClr>
                </a:gs>
                <a:gs pos="71429">
                  <a:srgbClr val="979999">
                    <a:alpha val="785"/>
                  </a:srgbClr>
                </a:gs>
                <a:gs pos="85714">
                  <a:srgbClr val="979999">
                    <a:alpha val="311"/>
                  </a:srgbClr>
                </a:gs>
                <a:gs pos="100000">
                  <a:srgbClr val="979999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8" name="Splat 628"/>
            <p:cNvSpPr>
              <a:spLocks noGrp="1"/>
            </p:cNvSpPr>
            <p:nvPr/>
          </p:nvSpPr>
          <p:spPr>
            <a:xfrm rot="5399730">
              <a:off x="-171042" y="3104092"/>
              <a:ext cx="532501" cy="531473"/>
            </a:xfrm>
            <a:prstGeom prst="ellipse">
              <a:avLst/>
            </a:prstGeom>
            <a:gradFill>
              <a:gsLst>
                <a:gs pos="0">
                  <a:srgbClr val="7A7979">
                    <a:alpha val="1855"/>
                  </a:srgbClr>
                </a:gs>
                <a:gs pos="14286">
                  <a:srgbClr val="7A7979">
                    <a:alpha val="1706"/>
                  </a:srgbClr>
                </a:gs>
                <a:gs pos="28571">
                  <a:srgbClr val="7A7979">
                    <a:alpha val="1327"/>
                  </a:srgbClr>
                </a:gs>
                <a:gs pos="42857">
                  <a:srgbClr val="7A7979">
                    <a:alpha val="872"/>
                  </a:srgbClr>
                </a:gs>
                <a:gs pos="57143">
                  <a:srgbClr val="7A7979">
                    <a:alpha val="484"/>
                  </a:srgbClr>
                </a:gs>
                <a:gs pos="71429">
                  <a:srgbClr val="7A7979">
                    <a:alpha val="227"/>
                  </a:srgbClr>
                </a:gs>
                <a:gs pos="85714">
                  <a:srgbClr val="7A7979">
                    <a:alpha val="90"/>
                  </a:srgbClr>
                </a:gs>
                <a:gs pos="100000">
                  <a:srgbClr val="7A7979">
                    <a:alpha val="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29" name="Splat 629"/>
            <p:cNvSpPr>
              <a:spLocks noGrp="1"/>
            </p:cNvSpPr>
            <p:nvPr/>
          </p:nvSpPr>
          <p:spPr>
            <a:xfrm rot="10628407">
              <a:off x="2697841" y="2330921"/>
              <a:ext cx="533796" cy="517423"/>
            </a:xfrm>
            <a:prstGeom prst="ellipse">
              <a:avLst/>
            </a:prstGeom>
            <a:gradFill>
              <a:gsLst>
                <a:gs pos="0">
                  <a:srgbClr val="6A6A69">
                    <a:alpha val="2267"/>
                  </a:srgbClr>
                </a:gs>
                <a:gs pos="14286">
                  <a:srgbClr val="6A6A69">
                    <a:alpha val="2086"/>
                  </a:srgbClr>
                </a:gs>
                <a:gs pos="28571">
                  <a:srgbClr val="6A6A69">
                    <a:alpha val="1623"/>
                  </a:srgbClr>
                </a:gs>
                <a:gs pos="42857">
                  <a:srgbClr val="6A6A69">
                    <a:alpha val="1068"/>
                  </a:srgbClr>
                </a:gs>
                <a:gs pos="57143">
                  <a:srgbClr val="6A6A69">
                    <a:alpha val="593"/>
                  </a:srgbClr>
                </a:gs>
                <a:gs pos="71429">
                  <a:srgbClr val="6A6A69">
                    <a:alpha val="278"/>
                  </a:srgbClr>
                </a:gs>
                <a:gs pos="85714">
                  <a:srgbClr val="6A6A69">
                    <a:alpha val="110"/>
                  </a:srgbClr>
                </a:gs>
                <a:gs pos="100000">
                  <a:srgbClr val="6A6A69">
                    <a:alpha val="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0" name="Splat 630"/>
            <p:cNvSpPr>
              <a:spLocks noGrp="1"/>
            </p:cNvSpPr>
            <p:nvPr/>
          </p:nvSpPr>
          <p:spPr>
            <a:xfrm rot="5333017">
              <a:off x="263029" y="1531238"/>
              <a:ext cx="526333" cy="522930"/>
            </a:xfrm>
            <a:prstGeom prst="ellipse">
              <a:avLst/>
            </a:prstGeom>
            <a:gradFill>
              <a:gsLst>
                <a:gs pos="0">
                  <a:srgbClr val="6E6E6E">
                    <a:alpha val="1732"/>
                  </a:srgbClr>
                </a:gs>
                <a:gs pos="14286">
                  <a:srgbClr val="6E6E6E">
                    <a:alpha val="1593"/>
                  </a:srgbClr>
                </a:gs>
                <a:gs pos="28571">
                  <a:srgbClr val="6E6E6E">
                    <a:alpha val="1239"/>
                  </a:srgbClr>
                </a:gs>
                <a:gs pos="42857">
                  <a:srgbClr val="6E6E6E">
                    <a:alpha val="815"/>
                  </a:srgbClr>
                </a:gs>
                <a:gs pos="57143">
                  <a:srgbClr val="6E6E6E">
                    <a:alpha val="452"/>
                  </a:srgbClr>
                </a:gs>
                <a:gs pos="71429">
                  <a:srgbClr val="6E6E6E">
                    <a:alpha val="212"/>
                  </a:srgbClr>
                </a:gs>
                <a:gs pos="85714">
                  <a:srgbClr val="6E6E6E">
                    <a:alpha val="84"/>
                  </a:srgbClr>
                </a:gs>
                <a:gs pos="100000">
                  <a:srgbClr val="6E6E6E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1" name="Splat 631"/>
            <p:cNvSpPr>
              <a:spLocks noGrp="1"/>
            </p:cNvSpPr>
            <p:nvPr/>
          </p:nvSpPr>
          <p:spPr>
            <a:xfrm rot="5341973">
              <a:off x="534019" y="2286694"/>
              <a:ext cx="527769" cy="523240"/>
            </a:xfrm>
            <a:prstGeom prst="ellipse">
              <a:avLst/>
            </a:prstGeom>
            <a:gradFill>
              <a:gsLst>
                <a:gs pos="0">
                  <a:srgbClr val="69696A">
                    <a:alpha val="2457"/>
                  </a:srgbClr>
                </a:gs>
                <a:gs pos="14286">
                  <a:srgbClr val="69696A">
                    <a:alpha val="2261"/>
                  </a:srgbClr>
                </a:gs>
                <a:gs pos="28571">
                  <a:srgbClr val="69696A">
                    <a:alpha val="1760"/>
                  </a:srgbClr>
                </a:gs>
                <a:gs pos="42857">
                  <a:srgbClr val="69696A">
                    <a:alpha val="1158"/>
                  </a:srgbClr>
                </a:gs>
                <a:gs pos="57143">
                  <a:srgbClr val="69696A">
                    <a:alpha val="643"/>
                  </a:srgbClr>
                </a:gs>
                <a:gs pos="71429">
                  <a:srgbClr val="69696A">
                    <a:alpha val="302"/>
                  </a:srgbClr>
                </a:gs>
                <a:gs pos="85714">
                  <a:srgbClr val="69696A">
                    <a:alpha val="119"/>
                  </a:srgbClr>
                </a:gs>
                <a:gs pos="100000">
                  <a:srgbClr val="69696A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2" name="Splat 632"/>
            <p:cNvSpPr>
              <a:spLocks noGrp="1"/>
            </p:cNvSpPr>
            <p:nvPr/>
          </p:nvSpPr>
          <p:spPr>
            <a:xfrm rot="5404186">
              <a:off x="713622" y="2647176"/>
              <a:ext cx="524793" cy="524578"/>
            </a:xfrm>
            <a:prstGeom prst="ellipse">
              <a:avLst/>
            </a:prstGeom>
            <a:gradFill>
              <a:gsLst>
                <a:gs pos="0">
                  <a:srgbClr val="777878">
                    <a:alpha val="1275"/>
                  </a:srgbClr>
                </a:gs>
                <a:gs pos="14286">
                  <a:srgbClr val="777878">
                    <a:alpha val="1173"/>
                  </a:srgbClr>
                </a:gs>
                <a:gs pos="28571">
                  <a:srgbClr val="777878">
                    <a:alpha val="912"/>
                  </a:srgbClr>
                </a:gs>
                <a:gs pos="42857">
                  <a:srgbClr val="777878">
                    <a:alpha val="599"/>
                  </a:srgbClr>
                </a:gs>
                <a:gs pos="57143">
                  <a:srgbClr val="777878">
                    <a:alpha val="332"/>
                  </a:srgbClr>
                </a:gs>
                <a:gs pos="71429">
                  <a:srgbClr val="777878">
                    <a:alpha val="156"/>
                  </a:srgbClr>
                </a:gs>
                <a:gs pos="85714">
                  <a:srgbClr val="777878">
                    <a:alpha val="62"/>
                  </a:srgbClr>
                </a:gs>
                <a:gs pos="100000">
                  <a:srgbClr val="777878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3" name="Splat 633"/>
            <p:cNvSpPr>
              <a:spLocks noGrp="1"/>
            </p:cNvSpPr>
            <p:nvPr/>
          </p:nvSpPr>
          <p:spPr>
            <a:xfrm rot="3239826">
              <a:off x="1551009" y="2846774"/>
              <a:ext cx="220863" cy="852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4" name="Splat 634"/>
            <p:cNvSpPr>
              <a:spLocks noGrp="1"/>
            </p:cNvSpPr>
            <p:nvPr/>
          </p:nvSpPr>
          <p:spPr>
            <a:xfrm rot="5902602">
              <a:off x="1172378" y="-56679"/>
              <a:ext cx="533292" cy="519665"/>
            </a:xfrm>
            <a:prstGeom prst="ellipse">
              <a:avLst/>
            </a:prstGeom>
            <a:gradFill>
              <a:gsLst>
                <a:gs pos="0">
                  <a:srgbClr val="7E7E7E">
                    <a:alpha val="6558"/>
                  </a:srgbClr>
                </a:gs>
                <a:gs pos="14286">
                  <a:srgbClr val="7E7E7E">
                    <a:alpha val="6044"/>
                  </a:srgbClr>
                </a:gs>
                <a:gs pos="28571">
                  <a:srgbClr val="7E7E7E">
                    <a:alpha val="4725"/>
                  </a:srgbClr>
                </a:gs>
                <a:gs pos="42857">
                  <a:srgbClr val="7E7E7E">
                    <a:alpha val="3125"/>
                  </a:srgbClr>
                </a:gs>
                <a:gs pos="57143">
                  <a:srgbClr val="7E7E7E">
                    <a:alpha val="1744"/>
                  </a:srgbClr>
                </a:gs>
                <a:gs pos="71429">
                  <a:srgbClr val="7E7E7E">
                    <a:alpha val="820"/>
                  </a:srgbClr>
                </a:gs>
                <a:gs pos="85714">
                  <a:srgbClr val="7E7E7E">
                    <a:alpha val="325"/>
                  </a:srgbClr>
                </a:gs>
                <a:gs pos="100000">
                  <a:srgbClr val="7E7E7E">
                    <a:alpha val="1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5" name="Splat 635"/>
            <p:cNvSpPr>
              <a:spLocks noGrp="1"/>
            </p:cNvSpPr>
            <p:nvPr/>
          </p:nvSpPr>
          <p:spPr>
            <a:xfrm rot="5361970">
              <a:off x="494576" y="2269349"/>
              <a:ext cx="514972" cy="510878"/>
            </a:xfrm>
            <a:prstGeom prst="ellipse">
              <a:avLst/>
            </a:prstGeom>
            <a:gradFill>
              <a:gsLst>
                <a:gs pos="0">
                  <a:srgbClr val="686869">
                    <a:alpha val="2985"/>
                  </a:srgbClr>
                </a:gs>
                <a:gs pos="14286">
                  <a:srgbClr val="686869">
                    <a:alpha val="2747"/>
                  </a:srgbClr>
                </a:gs>
                <a:gs pos="28571">
                  <a:srgbClr val="686869">
                    <a:alpha val="2140"/>
                  </a:srgbClr>
                </a:gs>
                <a:gs pos="42857">
                  <a:srgbClr val="686869">
                    <a:alpha val="1409"/>
                  </a:srgbClr>
                </a:gs>
                <a:gs pos="57143">
                  <a:srgbClr val="686869">
                    <a:alpha val="783"/>
                  </a:srgbClr>
                </a:gs>
                <a:gs pos="71429">
                  <a:srgbClr val="686869">
                    <a:alpha val="367"/>
                  </a:srgbClr>
                </a:gs>
                <a:gs pos="85714">
                  <a:srgbClr val="686869">
                    <a:alpha val="145"/>
                  </a:srgbClr>
                </a:gs>
                <a:gs pos="100000">
                  <a:srgbClr val="686869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6" name="Splat 636"/>
            <p:cNvSpPr>
              <a:spLocks noGrp="1"/>
            </p:cNvSpPr>
            <p:nvPr/>
          </p:nvSpPr>
          <p:spPr>
            <a:xfrm rot="-9484898">
              <a:off x="2401237" y="1015934"/>
              <a:ext cx="250283" cy="100682"/>
            </a:xfrm>
            <a:prstGeom prst="ellipse">
              <a:avLst/>
            </a:prstGeom>
            <a:gradFill>
              <a:gsLst>
                <a:gs pos="0">
                  <a:srgbClr val="000000">
                    <a:alpha val="31506"/>
                  </a:srgbClr>
                </a:gs>
                <a:gs pos="14286">
                  <a:srgbClr val="000000">
                    <a:alpha val="29378"/>
                  </a:srgbClr>
                </a:gs>
                <a:gs pos="28571">
                  <a:srgbClr val="000000">
                    <a:alpha val="23667"/>
                  </a:srgbClr>
                </a:gs>
                <a:gs pos="42857">
                  <a:srgbClr val="000000">
                    <a:alpha val="16234"/>
                  </a:srgbClr>
                </a:gs>
                <a:gs pos="57143">
                  <a:srgbClr val="000000">
                    <a:alpha val="9349"/>
                  </a:srgbClr>
                </a:gs>
                <a:gs pos="71429">
                  <a:srgbClr val="000000">
                    <a:alpha val="4491"/>
                  </a:srgbClr>
                </a:gs>
                <a:gs pos="85714">
                  <a:srgbClr val="000000">
                    <a:alpha val="1800"/>
                  </a:srgbClr>
                </a:gs>
                <a:gs pos="100000">
                  <a:srgbClr val="000000">
                    <a:alpha val="6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7" name="Splat 637"/>
            <p:cNvSpPr>
              <a:spLocks noGrp="1"/>
            </p:cNvSpPr>
            <p:nvPr/>
          </p:nvSpPr>
          <p:spPr>
            <a:xfrm rot="10720535">
              <a:off x="3371507" y="3297335"/>
              <a:ext cx="534276" cy="529086"/>
            </a:xfrm>
            <a:prstGeom prst="ellipse">
              <a:avLst/>
            </a:prstGeom>
            <a:gradFill>
              <a:gsLst>
                <a:gs pos="0">
                  <a:srgbClr val="7F7E7E">
                    <a:alpha val="2007"/>
                  </a:srgbClr>
                </a:gs>
                <a:gs pos="14286">
                  <a:srgbClr val="7F7E7E">
                    <a:alpha val="1846"/>
                  </a:srgbClr>
                </a:gs>
                <a:gs pos="28571">
                  <a:srgbClr val="7F7E7E">
                    <a:alpha val="1436"/>
                  </a:srgbClr>
                </a:gs>
                <a:gs pos="42857">
                  <a:srgbClr val="7F7E7E">
                    <a:alpha val="944"/>
                  </a:srgbClr>
                </a:gs>
                <a:gs pos="57143">
                  <a:srgbClr val="7F7E7E">
                    <a:alpha val="524"/>
                  </a:srgbClr>
                </a:gs>
                <a:gs pos="71429">
                  <a:srgbClr val="7F7E7E">
                    <a:alpha val="246"/>
                  </a:srgbClr>
                </a:gs>
                <a:gs pos="85714">
                  <a:srgbClr val="7F7E7E">
                    <a:alpha val="97"/>
                  </a:srgbClr>
                </a:gs>
                <a:gs pos="100000">
                  <a:srgbClr val="7F7E7E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8" name="Splat 638"/>
            <p:cNvSpPr>
              <a:spLocks noGrp="1"/>
            </p:cNvSpPr>
            <p:nvPr/>
          </p:nvSpPr>
          <p:spPr>
            <a:xfrm rot="5391268">
              <a:off x="3149271" y="3284343"/>
              <a:ext cx="529248" cy="527876"/>
            </a:xfrm>
            <a:prstGeom prst="ellipse">
              <a:avLst/>
            </a:prstGeom>
            <a:gradFill>
              <a:gsLst>
                <a:gs pos="0">
                  <a:srgbClr val="6F7070">
                    <a:alpha val="2896"/>
                  </a:srgbClr>
                </a:gs>
                <a:gs pos="14286">
                  <a:srgbClr val="6F7070">
                    <a:alpha val="2665"/>
                  </a:srgbClr>
                </a:gs>
                <a:gs pos="28571">
                  <a:srgbClr val="6F7070">
                    <a:alpha val="2075"/>
                  </a:srgbClr>
                </a:gs>
                <a:gs pos="42857">
                  <a:srgbClr val="6F7070">
                    <a:alpha val="1366"/>
                  </a:srgbClr>
                </a:gs>
                <a:gs pos="57143">
                  <a:srgbClr val="6F7070">
                    <a:alpha val="759"/>
                  </a:srgbClr>
                </a:gs>
                <a:gs pos="71429">
                  <a:srgbClr val="6F7070">
                    <a:alpha val="356"/>
                  </a:srgbClr>
                </a:gs>
                <a:gs pos="85714">
                  <a:srgbClr val="6F7070">
                    <a:alpha val="141"/>
                  </a:srgbClr>
                </a:gs>
                <a:gs pos="100000">
                  <a:srgbClr val="6F707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39" name="Splat 639"/>
            <p:cNvSpPr>
              <a:spLocks noGrp="1"/>
            </p:cNvSpPr>
            <p:nvPr/>
          </p:nvSpPr>
          <p:spPr>
            <a:xfrm rot="-10650107">
              <a:off x="1121038" y="529981"/>
              <a:ext cx="531600" cy="519580"/>
            </a:xfrm>
            <a:prstGeom prst="ellipse">
              <a:avLst/>
            </a:prstGeom>
            <a:gradFill>
              <a:gsLst>
                <a:gs pos="0">
                  <a:srgbClr val="686868">
                    <a:alpha val="2391"/>
                  </a:srgbClr>
                </a:gs>
                <a:gs pos="14286">
                  <a:srgbClr val="686868">
                    <a:alpha val="2200"/>
                  </a:srgbClr>
                </a:gs>
                <a:gs pos="28571">
                  <a:srgbClr val="686868">
                    <a:alpha val="1712"/>
                  </a:srgbClr>
                </a:gs>
                <a:gs pos="42857">
                  <a:srgbClr val="686868">
                    <a:alpha val="1126"/>
                  </a:srgbClr>
                </a:gs>
                <a:gs pos="57143">
                  <a:srgbClr val="686868">
                    <a:alpha val="626"/>
                  </a:srgbClr>
                </a:gs>
                <a:gs pos="71429">
                  <a:srgbClr val="686868">
                    <a:alpha val="293"/>
                  </a:srgbClr>
                </a:gs>
                <a:gs pos="85714">
                  <a:srgbClr val="686868">
                    <a:alpha val="116"/>
                  </a:srgbClr>
                </a:gs>
                <a:gs pos="100000">
                  <a:srgbClr val="686868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0" name="Splat 640"/>
            <p:cNvSpPr>
              <a:spLocks noGrp="1"/>
            </p:cNvSpPr>
            <p:nvPr/>
          </p:nvSpPr>
          <p:spPr>
            <a:xfrm rot="-10454482">
              <a:off x="424761" y="1544876"/>
              <a:ext cx="518246" cy="512057"/>
            </a:xfrm>
            <a:prstGeom prst="ellipse">
              <a:avLst/>
            </a:prstGeom>
            <a:gradFill>
              <a:gsLst>
                <a:gs pos="0">
                  <a:srgbClr val="7D7D7C">
                    <a:alpha val="4714"/>
                  </a:srgbClr>
                </a:gs>
                <a:gs pos="14286">
                  <a:srgbClr val="7D7D7C">
                    <a:alpha val="4341"/>
                  </a:srgbClr>
                </a:gs>
                <a:gs pos="28571">
                  <a:srgbClr val="7D7D7C">
                    <a:alpha val="3387"/>
                  </a:srgbClr>
                </a:gs>
                <a:gs pos="42857">
                  <a:srgbClr val="7D7D7C">
                    <a:alpha val="2235"/>
                  </a:srgbClr>
                </a:gs>
                <a:gs pos="57143">
                  <a:srgbClr val="7D7D7C">
                    <a:alpha val="1245"/>
                  </a:srgbClr>
                </a:gs>
                <a:gs pos="71429">
                  <a:srgbClr val="7D7D7C">
                    <a:alpha val="584"/>
                  </a:srgbClr>
                </a:gs>
                <a:gs pos="85714">
                  <a:srgbClr val="7D7D7C">
                    <a:alpha val="232"/>
                  </a:srgbClr>
                </a:gs>
                <a:gs pos="100000">
                  <a:srgbClr val="7D7D7C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1" name="Splat 641"/>
            <p:cNvSpPr>
              <a:spLocks noGrp="1"/>
            </p:cNvSpPr>
            <p:nvPr/>
          </p:nvSpPr>
          <p:spPr>
            <a:xfrm rot="5546025">
              <a:off x="1336164" y="119301"/>
              <a:ext cx="537638" cy="528746"/>
            </a:xfrm>
            <a:prstGeom prst="ellipse">
              <a:avLst/>
            </a:prstGeom>
            <a:gradFill>
              <a:gsLst>
                <a:gs pos="0">
                  <a:srgbClr val="7C7B7B">
                    <a:alpha val="3850"/>
                  </a:srgbClr>
                </a:gs>
                <a:gs pos="14286">
                  <a:srgbClr val="7C7B7B">
                    <a:alpha val="3544"/>
                  </a:srgbClr>
                </a:gs>
                <a:gs pos="28571">
                  <a:srgbClr val="7C7B7B">
                    <a:alpha val="2763"/>
                  </a:srgbClr>
                </a:gs>
                <a:gs pos="42857">
                  <a:srgbClr val="7C7B7B">
                    <a:alpha val="1821"/>
                  </a:srgbClr>
                </a:gs>
                <a:gs pos="57143">
                  <a:srgbClr val="7C7B7B">
                    <a:alpha val="1013"/>
                  </a:srgbClr>
                </a:gs>
                <a:gs pos="71429">
                  <a:srgbClr val="7C7B7B">
                    <a:alpha val="476"/>
                  </a:srgbClr>
                </a:gs>
                <a:gs pos="85714">
                  <a:srgbClr val="7C7B7B">
                    <a:alpha val="188"/>
                  </a:srgbClr>
                </a:gs>
                <a:gs pos="100000">
                  <a:srgbClr val="7C7B7B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2" name="Splat 642"/>
            <p:cNvSpPr>
              <a:spLocks noGrp="1"/>
            </p:cNvSpPr>
            <p:nvPr/>
          </p:nvSpPr>
          <p:spPr>
            <a:xfrm rot="4975831">
              <a:off x="591728" y="932002"/>
              <a:ext cx="535663" cy="503375"/>
            </a:xfrm>
            <a:prstGeom prst="ellipse">
              <a:avLst/>
            </a:prstGeom>
            <a:gradFill>
              <a:gsLst>
                <a:gs pos="0">
                  <a:srgbClr val="686969">
                    <a:alpha val="4275"/>
                  </a:srgbClr>
                </a:gs>
                <a:gs pos="14286">
                  <a:srgbClr val="686969">
                    <a:alpha val="3936"/>
                  </a:srgbClr>
                </a:gs>
                <a:gs pos="28571">
                  <a:srgbClr val="686969">
                    <a:alpha val="3070"/>
                  </a:srgbClr>
                </a:gs>
                <a:gs pos="42857">
                  <a:srgbClr val="686969">
                    <a:alpha val="2024"/>
                  </a:srgbClr>
                </a:gs>
                <a:gs pos="57143">
                  <a:srgbClr val="686969">
                    <a:alpha val="1127"/>
                  </a:srgbClr>
                </a:gs>
                <a:gs pos="71429">
                  <a:srgbClr val="686969">
                    <a:alpha val="529"/>
                  </a:srgbClr>
                </a:gs>
                <a:gs pos="85714">
                  <a:srgbClr val="686969">
                    <a:alpha val="210"/>
                  </a:srgbClr>
                </a:gs>
                <a:gs pos="100000">
                  <a:srgbClr val="686969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3" name="Splat 643"/>
            <p:cNvSpPr>
              <a:spLocks noGrp="1"/>
            </p:cNvSpPr>
            <p:nvPr/>
          </p:nvSpPr>
          <p:spPr>
            <a:xfrm rot="10776816">
              <a:off x="227747" y="3114774"/>
              <a:ext cx="520327" cy="519608"/>
            </a:xfrm>
            <a:prstGeom prst="ellipse">
              <a:avLst/>
            </a:prstGeom>
            <a:gradFill>
              <a:gsLst>
                <a:gs pos="0">
                  <a:srgbClr val="696866">
                    <a:alpha val="1817"/>
                  </a:srgbClr>
                </a:gs>
                <a:gs pos="14286">
                  <a:srgbClr val="696866">
                    <a:alpha val="1671"/>
                  </a:srgbClr>
                </a:gs>
                <a:gs pos="28571">
                  <a:srgbClr val="696866">
                    <a:alpha val="1300"/>
                  </a:srgbClr>
                </a:gs>
                <a:gs pos="42857">
                  <a:srgbClr val="696866">
                    <a:alpha val="855"/>
                  </a:srgbClr>
                </a:gs>
                <a:gs pos="57143">
                  <a:srgbClr val="696866">
                    <a:alpha val="475"/>
                  </a:srgbClr>
                </a:gs>
                <a:gs pos="71429">
                  <a:srgbClr val="696866">
                    <a:alpha val="222"/>
                  </a:srgbClr>
                </a:gs>
                <a:gs pos="85714">
                  <a:srgbClr val="696866">
                    <a:alpha val="88"/>
                  </a:srgbClr>
                </a:gs>
                <a:gs pos="100000">
                  <a:srgbClr val="696866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4" name="Splat 644"/>
            <p:cNvSpPr>
              <a:spLocks noGrp="1"/>
            </p:cNvSpPr>
            <p:nvPr/>
          </p:nvSpPr>
          <p:spPr>
            <a:xfrm rot="9664926">
              <a:off x="315004" y="281174"/>
              <a:ext cx="511904" cy="507302"/>
            </a:xfrm>
            <a:prstGeom prst="ellipse">
              <a:avLst/>
            </a:prstGeom>
            <a:gradFill>
              <a:gsLst>
                <a:gs pos="0">
                  <a:srgbClr val="848484">
                    <a:alpha val="1932"/>
                  </a:srgbClr>
                </a:gs>
                <a:gs pos="14286">
                  <a:srgbClr val="848484">
                    <a:alpha val="1777"/>
                  </a:srgbClr>
                </a:gs>
                <a:gs pos="28571">
                  <a:srgbClr val="848484">
                    <a:alpha val="1382"/>
                  </a:srgbClr>
                </a:gs>
                <a:gs pos="42857">
                  <a:srgbClr val="848484">
                    <a:alpha val="909"/>
                  </a:srgbClr>
                </a:gs>
                <a:gs pos="57143">
                  <a:srgbClr val="848484">
                    <a:alpha val="505"/>
                  </a:srgbClr>
                </a:gs>
                <a:gs pos="71429">
                  <a:srgbClr val="848484">
                    <a:alpha val="237"/>
                  </a:srgbClr>
                </a:gs>
                <a:gs pos="85714">
                  <a:srgbClr val="848484">
                    <a:alpha val="94"/>
                  </a:srgbClr>
                </a:gs>
                <a:gs pos="100000">
                  <a:srgbClr val="848484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5" name="Splat 645"/>
            <p:cNvSpPr>
              <a:spLocks noGrp="1"/>
            </p:cNvSpPr>
            <p:nvPr/>
          </p:nvSpPr>
          <p:spPr>
            <a:xfrm rot="5204231">
              <a:off x="2106996" y="1139557"/>
              <a:ext cx="517635" cy="507899"/>
            </a:xfrm>
            <a:prstGeom prst="ellipse">
              <a:avLst/>
            </a:prstGeom>
            <a:gradFill>
              <a:gsLst>
                <a:gs pos="0">
                  <a:srgbClr val="7D7D7D">
                    <a:alpha val="7399"/>
                  </a:srgbClr>
                </a:gs>
                <a:gs pos="14286">
                  <a:srgbClr val="7D7D7D">
                    <a:alpha val="6822"/>
                  </a:srgbClr>
                </a:gs>
                <a:gs pos="28571">
                  <a:srgbClr val="7D7D7D">
                    <a:alpha val="5338"/>
                  </a:srgbClr>
                </a:gs>
                <a:gs pos="42857">
                  <a:srgbClr val="7D7D7D">
                    <a:alpha val="3534"/>
                  </a:srgbClr>
                </a:gs>
                <a:gs pos="57143">
                  <a:srgbClr val="7D7D7D">
                    <a:alpha val="1974"/>
                  </a:srgbClr>
                </a:gs>
                <a:gs pos="71429">
                  <a:srgbClr val="7D7D7D">
                    <a:alpha val="929"/>
                  </a:srgbClr>
                </a:gs>
                <a:gs pos="85714">
                  <a:srgbClr val="7D7D7D">
                    <a:alpha val="368"/>
                  </a:srgbClr>
                </a:gs>
                <a:gs pos="100000">
                  <a:srgbClr val="7D7D7D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6" name="Splat 646"/>
            <p:cNvSpPr>
              <a:spLocks noGrp="1"/>
            </p:cNvSpPr>
            <p:nvPr/>
          </p:nvSpPr>
          <p:spPr>
            <a:xfrm rot="-10787131">
              <a:off x="1141206" y="-58698"/>
              <a:ext cx="531105" cy="528721"/>
            </a:xfrm>
            <a:prstGeom prst="ellipse">
              <a:avLst/>
            </a:prstGeom>
            <a:gradFill>
              <a:gsLst>
                <a:gs pos="0">
                  <a:srgbClr val="777777">
                    <a:alpha val="1791"/>
                  </a:srgbClr>
                </a:gs>
                <a:gs pos="14286">
                  <a:srgbClr val="777777">
                    <a:alpha val="1647"/>
                  </a:srgbClr>
                </a:gs>
                <a:gs pos="28571">
                  <a:srgbClr val="777777">
                    <a:alpha val="1281"/>
                  </a:srgbClr>
                </a:gs>
                <a:gs pos="42857">
                  <a:srgbClr val="777777">
                    <a:alpha val="842"/>
                  </a:srgbClr>
                </a:gs>
                <a:gs pos="57143">
                  <a:srgbClr val="777777">
                    <a:alpha val="468"/>
                  </a:srgbClr>
                </a:gs>
                <a:gs pos="71429">
                  <a:srgbClr val="777777">
                    <a:alpha val="219"/>
                  </a:srgbClr>
                </a:gs>
                <a:gs pos="85714">
                  <a:srgbClr val="777777">
                    <a:alpha val="87"/>
                  </a:srgbClr>
                </a:gs>
                <a:gs pos="100000">
                  <a:srgbClr val="777777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7" name="Splat 647"/>
            <p:cNvSpPr>
              <a:spLocks noGrp="1"/>
            </p:cNvSpPr>
            <p:nvPr/>
          </p:nvSpPr>
          <p:spPr>
            <a:xfrm rot="10629903">
              <a:off x="1035043" y="1291416"/>
              <a:ext cx="520621" cy="511118"/>
            </a:xfrm>
            <a:prstGeom prst="ellipse">
              <a:avLst/>
            </a:prstGeom>
            <a:gradFill>
              <a:gsLst>
                <a:gs pos="0">
                  <a:srgbClr val="5A5A5A">
                    <a:alpha val="2882"/>
                  </a:srgbClr>
                </a:gs>
                <a:gs pos="14286">
                  <a:srgbClr val="5A5A5A">
                    <a:alpha val="2652"/>
                  </a:srgbClr>
                </a:gs>
                <a:gs pos="28571">
                  <a:srgbClr val="5A5A5A">
                    <a:alpha val="2065"/>
                  </a:srgbClr>
                </a:gs>
                <a:gs pos="42857">
                  <a:srgbClr val="5A5A5A">
                    <a:alpha val="1359"/>
                  </a:srgbClr>
                </a:gs>
                <a:gs pos="57143">
                  <a:srgbClr val="5A5A5A">
                    <a:alpha val="755"/>
                  </a:srgbClr>
                </a:gs>
                <a:gs pos="71429">
                  <a:srgbClr val="5A5A5A">
                    <a:alpha val="354"/>
                  </a:srgbClr>
                </a:gs>
                <a:gs pos="85714">
                  <a:srgbClr val="5A5A5A">
                    <a:alpha val="140"/>
                  </a:srgbClr>
                </a:gs>
                <a:gs pos="100000">
                  <a:srgbClr val="5A5A5A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8" name="Splat 648"/>
            <p:cNvSpPr>
              <a:spLocks noGrp="1"/>
            </p:cNvSpPr>
            <p:nvPr/>
          </p:nvSpPr>
          <p:spPr>
            <a:xfrm rot="-10617012">
              <a:off x="1104219" y="2057087"/>
              <a:ext cx="509705" cy="505475"/>
            </a:xfrm>
            <a:prstGeom prst="ellipse">
              <a:avLst/>
            </a:prstGeom>
            <a:gradFill>
              <a:gsLst>
                <a:gs pos="0">
                  <a:srgbClr val="676768">
                    <a:alpha val="5168"/>
                  </a:srgbClr>
                </a:gs>
                <a:gs pos="14286">
                  <a:srgbClr val="676768">
                    <a:alpha val="4760"/>
                  </a:srgbClr>
                </a:gs>
                <a:gs pos="28571">
                  <a:srgbClr val="676768">
                    <a:alpha val="3716"/>
                  </a:srgbClr>
                </a:gs>
                <a:gs pos="42857">
                  <a:srgbClr val="676768">
                    <a:alpha val="2453"/>
                  </a:srgbClr>
                </a:gs>
                <a:gs pos="57143">
                  <a:srgbClr val="676768">
                    <a:alpha val="1367"/>
                  </a:srgbClr>
                </a:gs>
                <a:gs pos="71429">
                  <a:srgbClr val="676768">
                    <a:alpha val="642"/>
                  </a:srgbClr>
                </a:gs>
                <a:gs pos="85714">
                  <a:srgbClr val="676768">
                    <a:alpha val="254"/>
                  </a:srgbClr>
                </a:gs>
                <a:gs pos="100000">
                  <a:srgbClr val="676768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49" name="Splat 649"/>
            <p:cNvSpPr>
              <a:spLocks noGrp="1"/>
            </p:cNvSpPr>
            <p:nvPr/>
          </p:nvSpPr>
          <p:spPr>
            <a:xfrm rot="5398561">
              <a:off x="449614" y="2480410"/>
              <a:ext cx="527981" cy="527161"/>
            </a:xfrm>
            <a:prstGeom prst="ellipse">
              <a:avLst/>
            </a:prstGeom>
            <a:gradFill>
              <a:gsLst>
                <a:gs pos="0">
                  <a:srgbClr val="757574">
                    <a:alpha val="1931"/>
                  </a:srgbClr>
                </a:gs>
                <a:gs pos="14286">
                  <a:srgbClr val="757574">
                    <a:alpha val="1776"/>
                  </a:srgbClr>
                </a:gs>
                <a:gs pos="28571">
                  <a:srgbClr val="757574">
                    <a:alpha val="1382"/>
                  </a:srgbClr>
                </a:gs>
                <a:gs pos="42857">
                  <a:srgbClr val="757574">
                    <a:alpha val="908"/>
                  </a:srgbClr>
                </a:gs>
                <a:gs pos="57143">
                  <a:srgbClr val="757574">
                    <a:alpha val="504"/>
                  </a:srgbClr>
                </a:gs>
                <a:gs pos="71429">
                  <a:srgbClr val="757574">
                    <a:alpha val="236"/>
                  </a:srgbClr>
                </a:gs>
                <a:gs pos="85714">
                  <a:srgbClr val="757574">
                    <a:alpha val="94"/>
                  </a:srgbClr>
                </a:gs>
                <a:gs pos="100000">
                  <a:srgbClr val="757574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0" name="Splat 650"/>
            <p:cNvSpPr>
              <a:spLocks noGrp="1"/>
            </p:cNvSpPr>
            <p:nvPr/>
          </p:nvSpPr>
          <p:spPr>
            <a:xfrm rot="10736714">
              <a:off x="1550774" y="662913"/>
              <a:ext cx="526052" cy="504125"/>
            </a:xfrm>
            <a:prstGeom prst="ellipse">
              <a:avLst/>
            </a:prstGeom>
            <a:gradFill>
              <a:gsLst>
                <a:gs pos="0">
                  <a:srgbClr val="646465">
                    <a:alpha val="3518"/>
                  </a:srgbClr>
                </a:gs>
                <a:gs pos="14286">
                  <a:srgbClr val="646465">
                    <a:alpha val="3238"/>
                  </a:srgbClr>
                </a:gs>
                <a:gs pos="28571">
                  <a:srgbClr val="646465">
                    <a:alpha val="2523"/>
                  </a:srgbClr>
                </a:gs>
                <a:gs pos="42857">
                  <a:srgbClr val="646465">
                    <a:alpha val="1662"/>
                  </a:srgbClr>
                </a:gs>
                <a:gs pos="57143">
                  <a:srgbClr val="646465">
                    <a:alpha val="925"/>
                  </a:srgbClr>
                </a:gs>
                <a:gs pos="71429">
                  <a:srgbClr val="646465">
                    <a:alpha val="434"/>
                  </a:srgbClr>
                </a:gs>
                <a:gs pos="85714">
                  <a:srgbClr val="646465">
                    <a:alpha val="172"/>
                  </a:srgbClr>
                </a:gs>
                <a:gs pos="100000">
                  <a:srgbClr val="646465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1" name="Splat 651"/>
            <p:cNvSpPr>
              <a:spLocks noGrp="1"/>
            </p:cNvSpPr>
            <p:nvPr/>
          </p:nvSpPr>
          <p:spPr>
            <a:xfrm rot="-10772018">
              <a:off x="-219185" y="1999372"/>
              <a:ext cx="530796" cy="523912"/>
            </a:xfrm>
            <a:prstGeom prst="ellipse">
              <a:avLst/>
            </a:prstGeom>
            <a:gradFill>
              <a:gsLst>
                <a:gs pos="0">
                  <a:srgbClr val="6D6D6D">
                    <a:alpha val="1379"/>
                  </a:srgbClr>
                </a:gs>
                <a:gs pos="14286">
                  <a:srgbClr val="6D6D6D">
                    <a:alpha val="1268"/>
                  </a:srgbClr>
                </a:gs>
                <a:gs pos="28571">
                  <a:srgbClr val="6D6D6D">
                    <a:alpha val="986"/>
                  </a:srgbClr>
                </a:gs>
                <a:gs pos="42857">
                  <a:srgbClr val="6D6D6D">
                    <a:alpha val="648"/>
                  </a:srgbClr>
                </a:gs>
                <a:gs pos="57143">
                  <a:srgbClr val="6D6D6D">
                    <a:alpha val="359"/>
                  </a:srgbClr>
                </a:gs>
                <a:gs pos="71429">
                  <a:srgbClr val="6D6D6D">
                    <a:alpha val="168"/>
                  </a:srgbClr>
                </a:gs>
                <a:gs pos="85714">
                  <a:srgbClr val="6D6D6D">
                    <a:alpha val="67"/>
                  </a:srgbClr>
                </a:gs>
                <a:gs pos="100000">
                  <a:srgbClr val="6D6D6D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2" name="Splat 652"/>
            <p:cNvSpPr>
              <a:spLocks noGrp="1"/>
            </p:cNvSpPr>
            <p:nvPr/>
          </p:nvSpPr>
          <p:spPr>
            <a:xfrm rot="5620605">
              <a:off x="-88846" y="1317003"/>
              <a:ext cx="533626" cy="518923"/>
            </a:xfrm>
            <a:prstGeom prst="ellipse">
              <a:avLst/>
            </a:prstGeom>
            <a:gradFill>
              <a:gsLst>
                <a:gs pos="0">
                  <a:srgbClr val="7A7B7B">
                    <a:alpha val="4285"/>
                  </a:srgbClr>
                </a:gs>
                <a:gs pos="14286">
                  <a:srgbClr val="7A7B7B">
                    <a:alpha val="3945"/>
                  </a:srgbClr>
                </a:gs>
                <a:gs pos="28571">
                  <a:srgbClr val="7A7B7B">
                    <a:alpha val="3077"/>
                  </a:srgbClr>
                </a:gs>
                <a:gs pos="42857">
                  <a:srgbClr val="7A7B7B">
                    <a:alpha val="2029"/>
                  </a:srgbClr>
                </a:gs>
                <a:gs pos="57143">
                  <a:srgbClr val="7A7B7B">
                    <a:alpha val="1129"/>
                  </a:srgbClr>
                </a:gs>
                <a:gs pos="71429">
                  <a:srgbClr val="7A7B7B">
                    <a:alpha val="530"/>
                  </a:srgbClr>
                </a:gs>
                <a:gs pos="85714">
                  <a:srgbClr val="7A7B7B">
                    <a:alpha val="210"/>
                  </a:srgbClr>
                </a:gs>
                <a:gs pos="100000">
                  <a:srgbClr val="7A7B7B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3" name="Splat 653"/>
            <p:cNvSpPr>
              <a:spLocks noGrp="1"/>
            </p:cNvSpPr>
            <p:nvPr/>
          </p:nvSpPr>
          <p:spPr>
            <a:xfrm rot="5171963">
              <a:off x="1107061" y="1610264"/>
              <a:ext cx="512944" cy="498895"/>
            </a:xfrm>
            <a:prstGeom prst="ellipse">
              <a:avLst/>
            </a:prstGeom>
            <a:gradFill>
              <a:gsLst>
                <a:gs pos="0">
                  <a:srgbClr val="5D5E5C">
                    <a:alpha val="3022"/>
                  </a:srgbClr>
                </a:gs>
                <a:gs pos="14286">
                  <a:srgbClr val="5D5E5C">
                    <a:alpha val="2781"/>
                  </a:srgbClr>
                </a:gs>
                <a:gs pos="28571">
                  <a:srgbClr val="5D5E5C">
                    <a:alpha val="2166"/>
                  </a:srgbClr>
                </a:gs>
                <a:gs pos="42857">
                  <a:srgbClr val="5D5E5C">
                    <a:alpha val="1426"/>
                  </a:srgbClr>
                </a:gs>
                <a:gs pos="57143">
                  <a:srgbClr val="5D5E5C">
                    <a:alpha val="793"/>
                  </a:srgbClr>
                </a:gs>
                <a:gs pos="71429">
                  <a:srgbClr val="5D5E5C">
                    <a:alpha val="372"/>
                  </a:srgbClr>
                </a:gs>
                <a:gs pos="85714">
                  <a:srgbClr val="5D5E5C">
                    <a:alpha val="147"/>
                  </a:srgbClr>
                </a:gs>
                <a:gs pos="100000">
                  <a:srgbClr val="5D5E5C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4" name="Splat 654"/>
            <p:cNvSpPr>
              <a:spLocks noGrp="1"/>
            </p:cNvSpPr>
            <p:nvPr/>
          </p:nvSpPr>
          <p:spPr>
            <a:xfrm rot="-10733223">
              <a:off x="-204483" y="2458391"/>
              <a:ext cx="519194" cy="513805"/>
            </a:xfrm>
            <a:prstGeom prst="ellipse">
              <a:avLst/>
            </a:prstGeom>
            <a:gradFill>
              <a:gsLst>
                <a:gs pos="0">
                  <a:srgbClr val="5E5E5E">
                    <a:alpha val="1305"/>
                  </a:srgbClr>
                </a:gs>
                <a:gs pos="14286">
                  <a:srgbClr val="5E5E5E">
                    <a:alpha val="1200"/>
                  </a:srgbClr>
                </a:gs>
                <a:gs pos="28571">
                  <a:srgbClr val="5E5E5E">
                    <a:alpha val="933"/>
                  </a:srgbClr>
                </a:gs>
                <a:gs pos="42857">
                  <a:srgbClr val="5E5E5E">
                    <a:alpha val="613"/>
                  </a:srgbClr>
                </a:gs>
                <a:gs pos="57143">
                  <a:srgbClr val="5E5E5E">
                    <a:alpha val="340"/>
                  </a:srgbClr>
                </a:gs>
                <a:gs pos="71429">
                  <a:srgbClr val="5E5E5E">
                    <a:alpha val="159"/>
                  </a:srgbClr>
                </a:gs>
                <a:gs pos="85714">
                  <a:srgbClr val="5E5E5E">
                    <a:alpha val="63"/>
                  </a:srgbClr>
                </a:gs>
                <a:gs pos="100000">
                  <a:srgbClr val="5E5E5E">
                    <a:alpha val="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5" name="Splat 655"/>
            <p:cNvSpPr>
              <a:spLocks noGrp="1"/>
            </p:cNvSpPr>
            <p:nvPr/>
          </p:nvSpPr>
          <p:spPr>
            <a:xfrm rot="10796705">
              <a:off x="2445364" y="2109683"/>
              <a:ext cx="522050" cy="521933"/>
            </a:xfrm>
            <a:prstGeom prst="ellipse">
              <a:avLst/>
            </a:prstGeom>
            <a:gradFill>
              <a:gsLst>
                <a:gs pos="0">
                  <a:srgbClr val="6D6D6C">
                    <a:alpha val="1371"/>
                  </a:srgbClr>
                </a:gs>
                <a:gs pos="14286">
                  <a:srgbClr val="6D6D6C">
                    <a:alpha val="1261"/>
                  </a:srgbClr>
                </a:gs>
                <a:gs pos="28571">
                  <a:srgbClr val="6D6D6C">
                    <a:alpha val="980"/>
                  </a:srgbClr>
                </a:gs>
                <a:gs pos="42857">
                  <a:srgbClr val="6D6D6C">
                    <a:alpha val="644"/>
                  </a:srgbClr>
                </a:gs>
                <a:gs pos="57143">
                  <a:srgbClr val="6D6D6C">
                    <a:alpha val="357"/>
                  </a:srgbClr>
                </a:gs>
                <a:gs pos="71429">
                  <a:srgbClr val="6D6D6C">
                    <a:alpha val="167"/>
                  </a:srgbClr>
                </a:gs>
                <a:gs pos="85714">
                  <a:srgbClr val="6D6D6C">
                    <a:alpha val="66"/>
                  </a:srgbClr>
                </a:gs>
                <a:gs pos="100000">
                  <a:srgbClr val="6D6D6C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6" name="Splat 656"/>
            <p:cNvSpPr>
              <a:spLocks noGrp="1"/>
            </p:cNvSpPr>
            <p:nvPr/>
          </p:nvSpPr>
          <p:spPr>
            <a:xfrm rot="5385395">
              <a:off x="541491" y="2257679"/>
              <a:ext cx="524098" cy="520537"/>
            </a:xfrm>
            <a:prstGeom prst="ellipse">
              <a:avLst/>
            </a:prstGeom>
            <a:gradFill>
              <a:gsLst>
                <a:gs pos="0">
                  <a:srgbClr val="6C6C6C">
                    <a:alpha val="1769"/>
                  </a:srgbClr>
                </a:gs>
                <a:gs pos="14286">
                  <a:srgbClr val="6C6C6C">
                    <a:alpha val="1628"/>
                  </a:srgbClr>
                </a:gs>
                <a:gs pos="28571">
                  <a:srgbClr val="6C6C6C">
                    <a:alpha val="1266"/>
                  </a:srgbClr>
                </a:gs>
                <a:gs pos="42857">
                  <a:srgbClr val="6C6C6C">
                    <a:alpha val="832"/>
                  </a:srgbClr>
                </a:gs>
                <a:gs pos="57143">
                  <a:srgbClr val="6C6C6C">
                    <a:alpha val="462"/>
                  </a:srgbClr>
                </a:gs>
                <a:gs pos="71429">
                  <a:srgbClr val="6C6C6C">
                    <a:alpha val="217"/>
                  </a:srgbClr>
                </a:gs>
                <a:gs pos="85714">
                  <a:srgbClr val="6C6C6C">
                    <a:alpha val="86"/>
                  </a:srgbClr>
                </a:gs>
                <a:gs pos="100000">
                  <a:srgbClr val="6C6C6C">
                    <a:alpha val="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7" name="Splat 657"/>
            <p:cNvSpPr>
              <a:spLocks noGrp="1"/>
            </p:cNvSpPr>
            <p:nvPr/>
          </p:nvSpPr>
          <p:spPr>
            <a:xfrm rot="-10755005">
              <a:off x="943558" y="1324085"/>
              <a:ext cx="518497" cy="511895"/>
            </a:xfrm>
            <a:prstGeom prst="ellipse">
              <a:avLst/>
            </a:prstGeom>
            <a:gradFill>
              <a:gsLst>
                <a:gs pos="0">
                  <a:srgbClr val="656566">
                    <a:alpha val="2530"/>
                  </a:srgbClr>
                </a:gs>
                <a:gs pos="14286">
                  <a:srgbClr val="656566">
                    <a:alpha val="2328"/>
                  </a:srgbClr>
                </a:gs>
                <a:gs pos="28571">
                  <a:srgbClr val="656566">
                    <a:alpha val="1812"/>
                  </a:srgbClr>
                </a:gs>
                <a:gs pos="42857">
                  <a:srgbClr val="656566">
                    <a:alpha val="1192"/>
                  </a:srgbClr>
                </a:gs>
                <a:gs pos="57143">
                  <a:srgbClr val="656566">
                    <a:alpha val="662"/>
                  </a:srgbClr>
                </a:gs>
                <a:gs pos="71429">
                  <a:srgbClr val="656566">
                    <a:alpha val="311"/>
                  </a:srgbClr>
                </a:gs>
                <a:gs pos="85714">
                  <a:srgbClr val="656566">
                    <a:alpha val="123"/>
                  </a:srgbClr>
                </a:gs>
                <a:gs pos="100000">
                  <a:srgbClr val="656566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8" name="Splat 658"/>
            <p:cNvSpPr>
              <a:spLocks noGrp="1"/>
            </p:cNvSpPr>
            <p:nvPr/>
          </p:nvSpPr>
          <p:spPr>
            <a:xfrm rot="5379318">
              <a:off x="614602" y="2459975"/>
              <a:ext cx="524192" cy="520418"/>
            </a:xfrm>
            <a:prstGeom prst="ellipse">
              <a:avLst/>
            </a:prstGeom>
            <a:gradFill>
              <a:gsLst>
                <a:gs pos="0">
                  <a:srgbClr val="6C6C6D">
                    <a:alpha val="2019"/>
                  </a:srgbClr>
                </a:gs>
                <a:gs pos="14286">
                  <a:srgbClr val="6C6C6D">
                    <a:alpha val="1858"/>
                  </a:srgbClr>
                </a:gs>
                <a:gs pos="28571">
                  <a:srgbClr val="6C6C6D">
                    <a:alpha val="1445"/>
                  </a:srgbClr>
                </a:gs>
                <a:gs pos="42857">
                  <a:srgbClr val="6C6C6D">
                    <a:alpha val="950"/>
                  </a:srgbClr>
                </a:gs>
                <a:gs pos="57143">
                  <a:srgbClr val="6C6C6D">
                    <a:alpha val="528"/>
                  </a:srgbClr>
                </a:gs>
                <a:gs pos="71429">
                  <a:srgbClr val="6C6C6D">
                    <a:alpha val="247"/>
                  </a:srgbClr>
                </a:gs>
                <a:gs pos="85714">
                  <a:srgbClr val="6C6C6D">
                    <a:alpha val="98"/>
                  </a:srgbClr>
                </a:gs>
                <a:gs pos="100000">
                  <a:srgbClr val="6C6C6D">
                    <a:alpha val="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59" name="Splat 659"/>
            <p:cNvSpPr>
              <a:spLocks noGrp="1"/>
            </p:cNvSpPr>
            <p:nvPr/>
          </p:nvSpPr>
          <p:spPr>
            <a:xfrm rot="6663341">
              <a:off x="1686654" y="2843881"/>
              <a:ext cx="372081" cy="138443"/>
            </a:xfrm>
            <a:prstGeom prst="ellipse">
              <a:avLst/>
            </a:prstGeom>
            <a:gradFill>
              <a:gsLst>
                <a:gs pos="0">
                  <a:srgbClr val="C5C5C5">
                    <a:alpha val="26080"/>
                  </a:srgbClr>
                </a:gs>
                <a:gs pos="14286">
                  <a:srgbClr val="C5C5C5">
                    <a:alpha val="24251"/>
                  </a:srgbClr>
                </a:gs>
                <a:gs pos="28571">
                  <a:srgbClr val="C5C5C5">
                    <a:alpha val="19398"/>
                  </a:srgbClr>
                </a:gs>
                <a:gs pos="42857">
                  <a:srgbClr val="C5C5C5">
                    <a:alpha val="13190"/>
                  </a:srgbClr>
                </a:gs>
                <a:gs pos="57143">
                  <a:srgbClr val="C5C5C5">
                    <a:alpha val="7538"/>
                  </a:srgbClr>
                </a:gs>
                <a:gs pos="71429">
                  <a:srgbClr val="C5C5C5">
                    <a:alpha val="3602"/>
                  </a:srgbClr>
                </a:gs>
                <a:gs pos="85714">
                  <a:srgbClr val="C5C5C5">
                    <a:alpha val="1440"/>
                  </a:srgbClr>
                </a:gs>
                <a:gs pos="100000">
                  <a:srgbClr val="C5C5C5">
                    <a:alpha val="4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0" name="Splat 660"/>
            <p:cNvSpPr>
              <a:spLocks noGrp="1"/>
            </p:cNvSpPr>
            <p:nvPr/>
          </p:nvSpPr>
          <p:spPr>
            <a:xfrm rot="3288871">
              <a:off x="1766266" y="2970727"/>
              <a:ext cx="320444" cy="88049"/>
            </a:xfrm>
            <a:prstGeom prst="ellipse">
              <a:avLst/>
            </a:prstGeom>
            <a:gradFill>
              <a:gsLst>
                <a:gs pos="0">
                  <a:srgbClr val="000000">
                    <a:alpha val="23320"/>
                  </a:srgbClr>
                </a:gs>
                <a:gs pos="14286">
                  <a:srgbClr val="000000">
                    <a:alpha val="21655"/>
                  </a:srgbClr>
                </a:gs>
                <a:gs pos="28571">
                  <a:srgbClr val="000000">
                    <a:alpha val="17262"/>
                  </a:srgbClr>
                </a:gs>
                <a:gs pos="42857">
                  <a:srgbClr val="000000">
                    <a:alpha val="11688"/>
                  </a:srgbClr>
                </a:gs>
                <a:gs pos="57143">
                  <a:srgbClr val="000000">
                    <a:alpha val="6655"/>
                  </a:srgbClr>
                </a:gs>
                <a:gs pos="71429">
                  <a:srgbClr val="000000">
                    <a:alpha val="3172"/>
                  </a:srgbClr>
                </a:gs>
                <a:gs pos="85714">
                  <a:srgbClr val="000000">
                    <a:alpha val="1267"/>
                  </a:srgbClr>
                </a:gs>
                <a:gs pos="100000">
                  <a:srgbClr val="000000">
                    <a:alpha val="4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1" name="Splat 661"/>
            <p:cNvSpPr>
              <a:spLocks noGrp="1"/>
            </p:cNvSpPr>
            <p:nvPr/>
          </p:nvSpPr>
          <p:spPr>
            <a:xfrm rot="3709250">
              <a:off x="2021494" y="933450"/>
              <a:ext cx="303849" cy="80430"/>
            </a:xfrm>
            <a:prstGeom prst="ellipse">
              <a:avLst/>
            </a:prstGeom>
            <a:gradFill>
              <a:gsLst>
                <a:gs pos="0">
                  <a:srgbClr val="EFEFEF">
                    <a:alpha val="17396"/>
                  </a:srgbClr>
                </a:gs>
                <a:gs pos="14286">
                  <a:srgbClr val="EFEFEF">
                    <a:alpha val="16109"/>
                  </a:srgbClr>
                </a:gs>
                <a:gs pos="28571">
                  <a:srgbClr val="EFEFEF">
                    <a:alpha val="12749"/>
                  </a:srgbClr>
                </a:gs>
                <a:gs pos="42857">
                  <a:srgbClr val="EFEFEF">
                    <a:alpha val="8557"/>
                  </a:srgbClr>
                </a:gs>
                <a:gs pos="57143">
                  <a:srgbClr val="EFEFEF">
                    <a:alpha val="4836"/>
                  </a:srgbClr>
                </a:gs>
                <a:gs pos="71429">
                  <a:srgbClr val="EFEFEF">
                    <a:alpha val="2294"/>
                  </a:srgbClr>
                </a:gs>
                <a:gs pos="85714">
                  <a:srgbClr val="EFEFEF">
                    <a:alpha val="913"/>
                  </a:srgbClr>
                </a:gs>
                <a:gs pos="100000">
                  <a:srgbClr val="EFEFEF">
                    <a:alpha val="3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2" name="Splat 662"/>
            <p:cNvSpPr>
              <a:spLocks noGrp="1"/>
            </p:cNvSpPr>
            <p:nvPr/>
          </p:nvSpPr>
          <p:spPr>
            <a:xfrm rot="7635499">
              <a:off x="894916" y="3280036"/>
              <a:ext cx="89914" cy="4555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3" name="Splat 663"/>
            <p:cNvSpPr>
              <a:spLocks noGrp="1"/>
            </p:cNvSpPr>
            <p:nvPr/>
          </p:nvSpPr>
          <p:spPr>
            <a:xfrm rot="4207729">
              <a:off x="1556132" y="2977822"/>
              <a:ext cx="439079" cy="56219"/>
            </a:xfrm>
            <a:prstGeom prst="ellipse">
              <a:avLst/>
            </a:prstGeom>
            <a:gradFill>
              <a:gsLst>
                <a:gs pos="0">
                  <a:srgbClr val="FFFFFF">
                    <a:alpha val="21401"/>
                  </a:srgbClr>
                </a:gs>
                <a:gs pos="14286">
                  <a:srgbClr val="FFFFFF">
                    <a:alpha val="19855"/>
                  </a:srgbClr>
                </a:gs>
                <a:gs pos="28571">
                  <a:srgbClr val="FFFFFF">
                    <a:alpha val="15790"/>
                  </a:srgbClr>
                </a:gs>
                <a:gs pos="42857">
                  <a:srgbClr val="FFFFFF">
                    <a:alpha val="10660"/>
                  </a:srgbClr>
                </a:gs>
                <a:gs pos="57143">
                  <a:srgbClr val="FFFFFF">
                    <a:alpha val="6055"/>
                  </a:srgbClr>
                </a:gs>
                <a:gs pos="71429">
                  <a:srgbClr val="FFFFFF">
                    <a:alpha val="2881"/>
                  </a:srgbClr>
                </a:gs>
                <a:gs pos="85714">
                  <a:srgbClr val="FFFFFF">
                    <a:alpha val="1149"/>
                  </a:srgbClr>
                </a:gs>
                <a:gs pos="100000">
                  <a:srgbClr val="FFFFFF">
                    <a:alpha val="3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4" name="Splat 664"/>
            <p:cNvSpPr>
              <a:spLocks noGrp="1"/>
            </p:cNvSpPr>
            <p:nvPr/>
          </p:nvSpPr>
          <p:spPr>
            <a:xfrm rot="3534930">
              <a:off x="1612588" y="2902369"/>
              <a:ext cx="620562" cy="5652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5" name="Splat 665"/>
            <p:cNvSpPr>
              <a:spLocks noGrp="1"/>
            </p:cNvSpPr>
            <p:nvPr/>
          </p:nvSpPr>
          <p:spPr>
            <a:xfrm rot="4814156">
              <a:off x="1776434" y="3129547"/>
              <a:ext cx="510576" cy="27408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6" name="Splat 666"/>
            <p:cNvSpPr>
              <a:spLocks noGrp="1"/>
            </p:cNvSpPr>
            <p:nvPr/>
          </p:nvSpPr>
          <p:spPr>
            <a:xfrm rot="3872350">
              <a:off x="1936543" y="3164086"/>
              <a:ext cx="286916" cy="71326"/>
            </a:xfrm>
            <a:prstGeom prst="ellipse">
              <a:avLst/>
            </a:prstGeom>
            <a:gradFill>
              <a:gsLst>
                <a:gs pos="0">
                  <a:srgbClr val="CACACA">
                    <a:alpha val="32907"/>
                  </a:srgbClr>
                </a:gs>
                <a:gs pos="14286">
                  <a:srgbClr val="CACACA">
                    <a:alpha val="30706"/>
                  </a:srgbClr>
                </a:gs>
                <a:gs pos="28571">
                  <a:srgbClr val="CACACA">
                    <a:alpha val="24784"/>
                  </a:srgbClr>
                </a:gs>
                <a:gs pos="42857">
                  <a:srgbClr val="CACACA">
                    <a:alpha val="17040"/>
                  </a:srgbClr>
                </a:gs>
                <a:gs pos="57143">
                  <a:srgbClr val="CACACA">
                    <a:alpha val="9834"/>
                  </a:srgbClr>
                </a:gs>
                <a:gs pos="71429">
                  <a:srgbClr val="CACACA">
                    <a:alpha val="4730"/>
                  </a:srgbClr>
                </a:gs>
                <a:gs pos="85714">
                  <a:srgbClr val="CACACA">
                    <a:alpha val="1898"/>
                  </a:srgbClr>
                </a:gs>
                <a:gs pos="100000">
                  <a:srgbClr val="CACACA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7" name="Splat 667"/>
            <p:cNvSpPr>
              <a:spLocks noGrp="1"/>
            </p:cNvSpPr>
            <p:nvPr/>
          </p:nvSpPr>
          <p:spPr>
            <a:xfrm rot="3027349">
              <a:off x="2162576" y="1022150"/>
              <a:ext cx="329386" cy="73092"/>
            </a:xfrm>
            <a:prstGeom prst="ellipse">
              <a:avLst/>
            </a:prstGeom>
            <a:gradFill>
              <a:gsLst>
                <a:gs pos="0">
                  <a:srgbClr val="404242">
                    <a:alpha val="10934"/>
                  </a:srgbClr>
                </a:gs>
                <a:gs pos="14286">
                  <a:srgbClr val="404242">
                    <a:alpha val="10096"/>
                  </a:srgbClr>
                </a:gs>
                <a:gs pos="28571">
                  <a:srgbClr val="404242">
                    <a:alpha val="7931"/>
                  </a:srgbClr>
                </a:gs>
                <a:gs pos="42857">
                  <a:srgbClr val="404242">
                    <a:alpha val="5276"/>
                  </a:srgbClr>
                </a:gs>
                <a:gs pos="57143">
                  <a:srgbClr val="404242">
                    <a:alpha val="2959"/>
                  </a:srgbClr>
                </a:gs>
                <a:gs pos="71429">
                  <a:srgbClr val="404242">
                    <a:alpha val="1396"/>
                  </a:srgbClr>
                </a:gs>
                <a:gs pos="85714">
                  <a:srgbClr val="404242">
                    <a:alpha val="554"/>
                  </a:srgbClr>
                </a:gs>
                <a:gs pos="100000">
                  <a:srgbClr val="404242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8" name="Splat 668"/>
            <p:cNvSpPr>
              <a:spLocks noGrp="1"/>
            </p:cNvSpPr>
            <p:nvPr/>
          </p:nvSpPr>
          <p:spPr>
            <a:xfrm rot="6042029">
              <a:off x="1326893" y="1694737"/>
              <a:ext cx="510692" cy="172381"/>
            </a:xfrm>
            <a:prstGeom prst="ellipse">
              <a:avLst/>
            </a:prstGeom>
            <a:gradFill>
              <a:gsLst>
                <a:gs pos="0">
                  <a:srgbClr val="000000">
                    <a:alpha val="16224"/>
                  </a:srgbClr>
                </a:gs>
                <a:gs pos="14286">
                  <a:srgbClr val="000000">
                    <a:alpha val="15016"/>
                  </a:srgbClr>
                </a:gs>
                <a:gs pos="28571">
                  <a:srgbClr val="000000">
                    <a:alpha val="11868"/>
                  </a:srgbClr>
                </a:gs>
                <a:gs pos="42857">
                  <a:srgbClr val="000000">
                    <a:alpha val="7953"/>
                  </a:srgbClr>
                </a:gs>
                <a:gs pos="57143">
                  <a:srgbClr val="000000">
                    <a:alpha val="4488"/>
                  </a:srgbClr>
                </a:gs>
                <a:gs pos="71429">
                  <a:srgbClr val="000000">
                    <a:alpha val="2126"/>
                  </a:srgbClr>
                </a:gs>
                <a:gs pos="85714">
                  <a:srgbClr val="000000">
                    <a:alpha val="846"/>
                  </a:srgbClr>
                </a:gs>
                <a:gs pos="100000">
                  <a:srgbClr val="000000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69" name="Splat 669"/>
            <p:cNvSpPr>
              <a:spLocks noGrp="1"/>
            </p:cNvSpPr>
            <p:nvPr/>
          </p:nvSpPr>
          <p:spPr>
            <a:xfrm rot="3706858">
              <a:off x="8553" y="1083096"/>
              <a:ext cx="94714" cy="4965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0" name="Splat 670"/>
            <p:cNvSpPr>
              <a:spLocks noGrp="1"/>
            </p:cNvSpPr>
            <p:nvPr/>
          </p:nvSpPr>
          <p:spPr>
            <a:xfrm rot="-8608266">
              <a:off x="576806" y="719025"/>
              <a:ext cx="470653" cy="39920"/>
            </a:xfrm>
            <a:prstGeom prst="ellipse">
              <a:avLst/>
            </a:prstGeom>
            <a:gradFill>
              <a:gsLst>
                <a:gs pos="0">
                  <a:srgbClr val="696A69">
                    <a:alpha val="32968"/>
                  </a:srgbClr>
                </a:gs>
                <a:gs pos="14286">
                  <a:srgbClr val="696A69">
                    <a:alpha val="30764"/>
                  </a:srgbClr>
                </a:gs>
                <a:gs pos="28571">
                  <a:srgbClr val="696A69">
                    <a:alpha val="24833"/>
                  </a:srgbClr>
                </a:gs>
                <a:gs pos="42857">
                  <a:srgbClr val="696A69">
                    <a:alpha val="17075"/>
                  </a:srgbClr>
                </a:gs>
                <a:gs pos="57143">
                  <a:srgbClr val="696A69">
                    <a:alpha val="9855"/>
                  </a:srgbClr>
                </a:gs>
                <a:gs pos="71429">
                  <a:srgbClr val="696A69">
                    <a:alpha val="4740"/>
                  </a:srgbClr>
                </a:gs>
                <a:gs pos="85714">
                  <a:srgbClr val="696A69">
                    <a:alpha val="1902"/>
                  </a:srgbClr>
                </a:gs>
                <a:gs pos="100000">
                  <a:srgbClr val="696A6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1" name="Splat 671"/>
            <p:cNvSpPr>
              <a:spLocks noGrp="1"/>
            </p:cNvSpPr>
            <p:nvPr/>
          </p:nvSpPr>
          <p:spPr>
            <a:xfrm rot="4189796">
              <a:off x="1679358" y="2860833"/>
              <a:ext cx="281971" cy="182541"/>
            </a:xfrm>
            <a:prstGeom prst="ellipse">
              <a:avLst/>
            </a:prstGeom>
            <a:gradFill>
              <a:gsLst>
                <a:gs pos="0">
                  <a:srgbClr val="CFCFCF">
                    <a:alpha val="32968"/>
                  </a:srgbClr>
                </a:gs>
                <a:gs pos="14286">
                  <a:srgbClr val="CFCFCF">
                    <a:alpha val="30764"/>
                  </a:srgbClr>
                </a:gs>
                <a:gs pos="28571">
                  <a:srgbClr val="CFCFCF">
                    <a:alpha val="24833"/>
                  </a:srgbClr>
                </a:gs>
                <a:gs pos="42857">
                  <a:srgbClr val="CFCFCF">
                    <a:alpha val="17075"/>
                  </a:srgbClr>
                </a:gs>
                <a:gs pos="57143">
                  <a:srgbClr val="CFCFCF">
                    <a:alpha val="9855"/>
                  </a:srgbClr>
                </a:gs>
                <a:gs pos="71429">
                  <a:srgbClr val="CFCFCF">
                    <a:alpha val="4740"/>
                  </a:srgbClr>
                </a:gs>
                <a:gs pos="85714">
                  <a:srgbClr val="CFCFCF">
                    <a:alpha val="1902"/>
                  </a:srgbClr>
                </a:gs>
                <a:gs pos="100000">
                  <a:srgbClr val="CFCFC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2" name="Splat 672"/>
            <p:cNvSpPr>
              <a:spLocks noGrp="1"/>
            </p:cNvSpPr>
            <p:nvPr/>
          </p:nvSpPr>
          <p:spPr>
            <a:xfrm rot="3049183">
              <a:off x="606861" y="474092"/>
              <a:ext cx="296973" cy="198302"/>
            </a:xfrm>
            <a:prstGeom prst="ellipse">
              <a:avLst/>
            </a:prstGeom>
            <a:gradFill>
              <a:gsLst>
                <a:gs pos="0">
                  <a:srgbClr val="000000">
                    <a:alpha val="19676"/>
                  </a:srgbClr>
                </a:gs>
                <a:gs pos="14286">
                  <a:srgbClr val="000000">
                    <a:alpha val="18240"/>
                  </a:srgbClr>
                </a:gs>
                <a:gs pos="28571">
                  <a:srgbClr val="000000">
                    <a:alpha val="14475"/>
                  </a:srgbClr>
                </a:gs>
                <a:gs pos="42857">
                  <a:srgbClr val="000000">
                    <a:alpha val="9748"/>
                  </a:srgbClr>
                </a:gs>
                <a:gs pos="57143">
                  <a:srgbClr val="000000">
                    <a:alpha val="5524"/>
                  </a:srgbClr>
                </a:gs>
                <a:gs pos="71429">
                  <a:srgbClr val="000000">
                    <a:alpha val="2625"/>
                  </a:srgbClr>
                </a:gs>
                <a:gs pos="85714">
                  <a:srgbClr val="000000">
                    <a:alpha val="1046"/>
                  </a:srgbClr>
                </a:gs>
                <a:gs pos="100000">
                  <a:srgbClr val="000000">
                    <a:alpha val="3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3" name="Splat 673"/>
            <p:cNvSpPr>
              <a:spLocks noGrp="1"/>
            </p:cNvSpPr>
            <p:nvPr/>
          </p:nvSpPr>
          <p:spPr>
            <a:xfrm rot="-10777593">
              <a:off x="1738118" y="3238699"/>
              <a:ext cx="210065" cy="90454"/>
            </a:xfrm>
            <a:prstGeom prst="ellipse">
              <a:avLst/>
            </a:prstGeom>
            <a:gradFill>
              <a:gsLst>
                <a:gs pos="0">
                  <a:srgbClr val="D1D1D1">
                    <a:alpha val="28831"/>
                  </a:srgbClr>
                </a:gs>
                <a:gs pos="14286">
                  <a:srgbClr val="D1D1D1">
                    <a:alpha val="26846"/>
                  </a:srgbClr>
                </a:gs>
                <a:gs pos="28571">
                  <a:srgbClr val="D1D1D1">
                    <a:alpha val="21551"/>
                  </a:srgbClr>
                </a:gs>
                <a:gs pos="42857">
                  <a:srgbClr val="D1D1D1">
                    <a:alpha val="14718"/>
                  </a:srgbClr>
                </a:gs>
                <a:gs pos="57143">
                  <a:srgbClr val="D1D1D1">
                    <a:alpha val="8444"/>
                  </a:srgbClr>
                </a:gs>
                <a:gs pos="71429">
                  <a:srgbClr val="D1D1D1">
                    <a:alpha val="4045"/>
                  </a:srgbClr>
                </a:gs>
                <a:gs pos="85714">
                  <a:srgbClr val="D1D1D1">
                    <a:alpha val="1620"/>
                  </a:srgbClr>
                </a:gs>
                <a:gs pos="100000">
                  <a:srgbClr val="D1D1D1">
                    <a:alpha val="5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4" name="Splat 674"/>
            <p:cNvSpPr>
              <a:spLocks noGrp="1"/>
            </p:cNvSpPr>
            <p:nvPr/>
          </p:nvSpPr>
          <p:spPr>
            <a:xfrm rot="6203948">
              <a:off x="1432571" y="3064329"/>
              <a:ext cx="465030" cy="6544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5" name="Splat 675"/>
            <p:cNvSpPr>
              <a:spLocks noGrp="1"/>
            </p:cNvSpPr>
            <p:nvPr/>
          </p:nvSpPr>
          <p:spPr>
            <a:xfrm rot="3326077">
              <a:off x="1576974" y="3244464"/>
              <a:ext cx="496183" cy="70233"/>
            </a:xfrm>
            <a:prstGeom prst="ellipse">
              <a:avLst/>
            </a:prstGeom>
            <a:gradFill>
              <a:gsLst>
                <a:gs pos="0">
                  <a:srgbClr val="000000">
                    <a:alpha val="22837"/>
                  </a:srgbClr>
                </a:gs>
                <a:gs pos="14286">
                  <a:srgbClr val="000000">
                    <a:alpha val="21201"/>
                  </a:srgbClr>
                </a:gs>
                <a:gs pos="28571">
                  <a:srgbClr val="000000">
                    <a:alpha val="16890"/>
                  </a:srgbClr>
                </a:gs>
                <a:gs pos="42857">
                  <a:srgbClr val="000000">
                    <a:alpha val="11428"/>
                  </a:srgbClr>
                </a:gs>
                <a:gs pos="57143">
                  <a:srgbClr val="000000">
                    <a:alpha val="6503"/>
                  </a:srgbClr>
                </a:gs>
                <a:gs pos="71429">
                  <a:srgbClr val="000000">
                    <a:alpha val="3098"/>
                  </a:srgbClr>
                </a:gs>
                <a:gs pos="85714">
                  <a:srgbClr val="000000">
                    <a:alpha val="1237"/>
                  </a:srgbClr>
                </a:gs>
                <a:gs pos="100000">
                  <a:srgbClr val="000000">
                    <a:alpha val="4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6" name="Splat 676"/>
            <p:cNvSpPr>
              <a:spLocks noGrp="1"/>
            </p:cNvSpPr>
            <p:nvPr/>
          </p:nvSpPr>
          <p:spPr>
            <a:xfrm rot="2904062">
              <a:off x="2325975" y="1118843"/>
              <a:ext cx="393776" cy="7899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7" name="Splat 677"/>
            <p:cNvSpPr>
              <a:spLocks noGrp="1"/>
            </p:cNvSpPr>
            <p:nvPr/>
          </p:nvSpPr>
          <p:spPr>
            <a:xfrm rot="5380909">
              <a:off x="2023193" y="925704"/>
              <a:ext cx="566187" cy="117457"/>
            </a:xfrm>
            <a:prstGeom prst="ellipse">
              <a:avLst/>
            </a:prstGeom>
            <a:gradFill>
              <a:gsLst>
                <a:gs pos="0">
                  <a:srgbClr val="D7D7D7">
                    <a:alpha val="22042"/>
                  </a:srgbClr>
                </a:gs>
                <a:gs pos="14286">
                  <a:srgbClr val="D7D7D7">
                    <a:alpha val="20456"/>
                  </a:srgbClr>
                </a:gs>
                <a:gs pos="28571">
                  <a:srgbClr val="D7D7D7">
                    <a:alpha val="16280"/>
                  </a:srgbClr>
                </a:gs>
                <a:gs pos="42857">
                  <a:srgbClr val="D7D7D7">
                    <a:alpha val="11002"/>
                  </a:srgbClr>
                </a:gs>
                <a:gs pos="57143">
                  <a:srgbClr val="D7D7D7">
                    <a:alpha val="6254"/>
                  </a:srgbClr>
                </a:gs>
                <a:gs pos="71429">
                  <a:srgbClr val="D7D7D7">
                    <a:alpha val="2978"/>
                  </a:srgbClr>
                </a:gs>
                <a:gs pos="85714">
                  <a:srgbClr val="D7D7D7">
                    <a:alpha val="1188"/>
                  </a:srgbClr>
                </a:gs>
                <a:gs pos="100000">
                  <a:srgbClr val="D7D7D7">
                    <a:alpha val="3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8" name="Splat 678"/>
            <p:cNvSpPr>
              <a:spLocks noGrp="1"/>
            </p:cNvSpPr>
            <p:nvPr/>
          </p:nvSpPr>
          <p:spPr>
            <a:xfrm rot="5629813">
              <a:off x="1677928" y="3228658"/>
              <a:ext cx="606334" cy="8592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79" name="Splat 679"/>
            <p:cNvSpPr>
              <a:spLocks noGrp="1"/>
            </p:cNvSpPr>
            <p:nvPr/>
          </p:nvSpPr>
          <p:spPr>
            <a:xfrm rot="-9566354">
              <a:off x="1757112" y="2941116"/>
              <a:ext cx="361528" cy="56939"/>
            </a:xfrm>
            <a:prstGeom prst="ellipse">
              <a:avLst/>
            </a:prstGeom>
            <a:gradFill>
              <a:gsLst>
                <a:gs pos="0">
                  <a:srgbClr val="232025">
                    <a:alpha val="17694"/>
                  </a:srgbClr>
                </a:gs>
                <a:gs pos="14286">
                  <a:srgbClr val="232025">
                    <a:alpha val="16387"/>
                  </a:srgbClr>
                </a:gs>
                <a:gs pos="28571">
                  <a:srgbClr val="232025">
                    <a:alpha val="12974"/>
                  </a:srgbClr>
                </a:gs>
                <a:gs pos="42857">
                  <a:srgbClr val="232025">
                    <a:alpha val="8712"/>
                  </a:srgbClr>
                </a:gs>
                <a:gs pos="57143">
                  <a:srgbClr val="232025">
                    <a:alpha val="4925"/>
                  </a:srgbClr>
                </a:gs>
                <a:gs pos="71429">
                  <a:srgbClr val="232025">
                    <a:alpha val="2336"/>
                  </a:srgbClr>
                </a:gs>
                <a:gs pos="85714">
                  <a:srgbClr val="232025">
                    <a:alpha val="931"/>
                  </a:srgbClr>
                </a:gs>
                <a:gs pos="100000">
                  <a:srgbClr val="232025">
                    <a:alpha val="3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0" name="Splat 680"/>
            <p:cNvSpPr>
              <a:spLocks noGrp="1"/>
            </p:cNvSpPr>
            <p:nvPr/>
          </p:nvSpPr>
          <p:spPr>
            <a:xfrm rot="5127359">
              <a:off x="1289703" y="3037582"/>
              <a:ext cx="608636" cy="114627"/>
            </a:xfrm>
            <a:prstGeom prst="ellipse">
              <a:avLst/>
            </a:prstGeom>
            <a:gradFill>
              <a:gsLst>
                <a:gs pos="0">
                  <a:srgbClr val="D7D7D7">
                    <a:alpha val="32968"/>
                  </a:srgbClr>
                </a:gs>
                <a:gs pos="14286">
                  <a:srgbClr val="D7D7D7">
                    <a:alpha val="30764"/>
                  </a:srgbClr>
                </a:gs>
                <a:gs pos="28571">
                  <a:srgbClr val="D7D7D7">
                    <a:alpha val="24833"/>
                  </a:srgbClr>
                </a:gs>
                <a:gs pos="42857">
                  <a:srgbClr val="D7D7D7">
                    <a:alpha val="17075"/>
                  </a:srgbClr>
                </a:gs>
                <a:gs pos="57143">
                  <a:srgbClr val="D7D7D7">
                    <a:alpha val="9855"/>
                  </a:srgbClr>
                </a:gs>
                <a:gs pos="71429">
                  <a:srgbClr val="D7D7D7">
                    <a:alpha val="4740"/>
                  </a:srgbClr>
                </a:gs>
                <a:gs pos="85714">
                  <a:srgbClr val="D7D7D7">
                    <a:alpha val="1902"/>
                  </a:srgbClr>
                </a:gs>
                <a:gs pos="100000">
                  <a:srgbClr val="D7D7D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1" name="Splat 681"/>
            <p:cNvSpPr>
              <a:spLocks noGrp="1"/>
            </p:cNvSpPr>
            <p:nvPr/>
          </p:nvSpPr>
          <p:spPr>
            <a:xfrm rot="5988116">
              <a:off x="2322753" y="753292"/>
              <a:ext cx="261812" cy="87543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2" name="Splat 682"/>
            <p:cNvSpPr>
              <a:spLocks noGrp="1"/>
            </p:cNvSpPr>
            <p:nvPr/>
          </p:nvSpPr>
          <p:spPr>
            <a:xfrm rot="7933254">
              <a:off x="1928733" y="3251399"/>
              <a:ext cx="239048" cy="84781"/>
            </a:xfrm>
            <a:prstGeom prst="ellipse">
              <a:avLst/>
            </a:prstGeom>
            <a:gradFill>
              <a:gsLst>
                <a:gs pos="0">
                  <a:srgbClr val="B6B7B7">
                    <a:alpha val="28259"/>
                  </a:srgbClr>
                </a:gs>
                <a:gs pos="14286">
                  <a:srgbClr val="B6B7B7">
                    <a:alpha val="26306"/>
                  </a:srgbClr>
                </a:gs>
                <a:gs pos="28571">
                  <a:srgbClr val="B6B7B7">
                    <a:alpha val="21101"/>
                  </a:srgbClr>
                </a:gs>
                <a:gs pos="42857">
                  <a:srgbClr val="B6B7B7">
                    <a:alpha val="14398"/>
                  </a:srgbClr>
                </a:gs>
                <a:gs pos="57143">
                  <a:srgbClr val="B6B7B7">
                    <a:alpha val="8253"/>
                  </a:srgbClr>
                </a:gs>
                <a:gs pos="71429">
                  <a:srgbClr val="B6B7B7">
                    <a:alpha val="3952"/>
                  </a:srgbClr>
                </a:gs>
                <a:gs pos="85714">
                  <a:srgbClr val="B6B7B7">
                    <a:alpha val="1582"/>
                  </a:srgbClr>
                </a:gs>
                <a:gs pos="100000">
                  <a:srgbClr val="B6B7B7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3" name="Splat 683"/>
            <p:cNvSpPr>
              <a:spLocks noGrp="1"/>
            </p:cNvSpPr>
            <p:nvPr/>
          </p:nvSpPr>
          <p:spPr>
            <a:xfrm rot="3457113">
              <a:off x="1707440" y="2949079"/>
              <a:ext cx="495383" cy="68907"/>
            </a:xfrm>
            <a:prstGeom prst="ellipse">
              <a:avLst/>
            </a:prstGeom>
            <a:gradFill>
              <a:gsLst>
                <a:gs pos="0">
                  <a:srgbClr val="9B9B9B">
                    <a:alpha val="26259"/>
                  </a:srgbClr>
                </a:gs>
                <a:gs pos="14286">
                  <a:srgbClr val="9B9B9B">
                    <a:alpha val="24420"/>
                  </a:srgbClr>
                </a:gs>
                <a:gs pos="28571">
                  <a:srgbClr val="9B9B9B">
                    <a:alpha val="19538"/>
                  </a:srgbClr>
                </a:gs>
                <a:gs pos="42857">
                  <a:srgbClr val="9B9B9B">
                    <a:alpha val="13289"/>
                  </a:srgbClr>
                </a:gs>
                <a:gs pos="57143">
                  <a:srgbClr val="9B9B9B">
                    <a:alpha val="7597"/>
                  </a:srgbClr>
                </a:gs>
                <a:gs pos="71429">
                  <a:srgbClr val="9B9B9B">
                    <a:alpha val="3631"/>
                  </a:srgbClr>
                </a:gs>
                <a:gs pos="85714">
                  <a:srgbClr val="9B9B9B">
                    <a:alpha val="1452"/>
                  </a:srgbClr>
                </a:gs>
                <a:gs pos="100000">
                  <a:srgbClr val="9B9B9B">
                    <a:alpha val="4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4" name="Splat 684"/>
            <p:cNvSpPr>
              <a:spLocks noGrp="1"/>
            </p:cNvSpPr>
            <p:nvPr/>
          </p:nvSpPr>
          <p:spPr>
            <a:xfrm rot="-8948836">
              <a:off x="2383631" y="764252"/>
              <a:ext cx="340677" cy="685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5" name="Splat 685"/>
            <p:cNvSpPr>
              <a:spLocks noGrp="1"/>
            </p:cNvSpPr>
            <p:nvPr/>
          </p:nvSpPr>
          <p:spPr>
            <a:xfrm rot="3905956">
              <a:off x="1604212" y="2817554"/>
              <a:ext cx="355555" cy="173611"/>
            </a:xfrm>
            <a:prstGeom prst="ellipse">
              <a:avLst/>
            </a:prstGeom>
            <a:gradFill>
              <a:gsLst>
                <a:gs pos="0">
                  <a:srgbClr val="FFFFFF">
                    <a:alpha val="30017"/>
                  </a:srgbClr>
                </a:gs>
                <a:gs pos="14286">
                  <a:srgbClr val="FFFFFF">
                    <a:alpha val="27967"/>
                  </a:srgbClr>
                </a:gs>
                <a:gs pos="28571">
                  <a:srgbClr val="FFFFFF">
                    <a:alpha val="22486"/>
                  </a:srgbClr>
                </a:gs>
                <a:gs pos="42857">
                  <a:srgbClr val="FFFFFF">
                    <a:alpha val="15386"/>
                  </a:srgbClr>
                </a:gs>
                <a:gs pos="57143">
                  <a:srgbClr val="FFFFFF">
                    <a:alpha val="8842"/>
                  </a:srgbClr>
                </a:gs>
                <a:gs pos="71429">
                  <a:srgbClr val="FFFFFF">
                    <a:alpha val="4241"/>
                  </a:srgbClr>
                </a:gs>
                <a:gs pos="85714">
                  <a:srgbClr val="FFFFFF">
                    <a:alpha val="1699"/>
                  </a:srgbClr>
                </a:gs>
                <a:gs pos="100000">
                  <a:srgbClr val="FFFFFF">
                    <a:alpha val="5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6" name="Splat 686"/>
            <p:cNvSpPr>
              <a:spLocks noGrp="1"/>
            </p:cNvSpPr>
            <p:nvPr/>
          </p:nvSpPr>
          <p:spPr>
            <a:xfrm rot="2839899">
              <a:off x="1348580" y="3124539"/>
              <a:ext cx="525308" cy="81486"/>
            </a:xfrm>
            <a:prstGeom prst="ellipse">
              <a:avLst/>
            </a:prstGeom>
            <a:gradFill>
              <a:gsLst>
                <a:gs pos="0">
                  <a:srgbClr val="8C8B8C">
                    <a:alpha val="32968"/>
                  </a:srgbClr>
                </a:gs>
                <a:gs pos="14286">
                  <a:srgbClr val="8C8B8C">
                    <a:alpha val="30764"/>
                  </a:srgbClr>
                </a:gs>
                <a:gs pos="28571">
                  <a:srgbClr val="8C8B8C">
                    <a:alpha val="24833"/>
                  </a:srgbClr>
                </a:gs>
                <a:gs pos="42857">
                  <a:srgbClr val="8C8B8C">
                    <a:alpha val="17075"/>
                  </a:srgbClr>
                </a:gs>
                <a:gs pos="57143">
                  <a:srgbClr val="8C8B8C">
                    <a:alpha val="9855"/>
                  </a:srgbClr>
                </a:gs>
                <a:gs pos="71429">
                  <a:srgbClr val="8C8B8C">
                    <a:alpha val="4740"/>
                  </a:srgbClr>
                </a:gs>
                <a:gs pos="85714">
                  <a:srgbClr val="8C8B8C">
                    <a:alpha val="1902"/>
                  </a:srgbClr>
                </a:gs>
                <a:gs pos="100000">
                  <a:srgbClr val="8C8B8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7" name="Splat 687"/>
            <p:cNvSpPr>
              <a:spLocks noGrp="1"/>
            </p:cNvSpPr>
            <p:nvPr/>
          </p:nvSpPr>
          <p:spPr>
            <a:xfrm rot="6224782">
              <a:off x="2268110" y="738965"/>
              <a:ext cx="484883" cy="857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8" name="Splat 688"/>
            <p:cNvSpPr>
              <a:spLocks noGrp="1"/>
            </p:cNvSpPr>
            <p:nvPr/>
          </p:nvSpPr>
          <p:spPr>
            <a:xfrm rot="7557947">
              <a:off x="2315723" y="774074"/>
              <a:ext cx="385649" cy="94413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89" name="Splat 689"/>
            <p:cNvSpPr>
              <a:spLocks noGrp="1"/>
            </p:cNvSpPr>
            <p:nvPr/>
          </p:nvSpPr>
          <p:spPr>
            <a:xfrm rot="3166743">
              <a:off x="2334453" y="945702"/>
              <a:ext cx="411067" cy="29467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0" name="Splat 690"/>
            <p:cNvSpPr>
              <a:spLocks noGrp="1"/>
            </p:cNvSpPr>
            <p:nvPr/>
          </p:nvSpPr>
          <p:spPr>
            <a:xfrm rot="4225951">
              <a:off x="243606" y="224973"/>
              <a:ext cx="142309" cy="5260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1" name="Splat 691"/>
            <p:cNvSpPr>
              <a:spLocks noGrp="1"/>
            </p:cNvSpPr>
            <p:nvPr/>
          </p:nvSpPr>
          <p:spPr>
            <a:xfrm rot="4976817">
              <a:off x="229904" y="2039990"/>
              <a:ext cx="173091" cy="102311"/>
            </a:xfrm>
            <a:prstGeom prst="ellipse">
              <a:avLst/>
            </a:prstGeom>
            <a:gradFill>
              <a:gsLst>
                <a:gs pos="0">
                  <a:srgbClr val="FFFFFF">
                    <a:alpha val="19615"/>
                  </a:srgbClr>
                </a:gs>
                <a:gs pos="14286">
                  <a:srgbClr val="FFFFFF">
                    <a:alpha val="18183"/>
                  </a:srgbClr>
                </a:gs>
                <a:gs pos="28571">
                  <a:srgbClr val="FFFFFF">
                    <a:alpha val="14429"/>
                  </a:srgbClr>
                </a:gs>
                <a:gs pos="42857">
                  <a:srgbClr val="FFFFFF">
                    <a:alpha val="9716"/>
                  </a:srgbClr>
                </a:gs>
                <a:gs pos="57143">
                  <a:srgbClr val="FFFFFF">
                    <a:alpha val="5506"/>
                  </a:srgbClr>
                </a:gs>
                <a:gs pos="71429">
                  <a:srgbClr val="FFFFFF">
                    <a:alpha val="2616"/>
                  </a:srgbClr>
                </a:gs>
                <a:gs pos="85714">
                  <a:srgbClr val="FFFFFF">
                    <a:alpha val="1043"/>
                  </a:srgbClr>
                </a:gs>
                <a:gs pos="100000">
                  <a:srgbClr val="FFFFFF">
                    <a:alpha val="3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2" name="Splat 692"/>
            <p:cNvSpPr>
              <a:spLocks noGrp="1"/>
            </p:cNvSpPr>
            <p:nvPr/>
          </p:nvSpPr>
          <p:spPr>
            <a:xfrm rot="5982588">
              <a:off x="1992924" y="805323"/>
              <a:ext cx="352393" cy="78655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3" name="Splat 693"/>
            <p:cNvSpPr>
              <a:spLocks noGrp="1"/>
            </p:cNvSpPr>
            <p:nvPr/>
          </p:nvSpPr>
          <p:spPr>
            <a:xfrm rot="-8336264">
              <a:off x="2034557" y="1143432"/>
              <a:ext cx="415068" cy="72799"/>
            </a:xfrm>
            <a:prstGeom prst="ellipse">
              <a:avLst/>
            </a:prstGeom>
            <a:gradFill>
              <a:gsLst>
                <a:gs pos="0">
                  <a:srgbClr val="AFAFAF">
                    <a:alpha val="16430"/>
                  </a:srgbClr>
                </a:gs>
                <a:gs pos="14286">
                  <a:srgbClr val="AFAFAF">
                    <a:alpha val="15208"/>
                  </a:srgbClr>
                </a:gs>
                <a:gs pos="28571">
                  <a:srgbClr val="AFAFAF">
                    <a:alpha val="12022"/>
                  </a:srgbClr>
                </a:gs>
                <a:gs pos="42857">
                  <a:srgbClr val="AFAFAF">
                    <a:alpha val="8058"/>
                  </a:srgbClr>
                </a:gs>
                <a:gs pos="57143">
                  <a:srgbClr val="AFAFAF">
                    <a:alpha val="4549"/>
                  </a:srgbClr>
                </a:gs>
                <a:gs pos="71429">
                  <a:srgbClr val="AFAFAF">
                    <a:alpha val="2156"/>
                  </a:srgbClr>
                </a:gs>
                <a:gs pos="85714">
                  <a:srgbClr val="AFAFAF">
                    <a:alpha val="858"/>
                  </a:srgbClr>
                </a:gs>
                <a:gs pos="100000">
                  <a:srgbClr val="AFAFAF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4" name="Splat 694"/>
            <p:cNvSpPr>
              <a:spLocks noGrp="1"/>
            </p:cNvSpPr>
            <p:nvPr/>
          </p:nvSpPr>
          <p:spPr>
            <a:xfrm rot="5224450">
              <a:off x="1902090" y="3213584"/>
              <a:ext cx="404725" cy="76784"/>
            </a:xfrm>
            <a:prstGeom prst="ellipse">
              <a:avLst/>
            </a:prstGeom>
            <a:gradFill>
              <a:gsLst>
                <a:gs pos="0">
                  <a:srgbClr val="A1A1A1">
                    <a:alpha val="19775"/>
                  </a:srgbClr>
                </a:gs>
                <a:gs pos="14286">
                  <a:srgbClr val="A1A1A1">
                    <a:alpha val="18333"/>
                  </a:srgbClr>
                </a:gs>
                <a:gs pos="28571">
                  <a:srgbClr val="A1A1A1">
                    <a:alpha val="14550"/>
                  </a:srgbClr>
                </a:gs>
                <a:gs pos="42857">
                  <a:srgbClr val="A1A1A1">
                    <a:alpha val="9800"/>
                  </a:srgbClr>
                </a:gs>
                <a:gs pos="57143">
                  <a:srgbClr val="A1A1A1">
                    <a:alpha val="5555"/>
                  </a:srgbClr>
                </a:gs>
                <a:gs pos="71429">
                  <a:srgbClr val="A1A1A1">
                    <a:alpha val="2640"/>
                  </a:srgbClr>
                </a:gs>
                <a:gs pos="85714">
                  <a:srgbClr val="A1A1A1">
                    <a:alpha val="1052"/>
                  </a:srgbClr>
                </a:gs>
                <a:gs pos="100000">
                  <a:srgbClr val="A1A1A1">
                    <a:alpha val="3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5" name="Splat 695"/>
            <p:cNvSpPr>
              <a:spLocks noGrp="1"/>
            </p:cNvSpPr>
            <p:nvPr/>
          </p:nvSpPr>
          <p:spPr>
            <a:xfrm rot="4293837">
              <a:off x="620391" y="667037"/>
              <a:ext cx="409496" cy="83878"/>
            </a:xfrm>
            <a:prstGeom prst="ellipse">
              <a:avLst/>
            </a:prstGeom>
            <a:gradFill>
              <a:gsLst>
                <a:gs pos="0">
                  <a:srgbClr val="3F3F40">
                    <a:alpha val="28189"/>
                  </a:srgbClr>
                </a:gs>
                <a:gs pos="14286">
                  <a:srgbClr val="3F3F40">
                    <a:alpha val="26239"/>
                  </a:srgbClr>
                </a:gs>
                <a:gs pos="28571">
                  <a:srgbClr val="3F3F40">
                    <a:alpha val="21046"/>
                  </a:srgbClr>
                </a:gs>
                <a:gs pos="42857">
                  <a:srgbClr val="3F3F40">
                    <a:alpha val="14358"/>
                  </a:srgbClr>
                </a:gs>
                <a:gs pos="57143">
                  <a:srgbClr val="3F3F40">
                    <a:alpha val="8230"/>
                  </a:srgbClr>
                </a:gs>
                <a:gs pos="71429">
                  <a:srgbClr val="3F3F40">
                    <a:alpha val="3941"/>
                  </a:srgbClr>
                </a:gs>
                <a:gs pos="85714">
                  <a:srgbClr val="3F3F40">
                    <a:alpha val="1577"/>
                  </a:srgbClr>
                </a:gs>
                <a:gs pos="100000">
                  <a:srgbClr val="3F3F40">
                    <a:alpha val="5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6" name="Splat 696"/>
            <p:cNvSpPr>
              <a:spLocks noGrp="1"/>
            </p:cNvSpPr>
            <p:nvPr/>
          </p:nvSpPr>
          <p:spPr>
            <a:xfrm rot="6416713">
              <a:off x="2002050" y="3550682"/>
              <a:ext cx="280695" cy="88839"/>
            </a:xfrm>
            <a:prstGeom prst="ellipse">
              <a:avLst/>
            </a:prstGeom>
            <a:gradFill>
              <a:gsLst>
                <a:gs pos="0">
                  <a:srgbClr val="000000">
                    <a:alpha val="18518"/>
                  </a:srgbClr>
                </a:gs>
                <a:gs pos="14286">
                  <a:srgbClr val="000000">
                    <a:alpha val="17157"/>
                  </a:srgbClr>
                </a:gs>
                <a:gs pos="28571">
                  <a:srgbClr val="000000">
                    <a:alpha val="13597"/>
                  </a:srgbClr>
                </a:gs>
                <a:gs pos="42857">
                  <a:srgbClr val="000000">
                    <a:alpha val="9141"/>
                  </a:srgbClr>
                </a:gs>
                <a:gs pos="57143">
                  <a:srgbClr val="000000">
                    <a:alpha val="5173"/>
                  </a:srgbClr>
                </a:gs>
                <a:gs pos="71429">
                  <a:srgbClr val="000000">
                    <a:alpha val="2456"/>
                  </a:srgbClr>
                </a:gs>
                <a:gs pos="85714">
                  <a:srgbClr val="000000">
                    <a:alpha val="978"/>
                  </a:srgbClr>
                </a:gs>
                <a:gs pos="100000">
                  <a:srgbClr val="000000">
                    <a:alpha val="3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7" name="Splat 697"/>
            <p:cNvSpPr>
              <a:spLocks noGrp="1"/>
            </p:cNvSpPr>
            <p:nvPr/>
          </p:nvSpPr>
          <p:spPr>
            <a:xfrm rot="6345001">
              <a:off x="1628982" y="2826119"/>
              <a:ext cx="453083" cy="132185"/>
            </a:xfrm>
            <a:prstGeom prst="ellipse">
              <a:avLst/>
            </a:prstGeom>
            <a:gradFill>
              <a:gsLst>
                <a:gs pos="0">
                  <a:srgbClr val="000000">
                    <a:alpha val="27424"/>
                  </a:srgbClr>
                </a:gs>
                <a:gs pos="14286">
                  <a:srgbClr val="000000">
                    <a:alpha val="25517"/>
                  </a:srgbClr>
                </a:gs>
                <a:gs pos="28571">
                  <a:srgbClr val="000000">
                    <a:alpha val="20447"/>
                  </a:srgbClr>
                </a:gs>
                <a:gs pos="42857">
                  <a:srgbClr val="000000">
                    <a:alpha val="13932"/>
                  </a:srgbClr>
                </a:gs>
                <a:gs pos="57143">
                  <a:srgbClr val="000000">
                    <a:alpha val="7977"/>
                  </a:srgbClr>
                </a:gs>
                <a:gs pos="71429">
                  <a:srgbClr val="000000">
                    <a:alpha val="3817"/>
                  </a:srgbClr>
                </a:gs>
                <a:gs pos="85714">
                  <a:srgbClr val="000000">
                    <a:alpha val="1527"/>
                  </a:srgbClr>
                </a:gs>
                <a:gs pos="100000">
                  <a:srgbClr val="000000">
                    <a:alpha val="5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8" name="Splat 698"/>
            <p:cNvSpPr>
              <a:spLocks noGrp="1"/>
            </p:cNvSpPr>
            <p:nvPr/>
          </p:nvSpPr>
          <p:spPr>
            <a:xfrm rot="7092391">
              <a:off x="2056116" y="761687"/>
              <a:ext cx="188936" cy="100902"/>
            </a:xfrm>
            <a:prstGeom prst="ellipse">
              <a:avLst/>
            </a:prstGeom>
            <a:gradFill>
              <a:gsLst>
                <a:gs pos="0">
                  <a:srgbClr val="F2F2F3">
                    <a:alpha val="26859"/>
                  </a:srgbClr>
                </a:gs>
                <a:gs pos="14286">
                  <a:srgbClr val="F2F2F3">
                    <a:alpha val="24985"/>
                  </a:srgbClr>
                </a:gs>
                <a:gs pos="28571">
                  <a:srgbClr val="F2F2F3">
                    <a:alpha val="20006"/>
                  </a:srgbClr>
                </a:gs>
                <a:gs pos="42857">
                  <a:srgbClr val="F2F2F3">
                    <a:alpha val="13620"/>
                  </a:srgbClr>
                </a:gs>
                <a:gs pos="57143">
                  <a:srgbClr val="F2F2F3">
                    <a:alpha val="7792"/>
                  </a:srgbClr>
                </a:gs>
                <a:gs pos="71429">
                  <a:srgbClr val="F2F2F3">
                    <a:alpha val="3726"/>
                  </a:srgbClr>
                </a:gs>
                <a:gs pos="85714">
                  <a:srgbClr val="F2F2F3">
                    <a:alpha val="1490"/>
                  </a:srgbClr>
                </a:gs>
                <a:gs pos="100000">
                  <a:srgbClr val="F2F2F3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699" name="Splat 699"/>
            <p:cNvSpPr>
              <a:spLocks noGrp="1"/>
            </p:cNvSpPr>
            <p:nvPr/>
          </p:nvSpPr>
          <p:spPr>
            <a:xfrm rot="-8270523">
              <a:off x="799669" y="422599"/>
              <a:ext cx="382557" cy="88694"/>
            </a:xfrm>
            <a:prstGeom prst="ellipse">
              <a:avLst/>
            </a:prstGeom>
            <a:gradFill>
              <a:gsLst>
                <a:gs pos="0">
                  <a:srgbClr val="000000">
                    <a:alpha val="14076"/>
                  </a:srgbClr>
                </a:gs>
                <a:gs pos="14286">
                  <a:srgbClr val="000000">
                    <a:alpha val="13015"/>
                  </a:srgbClr>
                </a:gs>
                <a:gs pos="28571">
                  <a:srgbClr val="000000">
                    <a:alpha val="10261"/>
                  </a:srgbClr>
                </a:gs>
                <a:gs pos="42857">
                  <a:srgbClr val="000000">
                    <a:alpha val="6855"/>
                  </a:srgbClr>
                </a:gs>
                <a:gs pos="57143">
                  <a:srgbClr val="000000">
                    <a:alpha val="3858"/>
                  </a:srgbClr>
                </a:gs>
                <a:gs pos="71429">
                  <a:srgbClr val="000000">
                    <a:alpha val="1825"/>
                  </a:srgbClr>
                </a:gs>
                <a:gs pos="85714">
                  <a:srgbClr val="000000">
                    <a:alpha val="726"/>
                  </a:srgbClr>
                </a:gs>
                <a:gs pos="100000">
                  <a:srgbClr val="000000">
                    <a:alpha val="2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0" name="Splat 700"/>
            <p:cNvSpPr>
              <a:spLocks noGrp="1"/>
            </p:cNvSpPr>
            <p:nvPr/>
          </p:nvSpPr>
          <p:spPr>
            <a:xfrm rot="4982030">
              <a:off x="1547593" y="2496983"/>
              <a:ext cx="285169" cy="97975"/>
            </a:xfrm>
            <a:prstGeom prst="ellipse">
              <a:avLst/>
            </a:prstGeom>
            <a:gradFill>
              <a:gsLst>
                <a:gs pos="0">
                  <a:srgbClr val="000000">
                    <a:alpha val="21660"/>
                  </a:srgbClr>
                </a:gs>
                <a:gs pos="14286">
                  <a:srgbClr val="000000">
                    <a:alpha val="20098"/>
                  </a:srgbClr>
                </a:gs>
                <a:gs pos="28571">
                  <a:srgbClr val="000000">
                    <a:alpha val="15988"/>
                  </a:srgbClr>
                </a:gs>
                <a:gs pos="42857">
                  <a:srgbClr val="000000">
                    <a:alpha val="10798"/>
                  </a:srgbClr>
                </a:gs>
                <a:gs pos="57143">
                  <a:srgbClr val="000000">
                    <a:alpha val="6135"/>
                  </a:srgbClr>
                </a:gs>
                <a:gs pos="71429">
                  <a:srgbClr val="000000">
                    <a:alpha val="2920"/>
                  </a:srgbClr>
                </a:gs>
                <a:gs pos="85714">
                  <a:srgbClr val="000000">
                    <a:alpha val="1165"/>
                  </a:srgbClr>
                </a:gs>
                <a:gs pos="100000">
                  <a:srgbClr val="000000">
                    <a:alpha val="3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1" name="Splat 701"/>
            <p:cNvSpPr>
              <a:spLocks noGrp="1"/>
            </p:cNvSpPr>
            <p:nvPr/>
          </p:nvSpPr>
          <p:spPr>
            <a:xfrm rot="3036982">
              <a:off x="1390212" y="1766633"/>
              <a:ext cx="252022" cy="140595"/>
            </a:xfrm>
            <a:prstGeom prst="ellipse">
              <a:avLst/>
            </a:prstGeom>
            <a:gradFill>
              <a:gsLst>
                <a:gs pos="0">
                  <a:srgbClr val="E4E4E5">
                    <a:alpha val="29612"/>
                  </a:srgbClr>
                </a:gs>
                <a:gs pos="14286">
                  <a:srgbClr val="E4E4E5">
                    <a:alpha val="27584"/>
                  </a:srgbClr>
                </a:gs>
                <a:gs pos="28571">
                  <a:srgbClr val="E4E4E5">
                    <a:alpha val="22166"/>
                  </a:srgbClr>
                </a:gs>
                <a:gs pos="42857">
                  <a:srgbClr val="E4E4E5">
                    <a:alpha val="15157"/>
                  </a:srgbClr>
                </a:gs>
                <a:gs pos="57143">
                  <a:srgbClr val="E4E4E5">
                    <a:alpha val="8705"/>
                  </a:srgbClr>
                </a:gs>
                <a:gs pos="71429">
                  <a:srgbClr val="E4E4E5">
                    <a:alpha val="4174"/>
                  </a:srgbClr>
                </a:gs>
                <a:gs pos="85714">
                  <a:srgbClr val="E4E4E5">
                    <a:alpha val="1672"/>
                  </a:srgbClr>
                </a:gs>
                <a:gs pos="100000">
                  <a:srgbClr val="E4E4E5">
                    <a:alpha val="5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2" name="Splat 702"/>
            <p:cNvSpPr>
              <a:spLocks noGrp="1"/>
            </p:cNvSpPr>
            <p:nvPr/>
          </p:nvSpPr>
          <p:spPr>
            <a:xfrm rot="4964407">
              <a:off x="885989" y="555881"/>
              <a:ext cx="372915" cy="121298"/>
            </a:xfrm>
            <a:prstGeom prst="ellipse">
              <a:avLst/>
            </a:prstGeom>
            <a:gradFill>
              <a:gsLst>
                <a:gs pos="0">
                  <a:srgbClr val="000000">
                    <a:alpha val="3559"/>
                  </a:srgbClr>
                </a:gs>
                <a:gs pos="14286">
                  <a:srgbClr val="000000">
                    <a:alpha val="3276"/>
                  </a:srgbClr>
                </a:gs>
                <a:gs pos="28571">
                  <a:srgbClr val="000000">
                    <a:alpha val="2553"/>
                  </a:srgbClr>
                </a:gs>
                <a:gs pos="42857">
                  <a:srgbClr val="000000">
                    <a:alpha val="1682"/>
                  </a:srgbClr>
                </a:gs>
                <a:gs pos="57143">
                  <a:srgbClr val="000000">
                    <a:alpha val="936"/>
                  </a:srgbClr>
                </a:gs>
                <a:gs pos="71429">
                  <a:srgbClr val="000000">
                    <a:alpha val="439"/>
                  </a:srgbClr>
                </a:gs>
                <a:gs pos="85714">
                  <a:srgbClr val="000000">
                    <a:alpha val="174"/>
                  </a:srgbClr>
                </a:gs>
                <a:gs pos="100000">
                  <a:srgbClr val="000000">
                    <a:alpha val="5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3" name="Splat 703"/>
            <p:cNvSpPr>
              <a:spLocks noGrp="1"/>
            </p:cNvSpPr>
            <p:nvPr/>
          </p:nvSpPr>
          <p:spPr>
            <a:xfrm rot="4569945">
              <a:off x="1559191" y="3228143"/>
              <a:ext cx="274061" cy="170911"/>
            </a:xfrm>
            <a:prstGeom prst="ellipse">
              <a:avLst/>
            </a:prstGeom>
            <a:gradFill>
              <a:gsLst>
                <a:gs pos="0">
                  <a:srgbClr val="B1B1B1">
                    <a:alpha val="31851"/>
                  </a:srgbClr>
                </a:gs>
                <a:gs pos="14286">
                  <a:srgbClr val="B1B1B1">
                    <a:alpha val="29704"/>
                  </a:srgbClr>
                </a:gs>
                <a:gs pos="28571">
                  <a:srgbClr val="B1B1B1">
                    <a:alpha val="23941"/>
                  </a:srgbClr>
                </a:gs>
                <a:gs pos="42857">
                  <a:srgbClr val="B1B1B1">
                    <a:alpha val="16431"/>
                  </a:srgbClr>
                </a:gs>
                <a:gs pos="57143">
                  <a:srgbClr val="B1B1B1">
                    <a:alpha val="9468"/>
                  </a:srgbClr>
                </a:gs>
                <a:gs pos="71429">
                  <a:srgbClr val="B1B1B1">
                    <a:alpha val="4549"/>
                  </a:srgbClr>
                </a:gs>
                <a:gs pos="85714">
                  <a:srgbClr val="B1B1B1">
                    <a:alpha val="1824"/>
                  </a:srgbClr>
                </a:gs>
                <a:gs pos="100000">
                  <a:srgbClr val="B1B1B1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4" name="Splat 704"/>
            <p:cNvSpPr>
              <a:spLocks noGrp="1"/>
            </p:cNvSpPr>
            <p:nvPr/>
          </p:nvSpPr>
          <p:spPr>
            <a:xfrm rot="4788271">
              <a:off x="2053931" y="808117"/>
              <a:ext cx="319759" cy="71064"/>
            </a:xfrm>
            <a:prstGeom prst="ellipse">
              <a:avLst/>
            </a:prstGeom>
            <a:gradFill>
              <a:gsLst>
                <a:gs pos="0">
                  <a:srgbClr val="FCFCFC">
                    <a:alpha val="30484"/>
                  </a:srgbClr>
                </a:gs>
                <a:gs pos="14286">
                  <a:srgbClr val="FCFCFC">
                    <a:alpha val="28409"/>
                  </a:srgbClr>
                </a:gs>
                <a:gs pos="28571">
                  <a:srgbClr val="FCFCFC">
                    <a:alpha val="22855"/>
                  </a:srgbClr>
                </a:gs>
                <a:gs pos="42857">
                  <a:srgbClr val="FCFCFC">
                    <a:alpha val="15651"/>
                  </a:srgbClr>
                </a:gs>
                <a:gs pos="57143">
                  <a:srgbClr val="FCFCFC">
                    <a:alpha val="9000"/>
                  </a:srgbClr>
                </a:gs>
                <a:gs pos="71429">
                  <a:srgbClr val="FCFCFC">
                    <a:alpha val="4319"/>
                  </a:srgbClr>
                </a:gs>
                <a:gs pos="85714">
                  <a:srgbClr val="FCFCFC">
                    <a:alpha val="1731"/>
                  </a:srgbClr>
                </a:gs>
                <a:gs pos="100000">
                  <a:srgbClr val="FCFCFC">
                    <a:alpha val="5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5" name="Splat 705"/>
            <p:cNvSpPr>
              <a:spLocks noGrp="1"/>
            </p:cNvSpPr>
            <p:nvPr/>
          </p:nvSpPr>
          <p:spPr>
            <a:xfrm rot="10513049">
              <a:off x="1732242" y="2008729"/>
              <a:ext cx="116094" cy="7850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6" name="Splat 706"/>
            <p:cNvSpPr>
              <a:spLocks noGrp="1"/>
            </p:cNvSpPr>
            <p:nvPr/>
          </p:nvSpPr>
          <p:spPr>
            <a:xfrm rot="3439197">
              <a:off x="887565" y="519027"/>
              <a:ext cx="287969" cy="43518"/>
            </a:xfrm>
            <a:prstGeom prst="ellipse">
              <a:avLst/>
            </a:prstGeom>
            <a:gradFill>
              <a:gsLst>
                <a:gs pos="0">
                  <a:srgbClr val="47494B">
                    <a:alpha val="27631"/>
                  </a:srgbClr>
                </a:gs>
                <a:gs pos="14286">
                  <a:srgbClr val="47494B">
                    <a:alpha val="25714"/>
                  </a:srgbClr>
                </a:gs>
                <a:gs pos="28571">
                  <a:srgbClr val="47494B">
                    <a:alpha val="20609"/>
                  </a:srgbClr>
                </a:gs>
                <a:gs pos="42857">
                  <a:srgbClr val="47494B">
                    <a:alpha val="14048"/>
                  </a:srgbClr>
                </a:gs>
                <a:gs pos="57143">
                  <a:srgbClr val="47494B">
                    <a:alpha val="8046"/>
                  </a:srgbClr>
                </a:gs>
                <a:gs pos="71429">
                  <a:srgbClr val="47494B">
                    <a:alpha val="3850"/>
                  </a:srgbClr>
                </a:gs>
                <a:gs pos="85714">
                  <a:srgbClr val="47494B">
                    <a:alpha val="1541"/>
                  </a:srgbClr>
                </a:gs>
                <a:gs pos="100000">
                  <a:srgbClr val="47494B">
                    <a:alpha val="5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7" name="Splat 707"/>
            <p:cNvSpPr>
              <a:spLocks noGrp="1"/>
            </p:cNvSpPr>
            <p:nvPr/>
          </p:nvSpPr>
          <p:spPr>
            <a:xfrm rot="7257052">
              <a:off x="3302898" y="-37542"/>
              <a:ext cx="208752" cy="180230"/>
            </a:xfrm>
            <a:prstGeom prst="ellipse">
              <a:avLst/>
            </a:prstGeom>
            <a:gradFill>
              <a:gsLst>
                <a:gs pos="0">
                  <a:srgbClr val="FFFFFF">
                    <a:alpha val="15614"/>
                  </a:srgbClr>
                </a:gs>
                <a:gs pos="14286">
                  <a:srgbClr val="FFFFFF">
                    <a:alpha val="14447"/>
                  </a:srgbClr>
                </a:gs>
                <a:gs pos="28571">
                  <a:srgbClr val="FFFFFF">
                    <a:alpha val="11410"/>
                  </a:srgbClr>
                </a:gs>
                <a:gs pos="42857">
                  <a:srgbClr val="FFFFFF">
                    <a:alpha val="7639"/>
                  </a:srgbClr>
                </a:gs>
                <a:gs pos="57143">
                  <a:srgbClr val="FFFFFF">
                    <a:alpha val="4308"/>
                  </a:srgbClr>
                </a:gs>
                <a:gs pos="71429">
                  <a:srgbClr val="FFFFFF">
                    <a:alpha val="2040"/>
                  </a:srgbClr>
                </a:gs>
                <a:gs pos="85714">
                  <a:srgbClr val="FFFFFF">
                    <a:alpha val="812"/>
                  </a:srgbClr>
                </a:gs>
                <a:gs pos="100000">
                  <a:srgbClr val="FFFFFF">
                    <a:alpha val="2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8" name="Splat 708"/>
            <p:cNvSpPr>
              <a:spLocks noGrp="1"/>
            </p:cNvSpPr>
            <p:nvPr/>
          </p:nvSpPr>
          <p:spPr>
            <a:xfrm rot="3093456">
              <a:off x="1738154" y="3351759"/>
              <a:ext cx="235361" cy="53848"/>
            </a:xfrm>
            <a:prstGeom prst="ellipse">
              <a:avLst/>
            </a:prstGeom>
            <a:gradFill>
              <a:gsLst>
                <a:gs pos="0">
                  <a:srgbClr val="FFFFFF">
                    <a:alpha val="32187"/>
                  </a:srgbClr>
                </a:gs>
                <a:gs pos="14286">
                  <a:srgbClr val="FFFFFF">
                    <a:alpha val="30023"/>
                  </a:srgbClr>
                </a:gs>
                <a:gs pos="28571">
                  <a:srgbClr val="FFFFFF">
                    <a:alpha val="24209"/>
                  </a:srgbClr>
                </a:gs>
                <a:gs pos="42857">
                  <a:srgbClr val="FFFFFF">
                    <a:alpha val="16625"/>
                  </a:srgbClr>
                </a:gs>
                <a:gs pos="57143">
                  <a:srgbClr val="FFFFFF">
                    <a:alpha val="9584"/>
                  </a:srgbClr>
                </a:gs>
                <a:gs pos="71429">
                  <a:srgbClr val="FFFFFF">
                    <a:alpha val="4606"/>
                  </a:srgbClr>
                </a:gs>
                <a:gs pos="85714">
                  <a:srgbClr val="FFFFFF">
                    <a:alpha val="1848"/>
                  </a:srgbClr>
                </a:gs>
                <a:gs pos="100000">
                  <a:srgbClr val="FFFFFF">
                    <a:alpha val="6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09" name="Splat 709"/>
            <p:cNvSpPr>
              <a:spLocks noGrp="1"/>
            </p:cNvSpPr>
            <p:nvPr/>
          </p:nvSpPr>
          <p:spPr>
            <a:xfrm rot="3824229">
              <a:off x="865571" y="445346"/>
              <a:ext cx="302534" cy="61588"/>
            </a:xfrm>
            <a:prstGeom prst="ellipse">
              <a:avLst/>
            </a:prstGeom>
            <a:gradFill>
              <a:gsLst>
                <a:gs pos="0">
                  <a:srgbClr val="000000">
                    <a:alpha val="5473"/>
                  </a:srgbClr>
                </a:gs>
                <a:gs pos="14286">
                  <a:srgbClr val="000000">
                    <a:alpha val="5042"/>
                  </a:srgbClr>
                </a:gs>
                <a:gs pos="28571">
                  <a:srgbClr val="000000">
                    <a:alpha val="3937"/>
                  </a:srgbClr>
                </a:gs>
                <a:gs pos="42857">
                  <a:srgbClr val="000000">
                    <a:alpha val="2600"/>
                  </a:srgbClr>
                </a:gs>
                <a:gs pos="57143">
                  <a:srgbClr val="000000">
                    <a:alpha val="1449"/>
                  </a:srgbClr>
                </a:gs>
                <a:gs pos="71429">
                  <a:srgbClr val="000000">
                    <a:alpha val="681"/>
                  </a:srgbClr>
                </a:gs>
                <a:gs pos="85714">
                  <a:srgbClr val="000000">
                    <a:alpha val="270"/>
                  </a:srgbClr>
                </a:gs>
                <a:gs pos="100000">
                  <a:srgbClr val="000000">
                    <a:alpha val="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0" name="Splat 710"/>
            <p:cNvSpPr>
              <a:spLocks noGrp="1"/>
            </p:cNvSpPr>
            <p:nvPr/>
          </p:nvSpPr>
          <p:spPr>
            <a:xfrm rot="4034456">
              <a:off x="1953488" y="3204915"/>
              <a:ext cx="361950" cy="69136"/>
            </a:xfrm>
            <a:prstGeom prst="ellipse">
              <a:avLst/>
            </a:prstGeom>
            <a:gradFill>
              <a:gsLst>
                <a:gs pos="0">
                  <a:srgbClr val="BCBCBC">
                    <a:alpha val="32968"/>
                  </a:srgbClr>
                </a:gs>
                <a:gs pos="14286">
                  <a:srgbClr val="BCBCBC">
                    <a:alpha val="30764"/>
                  </a:srgbClr>
                </a:gs>
                <a:gs pos="28571">
                  <a:srgbClr val="BCBCBC">
                    <a:alpha val="24833"/>
                  </a:srgbClr>
                </a:gs>
                <a:gs pos="42857">
                  <a:srgbClr val="BCBCBC">
                    <a:alpha val="17075"/>
                  </a:srgbClr>
                </a:gs>
                <a:gs pos="57143">
                  <a:srgbClr val="BCBCBC">
                    <a:alpha val="9855"/>
                  </a:srgbClr>
                </a:gs>
                <a:gs pos="71429">
                  <a:srgbClr val="BCBCBC">
                    <a:alpha val="4740"/>
                  </a:srgbClr>
                </a:gs>
                <a:gs pos="85714">
                  <a:srgbClr val="BCBCBC">
                    <a:alpha val="1902"/>
                  </a:srgbClr>
                </a:gs>
                <a:gs pos="100000">
                  <a:srgbClr val="BCBC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1" name="Splat 711"/>
            <p:cNvSpPr>
              <a:spLocks noGrp="1"/>
            </p:cNvSpPr>
            <p:nvPr/>
          </p:nvSpPr>
          <p:spPr>
            <a:xfrm rot="-10658138">
              <a:off x="2402493" y="1119470"/>
              <a:ext cx="282353" cy="57434"/>
            </a:xfrm>
            <a:prstGeom prst="ellipse">
              <a:avLst/>
            </a:prstGeom>
            <a:gradFill>
              <a:gsLst>
                <a:gs pos="0">
                  <a:srgbClr val="A7A8A7">
                    <a:alpha val="12717"/>
                  </a:srgbClr>
                </a:gs>
                <a:gs pos="14286">
                  <a:srgbClr val="A7A8A7">
                    <a:alpha val="11751"/>
                  </a:srgbClr>
                </a:gs>
                <a:gs pos="28571">
                  <a:srgbClr val="A7A8A7">
                    <a:alpha val="9250"/>
                  </a:srgbClr>
                </a:gs>
                <a:gs pos="42857">
                  <a:srgbClr val="A7A8A7">
                    <a:alpha val="6168"/>
                  </a:srgbClr>
                </a:gs>
                <a:gs pos="57143">
                  <a:srgbClr val="A7A8A7">
                    <a:alpha val="3466"/>
                  </a:srgbClr>
                </a:gs>
                <a:gs pos="71429">
                  <a:srgbClr val="A7A8A7">
                    <a:alpha val="1638"/>
                  </a:srgbClr>
                </a:gs>
                <a:gs pos="85714">
                  <a:srgbClr val="A7A8A7">
                    <a:alpha val="651"/>
                  </a:srgbClr>
                </a:gs>
                <a:gs pos="100000">
                  <a:srgbClr val="A7A8A7">
                    <a:alpha val="2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2" name="Splat 712"/>
            <p:cNvSpPr>
              <a:spLocks noGrp="1"/>
            </p:cNvSpPr>
            <p:nvPr/>
          </p:nvSpPr>
          <p:spPr>
            <a:xfrm rot="4942194">
              <a:off x="1269043" y="3044646"/>
              <a:ext cx="548859" cy="154737"/>
            </a:xfrm>
            <a:prstGeom prst="ellipse">
              <a:avLst/>
            </a:prstGeom>
            <a:gradFill>
              <a:gsLst>
                <a:gs pos="0">
                  <a:srgbClr val="BDBDBD">
                    <a:alpha val="32968"/>
                  </a:srgbClr>
                </a:gs>
                <a:gs pos="14286">
                  <a:srgbClr val="BDBDBD">
                    <a:alpha val="30764"/>
                  </a:srgbClr>
                </a:gs>
                <a:gs pos="28571">
                  <a:srgbClr val="BDBDBD">
                    <a:alpha val="24833"/>
                  </a:srgbClr>
                </a:gs>
                <a:gs pos="42857">
                  <a:srgbClr val="BDBDBD">
                    <a:alpha val="17075"/>
                  </a:srgbClr>
                </a:gs>
                <a:gs pos="57143">
                  <a:srgbClr val="BDBDBD">
                    <a:alpha val="9855"/>
                  </a:srgbClr>
                </a:gs>
                <a:gs pos="71429">
                  <a:srgbClr val="BDBDBD">
                    <a:alpha val="4740"/>
                  </a:srgbClr>
                </a:gs>
                <a:gs pos="85714">
                  <a:srgbClr val="BDBDBD">
                    <a:alpha val="1902"/>
                  </a:srgbClr>
                </a:gs>
                <a:gs pos="100000">
                  <a:srgbClr val="BDBDB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3" name="Splat 713"/>
            <p:cNvSpPr>
              <a:spLocks noGrp="1"/>
            </p:cNvSpPr>
            <p:nvPr/>
          </p:nvSpPr>
          <p:spPr>
            <a:xfrm rot="5298419">
              <a:off x="457908" y="609221"/>
              <a:ext cx="401468" cy="92856"/>
            </a:xfrm>
            <a:prstGeom prst="ellipse">
              <a:avLst/>
            </a:prstGeom>
            <a:gradFill>
              <a:gsLst>
                <a:gs pos="0">
                  <a:srgbClr val="BDBCBD">
                    <a:alpha val="22409"/>
                  </a:srgbClr>
                </a:gs>
                <a:gs pos="14286">
                  <a:srgbClr val="BDBCBD">
                    <a:alpha val="20800"/>
                  </a:srgbClr>
                </a:gs>
                <a:gs pos="28571">
                  <a:srgbClr val="BDBCBD">
                    <a:alpha val="16562"/>
                  </a:srgbClr>
                </a:gs>
                <a:gs pos="42857">
                  <a:srgbClr val="BDBCBD">
                    <a:alpha val="11198"/>
                  </a:srgbClr>
                </a:gs>
                <a:gs pos="57143">
                  <a:srgbClr val="BDBCBD">
                    <a:alpha val="6369"/>
                  </a:srgbClr>
                </a:gs>
                <a:gs pos="71429">
                  <a:srgbClr val="BDBCBD">
                    <a:alpha val="3033"/>
                  </a:srgbClr>
                </a:gs>
                <a:gs pos="85714">
                  <a:srgbClr val="BDBCBD">
                    <a:alpha val="1211"/>
                  </a:srgbClr>
                </a:gs>
                <a:gs pos="100000">
                  <a:srgbClr val="BDBCBD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4" name="Splat 714"/>
            <p:cNvSpPr>
              <a:spLocks noGrp="1"/>
            </p:cNvSpPr>
            <p:nvPr/>
          </p:nvSpPr>
          <p:spPr>
            <a:xfrm rot="-9798642">
              <a:off x="2135239" y="1106449"/>
              <a:ext cx="318415" cy="105053"/>
            </a:xfrm>
            <a:prstGeom prst="ellipse">
              <a:avLst/>
            </a:prstGeom>
            <a:gradFill>
              <a:gsLst>
                <a:gs pos="0">
                  <a:srgbClr val="A9A8A9">
                    <a:alpha val="32968"/>
                  </a:srgbClr>
                </a:gs>
                <a:gs pos="14286">
                  <a:srgbClr val="A9A8A9">
                    <a:alpha val="30764"/>
                  </a:srgbClr>
                </a:gs>
                <a:gs pos="28571">
                  <a:srgbClr val="A9A8A9">
                    <a:alpha val="24833"/>
                  </a:srgbClr>
                </a:gs>
                <a:gs pos="42857">
                  <a:srgbClr val="A9A8A9">
                    <a:alpha val="17075"/>
                  </a:srgbClr>
                </a:gs>
                <a:gs pos="57143">
                  <a:srgbClr val="A9A8A9">
                    <a:alpha val="9855"/>
                  </a:srgbClr>
                </a:gs>
                <a:gs pos="71429">
                  <a:srgbClr val="A9A8A9">
                    <a:alpha val="4740"/>
                  </a:srgbClr>
                </a:gs>
                <a:gs pos="85714">
                  <a:srgbClr val="A9A8A9">
                    <a:alpha val="1902"/>
                  </a:srgbClr>
                </a:gs>
                <a:gs pos="100000">
                  <a:srgbClr val="A9A8A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5" name="Splat 715"/>
            <p:cNvSpPr>
              <a:spLocks noGrp="1"/>
            </p:cNvSpPr>
            <p:nvPr/>
          </p:nvSpPr>
          <p:spPr>
            <a:xfrm rot="5479112">
              <a:off x="2039303" y="877540"/>
              <a:ext cx="235380" cy="45321"/>
            </a:xfrm>
            <a:prstGeom prst="ellipse">
              <a:avLst/>
            </a:prstGeom>
            <a:gradFill>
              <a:gsLst>
                <a:gs pos="0">
                  <a:srgbClr val="646564">
                    <a:alpha val="32968"/>
                  </a:srgbClr>
                </a:gs>
                <a:gs pos="14286">
                  <a:srgbClr val="646564">
                    <a:alpha val="30764"/>
                  </a:srgbClr>
                </a:gs>
                <a:gs pos="28571">
                  <a:srgbClr val="646564">
                    <a:alpha val="24833"/>
                  </a:srgbClr>
                </a:gs>
                <a:gs pos="42857">
                  <a:srgbClr val="646564">
                    <a:alpha val="17075"/>
                  </a:srgbClr>
                </a:gs>
                <a:gs pos="57143">
                  <a:srgbClr val="646564">
                    <a:alpha val="9855"/>
                  </a:srgbClr>
                </a:gs>
                <a:gs pos="71429">
                  <a:srgbClr val="646564">
                    <a:alpha val="4740"/>
                  </a:srgbClr>
                </a:gs>
                <a:gs pos="85714">
                  <a:srgbClr val="646564">
                    <a:alpha val="1902"/>
                  </a:srgbClr>
                </a:gs>
                <a:gs pos="100000">
                  <a:srgbClr val="64656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6" name="Splat 716"/>
            <p:cNvSpPr>
              <a:spLocks noGrp="1"/>
            </p:cNvSpPr>
            <p:nvPr/>
          </p:nvSpPr>
          <p:spPr>
            <a:xfrm rot="2930104">
              <a:off x="2193262" y="1063036"/>
              <a:ext cx="362701" cy="123204"/>
            </a:xfrm>
            <a:prstGeom prst="ellipse">
              <a:avLst/>
            </a:prstGeom>
            <a:gradFill>
              <a:gsLst>
                <a:gs pos="0">
                  <a:srgbClr val="D6D7D7">
                    <a:alpha val="17023"/>
                  </a:srgbClr>
                </a:gs>
                <a:gs pos="14286">
                  <a:srgbClr val="D6D7D7">
                    <a:alpha val="15761"/>
                  </a:srgbClr>
                </a:gs>
                <a:gs pos="28571">
                  <a:srgbClr val="D6D7D7">
                    <a:alpha val="12468"/>
                  </a:srgbClr>
                </a:gs>
                <a:gs pos="42857">
                  <a:srgbClr val="D6D7D7">
                    <a:alpha val="8364"/>
                  </a:srgbClr>
                </a:gs>
                <a:gs pos="57143">
                  <a:srgbClr val="D6D7D7">
                    <a:alpha val="4725"/>
                  </a:srgbClr>
                </a:gs>
                <a:gs pos="71429">
                  <a:srgbClr val="D6D7D7">
                    <a:alpha val="2240"/>
                  </a:srgbClr>
                </a:gs>
                <a:gs pos="85714">
                  <a:srgbClr val="D6D7D7">
                    <a:alpha val="892"/>
                  </a:srgbClr>
                </a:gs>
                <a:gs pos="100000">
                  <a:srgbClr val="D6D7D7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7" name="Splat 717"/>
            <p:cNvSpPr>
              <a:spLocks noGrp="1"/>
            </p:cNvSpPr>
            <p:nvPr/>
          </p:nvSpPr>
          <p:spPr>
            <a:xfrm rot="6109055">
              <a:off x="1473123" y="2521685"/>
              <a:ext cx="448683" cy="49699"/>
            </a:xfrm>
            <a:prstGeom prst="ellipse">
              <a:avLst/>
            </a:prstGeom>
            <a:gradFill>
              <a:gsLst>
                <a:gs pos="0">
                  <a:srgbClr val="000000">
                    <a:alpha val="21087"/>
                  </a:srgbClr>
                </a:gs>
                <a:gs pos="14286">
                  <a:srgbClr val="000000">
                    <a:alpha val="19561"/>
                  </a:srgbClr>
                </a:gs>
                <a:gs pos="28571">
                  <a:srgbClr val="000000">
                    <a:alpha val="15550"/>
                  </a:srgbClr>
                </a:gs>
                <a:gs pos="42857">
                  <a:srgbClr val="000000">
                    <a:alpha val="10493"/>
                  </a:srgbClr>
                </a:gs>
                <a:gs pos="57143">
                  <a:srgbClr val="000000">
                    <a:alpha val="5958"/>
                  </a:srgbClr>
                </a:gs>
                <a:gs pos="71429">
                  <a:srgbClr val="000000">
                    <a:alpha val="2834"/>
                  </a:srgbClr>
                </a:gs>
                <a:gs pos="85714">
                  <a:srgbClr val="000000">
                    <a:alpha val="1131"/>
                  </a:srgbClr>
                </a:gs>
                <a:gs pos="100000">
                  <a:srgbClr val="000000">
                    <a:alpha val="3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8" name="Splat 718"/>
            <p:cNvSpPr>
              <a:spLocks noGrp="1"/>
            </p:cNvSpPr>
            <p:nvPr/>
          </p:nvSpPr>
          <p:spPr>
            <a:xfrm rot="3551199">
              <a:off x="2171384" y="1227296"/>
              <a:ext cx="553394" cy="141685"/>
            </a:xfrm>
            <a:prstGeom prst="ellipse">
              <a:avLst/>
            </a:prstGeom>
            <a:gradFill>
              <a:gsLst>
                <a:gs pos="0">
                  <a:srgbClr val="9C9C9C">
                    <a:alpha val="31749"/>
                  </a:srgbClr>
                </a:gs>
                <a:gs pos="14286">
                  <a:srgbClr val="9C9C9C">
                    <a:alpha val="29607"/>
                  </a:srgbClr>
                </a:gs>
                <a:gs pos="28571">
                  <a:srgbClr val="9C9C9C">
                    <a:alpha val="23860"/>
                  </a:srgbClr>
                </a:gs>
                <a:gs pos="42857">
                  <a:srgbClr val="9C9C9C">
                    <a:alpha val="16373"/>
                  </a:srgbClr>
                </a:gs>
                <a:gs pos="57143">
                  <a:srgbClr val="9C9C9C">
                    <a:alpha val="9433"/>
                  </a:srgbClr>
                </a:gs>
                <a:gs pos="71429">
                  <a:srgbClr val="9C9C9C">
                    <a:alpha val="4532"/>
                  </a:srgbClr>
                </a:gs>
                <a:gs pos="85714">
                  <a:srgbClr val="9C9C9C">
                    <a:alpha val="1817"/>
                  </a:srgbClr>
                </a:gs>
                <a:gs pos="100000">
                  <a:srgbClr val="9C9C9C">
                    <a:alpha val="6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19" name="Splat 719"/>
            <p:cNvSpPr>
              <a:spLocks noGrp="1"/>
            </p:cNvSpPr>
            <p:nvPr/>
          </p:nvSpPr>
          <p:spPr>
            <a:xfrm rot="5402397">
              <a:off x="1871142" y="943212"/>
              <a:ext cx="522525" cy="82409"/>
            </a:xfrm>
            <a:prstGeom prst="ellipse">
              <a:avLst/>
            </a:prstGeom>
            <a:gradFill>
              <a:gsLst>
                <a:gs pos="0">
                  <a:srgbClr val="000000">
                    <a:alpha val="19893"/>
                  </a:srgbClr>
                </a:gs>
                <a:gs pos="14286">
                  <a:srgbClr val="000000">
                    <a:alpha val="18443"/>
                  </a:srgbClr>
                </a:gs>
                <a:gs pos="28571">
                  <a:srgbClr val="000000">
                    <a:alpha val="14640"/>
                  </a:srgbClr>
                </a:gs>
                <a:gs pos="42857">
                  <a:srgbClr val="000000">
                    <a:alpha val="9862"/>
                  </a:srgbClr>
                </a:gs>
                <a:gs pos="57143">
                  <a:srgbClr val="000000">
                    <a:alpha val="5591"/>
                  </a:srgbClr>
                </a:gs>
                <a:gs pos="71429">
                  <a:srgbClr val="000000">
                    <a:alpha val="2657"/>
                  </a:srgbClr>
                </a:gs>
                <a:gs pos="85714">
                  <a:srgbClr val="000000">
                    <a:alpha val="1059"/>
                  </a:srgbClr>
                </a:gs>
                <a:gs pos="100000">
                  <a:srgbClr val="000000">
                    <a:alpha val="3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0" name="Splat 720"/>
            <p:cNvSpPr>
              <a:spLocks noGrp="1"/>
            </p:cNvSpPr>
            <p:nvPr/>
          </p:nvSpPr>
          <p:spPr>
            <a:xfrm rot="3553886">
              <a:off x="615408" y="467992"/>
              <a:ext cx="327050" cy="155058"/>
            </a:xfrm>
            <a:prstGeom prst="ellipse">
              <a:avLst/>
            </a:prstGeom>
            <a:gradFill>
              <a:gsLst>
                <a:gs pos="0">
                  <a:srgbClr val="494848">
                    <a:alpha val="28388"/>
                  </a:srgbClr>
                </a:gs>
                <a:gs pos="14286">
                  <a:srgbClr val="494848">
                    <a:alpha val="26428"/>
                  </a:srgbClr>
                </a:gs>
                <a:gs pos="28571">
                  <a:srgbClr val="494848">
                    <a:alpha val="21203"/>
                  </a:srgbClr>
                </a:gs>
                <a:gs pos="42857">
                  <a:srgbClr val="494848">
                    <a:alpha val="14470"/>
                  </a:srgbClr>
                </a:gs>
                <a:gs pos="57143">
                  <a:srgbClr val="494848">
                    <a:alpha val="8296"/>
                  </a:srgbClr>
                </a:gs>
                <a:gs pos="71429">
                  <a:srgbClr val="494848">
                    <a:alpha val="3973"/>
                  </a:srgbClr>
                </a:gs>
                <a:gs pos="85714">
                  <a:srgbClr val="494848">
                    <a:alpha val="1590"/>
                  </a:srgbClr>
                </a:gs>
                <a:gs pos="100000">
                  <a:srgbClr val="494848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1" name="Splat 721"/>
            <p:cNvSpPr>
              <a:spLocks noGrp="1"/>
            </p:cNvSpPr>
            <p:nvPr/>
          </p:nvSpPr>
          <p:spPr>
            <a:xfrm rot="6939248">
              <a:off x="1934886" y="3305736"/>
              <a:ext cx="340786" cy="55919"/>
            </a:xfrm>
            <a:prstGeom prst="ellipse">
              <a:avLst/>
            </a:prstGeom>
            <a:gradFill>
              <a:gsLst>
                <a:gs pos="0">
                  <a:srgbClr val="C1C2C3">
                    <a:alpha val="32589"/>
                  </a:srgbClr>
                </a:gs>
                <a:gs pos="14286">
                  <a:srgbClr val="C1C2C3">
                    <a:alpha val="30404"/>
                  </a:srgbClr>
                </a:gs>
                <a:gs pos="28571">
                  <a:srgbClr val="C1C2C3">
                    <a:alpha val="24530"/>
                  </a:srgbClr>
                </a:gs>
                <a:gs pos="42857">
                  <a:srgbClr val="C1C2C3">
                    <a:alpha val="16856"/>
                  </a:srgbClr>
                </a:gs>
                <a:gs pos="57143">
                  <a:srgbClr val="C1C2C3">
                    <a:alpha val="9723"/>
                  </a:srgbClr>
                </a:gs>
                <a:gs pos="71429">
                  <a:srgbClr val="C1C2C3">
                    <a:alpha val="4675"/>
                  </a:srgbClr>
                </a:gs>
                <a:gs pos="85714">
                  <a:srgbClr val="C1C2C3">
                    <a:alpha val="1875"/>
                  </a:srgbClr>
                </a:gs>
                <a:gs pos="100000">
                  <a:srgbClr val="C1C2C3">
                    <a:alpha val="6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2" name="Splat 722"/>
            <p:cNvSpPr>
              <a:spLocks noGrp="1"/>
            </p:cNvSpPr>
            <p:nvPr/>
          </p:nvSpPr>
          <p:spPr>
            <a:xfrm rot="4232077">
              <a:off x="410206" y="633234"/>
              <a:ext cx="427683" cy="160885"/>
            </a:xfrm>
            <a:prstGeom prst="ellipse">
              <a:avLst/>
            </a:prstGeom>
            <a:gradFill>
              <a:gsLst>
                <a:gs pos="0">
                  <a:srgbClr val="B8B8B8">
                    <a:alpha val="16759"/>
                  </a:srgbClr>
                </a:gs>
                <a:gs pos="14286">
                  <a:srgbClr val="B8B8B8">
                    <a:alpha val="15514"/>
                  </a:srgbClr>
                </a:gs>
                <a:gs pos="28571">
                  <a:srgbClr val="B8B8B8">
                    <a:alpha val="12269"/>
                  </a:srgbClr>
                </a:gs>
                <a:gs pos="42857">
                  <a:srgbClr val="B8B8B8">
                    <a:alpha val="8228"/>
                  </a:srgbClr>
                </a:gs>
                <a:gs pos="57143">
                  <a:srgbClr val="B8B8B8">
                    <a:alpha val="4646"/>
                  </a:srgbClr>
                </a:gs>
                <a:gs pos="71429">
                  <a:srgbClr val="B8B8B8">
                    <a:alpha val="2202"/>
                  </a:srgbClr>
                </a:gs>
                <a:gs pos="85714">
                  <a:srgbClr val="B8B8B8">
                    <a:alpha val="877"/>
                  </a:srgbClr>
                </a:gs>
                <a:gs pos="100000">
                  <a:srgbClr val="B8B8B8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3" name="Splat 723"/>
            <p:cNvSpPr>
              <a:spLocks noGrp="1"/>
            </p:cNvSpPr>
            <p:nvPr/>
          </p:nvSpPr>
          <p:spPr>
            <a:xfrm rot="4447396">
              <a:off x="1451657" y="2321918"/>
              <a:ext cx="190304" cy="7395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4" name="Splat 724"/>
            <p:cNvSpPr>
              <a:spLocks noGrp="1"/>
            </p:cNvSpPr>
            <p:nvPr/>
          </p:nvSpPr>
          <p:spPr>
            <a:xfrm rot="-8198109">
              <a:off x="824514" y="484380"/>
              <a:ext cx="367662" cy="47402"/>
            </a:xfrm>
            <a:prstGeom prst="ellipse">
              <a:avLst/>
            </a:prstGeom>
            <a:gradFill>
              <a:gsLst>
                <a:gs pos="0">
                  <a:srgbClr val="000000">
                    <a:alpha val="10405"/>
                  </a:srgbClr>
                </a:gs>
                <a:gs pos="14286">
                  <a:srgbClr val="000000">
                    <a:alpha val="9605"/>
                  </a:srgbClr>
                </a:gs>
                <a:gs pos="28571">
                  <a:srgbClr val="000000">
                    <a:alpha val="7541"/>
                  </a:srgbClr>
                </a:gs>
                <a:gs pos="42857">
                  <a:srgbClr val="000000">
                    <a:alpha val="5013"/>
                  </a:srgbClr>
                </a:gs>
                <a:gs pos="57143">
                  <a:srgbClr val="000000">
                    <a:alpha val="2809"/>
                  </a:srgbClr>
                </a:gs>
                <a:gs pos="71429">
                  <a:srgbClr val="000000">
                    <a:alpha val="1325"/>
                  </a:srgbClr>
                </a:gs>
                <a:gs pos="85714">
                  <a:srgbClr val="000000">
                    <a:alpha val="526"/>
                  </a:srgbClr>
                </a:gs>
                <a:gs pos="100000">
                  <a:srgbClr val="000000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5" name="Splat 725"/>
            <p:cNvSpPr>
              <a:spLocks noGrp="1"/>
            </p:cNvSpPr>
            <p:nvPr/>
          </p:nvSpPr>
          <p:spPr>
            <a:xfrm rot="4558912">
              <a:off x="2021295" y="776571"/>
              <a:ext cx="413731" cy="40502"/>
            </a:xfrm>
            <a:prstGeom prst="ellipse">
              <a:avLst/>
            </a:prstGeom>
            <a:gradFill>
              <a:gsLst>
                <a:gs pos="0">
                  <a:srgbClr val="E7E7E7">
                    <a:alpha val="22361"/>
                  </a:srgbClr>
                </a:gs>
                <a:gs pos="14286">
                  <a:srgbClr val="E7E7E7">
                    <a:alpha val="20755"/>
                  </a:srgbClr>
                </a:gs>
                <a:gs pos="28571">
                  <a:srgbClr val="E7E7E7">
                    <a:alpha val="16525"/>
                  </a:srgbClr>
                </a:gs>
                <a:gs pos="42857">
                  <a:srgbClr val="E7E7E7">
                    <a:alpha val="11173"/>
                  </a:srgbClr>
                </a:gs>
                <a:gs pos="57143">
                  <a:srgbClr val="E7E7E7">
                    <a:alpha val="6354"/>
                  </a:srgbClr>
                </a:gs>
                <a:gs pos="71429">
                  <a:srgbClr val="E7E7E7">
                    <a:alpha val="3026"/>
                  </a:srgbClr>
                </a:gs>
                <a:gs pos="85714">
                  <a:srgbClr val="E7E7E7">
                    <a:alpha val="1208"/>
                  </a:srgbClr>
                </a:gs>
                <a:gs pos="100000">
                  <a:srgbClr val="E7E7E7">
                    <a:alpha val="4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6" name="Splat 726"/>
            <p:cNvSpPr>
              <a:spLocks noGrp="1"/>
            </p:cNvSpPr>
            <p:nvPr/>
          </p:nvSpPr>
          <p:spPr>
            <a:xfrm rot="4195754">
              <a:off x="1775348" y="2871105"/>
              <a:ext cx="398710" cy="113335"/>
            </a:xfrm>
            <a:prstGeom prst="ellipse">
              <a:avLst/>
            </a:prstGeom>
            <a:gradFill>
              <a:gsLst>
                <a:gs pos="0">
                  <a:srgbClr val="D0D0D0">
                    <a:alpha val="28140"/>
                  </a:srgbClr>
                </a:gs>
                <a:gs pos="14286">
                  <a:srgbClr val="D0D0D0">
                    <a:alpha val="26193"/>
                  </a:srgbClr>
                </a:gs>
                <a:gs pos="28571">
                  <a:srgbClr val="D0D0D0">
                    <a:alpha val="21008"/>
                  </a:srgbClr>
                </a:gs>
                <a:gs pos="42857">
                  <a:srgbClr val="D0D0D0">
                    <a:alpha val="14331"/>
                  </a:srgbClr>
                </a:gs>
                <a:gs pos="57143">
                  <a:srgbClr val="D0D0D0">
                    <a:alpha val="8214"/>
                  </a:srgbClr>
                </a:gs>
                <a:gs pos="71429">
                  <a:srgbClr val="D0D0D0">
                    <a:alpha val="3933"/>
                  </a:srgbClr>
                </a:gs>
                <a:gs pos="85714">
                  <a:srgbClr val="D0D0D0">
                    <a:alpha val="1574"/>
                  </a:srgbClr>
                </a:gs>
                <a:gs pos="100000">
                  <a:srgbClr val="D0D0D0">
                    <a:alpha val="5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7" name="Splat 727"/>
            <p:cNvSpPr>
              <a:spLocks noGrp="1"/>
            </p:cNvSpPr>
            <p:nvPr/>
          </p:nvSpPr>
          <p:spPr>
            <a:xfrm rot="7120989">
              <a:off x="832817" y="678581"/>
              <a:ext cx="385294" cy="122674"/>
            </a:xfrm>
            <a:prstGeom prst="ellipse">
              <a:avLst/>
            </a:prstGeom>
            <a:gradFill>
              <a:gsLst>
                <a:gs pos="0">
                  <a:srgbClr val="000000">
                    <a:alpha val="9344"/>
                  </a:srgbClr>
                </a:gs>
                <a:gs pos="14286">
                  <a:srgbClr val="000000">
                    <a:alpha val="8622"/>
                  </a:srgbClr>
                </a:gs>
                <a:gs pos="28571">
                  <a:srgbClr val="000000">
                    <a:alpha val="6761"/>
                  </a:srgbClr>
                </a:gs>
                <a:gs pos="42857">
                  <a:srgbClr val="000000">
                    <a:alpha val="4488"/>
                  </a:srgbClr>
                </a:gs>
                <a:gs pos="57143">
                  <a:srgbClr val="000000">
                    <a:alpha val="2512"/>
                  </a:srgbClr>
                </a:gs>
                <a:gs pos="71429">
                  <a:srgbClr val="000000">
                    <a:alpha val="1184"/>
                  </a:srgbClr>
                </a:gs>
                <a:gs pos="85714">
                  <a:srgbClr val="000000">
                    <a:alpha val="470"/>
                  </a:srgbClr>
                </a:gs>
                <a:gs pos="100000">
                  <a:srgbClr val="000000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8" name="Splat 728"/>
            <p:cNvSpPr>
              <a:spLocks noGrp="1"/>
            </p:cNvSpPr>
            <p:nvPr/>
          </p:nvSpPr>
          <p:spPr>
            <a:xfrm rot="-8304968">
              <a:off x="2062857" y="750655"/>
              <a:ext cx="306330" cy="63483"/>
            </a:xfrm>
            <a:prstGeom prst="ellipse">
              <a:avLst/>
            </a:prstGeom>
            <a:gradFill>
              <a:gsLst>
                <a:gs pos="0">
                  <a:srgbClr val="E1E0E0">
                    <a:alpha val="23907"/>
                  </a:srgbClr>
                </a:gs>
                <a:gs pos="14286">
                  <a:srgbClr val="E1E0E0">
                    <a:alpha val="22207"/>
                  </a:srgbClr>
                </a:gs>
                <a:gs pos="28571">
                  <a:srgbClr val="E1E0E0">
                    <a:alpha val="17715"/>
                  </a:srgbClr>
                </a:gs>
                <a:gs pos="42857">
                  <a:srgbClr val="E1E0E0">
                    <a:alpha val="12005"/>
                  </a:srgbClr>
                </a:gs>
                <a:gs pos="57143">
                  <a:srgbClr val="E1E0E0">
                    <a:alpha val="6841"/>
                  </a:srgbClr>
                </a:gs>
                <a:gs pos="71429">
                  <a:srgbClr val="E1E0E0">
                    <a:alpha val="3263"/>
                  </a:srgbClr>
                </a:gs>
                <a:gs pos="85714">
                  <a:srgbClr val="E1E0E0">
                    <a:alpha val="1303"/>
                  </a:srgbClr>
                </a:gs>
                <a:gs pos="100000">
                  <a:srgbClr val="E1E0E0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29" name="Splat 729"/>
            <p:cNvSpPr>
              <a:spLocks noGrp="1"/>
            </p:cNvSpPr>
            <p:nvPr/>
          </p:nvSpPr>
          <p:spPr>
            <a:xfrm rot="4216392">
              <a:off x="2235777" y="763403"/>
              <a:ext cx="508201" cy="9299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0" name="Splat 730"/>
            <p:cNvSpPr>
              <a:spLocks noGrp="1"/>
            </p:cNvSpPr>
            <p:nvPr/>
          </p:nvSpPr>
          <p:spPr>
            <a:xfrm rot="5654495">
              <a:off x="480778" y="477981"/>
              <a:ext cx="377418" cy="125299"/>
            </a:xfrm>
            <a:prstGeom prst="ellipse">
              <a:avLst/>
            </a:prstGeom>
            <a:gradFill>
              <a:gsLst>
                <a:gs pos="0">
                  <a:srgbClr val="BFBEBE">
                    <a:alpha val="16961"/>
                  </a:srgbClr>
                </a:gs>
                <a:gs pos="14286">
                  <a:srgbClr val="BFBEBE">
                    <a:alpha val="15703"/>
                  </a:srgbClr>
                </a:gs>
                <a:gs pos="28571">
                  <a:srgbClr val="BFBEBE">
                    <a:alpha val="12422"/>
                  </a:srgbClr>
                </a:gs>
                <a:gs pos="42857">
                  <a:srgbClr val="BFBEBE">
                    <a:alpha val="8332"/>
                  </a:srgbClr>
                </a:gs>
                <a:gs pos="57143">
                  <a:srgbClr val="BFBEBE">
                    <a:alpha val="4706"/>
                  </a:srgbClr>
                </a:gs>
                <a:gs pos="71429">
                  <a:srgbClr val="BFBEBE">
                    <a:alpha val="2231"/>
                  </a:srgbClr>
                </a:gs>
                <a:gs pos="85714">
                  <a:srgbClr val="BFBEBE">
                    <a:alpha val="888"/>
                  </a:srgbClr>
                </a:gs>
                <a:gs pos="100000">
                  <a:srgbClr val="BFBEBE">
                    <a:alpha val="2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1" name="Splat 731"/>
            <p:cNvSpPr>
              <a:spLocks noGrp="1"/>
            </p:cNvSpPr>
            <p:nvPr/>
          </p:nvSpPr>
          <p:spPr>
            <a:xfrm rot="4323052">
              <a:off x="2163554" y="2419496"/>
              <a:ext cx="81885" cy="61758"/>
            </a:xfrm>
            <a:prstGeom prst="ellipse">
              <a:avLst/>
            </a:prstGeom>
            <a:gradFill>
              <a:gsLst>
                <a:gs pos="0">
                  <a:srgbClr val="BDBDBC">
                    <a:alpha val="18233"/>
                  </a:srgbClr>
                </a:gs>
                <a:gs pos="14286">
                  <a:srgbClr val="BDBDBC">
                    <a:alpha val="16891"/>
                  </a:srgbClr>
                </a:gs>
                <a:gs pos="28571">
                  <a:srgbClr val="BDBDBC">
                    <a:alpha val="13381"/>
                  </a:srgbClr>
                </a:gs>
                <a:gs pos="42857">
                  <a:srgbClr val="BDBDBC">
                    <a:alpha val="8992"/>
                  </a:srgbClr>
                </a:gs>
                <a:gs pos="57143">
                  <a:srgbClr val="BDBDBC">
                    <a:alpha val="5087"/>
                  </a:srgbClr>
                </a:gs>
                <a:gs pos="71429">
                  <a:srgbClr val="BDBDBC">
                    <a:alpha val="2414"/>
                  </a:srgbClr>
                </a:gs>
                <a:gs pos="85714">
                  <a:srgbClr val="BDBDBC">
                    <a:alpha val="962"/>
                  </a:srgbClr>
                </a:gs>
                <a:gs pos="100000">
                  <a:srgbClr val="BDBDBC">
                    <a:alpha val="3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2" name="Splat 732"/>
            <p:cNvSpPr>
              <a:spLocks noGrp="1"/>
            </p:cNvSpPr>
            <p:nvPr/>
          </p:nvSpPr>
          <p:spPr>
            <a:xfrm rot="5864302">
              <a:off x="3416632" y="101165"/>
              <a:ext cx="195781" cy="48948"/>
            </a:xfrm>
            <a:prstGeom prst="ellipse">
              <a:avLst/>
            </a:prstGeom>
            <a:gradFill>
              <a:gsLst>
                <a:gs pos="0">
                  <a:srgbClr val="FFFFFF">
                    <a:alpha val="32491"/>
                  </a:srgbClr>
                </a:gs>
                <a:gs pos="14286">
                  <a:srgbClr val="FFFFFF">
                    <a:alpha val="30311"/>
                  </a:srgbClr>
                </a:gs>
                <a:gs pos="28571">
                  <a:srgbClr val="FFFFFF">
                    <a:alpha val="24451"/>
                  </a:srgbClr>
                </a:gs>
                <a:gs pos="42857">
                  <a:srgbClr val="FFFFFF">
                    <a:alpha val="16799"/>
                  </a:srgbClr>
                </a:gs>
                <a:gs pos="57143">
                  <a:srgbClr val="FFFFFF">
                    <a:alpha val="9689"/>
                  </a:srgbClr>
                </a:gs>
                <a:gs pos="71429">
                  <a:srgbClr val="FFFFFF">
                    <a:alpha val="4658"/>
                  </a:srgbClr>
                </a:gs>
                <a:gs pos="85714">
                  <a:srgbClr val="FFFFFF">
                    <a:alpha val="1869"/>
                  </a:srgbClr>
                </a:gs>
                <a:gs pos="100000">
                  <a:srgbClr val="FFFFFF">
                    <a:alpha val="6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3" name="Splat 733"/>
            <p:cNvSpPr>
              <a:spLocks noGrp="1"/>
            </p:cNvSpPr>
            <p:nvPr/>
          </p:nvSpPr>
          <p:spPr>
            <a:xfrm rot="-9663932">
              <a:off x="2649175" y="2435002"/>
              <a:ext cx="125254" cy="84539"/>
            </a:xfrm>
            <a:prstGeom prst="ellipse">
              <a:avLst/>
            </a:prstGeom>
            <a:gradFill>
              <a:gsLst>
                <a:gs pos="0">
                  <a:srgbClr val="000000">
                    <a:alpha val="28577"/>
                  </a:srgbClr>
                </a:gs>
                <a:gs pos="14286">
                  <a:srgbClr val="000000">
                    <a:alpha val="26606"/>
                  </a:srgbClr>
                </a:gs>
                <a:gs pos="28571">
                  <a:srgbClr val="000000">
                    <a:alpha val="21351"/>
                  </a:srgbClr>
                </a:gs>
                <a:gs pos="42857">
                  <a:srgbClr val="000000">
                    <a:alpha val="14575"/>
                  </a:srgbClr>
                </a:gs>
                <a:gs pos="57143">
                  <a:srgbClr val="000000">
                    <a:alpha val="8359"/>
                  </a:srgbClr>
                </a:gs>
                <a:gs pos="71429">
                  <a:srgbClr val="000000">
                    <a:alpha val="4004"/>
                  </a:srgbClr>
                </a:gs>
                <a:gs pos="85714">
                  <a:srgbClr val="000000">
                    <a:alpha val="1603"/>
                  </a:srgbClr>
                </a:gs>
                <a:gs pos="100000">
                  <a:srgbClr val="000000">
                    <a:alpha val="5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4" name="Splat 734"/>
            <p:cNvSpPr>
              <a:spLocks noGrp="1"/>
            </p:cNvSpPr>
            <p:nvPr/>
          </p:nvSpPr>
          <p:spPr>
            <a:xfrm rot="2793150">
              <a:off x="1859951" y="2939959"/>
              <a:ext cx="314801" cy="73226"/>
            </a:xfrm>
            <a:prstGeom prst="ellipse">
              <a:avLst/>
            </a:prstGeom>
            <a:gradFill>
              <a:gsLst>
                <a:gs pos="0">
                  <a:srgbClr val="3B3A3A">
                    <a:alpha val="14647"/>
                  </a:srgbClr>
                </a:gs>
                <a:gs pos="14286">
                  <a:srgbClr val="3B3A3A">
                    <a:alpha val="13547"/>
                  </a:srgbClr>
                </a:gs>
                <a:gs pos="28571">
                  <a:srgbClr val="3B3A3A">
                    <a:alpha val="10687"/>
                  </a:srgbClr>
                </a:gs>
                <a:gs pos="42857">
                  <a:srgbClr val="3B3A3A">
                    <a:alpha val="7145"/>
                  </a:srgbClr>
                </a:gs>
                <a:gs pos="57143">
                  <a:srgbClr val="3B3A3A">
                    <a:alpha val="4025"/>
                  </a:srgbClr>
                </a:gs>
                <a:gs pos="71429">
                  <a:srgbClr val="3B3A3A">
                    <a:alpha val="1904"/>
                  </a:srgbClr>
                </a:gs>
                <a:gs pos="85714">
                  <a:srgbClr val="3B3A3A">
                    <a:alpha val="757"/>
                  </a:srgbClr>
                </a:gs>
                <a:gs pos="100000">
                  <a:srgbClr val="3B3A3A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5" name="Splat 735"/>
            <p:cNvSpPr>
              <a:spLocks noGrp="1"/>
            </p:cNvSpPr>
            <p:nvPr/>
          </p:nvSpPr>
          <p:spPr>
            <a:xfrm rot="3169068">
              <a:off x="703240" y="1431208"/>
              <a:ext cx="71273" cy="4711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6" name="Splat 736"/>
            <p:cNvSpPr>
              <a:spLocks noGrp="1"/>
            </p:cNvSpPr>
            <p:nvPr/>
          </p:nvSpPr>
          <p:spPr>
            <a:xfrm rot="5395563">
              <a:off x="1837284" y="834925"/>
              <a:ext cx="588657" cy="27089"/>
            </a:xfrm>
            <a:prstGeom prst="ellipse">
              <a:avLst/>
            </a:prstGeom>
            <a:gradFill>
              <a:gsLst>
                <a:gs pos="0">
                  <a:srgbClr val="9E9C9D">
                    <a:alpha val="32968"/>
                  </a:srgbClr>
                </a:gs>
                <a:gs pos="14286">
                  <a:srgbClr val="9E9C9D">
                    <a:alpha val="30764"/>
                  </a:srgbClr>
                </a:gs>
                <a:gs pos="28571">
                  <a:srgbClr val="9E9C9D">
                    <a:alpha val="24833"/>
                  </a:srgbClr>
                </a:gs>
                <a:gs pos="42857">
                  <a:srgbClr val="9E9C9D">
                    <a:alpha val="17075"/>
                  </a:srgbClr>
                </a:gs>
                <a:gs pos="57143">
                  <a:srgbClr val="9E9C9D">
                    <a:alpha val="9855"/>
                  </a:srgbClr>
                </a:gs>
                <a:gs pos="71429">
                  <a:srgbClr val="9E9C9D">
                    <a:alpha val="4740"/>
                  </a:srgbClr>
                </a:gs>
                <a:gs pos="85714">
                  <a:srgbClr val="9E9C9D">
                    <a:alpha val="1902"/>
                  </a:srgbClr>
                </a:gs>
                <a:gs pos="100000">
                  <a:srgbClr val="9E9C9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7" name="Splat 737"/>
            <p:cNvSpPr>
              <a:spLocks noGrp="1"/>
            </p:cNvSpPr>
            <p:nvPr/>
          </p:nvSpPr>
          <p:spPr>
            <a:xfrm rot="10355307">
              <a:off x="1928896" y="3323886"/>
              <a:ext cx="308252" cy="106152"/>
            </a:xfrm>
            <a:prstGeom prst="ellipse">
              <a:avLst/>
            </a:prstGeom>
            <a:gradFill>
              <a:gsLst>
                <a:gs pos="0">
                  <a:srgbClr val="49494A">
                    <a:alpha val="15551"/>
                  </a:srgbClr>
                </a:gs>
                <a:gs pos="14286">
                  <a:srgbClr val="49494A">
                    <a:alpha val="14388"/>
                  </a:srgbClr>
                </a:gs>
                <a:gs pos="28571">
                  <a:srgbClr val="49494A">
                    <a:alpha val="11363"/>
                  </a:srgbClr>
                </a:gs>
                <a:gs pos="42857">
                  <a:srgbClr val="49494A">
                    <a:alpha val="7607"/>
                  </a:srgbClr>
                </a:gs>
                <a:gs pos="57143">
                  <a:srgbClr val="49494A">
                    <a:alpha val="4289"/>
                  </a:srgbClr>
                </a:gs>
                <a:gs pos="71429">
                  <a:srgbClr val="49494A">
                    <a:alpha val="2031"/>
                  </a:srgbClr>
                </a:gs>
                <a:gs pos="85714">
                  <a:srgbClr val="49494A">
                    <a:alpha val="808"/>
                  </a:srgbClr>
                </a:gs>
                <a:gs pos="100000">
                  <a:srgbClr val="49494A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8" name="Splat 738"/>
            <p:cNvSpPr>
              <a:spLocks noGrp="1"/>
            </p:cNvSpPr>
            <p:nvPr/>
          </p:nvSpPr>
          <p:spPr>
            <a:xfrm rot="3937710">
              <a:off x="1474538" y="3181433"/>
              <a:ext cx="165760" cy="88731"/>
            </a:xfrm>
            <a:prstGeom prst="ellipse">
              <a:avLst/>
            </a:prstGeom>
            <a:gradFill>
              <a:gsLst>
                <a:gs pos="0">
                  <a:srgbClr val="E1E1E0">
                    <a:alpha val="20626"/>
                  </a:srgbClr>
                </a:gs>
                <a:gs pos="14286">
                  <a:srgbClr val="E1E1E0">
                    <a:alpha val="19129"/>
                  </a:srgbClr>
                </a:gs>
                <a:gs pos="28571">
                  <a:srgbClr val="E1E1E0">
                    <a:alpha val="15198"/>
                  </a:srgbClr>
                </a:gs>
                <a:gs pos="42857">
                  <a:srgbClr val="E1E1E0">
                    <a:alpha val="10249"/>
                  </a:srgbClr>
                </a:gs>
                <a:gs pos="57143">
                  <a:srgbClr val="E1E1E0">
                    <a:alpha val="5816"/>
                  </a:srgbClr>
                </a:gs>
                <a:gs pos="71429">
                  <a:srgbClr val="E1E1E0">
                    <a:alpha val="2766"/>
                  </a:srgbClr>
                </a:gs>
                <a:gs pos="85714">
                  <a:srgbClr val="E1E1E0">
                    <a:alpha val="1103"/>
                  </a:srgbClr>
                </a:gs>
                <a:gs pos="100000">
                  <a:srgbClr val="E1E1E0">
                    <a:alpha val="3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39" name="Splat 739"/>
            <p:cNvSpPr>
              <a:spLocks noGrp="1"/>
            </p:cNvSpPr>
            <p:nvPr/>
          </p:nvSpPr>
          <p:spPr>
            <a:xfrm rot="7998389">
              <a:off x="1959271" y="3334702"/>
              <a:ext cx="174621" cy="80545"/>
            </a:xfrm>
            <a:prstGeom prst="ellipse">
              <a:avLst/>
            </a:prstGeom>
            <a:gradFill>
              <a:gsLst>
                <a:gs pos="0">
                  <a:srgbClr val="898687">
                    <a:alpha val="32930"/>
                  </a:srgbClr>
                </a:gs>
                <a:gs pos="14286">
                  <a:srgbClr val="898687">
                    <a:alpha val="30728"/>
                  </a:srgbClr>
                </a:gs>
                <a:gs pos="28571">
                  <a:srgbClr val="898687">
                    <a:alpha val="24802"/>
                  </a:srgbClr>
                </a:gs>
                <a:gs pos="42857">
                  <a:srgbClr val="898687">
                    <a:alpha val="17053"/>
                  </a:srgbClr>
                </a:gs>
                <a:gs pos="57143">
                  <a:srgbClr val="898687">
                    <a:alpha val="9842"/>
                  </a:srgbClr>
                </a:gs>
                <a:gs pos="71429">
                  <a:srgbClr val="898687">
                    <a:alpha val="4734"/>
                  </a:srgbClr>
                </a:gs>
                <a:gs pos="85714">
                  <a:srgbClr val="898687">
                    <a:alpha val="1899"/>
                  </a:srgbClr>
                </a:gs>
                <a:gs pos="100000">
                  <a:srgbClr val="89868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0" name="Splat 740"/>
            <p:cNvSpPr>
              <a:spLocks noGrp="1"/>
            </p:cNvSpPr>
            <p:nvPr/>
          </p:nvSpPr>
          <p:spPr>
            <a:xfrm rot="7774822">
              <a:off x="1907822" y="3355452"/>
              <a:ext cx="422775" cy="84805"/>
            </a:xfrm>
            <a:prstGeom prst="ellipse">
              <a:avLst/>
            </a:prstGeom>
            <a:gradFill>
              <a:gsLst>
                <a:gs pos="0">
                  <a:srgbClr val="B0B0B0">
                    <a:alpha val="17036"/>
                  </a:srgbClr>
                </a:gs>
                <a:gs pos="14286">
                  <a:srgbClr val="B0B0B0">
                    <a:alpha val="15773"/>
                  </a:srgbClr>
                </a:gs>
                <a:gs pos="28571">
                  <a:srgbClr val="B0B0B0">
                    <a:alpha val="12478"/>
                  </a:srgbClr>
                </a:gs>
                <a:gs pos="42857">
                  <a:srgbClr val="B0B0B0">
                    <a:alpha val="8371"/>
                  </a:srgbClr>
                </a:gs>
                <a:gs pos="57143">
                  <a:srgbClr val="B0B0B0">
                    <a:alpha val="4729"/>
                  </a:srgbClr>
                </a:gs>
                <a:gs pos="71429">
                  <a:srgbClr val="B0B0B0">
                    <a:alpha val="2242"/>
                  </a:srgbClr>
                </a:gs>
                <a:gs pos="85714">
                  <a:srgbClr val="B0B0B0">
                    <a:alpha val="893"/>
                  </a:srgbClr>
                </a:gs>
                <a:gs pos="100000">
                  <a:srgbClr val="B0B0B0">
                    <a:alpha val="2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1" name="Splat 741"/>
            <p:cNvSpPr>
              <a:spLocks noGrp="1"/>
            </p:cNvSpPr>
            <p:nvPr/>
          </p:nvSpPr>
          <p:spPr>
            <a:xfrm rot="2932801">
              <a:off x="1556484" y="2008563"/>
              <a:ext cx="504414" cy="49322"/>
            </a:xfrm>
            <a:prstGeom prst="ellipse">
              <a:avLst/>
            </a:prstGeom>
            <a:gradFill>
              <a:gsLst>
                <a:gs pos="0">
                  <a:srgbClr val="777676">
                    <a:alpha val="32968"/>
                  </a:srgbClr>
                </a:gs>
                <a:gs pos="14286">
                  <a:srgbClr val="777676">
                    <a:alpha val="30764"/>
                  </a:srgbClr>
                </a:gs>
                <a:gs pos="28571">
                  <a:srgbClr val="777676">
                    <a:alpha val="24833"/>
                  </a:srgbClr>
                </a:gs>
                <a:gs pos="42857">
                  <a:srgbClr val="777676">
                    <a:alpha val="17075"/>
                  </a:srgbClr>
                </a:gs>
                <a:gs pos="57143">
                  <a:srgbClr val="777676">
                    <a:alpha val="9855"/>
                  </a:srgbClr>
                </a:gs>
                <a:gs pos="71429">
                  <a:srgbClr val="777676">
                    <a:alpha val="4740"/>
                  </a:srgbClr>
                </a:gs>
                <a:gs pos="85714">
                  <a:srgbClr val="777676">
                    <a:alpha val="1902"/>
                  </a:srgbClr>
                </a:gs>
                <a:gs pos="100000">
                  <a:srgbClr val="77767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2" name="Splat 742"/>
            <p:cNvSpPr>
              <a:spLocks noGrp="1"/>
            </p:cNvSpPr>
            <p:nvPr/>
          </p:nvSpPr>
          <p:spPr>
            <a:xfrm rot="2940714">
              <a:off x="686395" y="678350"/>
              <a:ext cx="328969" cy="114320"/>
            </a:xfrm>
            <a:prstGeom prst="ellipse">
              <a:avLst/>
            </a:prstGeom>
            <a:gradFill>
              <a:gsLst>
                <a:gs pos="0">
                  <a:srgbClr val="616060">
                    <a:alpha val="32968"/>
                  </a:srgbClr>
                </a:gs>
                <a:gs pos="14286">
                  <a:srgbClr val="616060">
                    <a:alpha val="30764"/>
                  </a:srgbClr>
                </a:gs>
                <a:gs pos="28571">
                  <a:srgbClr val="616060">
                    <a:alpha val="24833"/>
                  </a:srgbClr>
                </a:gs>
                <a:gs pos="42857">
                  <a:srgbClr val="616060">
                    <a:alpha val="17075"/>
                  </a:srgbClr>
                </a:gs>
                <a:gs pos="57143">
                  <a:srgbClr val="616060">
                    <a:alpha val="9855"/>
                  </a:srgbClr>
                </a:gs>
                <a:gs pos="71429">
                  <a:srgbClr val="616060">
                    <a:alpha val="4740"/>
                  </a:srgbClr>
                </a:gs>
                <a:gs pos="85714">
                  <a:srgbClr val="616060">
                    <a:alpha val="1902"/>
                  </a:srgbClr>
                </a:gs>
                <a:gs pos="100000">
                  <a:srgbClr val="61606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3" name="Splat 743"/>
            <p:cNvSpPr>
              <a:spLocks noGrp="1"/>
            </p:cNvSpPr>
            <p:nvPr/>
          </p:nvSpPr>
          <p:spPr>
            <a:xfrm rot="3085340">
              <a:off x="607744" y="700334"/>
              <a:ext cx="197691" cy="62298"/>
            </a:xfrm>
            <a:prstGeom prst="ellipse">
              <a:avLst/>
            </a:prstGeom>
            <a:gradFill>
              <a:gsLst>
                <a:gs pos="0">
                  <a:srgbClr val="A7A7A7">
                    <a:alpha val="28901"/>
                  </a:srgbClr>
                </a:gs>
                <a:gs pos="14286">
                  <a:srgbClr val="A7A7A7">
                    <a:alpha val="26912"/>
                  </a:srgbClr>
                </a:gs>
                <a:gs pos="28571">
                  <a:srgbClr val="A7A7A7">
                    <a:alpha val="21606"/>
                  </a:srgbClr>
                </a:gs>
                <a:gs pos="42857">
                  <a:srgbClr val="A7A7A7">
                    <a:alpha val="14757"/>
                  </a:srgbClr>
                </a:gs>
                <a:gs pos="57143">
                  <a:srgbClr val="A7A7A7">
                    <a:alpha val="8467"/>
                  </a:srgbClr>
                </a:gs>
                <a:gs pos="71429">
                  <a:srgbClr val="A7A7A7">
                    <a:alpha val="4057"/>
                  </a:srgbClr>
                </a:gs>
                <a:gs pos="85714">
                  <a:srgbClr val="A7A7A7">
                    <a:alpha val="1624"/>
                  </a:srgbClr>
                </a:gs>
                <a:gs pos="100000">
                  <a:srgbClr val="A7A7A7">
                    <a:alpha val="5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4" name="Splat 744"/>
            <p:cNvSpPr>
              <a:spLocks noGrp="1"/>
            </p:cNvSpPr>
            <p:nvPr/>
          </p:nvSpPr>
          <p:spPr>
            <a:xfrm rot="3159208">
              <a:off x="2302808" y="898485"/>
              <a:ext cx="295899" cy="1701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5" name="Splat 745"/>
            <p:cNvSpPr>
              <a:spLocks noGrp="1"/>
            </p:cNvSpPr>
            <p:nvPr/>
          </p:nvSpPr>
          <p:spPr>
            <a:xfrm rot="7129396">
              <a:off x="1885956" y="3523020"/>
              <a:ext cx="681756" cy="106951"/>
            </a:xfrm>
            <a:prstGeom prst="ellipse">
              <a:avLst/>
            </a:prstGeom>
            <a:gradFill>
              <a:gsLst>
                <a:gs pos="0">
                  <a:srgbClr val="C1C0C0">
                    <a:alpha val="7712"/>
                  </a:srgbClr>
                </a:gs>
                <a:gs pos="14286">
                  <a:srgbClr val="C1C0C0">
                    <a:alpha val="7111"/>
                  </a:srgbClr>
                </a:gs>
                <a:gs pos="28571">
                  <a:srgbClr val="C1C0C0">
                    <a:alpha val="5567"/>
                  </a:srgbClr>
                </a:gs>
                <a:gs pos="42857">
                  <a:srgbClr val="C1C0C0">
                    <a:alpha val="3687"/>
                  </a:srgbClr>
                </a:gs>
                <a:gs pos="57143">
                  <a:srgbClr val="C1C0C0">
                    <a:alpha val="2060"/>
                  </a:srgbClr>
                </a:gs>
                <a:gs pos="71429">
                  <a:srgbClr val="C1C0C0">
                    <a:alpha val="970"/>
                  </a:srgbClr>
                </a:gs>
                <a:gs pos="85714">
                  <a:srgbClr val="C1C0C0">
                    <a:alpha val="385"/>
                  </a:srgbClr>
                </a:gs>
                <a:gs pos="100000">
                  <a:srgbClr val="C1C0C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6" name="Splat 746"/>
            <p:cNvSpPr>
              <a:spLocks noGrp="1"/>
            </p:cNvSpPr>
            <p:nvPr/>
          </p:nvSpPr>
          <p:spPr>
            <a:xfrm rot="4674139">
              <a:off x="2244957" y="1197634"/>
              <a:ext cx="401631" cy="228641"/>
            </a:xfrm>
            <a:prstGeom prst="ellipse">
              <a:avLst/>
            </a:prstGeom>
            <a:gradFill>
              <a:gsLst>
                <a:gs pos="0">
                  <a:srgbClr val="626162">
                    <a:alpha val="15992"/>
                  </a:srgbClr>
                </a:gs>
                <a:gs pos="14286">
                  <a:srgbClr val="626162">
                    <a:alpha val="14800"/>
                  </a:srgbClr>
                </a:gs>
                <a:gs pos="28571">
                  <a:srgbClr val="626162">
                    <a:alpha val="11694"/>
                  </a:srgbClr>
                </a:gs>
                <a:gs pos="42857">
                  <a:srgbClr val="626162">
                    <a:alpha val="7833"/>
                  </a:srgbClr>
                </a:gs>
                <a:gs pos="57143">
                  <a:srgbClr val="626162">
                    <a:alpha val="4419"/>
                  </a:srgbClr>
                </a:gs>
                <a:gs pos="71429">
                  <a:srgbClr val="626162">
                    <a:alpha val="2093"/>
                  </a:srgbClr>
                </a:gs>
                <a:gs pos="85714">
                  <a:srgbClr val="626162">
                    <a:alpha val="833"/>
                  </a:srgbClr>
                </a:gs>
                <a:gs pos="100000">
                  <a:srgbClr val="626162">
                    <a:alpha val="2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7" name="Splat 747"/>
            <p:cNvSpPr>
              <a:spLocks noGrp="1"/>
            </p:cNvSpPr>
            <p:nvPr/>
          </p:nvSpPr>
          <p:spPr>
            <a:xfrm rot="-9766377">
              <a:off x="1481370" y="1769638"/>
              <a:ext cx="457005" cy="97658"/>
            </a:xfrm>
            <a:prstGeom prst="ellipse">
              <a:avLst/>
            </a:prstGeom>
            <a:gradFill>
              <a:gsLst>
                <a:gs pos="0">
                  <a:srgbClr val="535353">
                    <a:alpha val="32968"/>
                  </a:srgbClr>
                </a:gs>
                <a:gs pos="14286">
                  <a:srgbClr val="535353">
                    <a:alpha val="30764"/>
                  </a:srgbClr>
                </a:gs>
                <a:gs pos="28571">
                  <a:srgbClr val="535353">
                    <a:alpha val="24833"/>
                  </a:srgbClr>
                </a:gs>
                <a:gs pos="42857">
                  <a:srgbClr val="535353">
                    <a:alpha val="17075"/>
                  </a:srgbClr>
                </a:gs>
                <a:gs pos="57143">
                  <a:srgbClr val="535353">
                    <a:alpha val="9855"/>
                  </a:srgbClr>
                </a:gs>
                <a:gs pos="71429">
                  <a:srgbClr val="535353">
                    <a:alpha val="4740"/>
                  </a:srgbClr>
                </a:gs>
                <a:gs pos="85714">
                  <a:srgbClr val="535353">
                    <a:alpha val="1902"/>
                  </a:srgbClr>
                </a:gs>
                <a:gs pos="100000">
                  <a:srgbClr val="53535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8" name="Splat 748"/>
            <p:cNvSpPr>
              <a:spLocks noGrp="1"/>
            </p:cNvSpPr>
            <p:nvPr/>
          </p:nvSpPr>
          <p:spPr>
            <a:xfrm rot="4396645">
              <a:off x="1338162" y="1831434"/>
              <a:ext cx="650433" cy="61443"/>
            </a:xfrm>
            <a:prstGeom prst="ellipse">
              <a:avLst/>
            </a:prstGeom>
            <a:gradFill>
              <a:gsLst>
                <a:gs pos="0">
                  <a:srgbClr val="999A99">
                    <a:alpha val="11338"/>
                  </a:srgbClr>
                </a:gs>
                <a:gs pos="14286">
                  <a:srgbClr val="999A99">
                    <a:alpha val="10471"/>
                  </a:srgbClr>
                </a:gs>
                <a:gs pos="28571">
                  <a:srgbClr val="999A99">
                    <a:alpha val="8230"/>
                  </a:srgbClr>
                </a:gs>
                <a:gs pos="42857">
                  <a:srgbClr val="999A99">
                    <a:alpha val="5477"/>
                  </a:srgbClr>
                </a:gs>
                <a:gs pos="57143">
                  <a:srgbClr val="999A99">
                    <a:alpha val="3073"/>
                  </a:srgbClr>
                </a:gs>
                <a:gs pos="71429">
                  <a:srgbClr val="999A99">
                    <a:alpha val="1450"/>
                  </a:srgbClr>
                </a:gs>
                <a:gs pos="85714">
                  <a:srgbClr val="999A99">
                    <a:alpha val="576"/>
                  </a:srgbClr>
                </a:gs>
                <a:gs pos="100000">
                  <a:srgbClr val="999A99">
                    <a:alpha val="1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49" name="Splat 749"/>
            <p:cNvSpPr>
              <a:spLocks noGrp="1"/>
            </p:cNvSpPr>
            <p:nvPr/>
          </p:nvSpPr>
          <p:spPr>
            <a:xfrm rot="2801935">
              <a:off x="1994159" y="1245351"/>
              <a:ext cx="642539" cy="67646"/>
            </a:xfrm>
            <a:prstGeom prst="ellipse">
              <a:avLst/>
            </a:prstGeom>
            <a:gradFill>
              <a:gsLst>
                <a:gs pos="0">
                  <a:srgbClr val="4A494A">
                    <a:alpha val="9014"/>
                  </a:srgbClr>
                </a:gs>
                <a:gs pos="14286">
                  <a:srgbClr val="4A494A">
                    <a:alpha val="8316"/>
                  </a:srgbClr>
                </a:gs>
                <a:gs pos="28571">
                  <a:srgbClr val="4A494A">
                    <a:alpha val="6519"/>
                  </a:srgbClr>
                </a:gs>
                <a:gs pos="42857">
                  <a:srgbClr val="4A494A">
                    <a:alpha val="4325"/>
                  </a:srgbClr>
                </a:gs>
                <a:gs pos="57143">
                  <a:srgbClr val="4A494A">
                    <a:alpha val="2420"/>
                  </a:srgbClr>
                </a:gs>
                <a:gs pos="71429">
                  <a:srgbClr val="4A494A">
                    <a:alpha val="1140"/>
                  </a:srgbClr>
                </a:gs>
                <a:gs pos="85714">
                  <a:srgbClr val="4A494A">
                    <a:alpha val="452"/>
                  </a:srgbClr>
                </a:gs>
                <a:gs pos="100000">
                  <a:srgbClr val="4A494A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0" name="Splat 750"/>
            <p:cNvSpPr>
              <a:spLocks noGrp="1"/>
            </p:cNvSpPr>
            <p:nvPr/>
          </p:nvSpPr>
          <p:spPr>
            <a:xfrm rot="5174424">
              <a:off x="1774461" y="3309482"/>
              <a:ext cx="234084" cy="63100"/>
            </a:xfrm>
            <a:prstGeom prst="ellipse">
              <a:avLst/>
            </a:prstGeom>
            <a:gradFill>
              <a:gsLst>
                <a:gs pos="0">
                  <a:srgbClr val="F5F6F5">
                    <a:alpha val="23894"/>
                  </a:srgbClr>
                </a:gs>
                <a:gs pos="14286">
                  <a:srgbClr val="F5F6F5">
                    <a:alpha val="22194"/>
                  </a:srgbClr>
                </a:gs>
                <a:gs pos="28571">
                  <a:srgbClr val="F5F6F5">
                    <a:alpha val="17704"/>
                  </a:srgbClr>
                </a:gs>
                <a:gs pos="42857">
                  <a:srgbClr val="F5F6F5">
                    <a:alpha val="11998"/>
                  </a:srgbClr>
                </a:gs>
                <a:gs pos="57143">
                  <a:srgbClr val="F5F6F5">
                    <a:alpha val="6837"/>
                  </a:srgbClr>
                </a:gs>
                <a:gs pos="71429">
                  <a:srgbClr val="F5F6F5">
                    <a:alpha val="3261"/>
                  </a:srgbClr>
                </a:gs>
                <a:gs pos="85714">
                  <a:srgbClr val="F5F6F5">
                    <a:alpha val="1302"/>
                  </a:srgbClr>
                </a:gs>
                <a:gs pos="100000">
                  <a:srgbClr val="F5F6F5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1" name="Splat 751"/>
            <p:cNvSpPr>
              <a:spLocks noGrp="1"/>
            </p:cNvSpPr>
            <p:nvPr/>
          </p:nvSpPr>
          <p:spPr>
            <a:xfrm rot="-8701726">
              <a:off x="2035912" y="3154143"/>
              <a:ext cx="266191" cy="67067"/>
            </a:xfrm>
            <a:prstGeom prst="ellipse">
              <a:avLst/>
            </a:prstGeom>
            <a:gradFill>
              <a:gsLst>
                <a:gs pos="0">
                  <a:srgbClr val="9D9E9E">
                    <a:alpha val="29783"/>
                  </a:srgbClr>
                </a:gs>
                <a:gs pos="14286">
                  <a:srgbClr val="9D9E9E">
                    <a:alpha val="27746"/>
                  </a:srgbClr>
                </a:gs>
                <a:gs pos="28571">
                  <a:srgbClr val="9D9E9E">
                    <a:alpha val="22301"/>
                  </a:srgbClr>
                </a:gs>
                <a:gs pos="42857">
                  <a:srgbClr val="9D9E9E">
                    <a:alpha val="15254"/>
                  </a:srgbClr>
                </a:gs>
                <a:gs pos="57143">
                  <a:srgbClr val="9D9E9E">
                    <a:alpha val="8763"/>
                  </a:srgbClr>
                </a:gs>
                <a:gs pos="71429">
                  <a:srgbClr val="9D9E9E">
                    <a:alpha val="4202"/>
                  </a:srgbClr>
                </a:gs>
                <a:gs pos="85714">
                  <a:srgbClr val="9D9E9E">
                    <a:alpha val="1683"/>
                  </a:srgbClr>
                </a:gs>
                <a:gs pos="100000">
                  <a:srgbClr val="9D9E9E">
                    <a:alpha val="5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2" name="Splat 752"/>
            <p:cNvSpPr>
              <a:spLocks noGrp="1"/>
            </p:cNvSpPr>
            <p:nvPr/>
          </p:nvSpPr>
          <p:spPr>
            <a:xfrm rot="-9423024">
              <a:off x="758219" y="404352"/>
              <a:ext cx="355797" cy="84451"/>
            </a:xfrm>
            <a:prstGeom prst="ellipse">
              <a:avLst/>
            </a:prstGeom>
            <a:gradFill>
              <a:gsLst>
                <a:gs pos="0">
                  <a:srgbClr val="000000">
                    <a:alpha val="14239"/>
                  </a:srgbClr>
                </a:gs>
                <a:gs pos="14286">
                  <a:srgbClr val="000000">
                    <a:alpha val="13167"/>
                  </a:srgbClr>
                </a:gs>
                <a:gs pos="28571">
                  <a:srgbClr val="000000">
                    <a:alpha val="10383"/>
                  </a:srgbClr>
                </a:gs>
                <a:gs pos="42857">
                  <a:srgbClr val="000000">
                    <a:alpha val="6938"/>
                  </a:srgbClr>
                </a:gs>
                <a:gs pos="57143">
                  <a:srgbClr val="000000">
                    <a:alpha val="3906"/>
                  </a:srgbClr>
                </a:gs>
                <a:gs pos="71429">
                  <a:srgbClr val="000000">
                    <a:alpha val="1848"/>
                  </a:srgbClr>
                </a:gs>
                <a:gs pos="85714">
                  <a:srgbClr val="000000">
                    <a:alpha val="735"/>
                  </a:srgbClr>
                </a:gs>
                <a:gs pos="100000">
                  <a:srgbClr val="000000">
                    <a:alpha val="2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3" name="Splat 753"/>
            <p:cNvSpPr>
              <a:spLocks noGrp="1"/>
            </p:cNvSpPr>
            <p:nvPr/>
          </p:nvSpPr>
          <p:spPr>
            <a:xfrm rot="5196555">
              <a:off x="755035" y="3275031"/>
              <a:ext cx="144678" cy="6419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4" name="Splat 754"/>
            <p:cNvSpPr>
              <a:spLocks noGrp="1"/>
            </p:cNvSpPr>
            <p:nvPr/>
          </p:nvSpPr>
          <p:spPr>
            <a:xfrm rot="4128125">
              <a:off x="873787" y="1443868"/>
              <a:ext cx="304461" cy="66842"/>
            </a:xfrm>
            <a:prstGeom prst="ellipse">
              <a:avLst/>
            </a:prstGeom>
            <a:gradFill>
              <a:gsLst>
                <a:gs pos="0">
                  <a:srgbClr val="D9DCDB">
                    <a:alpha val="24924"/>
                  </a:srgbClr>
                </a:gs>
                <a:gs pos="14286">
                  <a:srgbClr val="D9DCDB">
                    <a:alpha val="23163"/>
                  </a:srgbClr>
                </a:gs>
                <a:gs pos="28571">
                  <a:srgbClr val="D9DCDB">
                    <a:alpha val="18501"/>
                  </a:srgbClr>
                </a:gs>
                <a:gs pos="42857">
                  <a:srgbClr val="D9DCDB">
                    <a:alpha val="12558"/>
                  </a:srgbClr>
                </a:gs>
                <a:gs pos="57143">
                  <a:srgbClr val="D9DCDB">
                    <a:alpha val="7166"/>
                  </a:srgbClr>
                </a:gs>
                <a:gs pos="71429">
                  <a:srgbClr val="D9DCDB">
                    <a:alpha val="3421"/>
                  </a:srgbClr>
                </a:gs>
                <a:gs pos="85714">
                  <a:srgbClr val="D9DCDB">
                    <a:alpha val="1367"/>
                  </a:srgbClr>
                </a:gs>
                <a:gs pos="100000">
                  <a:srgbClr val="D9DCDB">
                    <a:alpha val="4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5" name="Splat 755"/>
            <p:cNvSpPr>
              <a:spLocks noGrp="1"/>
            </p:cNvSpPr>
            <p:nvPr/>
          </p:nvSpPr>
          <p:spPr>
            <a:xfrm rot="4682088">
              <a:off x="1119677" y="1273757"/>
              <a:ext cx="280249" cy="85789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6" name="Splat 756"/>
            <p:cNvSpPr>
              <a:spLocks noGrp="1"/>
            </p:cNvSpPr>
            <p:nvPr/>
          </p:nvSpPr>
          <p:spPr>
            <a:xfrm rot="2745856">
              <a:off x="701510" y="1413195"/>
              <a:ext cx="128857" cy="90886"/>
            </a:xfrm>
            <a:prstGeom prst="ellipse">
              <a:avLst/>
            </a:prstGeom>
            <a:gradFill>
              <a:gsLst>
                <a:gs pos="0">
                  <a:srgbClr val="000000">
                    <a:alpha val="27412"/>
                  </a:srgbClr>
                </a:gs>
                <a:gs pos="14286">
                  <a:srgbClr val="000000">
                    <a:alpha val="25506"/>
                  </a:srgbClr>
                </a:gs>
                <a:gs pos="28571">
                  <a:srgbClr val="000000">
                    <a:alpha val="20438"/>
                  </a:srgbClr>
                </a:gs>
                <a:gs pos="42857">
                  <a:srgbClr val="000000">
                    <a:alpha val="13926"/>
                  </a:srgbClr>
                </a:gs>
                <a:gs pos="57143">
                  <a:srgbClr val="000000">
                    <a:alpha val="7974"/>
                  </a:srgbClr>
                </a:gs>
                <a:gs pos="71429">
                  <a:srgbClr val="000000">
                    <a:alpha val="3815"/>
                  </a:srgbClr>
                </a:gs>
                <a:gs pos="85714">
                  <a:srgbClr val="000000">
                    <a:alpha val="1526"/>
                  </a:srgbClr>
                </a:gs>
                <a:gs pos="100000">
                  <a:srgbClr val="000000">
                    <a:alpha val="5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7" name="Splat 757"/>
            <p:cNvSpPr>
              <a:spLocks noGrp="1"/>
            </p:cNvSpPr>
            <p:nvPr/>
          </p:nvSpPr>
          <p:spPr>
            <a:xfrm rot="-8311645">
              <a:off x="3298693" y="151630"/>
              <a:ext cx="443499" cy="35503"/>
            </a:xfrm>
            <a:prstGeom prst="ellipse">
              <a:avLst/>
            </a:prstGeom>
            <a:gradFill>
              <a:gsLst>
                <a:gs pos="0">
                  <a:srgbClr val="9C9C9C">
                    <a:alpha val="32968"/>
                  </a:srgbClr>
                </a:gs>
                <a:gs pos="14286">
                  <a:srgbClr val="9C9C9C">
                    <a:alpha val="30764"/>
                  </a:srgbClr>
                </a:gs>
                <a:gs pos="28571">
                  <a:srgbClr val="9C9C9C">
                    <a:alpha val="24833"/>
                  </a:srgbClr>
                </a:gs>
                <a:gs pos="42857">
                  <a:srgbClr val="9C9C9C">
                    <a:alpha val="17075"/>
                  </a:srgbClr>
                </a:gs>
                <a:gs pos="57143">
                  <a:srgbClr val="9C9C9C">
                    <a:alpha val="9855"/>
                  </a:srgbClr>
                </a:gs>
                <a:gs pos="71429">
                  <a:srgbClr val="9C9C9C">
                    <a:alpha val="4740"/>
                  </a:srgbClr>
                </a:gs>
                <a:gs pos="85714">
                  <a:srgbClr val="9C9C9C">
                    <a:alpha val="1902"/>
                  </a:srgbClr>
                </a:gs>
                <a:gs pos="100000">
                  <a:srgbClr val="9C9C9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8" name="Splat 758"/>
            <p:cNvSpPr>
              <a:spLocks noGrp="1"/>
            </p:cNvSpPr>
            <p:nvPr/>
          </p:nvSpPr>
          <p:spPr>
            <a:xfrm rot="4282880">
              <a:off x="1767929" y="3407825"/>
              <a:ext cx="244139" cy="85434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59" name="Splat 759"/>
            <p:cNvSpPr>
              <a:spLocks noGrp="1"/>
            </p:cNvSpPr>
            <p:nvPr/>
          </p:nvSpPr>
          <p:spPr>
            <a:xfrm rot="5502942">
              <a:off x="1316020" y="1798492"/>
              <a:ext cx="517204" cy="54196"/>
            </a:xfrm>
            <a:prstGeom prst="ellipse">
              <a:avLst/>
            </a:prstGeom>
            <a:gradFill>
              <a:gsLst>
                <a:gs pos="0">
                  <a:srgbClr val="808080">
                    <a:alpha val="30373"/>
                  </a:srgbClr>
                </a:gs>
                <a:gs pos="14286">
                  <a:srgbClr val="808080">
                    <a:alpha val="28304"/>
                  </a:srgbClr>
                </a:gs>
                <a:gs pos="28571">
                  <a:srgbClr val="808080">
                    <a:alpha val="22768"/>
                  </a:srgbClr>
                </a:gs>
                <a:gs pos="42857">
                  <a:srgbClr val="808080">
                    <a:alpha val="15588"/>
                  </a:srgbClr>
                </a:gs>
                <a:gs pos="57143">
                  <a:srgbClr val="808080">
                    <a:alpha val="8962"/>
                  </a:srgbClr>
                </a:gs>
                <a:gs pos="71429">
                  <a:srgbClr val="808080">
                    <a:alpha val="4300"/>
                  </a:srgbClr>
                </a:gs>
                <a:gs pos="85714">
                  <a:srgbClr val="808080">
                    <a:alpha val="1723"/>
                  </a:srgbClr>
                </a:gs>
                <a:gs pos="100000">
                  <a:srgbClr val="808080">
                    <a:alpha val="5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0" name="Splat 760"/>
            <p:cNvSpPr>
              <a:spLocks noGrp="1"/>
            </p:cNvSpPr>
            <p:nvPr/>
          </p:nvSpPr>
          <p:spPr>
            <a:xfrm rot="3351799">
              <a:off x="584799" y="1273647"/>
              <a:ext cx="127193" cy="5412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1" name="Splat 761"/>
            <p:cNvSpPr>
              <a:spLocks noGrp="1"/>
            </p:cNvSpPr>
            <p:nvPr/>
          </p:nvSpPr>
          <p:spPr>
            <a:xfrm rot="3718217">
              <a:off x="1347104" y="2369866"/>
              <a:ext cx="347836" cy="109564"/>
            </a:xfrm>
            <a:prstGeom prst="ellipse">
              <a:avLst/>
            </a:prstGeom>
            <a:gradFill>
              <a:gsLst>
                <a:gs pos="0">
                  <a:srgbClr val="8F9090">
                    <a:alpha val="32968"/>
                  </a:srgbClr>
                </a:gs>
                <a:gs pos="14286">
                  <a:srgbClr val="8F9090">
                    <a:alpha val="30764"/>
                  </a:srgbClr>
                </a:gs>
                <a:gs pos="28571">
                  <a:srgbClr val="8F9090">
                    <a:alpha val="24833"/>
                  </a:srgbClr>
                </a:gs>
                <a:gs pos="42857">
                  <a:srgbClr val="8F9090">
                    <a:alpha val="17075"/>
                  </a:srgbClr>
                </a:gs>
                <a:gs pos="57143">
                  <a:srgbClr val="8F9090">
                    <a:alpha val="9855"/>
                  </a:srgbClr>
                </a:gs>
                <a:gs pos="71429">
                  <a:srgbClr val="8F9090">
                    <a:alpha val="4740"/>
                  </a:srgbClr>
                </a:gs>
                <a:gs pos="85714">
                  <a:srgbClr val="8F9090">
                    <a:alpha val="1902"/>
                  </a:srgbClr>
                </a:gs>
                <a:gs pos="100000">
                  <a:srgbClr val="8F909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2" name="Splat 762"/>
            <p:cNvSpPr>
              <a:spLocks noGrp="1"/>
            </p:cNvSpPr>
            <p:nvPr/>
          </p:nvSpPr>
          <p:spPr>
            <a:xfrm rot="3413411">
              <a:off x="470535" y="1571049"/>
              <a:ext cx="129281" cy="56571"/>
            </a:xfrm>
            <a:prstGeom prst="ellipse">
              <a:avLst/>
            </a:prstGeom>
            <a:gradFill>
              <a:gsLst>
                <a:gs pos="0">
                  <a:srgbClr val="DDDDDD">
                    <a:alpha val="32964"/>
                  </a:srgbClr>
                </a:gs>
                <a:gs pos="14286">
                  <a:srgbClr val="DDDDDD">
                    <a:alpha val="30760"/>
                  </a:srgbClr>
                </a:gs>
                <a:gs pos="28571">
                  <a:srgbClr val="DDDDDD">
                    <a:alpha val="24830"/>
                  </a:srgbClr>
                </a:gs>
                <a:gs pos="42857">
                  <a:srgbClr val="DDDDDD">
                    <a:alpha val="17073"/>
                  </a:srgbClr>
                </a:gs>
                <a:gs pos="57143">
                  <a:srgbClr val="DDDDDD">
                    <a:alpha val="9853"/>
                  </a:srgbClr>
                </a:gs>
                <a:gs pos="71429">
                  <a:srgbClr val="DDDDDD">
                    <a:alpha val="4740"/>
                  </a:srgbClr>
                </a:gs>
                <a:gs pos="85714">
                  <a:srgbClr val="DDDDDD">
                    <a:alpha val="1902"/>
                  </a:srgbClr>
                </a:gs>
                <a:gs pos="100000">
                  <a:srgbClr val="DDDDD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3" name="Splat 763"/>
            <p:cNvSpPr>
              <a:spLocks noGrp="1"/>
            </p:cNvSpPr>
            <p:nvPr/>
          </p:nvSpPr>
          <p:spPr>
            <a:xfrm rot="5249618">
              <a:off x="1465137" y="2429617"/>
              <a:ext cx="617985" cy="128633"/>
            </a:xfrm>
            <a:prstGeom prst="ellipse">
              <a:avLst/>
            </a:prstGeom>
            <a:gradFill>
              <a:gsLst>
                <a:gs pos="0">
                  <a:srgbClr val="9E9F9F">
                    <a:alpha val="18167"/>
                  </a:srgbClr>
                </a:gs>
                <a:gs pos="14286">
                  <a:srgbClr val="9E9F9F">
                    <a:alpha val="16829"/>
                  </a:srgbClr>
                </a:gs>
                <a:gs pos="28571">
                  <a:srgbClr val="9E9F9F">
                    <a:alpha val="13332"/>
                  </a:srgbClr>
                </a:gs>
                <a:gs pos="42857">
                  <a:srgbClr val="9E9F9F">
                    <a:alpha val="8958"/>
                  </a:srgbClr>
                </a:gs>
                <a:gs pos="57143">
                  <a:srgbClr val="9E9F9F">
                    <a:alpha val="5067"/>
                  </a:srgbClr>
                </a:gs>
                <a:gs pos="71429">
                  <a:srgbClr val="9E9F9F">
                    <a:alpha val="2405"/>
                  </a:srgbClr>
                </a:gs>
                <a:gs pos="85714">
                  <a:srgbClr val="9E9F9F">
                    <a:alpha val="958"/>
                  </a:srgbClr>
                </a:gs>
                <a:gs pos="100000">
                  <a:srgbClr val="9E9F9F">
                    <a:alpha val="3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4" name="Splat 764"/>
            <p:cNvSpPr>
              <a:spLocks noGrp="1"/>
            </p:cNvSpPr>
            <p:nvPr/>
          </p:nvSpPr>
          <p:spPr>
            <a:xfrm rot="-8564845">
              <a:off x="724655" y="3271248"/>
              <a:ext cx="295317" cy="61737"/>
            </a:xfrm>
            <a:prstGeom prst="ellipse">
              <a:avLst/>
            </a:prstGeom>
            <a:gradFill>
              <a:gsLst>
                <a:gs pos="0">
                  <a:srgbClr val="FFFFFF">
                    <a:alpha val="21919"/>
                  </a:srgbClr>
                </a:gs>
                <a:gs pos="14286">
                  <a:srgbClr val="FFFFFF">
                    <a:alpha val="20341"/>
                  </a:srgbClr>
                </a:gs>
                <a:gs pos="28571">
                  <a:srgbClr val="FFFFFF">
                    <a:alpha val="16186"/>
                  </a:srgbClr>
                </a:gs>
                <a:gs pos="42857">
                  <a:srgbClr val="FFFFFF">
                    <a:alpha val="10936"/>
                  </a:srgbClr>
                </a:gs>
                <a:gs pos="57143">
                  <a:srgbClr val="FFFFFF">
                    <a:alpha val="6216"/>
                  </a:srgbClr>
                </a:gs>
                <a:gs pos="71429">
                  <a:srgbClr val="FFFFFF">
                    <a:alpha val="2959"/>
                  </a:srgbClr>
                </a:gs>
                <a:gs pos="85714">
                  <a:srgbClr val="FFFFFF">
                    <a:alpha val="1181"/>
                  </a:srgbClr>
                </a:gs>
                <a:gs pos="100000">
                  <a:srgbClr val="FFFFFF">
                    <a:alpha val="3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5" name="Splat 765"/>
            <p:cNvSpPr>
              <a:spLocks noGrp="1"/>
            </p:cNvSpPr>
            <p:nvPr/>
          </p:nvSpPr>
          <p:spPr>
            <a:xfrm rot="4669227">
              <a:off x="1816352" y="1077273"/>
              <a:ext cx="646697" cy="160502"/>
            </a:xfrm>
            <a:prstGeom prst="ellipse">
              <a:avLst/>
            </a:prstGeom>
            <a:gradFill>
              <a:gsLst>
                <a:gs pos="0">
                  <a:srgbClr val="DAD9DA">
                    <a:alpha val="28976"/>
                  </a:srgbClr>
                </a:gs>
                <a:gs pos="14286">
                  <a:srgbClr val="DAD9DA">
                    <a:alpha val="26983"/>
                  </a:srgbClr>
                </a:gs>
                <a:gs pos="28571">
                  <a:srgbClr val="DAD9DA">
                    <a:alpha val="21665"/>
                  </a:srgbClr>
                </a:gs>
                <a:gs pos="42857">
                  <a:srgbClr val="DAD9DA">
                    <a:alpha val="14799"/>
                  </a:srgbClr>
                </a:gs>
                <a:gs pos="57143">
                  <a:srgbClr val="DAD9DA">
                    <a:alpha val="8492"/>
                  </a:srgbClr>
                </a:gs>
                <a:gs pos="71429">
                  <a:srgbClr val="DAD9DA">
                    <a:alpha val="4069"/>
                  </a:srgbClr>
                </a:gs>
                <a:gs pos="85714">
                  <a:srgbClr val="DAD9DA">
                    <a:alpha val="1629"/>
                  </a:srgbClr>
                </a:gs>
                <a:gs pos="100000">
                  <a:srgbClr val="DAD9DA">
                    <a:alpha val="5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6" name="Splat 766"/>
            <p:cNvSpPr>
              <a:spLocks noGrp="1"/>
            </p:cNvSpPr>
            <p:nvPr/>
          </p:nvSpPr>
          <p:spPr>
            <a:xfrm rot="4174550">
              <a:off x="935368" y="3283819"/>
              <a:ext cx="68847" cy="46335"/>
            </a:xfrm>
            <a:prstGeom prst="ellipse">
              <a:avLst/>
            </a:prstGeom>
            <a:gradFill>
              <a:gsLst>
                <a:gs pos="0">
                  <a:srgbClr val="FFFFFF">
                    <a:alpha val="32111"/>
                  </a:srgbClr>
                </a:gs>
                <a:gs pos="14286">
                  <a:srgbClr val="FFFFFF">
                    <a:alpha val="29951"/>
                  </a:srgbClr>
                </a:gs>
                <a:gs pos="28571">
                  <a:srgbClr val="FFFFFF">
                    <a:alpha val="24149"/>
                  </a:srgbClr>
                </a:gs>
                <a:gs pos="42857">
                  <a:srgbClr val="FFFFFF">
                    <a:alpha val="16581"/>
                  </a:srgbClr>
                </a:gs>
                <a:gs pos="57143">
                  <a:srgbClr val="FFFFFF">
                    <a:alpha val="9557"/>
                  </a:srgbClr>
                </a:gs>
                <a:gs pos="71429">
                  <a:srgbClr val="FFFFFF">
                    <a:alpha val="4593"/>
                  </a:srgbClr>
                </a:gs>
                <a:gs pos="85714">
                  <a:srgbClr val="FFFFFF">
                    <a:alpha val="1842"/>
                  </a:srgbClr>
                </a:gs>
                <a:gs pos="100000">
                  <a:srgbClr val="FFFFFF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7" name="Splat 767"/>
            <p:cNvSpPr>
              <a:spLocks noGrp="1"/>
            </p:cNvSpPr>
            <p:nvPr/>
          </p:nvSpPr>
          <p:spPr>
            <a:xfrm rot="3227695">
              <a:off x="2458175" y="1152625"/>
              <a:ext cx="172483" cy="80648"/>
            </a:xfrm>
            <a:prstGeom prst="ellipse">
              <a:avLst/>
            </a:prstGeom>
            <a:gradFill>
              <a:gsLst>
                <a:gs pos="0">
                  <a:srgbClr val="9FA1A0">
                    <a:alpha val="32095"/>
                  </a:srgbClr>
                </a:gs>
                <a:gs pos="14286">
                  <a:srgbClr val="9FA1A0">
                    <a:alpha val="29935"/>
                  </a:srgbClr>
                </a:gs>
                <a:gs pos="28571">
                  <a:srgbClr val="9FA1A0">
                    <a:alpha val="24135"/>
                  </a:srgbClr>
                </a:gs>
                <a:gs pos="42857">
                  <a:srgbClr val="9FA1A0">
                    <a:alpha val="16571"/>
                  </a:srgbClr>
                </a:gs>
                <a:gs pos="57143">
                  <a:srgbClr val="9FA1A0">
                    <a:alpha val="9552"/>
                  </a:srgbClr>
                </a:gs>
                <a:gs pos="71429">
                  <a:srgbClr val="9FA1A0">
                    <a:alpha val="4591"/>
                  </a:srgbClr>
                </a:gs>
                <a:gs pos="85714">
                  <a:srgbClr val="9FA1A0">
                    <a:alpha val="1841"/>
                  </a:srgbClr>
                </a:gs>
                <a:gs pos="100000">
                  <a:srgbClr val="9FA1A0">
                    <a:alpha val="6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8" name="Splat 768"/>
            <p:cNvSpPr>
              <a:spLocks noGrp="1"/>
            </p:cNvSpPr>
            <p:nvPr/>
          </p:nvSpPr>
          <p:spPr>
            <a:xfrm rot="-8994790">
              <a:off x="739361" y="365886"/>
              <a:ext cx="506999" cy="128371"/>
            </a:xfrm>
            <a:prstGeom prst="ellipse">
              <a:avLst/>
            </a:prstGeom>
            <a:gradFill>
              <a:gsLst>
                <a:gs pos="0">
                  <a:srgbClr val="000000">
                    <a:alpha val="6000"/>
                  </a:srgbClr>
                </a:gs>
                <a:gs pos="14286">
                  <a:srgbClr val="000000">
                    <a:alpha val="5529"/>
                  </a:srgbClr>
                </a:gs>
                <a:gs pos="28571">
                  <a:srgbClr val="000000">
                    <a:alpha val="4320"/>
                  </a:srgbClr>
                </a:gs>
                <a:gs pos="42857">
                  <a:srgbClr val="000000">
                    <a:alpha val="2855"/>
                  </a:srgbClr>
                </a:gs>
                <a:gs pos="57143">
                  <a:srgbClr val="000000">
                    <a:alpha val="1592"/>
                  </a:srgbClr>
                </a:gs>
                <a:gs pos="71429">
                  <a:srgbClr val="000000">
                    <a:alpha val="748"/>
                  </a:srgbClr>
                </a:gs>
                <a:gs pos="85714">
                  <a:srgbClr val="000000">
                    <a:alpha val="297"/>
                  </a:srgbClr>
                </a:gs>
                <a:gs pos="100000">
                  <a:srgbClr val="000000">
                    <a:alpha val="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69" name="Splat 769"/>
            <p:cNvSpPr>
              <a:spLocks noGrp="1"/>
            </p:cNvSpPr>
            <p:nvPr/>
          </p:nvSpPr>
          <p:spPr>
            <a:xfrm rot="3197246">
              <a:off x="3249447" y="23939"/>
              <a:ext cx="582003" cy="87719"/>
            </a:xfrm>
            <a:prstGeom prst="ellipse">
              <a:avLst/>
            </a:prstGeom>
            <a:gradFill>
              <a:gsLst>
                <a:gs pos="0">
                  <a:srgbClr val="F1F0F1">
                    <a:alpha val="10850"/>
                  </a:srgbClr>
                </a:gs>
                <a:gs pos="14286">
                  <a:srgbClr val="F1F0F1">
                    <a:alpha val="10018"/>
                  </a:srgbClr>
                </a:gs>
                <a:gs pos="28571">
                  <a:srgbClr val="F1F0F1">
                    <a:alpha val="7870"/>
                  </a:srgbClr>
                </a:gs>
                <a:gs pos="42857">
                  <a:srgbClr val="F1F0F1">
                    <a:alpha val="5234"/>
                  </a:srgbClr>
                </a:gs>
                <a:gs pos="57143">
                  <a:srgbClr val="F1F0F1">
                    <a:alpha val="2935"/>
                  </a:srgbClr>
                </a:gs>
                <a:gs pos="71429">
                  <a:srgbClr val="F1F0F1">
                    <a:alpha val="1385"/>
                  </a:srgbClr>
                </a:gs>
                <a:gs pos="85714">
                  <a:srgbClr val="F1F0F1">
                    <a:alpha val="550"/>
                  </a:srgbClr>
                </a:gs>
                <a:gs pos="100000">
                  <a:srgbClr val="F1F0F1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0" name="Splat 770"/>
            <p:cNvSpPr>
              <a:spLocks noGrp="1"/>
            </p:cNvSpPr>
            <p:nvPr/>
          </p:nvSpPr>
          <p:spPr>
            <a:xfrm rot="7352675">
              <a:off x="411170" y="3164951"/>
              <a:ext cx="547264" cy="103931"/>
            </a:xfrm>
            <a:prstGeom prst="ellipse">
              <a:avLst/>
            </a:prstGeom>
            <a:gradFill>
              <a:gsLst>
                <a:gs pos="0">
                  <a:srgbClr val="434342">
                    <a:alpha val="32957"/>
                  </a:srgbClr>
                </a:gs>
                <a:gs pos="14286">
                  <a:srgbClr val="434342">
                    <a:alpha val="30753"/>
                  </a:srgbClr>
                </a:gs>
                <a:gs pos="28571">
                  <a:srgbClr val="434342">
                    <a:alpha val="24824"/>
                  </a:srgbClr>
                </a:gs>
                <a:gs pos="42857">
                  <a:srgbClr val="434342">
                    <a:alpha val="17069"/>
                  </a:srgbClr>
                </a:gs>
                <a:gs pos="57143">
                  <a:srgbClr val="434342">
                    <a:alpha val="9851"/>
                  </a:srgbClr>
                </a:gs>
                <a:gs pos="71429">
                  <a:srgbClr val="434342">
                    <a:alpha val="4738"/>
                  </a:srgbClr>
                </a:gs>
                <a:gs pos="85714">
                  <a:srgbClr val="434342">
                    <a:alpha val="1901"/>
                  </a:srgbClr>
                </a:gs>
                <a:gs pos="100000">
                  <a:srgbClr val="434342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1" name="Splat 771"/>
            <p:cNvSpPr>
              <a:spLocks noGrp="1"/>
            </p:cNvSpPr>
            <p:nvPr/>
          </p:nvSpPr>
          <p:spPr>
            <a:xfrm rot="-8804462">
              <a:off x="1657864" y="3490347"/>
              <a:ext cx="232710" cy="150477"/>
            </a:xfrm>
            <a:prstGeom prst="ellipse">
              <a:avLst/>
            </a:prstGeom>
            <a:gradFill>
              <a:gsLst>
                <a:gs pos="0">
                  <a:srgbClr val="FFFFFF">
                    <a:alpha val="27017"/>
                  </a:srgbClr>
                </a:gs>
                <a:gs pos="14286">
                  <a:srgbClr val="FFFFFF">
                    <a:alpha val="25134"/>
                  </a:srgbClr>
                </a:gs>
                <a:gs pos="28571">
                  <a:srgbClr val="FFFFFF">
                    <a:alpha val="20129"/>
                  </a:srgbClr>
                </a:gs>
                <a:gs pos="42857">
                  <a:srgbClr val="FFFFFF">
                    <a:alpha val="13707"/>
                  </a:srgbClr>
                </a:gs>
                <a:gs pos="57143">
                  <a:srgbClr val="FFFFFF">
                    <a:alpha val="7844"/>
                  </a:srgbClr>
                </a:gs>
                <a:gs pos="71429">
                  <a:srgbClr val="FFFFFF">
                    <a:alpha val="3752"/>
                  </a:srgbClr>
                </a:gs>
                <a:gs pos="85714">
                  <a:srgbClr val="FFFFFF">
                    <a:alpha val="1501"/>
                  </a:srgbClr>
                </a:gs>
                <a:gs pos="100000">
                  <a:srgbClr val="FFFFFF">
                    <a:alpha val="5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2" name="Splat 772"/>
            <p:cNvSpPr>
              <a:spLocks noGrp="1"/>
            </p:cNvSpPr>
            <p:nvPr/>
          </p:nvSpPr>
          <p:spPr>
            <a:xfrm rot="10317956">
              <a:off x="1848957" y="3488313"/>
              <a:ext cx="384619" cy="168447"/>
            </a:xfrm>
            <a:prstGeom prst="ellipse">
              <a:avLst/>
            </a:prstGeom>
            <a:gradFill>
              <a:gsLst>
                <a:gs pos="0">
                  <a:srgbClr val="B8B7B8">
                    <a:alpha val="9244"/>
                  </a:srgbClr>
                </a:gs>
                <a:gs pos="14286">
                  <a:srgbClr val="B8B7B8">
                    <a:alpha val="8529"/>
                  </a:srgbClr>
                </a:gs>
                <a:gs pos="28571">
                  <a:srgbClr val="B8B7B8">
                    <a:alpha val="6688"/>
                  </a:srgbClr>
                </a:gs>
                <a:gs pos="42857">
                  <a:srgbClr val="B8B7B8">
                    <a:alpha val="4439"/>
                  </a:srgbClr>
                </a:gs>
                <a:gs pos="57143">
                  <a:srgbClr val="B8B7B8">
                    <a:alpha val="2484"/>
                  </a:srgbClr>
                </a:gs>
                <a:gs pos="71429">
                  <a:srgbClr val="B8B7B8">
                    <a:alpha val="1171"/>
                  </a:srgbClr>
                </a:gs>
                <a:gs pos="85714">
                  <a:srgbClr val="B8B7B8">
                    <a:alpha val="465"/>
                  </a:srgbClr>
                </a:gs>
                <a:gs pos="100000">
                  <a:srgbClr val="B8B7B8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3" name="Splat 773"/>
            <p:cNvSpPr>
              <a:spLocks noGrp="1"/>
            </p:cNvSpPr>
            <p:nvPr/>
          </p:nvSpPr>
          <p:spPr>
            <a:xfrm rot="5305004">
              <a:off x="1857991" y="795594"/>
              <a:ext cx="520292" cy="34110"/>
            </a:xfrm>
            <a:prstGeom prst="ellipse">
              <a:avLst/>
            </a:prstGeom>
            <a:gradFill>
              <a:gsLst>
                <a:gs pos="0">
                  <a:srgbClr val="C5C4C5">
                    <a:alpha val="19226"/>
                  </a:srgbClr>
                </a:gs>
                <a:gs pos="14286">
                  <a:srgbClr val="C5C4C5">
                    <a:alpha val="17819"/>
                  </a:srgbClr>
                </a:gs>
                <a:gs pos="28571">
                  <a:srgbClr val="C5C4C5">
                    <a:alpha val="14133"/>
                  </a:srgbClr>
                </a:gs>
                <a:gs pos="42857">
                  <a:srgbClr val="C5C4C5">
                    <a:alpha val="9511"/>
                  </a:srgbClr>
                </a:gs>
                <a:gs pos="57143">
                  <a:srgbClr val="C5C4C5">
                    <a:alpha val="5388"/>
                  </a:srgbClr>
                </a:gs>
                <a:gs pos="71429">
                  <a:srgbClr val="C5C4C5">
                    <a:alpha val="2559"/>
                  </a:srgbClr>
                </a:gs>
                <a:gs pos="85714">
                  <a:srgbClr val="C5C4C5">
                    <a:alpha val="1020"/>
                  </a:srgbClr>
                </a:gs>
                <a:gs pos="100000">
                  <a:srgbClr val="C5C4C5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4" name="Splat 774"/>
            <p:cNvSpPr>
              <a:spLocks noGrp="1"/>
            </p:cNvSpPr>
            <p:nvPr/>
          </p:nvSpPr>
          <p:spPr>
            <a:xfrm rot="4013879">
              <a:off x="890058" y="3288166"/>
              <a:ext cx="107986" cy="56006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5" name="Splat 775"/>
            <p:cNvSpPr>
              <a:spLocks noGrp="1"/>
            </p:cNvSpPr>
            <p:nvPr/>
          </p:nvSpPr>
          <p:spPr>
            <a:xfrm rot="6070655">
              <a:off x="2003101" y="-1025"/>
              <a:ext cx="112926" cy="53826"/>
            </a:xfrm>
            <a:prstGeom prst="ellipse">
              <a:avLst/>
            </a:prstGeom>
            <a:gradFill>
              <a:gsLst>
                <a:gs pos="0">
                  <a:srgbClr val="F5F5F5">
                    <a:alpha val="22421"/>
                  </a:srgbClr>
                </a:gs>
                <a:gs pos="14286">
                  <a:srgbClr val="F5F5F5">
                    <a:alpha val="20811"/>
                  </a:srgbClr>
                </a:gs>
                <a:gs pos="28571">
                  <a:srgbClr val="F5F5F5">
                    <a:alpha val="16571"/>
                  </a:srgbClr>
                </a:gs>
                <a:gs pos="42857">
                  <a:srgbClr val="F5F5F5">
                    <a:alpha val="11205"/>
                  </a:srgbClr>
                </a:gs>
                <a:gs pos="57143">
                  <a:srgbClr val="F5F5F5">
                    <a:alpha val="6373"/>
                  </a:srgbClr>
                </a:gs>
                <a:gs pos="71429">
                  <a:srgbClr val="F5F5F5">
                    <a:alpha val="3035"/>
                  </a:srgbClr>
                </a:gs>
                <a:gs pos="85714">
                  <a:srgbClr val="F5F5F5">
                    <a:alpha val="1211"/>
                  </a:srgbClr>
                </a:gs>
                <a:gs pos="100000">
                  <a:srgbClr val="F5F5F5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6" name="Splat 776"/>
            <p:cNvSpPr>
              <a:spLocks noGrp="1"/>
            </p:cNvSpPr>
            <p:nvPr/>
          </p:nvSpPr>
          <p:spPr>
            <a:xfrm rot="4481585">
              <a:off x="1358951" y="3439010"/>
              <a:ext cx="374304" cy="15351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7" name="Splat 777"/>
            <p:cNvSpPr>
              <a:spLocks noGrp="1"/>
            </p:cNvSpPr>
            <p:nvPr/>
          </p:nvSpPr>
          <p:spPr>
            <a:xfrm rot="5643485">
              <a:off x="2133331" y="1054057"/>
              <a:ext cx="568294" cy="115197"/>
            </a:xfrm>
            <a:prstGeom prst="ellipse">
              <a:avLst/>
            </a:prstGeom>
            <a:gradFill>
              <a:gsLst>
                <a:gs pos="0">
                  <a:srgbClr val="9C9C9D">
                    <a:alpha val="3859"/>
                  </a:srgbClr>
                </a:gs>
                <a:gs pos="14286">
                  <a:srgbClr val="9C9C9D">
                    <a:alpha val="3552"/>
                  </a:srgbClr>
                </a:gs>
                <a:gs pos="28571">
                  <a:srgbClr val="9C9C9D">
                    <a:alpha val="2769"/>
                  </a:srgbClr>
                </a:gs>
                <a:gs pos="42857">
                  <a:srgbClr val="9C9C9D">
                    <a:alpha val="1825"/>
                  </a:srgbClr>
                </a:gs>
                <a:gs pos="57143">
                  <a:srgbClr val="9C9C9D">
                    <a:alpha val="1015"/>
                  </a:srgbClr>
                </a:gs>
                <a:gs pos="71429">
                  <a:srgbClr val="9C9C9D">
                    <a:alpha val="477"/>
                  </a:srgbClr>
                </a:gs>
                <a:gs pos="85714">
                  <a:srgbClr val="9C9C9D">
                    <a:alpha val="189"/>
                  </a:srgbClr>
                </a:gs>
                <a:gs pos="100000">
                  <a:srgbClr val="9C9C9D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8" name="Splat 778"/>
            <p:cNvSpPr>
              <a:spLocks noGrp="1"/>
            </p:cNvSpPr>
            <p:nvPr/>
          </p:nvSpPr>
          <p:spPr>
            <a:xfrm rot="10439679">
              <a:off x="587854" y="763200"/>
              <a:ext cx="425974" cy="191878"/>
            </a:xfrm>
            <a:prstGeom prst="ellipse">
              <a:avLst/>
            </a:prstGeom>
            <a:gradFill>
              <a:gsLst>
                <a:gs pos="0">
                  <a:srgbClr val="A3A3A3">
                    <a:alpha val="12067"/>
                  </a:srgbClr>
                </a:gs>
                <a:gs pos="14286">
                  <a:srgbClr val="A3A3A3">
                    <a:alpha val="11147"/>
                  </a:srgbClr>
                </a:gs>
                <a:gs pos="28571">
                  <a:srgbClr val="A3A3A3">
                    <a:alpha val="8768"/>
                  </a:srgbClr>
                </a:gs>
                <a:gs pos="42857">
                  <a:srgbClr val="A3A3A3">
                    <a:alpha val="5842"/>
                  </a:srgbClr>
                </a:gs>
                <a:gs pos="57143">
                  <a:srgbClr val="A3A3A3">
                    <a:alpha val="3280"/>
                  </a:srgbClr>
                </a:gs>
                <a:gs pos="71429">
                  <a:srgbClr val="A3A3A3">
                    <a:alpha val="1549"/>
                  </a:srgbClr>
                </a:gs>
                <a:gs pos="85714">
                  <a:srgbClr val="A3A3A3">
                    <a:alpha val="615"/>
                  </a:srgbClr>
                </a:gs>
                <a:gs pos="100000">
                  <a:srgbClr val="A3A3A3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79" name="Splat 779"/>
            <p:cNvSpPr>
              <a:spLocks noGrp="1"/>
            </p:cNvSpPr>
            <p:nvPr/>
          </p:nvSpPr>
          <p:spPr>
            <a:xfrm rot="4512047">
              <a:off x="1609528" y="2635810"/>
              <a:ext cx="376546" cy="130067"/>
            </a:xfrm>
            <a:prstGeom prst="ellipse">
              <a:avLst/>
            </a:prstGeom>
            <a:gradFill>
              <a:gsLst>
                <a:gs pos="0">
                  <a:srgbClr val="000000">
                    <a:alpha val="14480"/>
                  </a:srgbClr>
                </a:gs>
                <a:gs pos="14286">
                  <a:srgbClr val="000000">
                    <a:alpha val="13391"/>
                  </a:srgbClr>
                </a:gs>
                <a:gs pos="28571">
                  <a:srgbClr val="000000">
                    <a:alpha val="10562"/>
                  </a:srgbClr>
                </a:gs>
                <a:gs pos="42857">
                  <a:srgbClr val="000000">
                    <a:alpha val="7060"/>
                  </a:srgbClr>
                </a:gs>
                <a:gs pos="57143">
                  <a:srgbClr val="000000">
                    <a:alpha val="3976"/>
                  </a:srgbClr>
                </a:gs>
                <a:gs pos="71429">
                  <a:srgbClr val="000000">
                    <a:alpha val="1881"/>
                  </a:srgbClr>
                </a:gs>
                <a:gs pos="85714">
                  <a:srgbClr val="000000">
                    <a:alpha val="748"/>
                  </a:srgbClr>
                </a:gs>
                <a:gs pos="100000">
                  <a:srgbClr val="000000">
                    <a:alpha val="2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0" name="Splat 780"/>
            <p:cNvSpPr>
              <a:spLocks noGrp="1"/>
            </p:cNvSpPr>
            <p:nvPr/>
          </p:nvSpPr>
          <p:spPr>
            <a:xfrm rot="4937694">
              <a:off x="1740224" y="1658051"/>
              <a:ext cx="197646" cy="60463"/>
            </a:xfrm>
            <a:prstGeom prst="ellipse">
              <a:avLst/>
            </a:prstGeom>
            <a:gradFill>
              <a:gsLst>
                <a:gs pos="0">
                  <a:srgbClr val="38403D">
                    <a:alpha val="14166"/>
                  </a:srgbClr>
                </a:gs>
                <a:gs pos="14286">
                  <a:srgbClr val="38403D">
                    <a:alpha val="13099"/>
                  </a:srgbClr>
                </a:gs>
                <a:gs pos="28571">
                  <a:srgbClr val="38403D">
                    <a:alpha val="10328"/>
                  </a:srgbClr>
                </a:gs>
                <a:gs pos="42857">
                  <a:srgbClr val="38403D">
                    <a:alpha val="6901"/>
                  </a:srgbClr>
                </a:gs>
                <a:gs pos="57143">
                  <a:srgbClr val="38403D">
                    <a:alpha val="3885"/>
                  </a:srgbClr>
                </a:gs>
                <a:gs pos="71429">
                  <a:srgbClr val="38403D">
                    <a:alpha val="1838"/>
                  </a:srgbClr>
                </a:gs>
                <a:gs pos="85714">
                  <a:srgbClr val="38403D">
                    <a:alpha val="731"/>
                  </a:srgbClr>
                </a:gs>
                <a:gs pos="100000">
                  <a:srgbClr val="38403D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1" name="Splat 781"/>
            <p:cNvSpPr>
              <a:spLocks noGrp="1"/>
            </p:cNvSpPr>
            <p:nvPr/>
          </p:nvSpPr>
          <p:spPr>
            <a:xfrm rot="5402487">
              <a:off x="247381" y="1027013"/>
              <a:ext cx="190735" cy="102327"/>
            </a:xfrm>
            <a:prstGeom prst="ellipse">
              <a:avLst/>
            </a:prstGeom>
            <a:gradFill>
              <a:gsLst>
                <a:gs pos="0">
                  <a:srgbClr val="3D4140">
                    <a:alpha val="29800"/>
                  </a:srgbClr>
                </a:gs>
                <a:gs pos="14286">
                  <a:srgbClr val="3D4140">
                    <a:alpha val="27762"/>
                  </a:srgbClr>
                </a:gs>
                <a:gs pos="28571">
                  <a:srgbClr val="3D4140">
                    <a:alpha val="22315"/>
                  </a:srgbClr>
                </a:gs>
                <a:gs pos="42857">
                  <a:srgbClr val="3D4140">
                    <a:alpha val="15263"/>
                  </a:srgbClr>
                </a:gs>
                <a:gs pos="57143">
                  <a:srgbClr val="3D4140">
                    <a:alpha val="8769"/>
                  </a:srgbClr>
                </a:gs>
                <a:gs pos="71429">
                  <a:srgbClr val="3D4140">
                    <a:alpha val="4205"/>
                  </a:srgbClr>
                </a:gs>
                <a:gs pos="85714">
                  <a:srgbClr val="3D4140">
                    <a:alpha val="1684"/>
                  </a:srgbClr>
                </a:gs>
                <a:gs pos="100000">
                  <a:srgbClr val="3D4140">
                    <a:alpha val="5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2" name="Splat 782"/>
            <p:cNvSpPr>
              <a:spLocks noGrp="1"/>
            </p:cNvSpPr>
            <p:nvPr/>
          </p:nvSpPr>
          <p:spPr>
            <a:xfrm rot="-8976609">
              <a:off x="2344836" y="1114581"/>
              <a:ext cx="225270" cy="90389"/>
            </a:xfrm>
            <a:prstGeom prst="ellipse">
              <a:avLst/>
            </a:prstGeom>
            <a:gradFill>
              <a:gsLst>
                <a:gs pos="0">
                  <a:srgbClr val="777777">
                    <a:alpha val="32968"/>
                  </a:srgbClr>
                </a:gs>
                <a:gs pos="14286">
                  <a:srgbClr val="777777">
                    <a:alpha val="30764"/>
                  </a:srgbClr>
                </a:gs>
                <a:gs pos="28571">
                  <a:srgbClr val="777777">
                    <a:alpha val="24833"/>
                  </a:srgbClr>
                </a:gs>
                <a:gs pos="42857">
                  <a:srgbClr val="777777">
                    <a:alpha val="17075"/>
                  </a:srgbClr>
                </a:gs>
                <a:gs pos="57143">
                  <a:srgbClr val="777777">
                    <a:alpha val="9855"/>
                  </a:srgbClr>
                </a:gs>
                <a:gs pos="71429">
                  <a:srgbClr val="777777">
                    <a:alpha val="4740"/>
                  </a:srgbClr>
                </a:gs>
                <a:gs pos="85714">
                  <a:srgbClr val="777777">
                    <a:alpha val="1902"/>
                  </a:srgbClr>
                </a:gs>
                <a:gs pos="100000">
                  <a:srgbClr val="77777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3" name="Splat 783"/>
            <p:cNvSpPr>
              <a:spLocks noGrp="1"/>
            </p:cNvSpPr>
            <p:nvPr/>
          </p:nvSpPr>
          <p:spPr>
            <a:xfrm rot="6923978">
              <a:off x="1318484" y="2628270"/>
              <a:ext cx="596987" cy="241861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4" name="Splat 784"/>
            <p:cNvSpPr>
              <a:spLocks noGrp="1"/>
            </p:cNvSpPr>
            <p:nvPr/>
          </p:nvSpPr>
          <p:spPr>
            <a:xfrm rot="4037026">
              <a:off x="3390440" y="538350"/>
              <a:ext cx="99147" cy="50267"/>
            </a:xfrm>
            <a:prstGeom prst="ellipse">
              <a:avLst/>
            </a:prstGeom>
            <a:gradFill>
              <a:gsLst>
                <a:gs pos="0">
                  <a:srgbClr val="000000">
                    <a:alpha val="26311"/>
                  </a:srgbClr>
                </a:gs>
                <a:gs pos="14286">
                  <a:srgbClr val="000000">
                    <a:alpha val="24469"/>
                  </a:srgbClr>
                </a:gs>
                <a:gs pos="28571">
                  <a:srgbClr val="000000">
                    <a:alpha val="19579"/>
                  </a:srgbClr>
                </a:gs>
                <a:gs pos="42857">
                  <a:srgbClr val="000000">
                    <a:alpha val="13318"/>
                  </a:srgbClr>
                </a:gs>
                <a:gs pos="57143">
                  <a:srgbClr val="000000">
                    <a:alpha val="7614"/>
                  </a:srgbClr>
                </a:gs>
                <a:gs pos="71429">
                  <a:srgbClr val="000000">
                    <a:alpha val="3639"/>
                  </a:srgbClr>
                </a:gs>
                <a:gs pos="85714">
                  <a:srgbClr val="000000">
                    <a:alpha val="1455"/>
                  </a:srgbClr>
                </a:gs>
                <a:gs pos="100000">
                  <a:srgbClr val="000000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5" name="Splat 785"/>
            <p:cNvSpPr>
              <a:spLocks noGrp="1"/>
            </p:cNvSpPr>
            <p:nvPr/>
          </p:nvSpPr>
          <p:spPr>
            <a:xfrm rot="6819842">
              <a:off x="1992818" y="3297755"/>
              <a:ext cx="411689" cy="197798"/>
            </a:xfrm>
            <a:prstGeom prst="ellipse">
              <a:avLst/>
            </a:prstGeom>
            <a:gradFill>
              <a:gsLst>
                <a:gs pos="0">
                  <a:srgbClr val="CCCBCB">
                    <a:alpha val="18935"/>
                  </a:srgbClr>
                </a:gs>
                <a:gs pos="14286">
                  <a:srgbClr val="CCCBCB">
                    <a:alpha val="17546"/>
                  </a:srgbClr>
                </a:gs>
                <a:gs pos="28571">
                  <a:srgbClr val="CCCBCB">
                    <a:alpha val="13912"/>
                  </a:srgbClr>
                </a:gs>
                <a:gs pos="42857">
                  <a:srgbClr val="CCCBCB">
                    <a:alpha val="9359"/>
                  </a:srgbClr>
                </a:gs>
                <a:gs pos="57143">
                  <a:srgbClr val="CCCBCB">
                    <a:alpha val="5299"/>
                  </a:srgbClr>
                </a:gs>
                <a:gs pos="71429">
                  <a:srgbClr val="CCCBCB">
                    <a:alpha val="2516"/>
                  </a:srgbClr>
                </a:gs>
                <a:gs pos="85714">
                  <a:srgbClr val="CCCBCB">
                    <a:alpha val="1003"/>
                  </a:srgbClr>
                </a:gs>
                <a:gs pos="100000">
                  <a:srgbClr val="CCCBCB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6" name="Splat 786"/>
            <p:cNvSpPr>
              <a:spLocks noGrp="1"/>
            </p:cNvSpPr>
            <p:nvPr/>
          </p:nvSpPr>
          <p:spPr>
            <a:xfrm rot="4330486">
              <a:off x="1002932" y="3035963"/>
              <a:ext cx="613008" cy="108541"/>
            </a:xfrm>
            <a:prstGeom prst="ellipse">
              <a:avLst/>
            </a:prstGeom>
            <a:gradFill>
              <a:gsLst>
                <a:gs pos="0">
                  <a:srgbClr val="B4B3B3">
                    <a:alpha val="31462"/>
                  </a:srgbClr>
                </a:gs>
                <a:gs pos="14286">
                  <a:srgbClr val="B4B3B3">
                    <a:alpha val="29336"/>
                  </a:srgbClr>
                </a:gs>
                <a:gs pos="28571">
                  <a:srgbClr val="B4B3B3">
                    <a:alpha val="23632"/>
                  </a:srgbClr>
                </a:gs>
                <a:gs pos="42857">
                  <a:srgbClr val="B4B3B3">
                    <a:alpha val="16208"/>
                  </a:srgbClr>
                </a:gs>
                <a:gs pos="57143">
                  <a:srgbClr val="B4B3B3">
                    <a:alpha val="9334"/>
                  </a:srgbClr>
                </a:gs>
                <a:gs pos="71429">
                  <a:srgbClr val="B4B3B3">
                    <a:alpha val="4483"/>
                  </a:srgbClr>
                </a:gs>
                <a:gs pos="85714">
                  <a:srgbClr val="B4B3B3">
                    <a:alpha val="1797"/>
                  </a:srgbClr>
                </a:gs>
                <a:gs pos="100000">
                  <a:srgbClr val="B4B3B3">
                    <a:alpha val="6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7" name="Splat 787"/>
            <p:cNvSpPr>
              <a:spLocks noGrp="1"/>
            </p:cNvSpPr>
            <p:nvPr/>
          </p:nvSpPr>
          <p:spPr>
            <a:xfrm rot="2834328">
              <a:off x="1219948" y="1738562"/>
              <a:ext cx="590808" cy="37435"/>
            </a:xfrm>
            <a:prstGeom prst="ellipse">
              <a:avLst/>
            </a:prstGeom>
            <a:gradFill>
              <a:gsLst>
                <a:gs pos="0">
                  <a:srgbClr val="868586">
                    <a:alpha val="15251"/>
                  </a:srgbClr>
                </a:gs>
                <a:gs pos="14286">
                  <a:srgbClr val="868586">
                    <a:alpha val="14109"/>
                  </a:srgbClr>
                </a:gs>
                <a:gs pos="28571">
                  <a:srgbClr val="868586">
                    <a:alpha val="11138"/>
                  </a:srgbClr>
                </a:gs>
                <a:gs pos="42857">
                  <a:srgbClr val="868586">
                    <a:alpha val="7453"/>
                  </a:srgbClr>
                </a:gs>
                <a:gs pos="57143">
                  <a:srgbClr val="868586">
                    <a:alpha val="4201"/>
                  </a:srgbClr>
                </a:gs>
                <a:gs pos="71429">
                  <a:srgbClr val="868586">
                    <a:alpha val="1989"/>
                  </a:srgbClr>
                </a:gs>
                <a:gs pos="85714">
                  <a:srgbClr val="868586">
                    <a:alpha val="791"/>
                  </a:srgbClr>
                </a:gs>
                <a:gs pos="100000">
                  <a:srgbClr val="868586">
                    <a:alpha val="2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8" name="Splat 788"/>
            <p:cNvSpPr>
              <a:spLocks noGrp="1"/>
            </p:cNvSpPr>
            <p:nvPr/>
          </p:nvSpPr>
          <p:spPr>
            <a:xfrm rot="4955758">
              <a:off x="3363770" y="165827"/>
              <a:ext cx="75680" cy="41918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89" name="Splat 789"/>
            <p:cNvSpPr>
              <a:spLocks noGrp="1"/>
            </p:cNvSpPr>
            <p:nvPr/>
          </p:nvSpPr>
          <p:spPr>
            <a:xfrm rot="5863907">
              <a:off x="2259652" y="990555"/>
              <a:ext cx="654570" cy="60219"/>
            </a:xfrm>
            <a:prstGeom prst="ellipse">
              <a:avLst/>
            </a:prstGeom>
            <a:gradFill>
              <a:gsLst>
                <a:gs pos="0">
                  <a:srgbClr val="676665">
                    <a:alpha val="32968"/>
                  </a:srgbClr>
                </a:gs>
                <a:gs pos="14286">
                  <a:srgbClr val="676665">
                    <a:alpha val="30764"/>
                  </a:srgbClr>
                </a:gs>
                <a:gs pos="28571">
                  <a:srgbClr val="676665">
                    <a:alpha val="24833"/>
                  </a:srgbClr>
                </a:gs>
                <a:gs pos="42857">
                  <a:srgbClr val="676665">
                    <a:alpha val="17075"/>
                  </a:srgbClr>
                </a:gs>
                <a:gs pos="57143">
                  <a:srgbClr val="676665">
                    <a:alpha val="9855"/>
                  </a:srgbClr>
                </a:gs>
                <a:gs pos="71429">
                  <a:srgbClr val="676665">
                    <a:alpha val="4740"/>
                  </a:srgbClr>
                </a:gs>
                <a:gs pos="85714">
                  <a:srgbClr val="676665">
                    <a:alpha val="1902"/>
                  </a:srgbClr>
                </a:gs>
                <a:gs pos="100000">
                  <a:srgbClr val="67666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0" name="Splat 790"/>
            <p:cNvSpPr>
              <a:spLocks noGrp="1"/>
            </p:cNvSpPr>
            <p:nvPr/>
          </p:nvSpPr>
          <p:spPr>
            <a:xfrm rot="8286899">
              <a:off x="136474" y="2083058"/>
              <a:ext cx="478015" cy="29242"/>
            </a:xfrm>
            <a:prstGeom prst="ellipse">
              <a:avLst/>
            </a:prstGeom>
            <a:gradFill>
              <a:gsLst>
                <a:gs pos="0">
                  <a:srgbClr val="6D6D6C">
                    <a:alpha val="32968"/>
                  </a:srgbClr>
                </a:gs>
                <a:gs pos="14286">
                  <a:srgbClr val="6D6D6C">
                    <a:alpha val="30764"/>
                  </a:srgbClr>
                </a:gs>
                <a:gs pos="28571">
                  <a:srgbClr val="6D6D6C">
                    <a:alpha val="24833"/>
                  </a:srgbClr>
                </a:gs>
                <a:gs pos="42857">
                  <a:srgbClr val="6D6D6C">
                    <a:alpha val="17075"/>
                  </a:srgbClr>
                </a:gs>
                <a:gs pos="57143">
                  <a:srgbClr val="6D6D6C">
                    <a:alpha val="9855"/>
                  </a:srgbClr>
                </a:gs>
                <a:gs pos="71429">
                  <a:srgbClr val="6D6D6C">
                    <a:alpha val="4740"/>
                  </a:srgbClr>
                </a:gs>
                <a:gs pos="85714">
                  <a:srgbClr val="6D6D6C">
                    <a:alpha val="1902"/>
                  </a:srgbClr>
                </a:gs>
                <a:gs pos="100000">
                  <a:srgbClr val="6D6D6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1" name="Splat 791"/>
            <p:cNvSpPr>
              <a:spLocks noGrp="1"/>
            </p:cNvSpPr>
            <p:nvPr/>
          </p:nvSpPr>
          <p:spPr>
            <a:xfrm rot="5030267">
              <a:off x="482106" y="1230535"/>
              <a:ext cx="228863" cy="100771"/>
            </a:xfrm>
            <a:prstGeom prst="ellipse">
              <a:avLst/>
            </a:prstGeom>
            <a:gradFill>
              <a:gsLst>
                <a:gs pos="0">
                  <a:srgbClr val="272727">
                    <a:alpha val="32968"/>
                  </a:srgbClr>
                </a:gs>
                <a:gs pos="14286">
                  <a:srgbClr val="272727">
                    <a:alpha val="30764"/>
                  </a:srgbClr>
                </a:gs>
                <a:gs pos="28571">
                  <a:srgbClr val="272727">
                    <a:alpha val="24833"/>
                  </a:srgbClr>
                </a:gs>
                <a:gs pos="42857">
                  <a:srgbClr val="272727">
                    <a:alpha val="17075"/>
                  </a:srgbClr>
                </a:gs>
                <a:gs pos="57143">
                  <a:srgbClr val="272727">
                    <a:alpha val="9855"/>
                  </a:srgbClr>
                </a:gs>
                <a:gs pos="71429">
                  <a:srgbClr val="272727">
                    <a:alpha val="4740"/>
                  </a:srgbClr>
                </a:gs>
                <a:gs pos="85714">
                  <a:srgbClr val="272727">
                    <a:alpha val="1902"/>
                  </a:srgbClr>
                </a:gs>
                <a:gs pos="100000">
                  <a:srgbClr val="27272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2" name="Splat 792"/>
            <p:cNvSpPr>
              <a:spLocks noGrp="1"/>
            </p:cNvSpPr>
            <p:nvPr/>
          </p:nvSpPr>
          <p:spPr>
            <a:xfrm rot="6902813">
              <a:off x="1785004" y="3466467"/>
              <a:ext cx="493296" cy="143627"/>
            </a:xfrm>
            <a:prstGeom prst="ellipse">
              <a:avLst/>
            </a:prstGeom>
            <a:gradFill>
              <a:gsLst>
                <a:gs pos="0">
                  <a:srgbClr val="2C2E2D">
                    <a:alpha val="12520"/>
                  </a:srgbClr>
                </a:gs>
                <a:gs pos="14286">
                  <a:srgbClr val="2C2E2D">
                    <a:alpha val="11568"/>
                  </a:srgbClr>
                </a:gs>
                <a:gs pos="28571">
                  <a:srgbClr val="2C2E2D">
                    <a:alpha val="9104"/>
                  </a:srgbClr>
                </a:gs>
                <a:gs pos="42857">
                  <a:srgbClr val="2C2E2D">
                    <a:alpha val="6069"/>
                  </a:srgbClr>
                </a:gs>
                <a:gs pos="57143">
                  <a:srgbClr val="2C2E2D">
                    <a:alpha val="3410"/>
                  </a:srgbClr>
                </a:gs>
                <a:gs pos="71429">
                  <a:srgbClr val="2C2E2D">
                    <a:alpha val="1611"/>
                  </a:srgbClr>
                </a:gs>
                <a:gs pos="85714">
                  <a:srgbClr val="2C2E2D">
                    <a:alpha val="640"/>
                  </a:srgbClr>
                </a:gs>
                <a:gs pos="100000">
                  <a:srgbClr val="2C2E2D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3" name="Splat 793"/>
            <p:cNvSpPr>
              <a:spLocks noGrp="1"/>
            </p:cNvSpPr>
            <p:nvPr/>
          </p:nvSpPr>
          <p:spPr>
            <a:xfrm rot="3147266">
              <a:off x="1196869" y="1337827"/>
              <a:ext cx="129788" cy="80227"/>
            </a:xfrm>
            <a:prstGeom prst="ellipse">
              <a:avLst/>
            </a:prstGeom>
            <a:gradFill>
              <a:gsLst>
                <a:gs pos="0">
                  <a:srgbClr val="A0A0A1">
                    <a:alpha val="29385"/>
                  </a:srgbClr>
                </a:gs>
                <a:gs pos="14286">
                  <a:srgbClr val="A0A0A1">
                    <a:alpha val="27370"/>
                  </a:srgbClr>
                </a:gs>
                <a:gs pos="28571">
                  <a:srgbClr val="A0A0A1">
                    <a:alpha val="21987"/>
                  </a:srgbClr>
                </a:gs>
                <a:gs pos="42857">
                  <a:srgbClr val="A0A0A1">
                    <a:alpha val="15029"/>
                  </a:srgbClr>
                </a:gs>
                <a:gs pos="57143">
                  <a:srgbClr val="A0A0A1">
                    <a:alpha val="8629"/>
                  </a:srgbClr>
                </a:gs>
                <a:gs pos="71429">
                  <a:srgbClr val="A0A0A1">
                    <a:alpha val="4136"/>
                  </a:srgbClr>
                </a:gs>
                <a:gs pos="85714">
                  <a:srgbClr val="A0A0A1">
                    <a:alpha val="1657"/>
                  </a:srgbClr>
                </a:gs>
                <a:gs pos="100000">
                  <a:srgbClr val="A0A0A1">
                    <a:alpha val="5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4" name="Splat 794"/>
            <p:cNvSpPr>
              <a:spLocks noGrp="1"/>
            </p:cNvSpPr>
            <p:nvPr/>
          </p:nvSpPr>
          <p:spPr>
            <a:xfrm rot="7098448">
              <a:off x="1378361" y="2418163"/>
              <a:ext cx="466213" cy="175398"/>
            </a:xfrm>
            <a:prstGeom prst="ellipse">
              <a:avLst/>
            </a:prstGeom>
            <a:gradFill>
              <a:gsLst>
                <a:gs pos="0">
                  <a:srgbClr val="CCCDCD">
                    <a:alpha val="32968"/>
                  </a:srgbClr>
                </a:gs>
                <a:gs pos="14286">
                  <a:srgbClr val="CCCDCD">
                    <a:alpha val="30764"/>
                  </a:srgbClr>
                </a:gs>
                <a:gs pos="28571">
                  <a:srgbClr val="CCCDCD">
                    <a:alpha val="24833"/>
                  </a:srgbClr>
                </a:gs>
                <a:gs pos="42857">
                  <a:srgbClr val="CCCDCD">
                    <a:alpha val="17075"/>
                  </a:srgbClr>
                </a:gs>
                <a:gs pos="57143">
                  <a:srgbClr val="CCCDCD">
                    <a:alpha val="9855"/>
                  </a:srgbClr>
                </a:gs>
                <a:gs pos="71429">
                  <a:srgbClr val="CCCDCD">
                    <a:alpha val="4740"/>
                  </a:srgbClr>
                </a:gs>
                <a:gs pos="85714">
                  <a:srgbClr val="CCCDCD">
                    <a:alpha val="1902"/>
                  </a:srgbClr>
                </a:gs>
                <a:gs pos="100000">
                  <a:srgbClr val="CCCDCD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5" name="Splat 795"/>
            <p:cNvSpPr>
              <a:spLocks noGrp="1"/>
            </p:cNvSpPr>
            <p:nvPr/>
          </p:nvSpPr>
          <p:spPr>
            <a:xfrm rot="7342721">
              <a:off x="2097824" y="2452230"/>
              <a:ext cx="124157" cy="103499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6" name="Splat 796"/>
            <p:cNvSpPr>
              <a:spLocks noGrp="1"/>
            </p:cNvSpPr>
            <p:nvPr/>
          </p:nvSpPr>
          <p:spPr>
            <a:xfrm rot="5602033">
              <a:off x="1322307" y="2738391"/>
              <a:ext cx="429434" cy="104503"/>
            </a:xfrm>
            <a:prstGeom prst="ellipse">
              <a:avLst/>
            </a:prstGeom>
            <a:gradFill>
              <a:gsLst>
                <a:gs pos="0">
                  <a:srgbClr val="B7B7B6">
                    <a:alpha val="17740"/>
                  </a:srgbClr>
                </a:gs>
                <a:gs pos="14286">
                  <a:srgbClr val="B7B7B6">
                    <a:alpha val="16431"/>
                  </a:srgbClr>
                </a:gs>
                <a:gs pos="28571">
                  <a:srgbClr val="B7B7B6">
                    <a:alpha val="13009"/>
                  </a:srgbClr>
                </a:gs>
                <a:gs pos="42857">
                  <a:srgbClr val="B7B7B6">
                    <a:alpha val="8736"/>
                  </a:srgbClr>
                </a:gs>
                <a:gs pos="57143">
                  <a:srgbClr val="B7B7B6">
                    <a:alpha val="4939"/>
                  </a:srgbClr>
                </a:gs>
                <a:gs pos="71429">
                  <a:srgbClr val="B7B7B6">
                    <a:alpha val="2343"/>
                  </a:srgbClr>
                </a:gs>
                <a:gs pos="85714">
                  <a:srgbClr val="B7B7B6">
                    <a:alpha val="933"/>
                  </a:srgbClr>
                </a:gs>
                <a:gs pos="100000">
                  <a:srgbClr val="B7B7B6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7" name="Splat 797"/>
            <p:cNvSpPr>
              <a:spLocks noGrp="1"/>
            </p:cNvSpPr>
            <p:nvPr/>
          </p:nvSpPr>
          <p:spPr>
            <a:xfrm rot="5140230">
              <a:off x="2055327" y="3178212"/>
              <a:ext cx="261316" cy="62086"/>
            </a:xfrm>
            <a:prstGeom prst="ellipse">
              <a:avLst/>
            </a:prstGeom>
            <a:gradFill>
              <a:gsLst>
                <a:gs pos="0">
                  <a:srgbClr val="D0D0CF">
                    <a:alpha val="17223"/>
                  </a:srgbClr>
                </a:gs>
                <a:gs pos="14286">
                  <a:srgbClr val="D0D0CF">
                    <a:alpha val="15948"/>
                  </a:srgbClr>
                </a:gs>
                <a:gs pos="28571">
                  <a:srgbClr val="D0D0CF">
                    <a:alpha val="12619"/>
                  </a:srgbClr>
                </a:gs>
                <a:gs pos="42857">
                  <a:srgbClr val="D0D0CF">
                    <a:alpha val="8468"/>
                  </a:srgbClr>
                </a:gs>
                <a:gs pos="57143">
                  <a:srgbClr val="D0D0CF">
                    <a:alpha val="4785"/>
                  </a:srgbClr>
                </a:gs>
                <a:gs pos="71429">
                  <a:srgbClr val="D0D0CF">
                    <a:alpha val="2269"/>
                  </a:srgbClr>
                </a:gs>
                <a:gs pos="85714">
                  <a:srgbClr val="D0D0CF">
                    <a:alpha val="903"/>
                  </a:srgbClr>
                </a:gs>
                <a:gs pos="100000">
                  <a:srgbClr val="D0D0CF">
                    <a:alpha val="3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8" name="Splat 798"/>
            <p:cNvSpPr>
              <a:spLocks noGrp="1"/>
            </p:cNvSpPr>
            <p:nvPr/>
          </p:nvSpPr>
          <p:spPr>
            <a:xfrm rot="3946632">
              <a:off x="1686814" y="2713885"/>
              <a:ext cx="578110" cy="226263"/>
            </a:xfrm>
            <a:prstGeom prst="ellipse">
              <a:avLst/>
            </a:prstGeom>
            <a:gradFill>
              <a:gsLst>
                <a:gs pos="0">
                  <a:srgbClr val="BEBEBE">
                    <a:alpha val="20858"/>
                  </a:srgbClr>
                </a:gs>
                <a:gs pos="14286">
                  <a:srgbClr val="BEBEBE">
                    <a:alpha val="19346"/>
                  </a:srgbClr>
                </a:gs>
                <a:gs pos="28571">
                  <a:srgbClr val="BEBEBE">
                    <a:alpha val="15375"/>
                  </a:srgbClr>
                </a:gs>
                <a:gs pos="42857">
                  <a:srgbClr val="BEBEBE">
                    <a:alpha val="10372"/>
                  </a:srgbClr>
                </a:gs>
                <a:gs pos="57143">
                  <a:srgbClr val="BEBEBE">
                    <a:alpha val="5887"/>
                  </a:srgbClr>
                </a:gs>
                <a:gs pos="71429">
                  <a:srgbClr val="BEBEBE">
                    <a:alpha val="2800"/>
                  </a:srgbClr>
                </a:gs>
                <a:gs pos="85714">
                  <a:srgbClr val="BEBEBE">
                    <a:alpha val="1117"/>
                  </a:srgbClr>
                </a:gs>
                <a:gs pos="100000">
                  <a:srgbClr val="BEBEBE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799" name="Splat 799"/>
            <p:cNvSpPr>
              <a:spLocks noGrp="1"/>
            </p:cNvSpPr>
            <p:nvPr/>
          </p:nvSpPr>
          <p:spPr>
            <a:xfrm rot="6640227">
              <a:off x="751301" y="3269570"/>
              <a:ext cx="151415" cy="59332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0" name="Splat 800"/>
            <p:cNvSpPr>
              <a:spLocks noGrp="1"/>
            </p:cNvSpPr>
            <p:nvPr/>
          </p:nvSpPr>
          <p:spPr>
            <a:xfrm rot="5701689">
              <a:off x="3400624" y="764048"/>
              <a:ext cx="426346" cy="56931"/>
            </a:xfrm>
            <a:prstGeom prst="ellipse">
              <a:avLst/>
            </a:prstGeom>
            <a:gradFill>
              <a:gsLst>
                <a:gs pos="0">
                  <a:srgbClr val="969897">
                    <a:alpha val="23666"/>
                  </a:srgbClr>
                </a:gs>
                <a:gs pos="14286">
                  <a:srgbClr val="969897">
                    <a:alpha val="21980"/>
                  </a:srgbClr>
                </a:gs>
                <a:gs pos="28571">
                  <a:srgbClr val="969897">
                    <a:alpha val="17529"/>
                  </a:srgbClr>
                </a:gs>
                <a:gs pos="42857">
                  <a:srgbClr val="969897">
                    <a:alpha val="11875"/>
                  </a:srgbClr>
                </a:gs>
                <a:gs pos="57143">
                  <a:srgbClr val="969897">
                    <a:alpha val="6765"/>
                  </a:srgbClr>
                </a:gs>
                <a:gs pos="71429">
                  <a:srgbClr val="969897">
                    <a:alpha val="3226"/>
                  </a:srgbClr>
                </a:gs>
                <a:gs pos="85714">
                  <a:srgbClr val="969897">
                    <a:alpha val="1288"/>
                  </a:srgbClr>
                </a:gs>
                <a:gs pos="100000">
                  <a:srgbClr val="969897">
                    <a:alpha val="4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1" name="Splat 801"/>
            <p:cNvSpPr>
              <a:spLocks noGrp="1"/>
            </p:cNvSpPr>
            <p:nvPr/>
          </p:nvSpPr>
          <p:spPr>
            <a:xfrm rot="4804604">
              <a:off x="2025806" y="3320648"/>
              <a:ext cx="380358" cy="216525"/>
            </a:xfrm>
            <a:prstGeom prst="ellipse">
              <a:avLst/>
            </a:prstGeom>
            <a:gradFill>
              <a:gsLst>
                <a:gs pos="0">
                  <a:srgbClr val="000000">
                    <a:alpha val="23796"/>
                  </a:srgbClr>
                </a:gs>
                <a:gs pos="14286">
                  <a:srgbClr val="000000">
                    <a:alpha val="22102"/>
                  </a:srgbClr>
                </a:gs>
                <a:gs pos="28571">
                  <a:srgbClr val="000000">
                    <a:alpha val="17629"/>
                  </a:srgbClr>
                </a:gs>
                <a:gs pos="42857">
                  <a:srgbClr val="000000">
                    <a:alpha val="11945"/>
                  </a:srgbClr>
                </a:gs>
                <a:gs pos="57143">
                  <a:srgbClr val="000000">
                    <a:alpha val="6806"/>
                  </a:srgbClr>
                </a:gs>
                <a:gs pos="71429">
                  <a:srgbClr val="000000">
                    <a:alpha val="3246"/>
                  </a:srgbClr>
                </a:gs>
                <a:gs pos="85714">
                  <a:srgbClr val="000000">
                    <a:alpha val="1296"/>
                  </a:srgbClr>
                </a:gs>
                <a:gs pos="100000">
                  <a:srgbClr val="000000">
                    <a:alpha val="4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2" name="Splat 802"/>
            <p:cNvSpPr>
              <a:spLocks noGrp="1"/>
            </p:cNvSpPr>
            <p:nvPr/>
          </p:nvSpPr>
          <p:spPr>
            <a:xfrm rot="8762020">
              <a:off x="3129222" y="1654676"/>
              <a:ext cx="413005" cy="293936"/>
            </a:xfrm>
            <a:prstGeom prst="ellipse">
              <a:avLst/>
            </a:prstGeom>
            <a:gradFill>
              <a:gsLst>
                <a:gs pos="0">
                  <a:srgbClr val="A7A6A6">
                    <a:alpha val="13668"/>
                  </a:srgbClr>
                </a:gs>
                <a:gs pos="14286">
                  <a:srgbClr val="A7A6A6">
                    <a:alpha val="12636"/>
                  </a:srgbClr>
                </a:gs>
                <a:gs pos="28571">
                  <a:srgbClr val="A7A6A6">
                    <a:alpha val="9957"/>
                  </a:srgbClr>
                </a:gs>
                <a:gs pos="42857">
                  <a:srgbClr val="A7A6A6">
                    <a:alpha val="6648"/>
                  </a:srgbClr>
                </a:gs>
                <a:gs pos="57143">
                  <a:srgbClr val="A7A6A6">
                    <a:alpha val="3740"/>
                  </a:srgbClr>
                </a:gs>
                <a:gs pos="71429">
                  <a:srgbClr val="A7A6A6">
                    <a:alpha val="1769"/>
                  </a:srgbClr>
                </a:gs>
                <a:gs pos="85714">
                  <a:srgbClr val="A7A6A6">
                    <a:alpha val="703"/>
                  </a:srgbClr>
                </a:gs>
                <a:gs pos="100000">
                  <a:srgbClr val="A7A6A6">
                    <a:alpha val="2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3" name="Splat 803"/>
            <p:cNvSpPr>
              <a:spLocks noGrp="1"/>
            </p:cNvSpPr>
            <p:nvPr/>
          </p:nvSpPr>
          <p:spPr>
            <a:xfrm rot="4516734">
              <a:off x="1152128" y="3509290"/>
              <a:ext cx="91461" cy="4742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4" name="Splat 804"/>
            <p:cNvSpPr>
              <a:spLocks noGrp="1"/>
            </p:cNvSpPr>
            <p:nvPr/>
          </p:nvSpPr>
          <p:spPr>
            <a:xfrm rot="4183374">
              <a:off x="1179200" y="3401188"/>
              <a:ext cx="493925" cy="241412"/>
            </a:xfrm>
            <a:prstGeom prst="ellipse">
              <a:avLst/>
            </a:prstGeom>
            <a:gradFill>
              <a:gsLst>
                <a:gs pos="0">
                  <a:srgbClr val="EDEDED">
                    <a:alpha val="17449"/>
                  </a:srgbClr>
                </a:gs>
                <a:gs pos="14286">
                  <a:srgbClr val="EDEDED">
                    <a:alpha val="16159"/>
                  </a:srgbClr>
                </a:gs>
                <a:gs pos="28571">
                  <a:srgbClr val="EDEDED">
                    <a:alpha val="12790"/>
                  </a:srgbClr>
                </a:gs>
                <a:gs pos="42857">
                  <a:srgbClr val="EDEDED">
                    <a:alpha val="8585"/>
                  </a:srgbClr>
                </a:gs>
                <a:gs pos="57143">
                  <a:srgbClr val="EDEDED">
                    <a:alpha val="4852"/>
                  </a:srgbClr>
                </a:gs>
                <a:gs pos="71429">
                  <a:srgbClr val="EDEDED">
                    <a:alpha val="2301"/>
                  </a:srgbClr>
                </a:gs>
                <a:gs pos="85714">
                  <a:srgbClr val="EDEDED">
                    <a:alpha val="916"/>
                  </a:srgbClr>
                </a:gs>
                <a:gs pos="100000">
                  <a:srgbClr val="EDEDED">
                    <a:alpha val="3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5" name="Splat 805"/>
            <p:cNvSpPr>
              <a:spLocks noGrp="1"/>
            </p:cNvSpPr>
            <p:nvPr/>
          </p:nvSpPr>
          <p:spPr>
            <a:xfrm rot="4658635">
              <a:off x="2349483" y="895110"/>
              <a:ext cx="574875" cy="70495"/>
            </a:xfrm>
            <a:prstGeom prst="ellipse">
              <a:avLst/>
            </a:prstGeom>
            <a:gradFill>
              <a:gsLst>
                <a:gs pos="0">
                  <a:srgbClr val="969696">
                    <a:alpha val="32968"/>
                  </a:srgbClr>
                </a:gs>
                <a:gs pos="14286">
                  <a:srgbClr val="969696">
                    <a:alpha val="30764"/>
                  </a:srgbClr>
                </a:gs>
                <a:gs pos="28571">
                  <a:srgbClr val="969696">
                    <a:alpha val="24833"/>
                  </a:srgbClr>
                </a:gs>
                <a:gs pos="42857">
                  <a:srgbClr val="969696">
                    <a:alpha val="17075"/>
                  </a:srgbClr>
                </a:gs>
                <a:gs pos="57143">
                  <a:srgbClr val="969696">
                    <a:alpha val="9855"/>
                  </a:srgbClr>
                </a:gs>
                <a:gs pos="71429">
                  <a:srgbClr val="969696">
                    <a:alpha val="4740"/>
                  </a:srgbClr>
                </a:gs>
                <a:gs pos="85714">
                  <a:srgbClr val="969696">
                    <a:alpha val="1902"/>
                  </a:srgbClr>
                </a:gs>
                <a:gs pos="100000">
                  <a:srgbClr val="96969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6" name="Splat 806"/>
            <p:cNvSpPr>
              <a:spLocks noGrp="1"/>
            </p:cNvSpPr>
            <p:nvPr/>
          </p:nvSpPr>
          <p:spPr>
            <a:xfrm rot="3846577">
              <a:off x="2484630" y="1733701"/>
              <a:ext cx="249950" cy="113631"/>
            </a:xfrm>
            <a:prstGeom prst="ellipse">
              <a:avLst/>
            </a:prstGeom>
            <a:gradFill>
              <a:gsLst>
                <a:gs pos="0">
                  <a:srgbClr val="C5C4C6">
                    <a:alpha val="22903"/>
                  </a:srgbClr>
                </a:gs>
                <a:gs pos="14286">
                  <a:srgbClr val="C5C4C6">
                    <a:alpha val="21264"/>
                  </a:srgbClr>
                </a:gs>
                <a:gs pos="28571">
                  <a:srgbClr val="C5C4C6">
                    <a:alpha val="16942"/>
                  </a:srgbClr>
                </a:gs>
                <a:gs pos="42857">
                  <a:srgbClr val="C5C4C6">
                    <a:alpha val="11464"/>
                  </a:srgbClr>
                </a:gs>
                <a:gs pos="57143">
                  <a:srgbClr val="C5C4C6">
                    <a:alpha val="6524"/>
                  </a:srgbClr>
                </a:gs>
                <a:gs pos="71429">
                  <a:srgbClr val="C5C4C6">
                    <a:alpha val="3109"/>
                  </a:srgbClr>
                </a:gs>
                <a:gs pos="85714">
                  <a:srgbClr val="C5C4C6">
                    <a:alpha val="1241"/>
                  </a:srgbClr>
                </a:gs>
                <a:gs pos="100000">
                  <a:srgbClr val="C5C4C6">
                    <a:alpha val="4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7" name="Splat 807"/>
            <p:cNvSpPr>
              <a:spLocks noGrp="1"/>
            </p:cNvSpPr>
            <p:nvPr/>
          </p:nvSpPr>
          <p:spPr>
            <a:xfrm rot="4789503">
              <a:off x="758432" y="2277779"/>
              <a:ext cx="317486" cy="225635"/>
            </a:xfrm>
            <a:prstGeom prst="ellipse">
              <a:avLst/>
            </a:prstGeom>
            <a:gradFill>
              <a:gsLst>
                <a:gs pos="0">
                  <a:srgbClr val="AEAEAD">
                    <a:alpha val="7964"/>
                  </a:srgbClr>
                </a:gs>
                <a:gs pos="14286">
                  <a:srgbClr val="AEAEAD">
                    <a:alpha val="7344"/>
                  </a:srgbClr>
                </a:gs>
                <a:gs pos="28571">
                  <a:srgbClr val="AEAEAD">
                    <a:alpha val="5751"/>
                  </a:srgbClr>
                </a:gs>
                <a:gs pos="42857">
                  <a:srgbClr val="AEAEAD">
                    <a:alpha val="3810"/>
                  </a:srgbClr>
                </a:gs>
                <a:gs pos="57143">
                  <a:srgbClr val="AEAEAD">
                    <a:alpha val="2130"/>
                  </a:srgbClr>
                </a:gs>
                <a:gs pos="71429">
                  <a:srgbClr val="AEAEAD">
                    <a:alpha val="1003"/>
                  </a:srgbClr>
                </a:gs>
                <a:gs pos="85714">
                  <a:srgbClr val="AEAEAD">
                    <a:alpha val="398"/>
                  </a:srgbClr>
                </a:gs>
                <a:gs pos="100000">
                  <a:srgbClr val="AEAEAD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8" name="Splat 808"/>
            <p:cNvSpPr>
              <a:spLocks noGrp="1"/>
            </p:cNvSpPr>
            <p:nvPr/>
          </p:nvSpPr>
          <p:spPr>
            <a:xfrm rot="7069988">
              <a:off x="595464" y="404937"/>
              <a:ext cx="246077" cy="138389"/>
            </a:xfrm>
            <a:prstGeom prst="ellipse">
              <a:avLst/>
            </a:prstGeom>
            <a:gradFill>
              <a:gsLst>
                <a:gs pos="0">
                  <a:srgbClr val="BEBFC0">
                    <a:alpha val="13172"/>
                  </a:srgbClr>
                </a:gs>
                <a:gs pos="14286">
                  <a:srgbClr val="BEBFC0">
                    <a:alpha val="12174"/>
                  </a:srgbClr>
                </a:gs>
                <a:gs pos="28571">
                  <a:srgbClr val="BEBFC0">
                    <a:alpha val="9588"/>
                  </a:srgbClr>
                </a:gs>
                <a:gs pos="42857">
                  <a:srgbClr val="BEBFC0">
                    <a:alpha val="6398"/>
                  </a:srgbClr>
                </a:gs>
                <a:gs pos="57143">
                  <a:srgbClr val="BEBFC0">
                    <a:alpha val="3597"/>
                  </a:srgbClr>
                </a:gs>
                <a:gs pos="71429">
                  <a:srgbClr val="BEBFC0">
                    <a:alpha val="1700"/>
                  </a:srgbClr>
                </a:gs>
                <a:gs pos="85714">
                  <a:srgbClr val="BEBFC0">
                    <a:alpha val="676"/>
                  </a:srgbClr>
                </a:gs>
                <a:gs pos="100000">
                  <a:srgbClr val="BEBFC0">
                    <a:alpha val="2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09" name="Splat 809"/>
            <p:cNvSpPr>
              <a:spLocks noGrp="1"/>
            </p:cNvSpPr>
            <p:nvPr/>
          </p:nvSpPr>
          <p:spPr>
            <a:xfrm rot="-8759599">
              <a:off x="1903210" y="2254827"/>
              <a:ext cx="327544" cy="61937"/>
            </a:xfrm>
            <a:prstGeom prst="ellipse">
              <a:avLst/>
            </a:prstGeom>
            <a:gradFill>
              <a:gsLst>
                <a:gs pos="0">
                  <a:srgbClr val="413F43">
                    <a:alpha val="12774"/>
                  </a:srgbClr>
                </a:gs>
                <a:gs pos="14286">
                  <a:srgbClr val="413F43">
                    <a:alpha val="11805"/>
                  </a:srgbClr>
                </a:gs>
                <a:gs pos="28571">
                  <a:srgbClr val="413F43">
                    <a:alpha val="9293"/>
                  </a:srgbClr>
                </a:gs>
                <a:gs pos="42857">
                  <a:srgbClr val="413F43">
                    <a:alpha val="6197"/>
                  </a:srgbClr>
                </a:gs>
                <a:gs pos="57143">
                  <a:srgbClr val="413F43">
                    <a:alpha val="3483"/>
                  </a:srgbClr>
                </a:gs>
                <a:gs pos="71429">
                  <a:srgbClr val="413F43">
                    <a:alpha val="1646"/>
                  </a:srgbClr>
                </a:gs>
                <a:gs pos="85714">
                  <a:srgbClr val="413F43">
                    <a:alpha val="654"/>
                  </a:srgbClr>
                </a:gs>
                <a:gs pos="100000">
                  <a:srgbClr val="413F43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0" name="Splat 810"/>
            <p:cNvSpPr>
              <a:spLocks noGrp="1"/>
            </p:cNvSpPr>
            <p:nvPr/>
          </p:nvSpPr>
          <p:spPr>
            <a:xfrm rot="4455800">
              <a:off x="3324559" y="630590"/>
              <a:ext cx="68135" cy="44551"/>
            </a:xfrm>
            <a:prstGeom prst="ellipse">
              <a:avLst/>
            </a:prstGeom>
            <a:gradFill>
              <a:gsLst>
                <a:gs pos="0">
                  <a:srgbClr val="BCBBBC">
                    <a:alpha val="32968"/>
                  </a:srgbClr>
                </a:gs>
                <a:gs pos="14286">
                  <a:srgbClr val="BCBBBC">
                    <a:alpha val="30764"/>
                  </a:srgbClr>
                </a:gs>
                <a:gs pos="28571">
                  <a:srgbClr val="BCBBBC">
                    <a:alpha val="24833"/>
                  </a:srgbClr>
                </a:gs>
                <a:gs pos="42857">
                  <a:srgbClr val="BCBBBC">
                    <a:alpha val="17075"/>
                  </a:srgbClr>
                </a:gs>
                <a:gs pos="57143">
                  <a:srgbClr val="BCBBBC">
                    <a:alpha val="9855"/>
                  </a:srgbClr>
                </a:gs>
                <a:gs pos="71429">
                  <a:srgbClr val="BCBBBC">
                    <a:alpha val="4740"/>
                  </a:srgbClr>
                </a:gs>
                <a:gs pos="85714">
                  <a:srgbClr val="BCBBBC">
                    <a:alpha val="1902"/>
                  </a:srgbClr>
                </a:gs>
                <a:gs pos="100000">
                  <a:srgbClr val="BCBBB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1" name="Splat 811"/>
            <p:cNvSpPr>
              <a:spLocks noGrp="1"/>
            </p:cNvSpPr>
            <p:nvPr/>
          </p:nvSpPr>
          <p:spPr>
            <a:xfrm rot="7637089">
              <a:off x="1377456" y="2531818"/>
              <a:ext cx="363678" cy="108370"/>
            </a:xfrm>
            <a:prstGeom prst="ellipse">
              <a:avLst/>
            </a:prstGeom>
            <a:gradFill>
              <a:gsLst>
                <a:gs pos="0">
                  <a:srgbClr val="444548">
                    <a:alpha val="19000"/>
                  </a:srgbClr>
                </a:gs>
                <a:gs pos="14286">
                  <a:srgbClr val="444548">
                    <a:alpha val="17607"/>
                  </a:srgbClr>
                </a:gs>
                <a:gs pos="28571">
                  <a:srgbClr val="444548">
                    <a:alpha val="13962"/>
                  </a:srgbClr>
                </a:gs>
                <a:gs pos="42857">
                  <a:srgbClr val="444548">
                    <a:alpha val="9393"/>
                  </a:srgbClr>
                </a:gs>
                <a:gs pos="57143">
                  <a:srgbClr val="444548">
                    <a:alpha val="5319"/>
                  </a:srgbClr>
                </a:gs>
                <a:gs pos="71429">
                  <a:srgbClr val="444548">
                    <a:alpha val="2526"/>
                  </a:srgbClr>
                </a:gs>
                <a:gs pos="85714">
                  <a:srgbClr val="444548">
                    <a:alpha val="1007"/>
                  </a:srgbClr>
                </a:gs>
                <a:gs pos="100000">
                  <a:srgbClr val="444548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2" name="Splat 812"/>
            <p:cNvSpPr>
              <a:spLocks noGrp="1"/>
            </p:cNvSpPr>
            <p:nvPr/>
          </p:nvSpPr>
          <p:spPr>
            <a:xfrm rot="5034237">
              <a:off x="338069" y="476763"/>
              <a:ext cx="69880" cy="59583"/>
            </a:xfrm>
            <a:prstGeom prst="ellipse">
              <a:avLst/>
            </a:prstGeom>
            <a:gradFill>
              <a:gsLst>
                <a:gs pos="0">
                  <a:srgbClr val="D2D2D3">
                    <a:alpha val="20836"/>
                  </a:srgbClr>
                </a:gs>
                <a:gs pos="14286">
                  <a:srgbClr val="D2D2D3">
                    <a:alpha val="19326"/>
                  </a:srgbClr>
                </a:gs>
                <a:gs pos="28571">
                  <a:srgbClr val="D2D2D3">
                    <a:alpha val="15358"/>
                  </a:srgbClr>
                </a:gs>
                <a:gs pos="42857">
                  <a:srgbClr val="D2D2D3">
                    <a:alpha val="10360"/>
                  </a:srgbClr>
                </a:gs>
                <a:gs pos="57143">
                  <a:srgbClr val="D2D2D3">
                    <a:alpha val="5880"/>
                  </a:srgbClr>
                </a:gs>
                <a:gs pos="71429">
                  <a:srgbClr val="D2D2D3">
                    <a:alpha val="2797"/>
                  </a:srgbClr>
                </a:gs>
                <a:gs pos="85714">
                  <a:srgbClr val="D2D2D3">
                    <a:alpha val="1115"/>
                  </a:srgbClr>
                </a:gs>
                <a:gs pos="100000">
                  <a:srgbClr val="D2D2D3">
                    <a:alpha val="3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3" name="Splat 813"/>
            <p:cNvSpPr>
              <a:spLocks noGrp="1"/>
            </p:cNvSpPr>
            <p:nvPr/>
          </p:nvSpPr>
          <p:spPr>
            <a:xfrm rot="6192864">
              <a:off x="3298600" y="1087621"/>
              <a:ext cx="619414" cy="232155"/>
            </a:xfrm>
            <a:prstGeom prst="ellipse">
              <a:avLst/>
            </a:prstGeom>
            <a:gradFill>
              <a:gsLst>
                <a:gs pos="0">
                  <a:srgbClr val="969696">
                    <a:alpha val="26817"/>
                  </a:srgbClr>
                </a:gs>
                <a:gs pos="14286">
                  <a:srgbClr val="969696">
                    <a:alpha val="24946"/>
                  </a:srgbClr>
                </a:gs>
                <a:gs pos="28571">
                  <a:srgbClr val="969696">
                    <a:alpha val="19973"/>
                  </a:srgbClr>
                </a:gs>
                <a:gs pos="42857">
                  <a:srgbClr val="969696">
                    <a:alpha val="13597"/>
                  </a:srgbClr>
                </a:gs>
                <a:gs pos="57143">
                  <a:srgbClr val="969696">
                    <a:alpha val="7779"/>
                  </a:srgbClr>
                </a:gs>
                <a:gs pos="71429">
                  <a:srgbClr val="969696">
                    <a:alpha val="3720"/>
                  </a:srgbClr>
                </a:gs>
                <a:gs pos="85714">
                  <a:srgbClr val="969696">
                    <a:alpha val="1488"/>
                  </a:srgbClr>
                </a:gs>
                <a:gs pos="100000">
                  <a:srgbClr val="969696">
                    <a:alpha val="4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4" name="Splat 814"/>
            <p:cNvSpPr>
              <a:spLocks noGrp="1"/>
            </p:cNvSpPr>
            <p:nvPr/>
          </p:nvSpPr>
          <p:spPr>
            <a:xfrm rot="5243587">
              <a:off x="2416589" y="1072745"/>
              <a:ext cx="459856" cy="119581"/>
            </a:xfrm>
            <a:prstGeom prst="ellipse">
              <a:avLst/>
            </a:prstGeom>
            <a:gradFill>
              <a:gsLst>
                <a:gs pos="0">
                  <a:srgbClr val="000000">
                    <a:alpha val="18921"/>
                  </a:srgbClr>
                </a:gs>
                <a:gs pos="14286">
                  <a:srgbClr val="000000">
                    <a:alpha val="17533"/>
                  </a:srgbClr>
                </a:gs>
                <a:gs pos="28571">
                  <a:srgbClr val="000000">
                    <a:alpha val="13902"/>
                  </a:srgbClr>
                </a:gs>
                <a:gs pos="42857">
                  <a:srgbClr val="000000">
                    <a:alpha val="9351"/>
                  </a:srgbClr>
                </a:gs>
                <a:gs pos="57143">
                  <a:srgbClr val="000000">
                    <a:alpha val="5295"/>
                  </a:srgbClr>
                </a:gs>
                <a:gs pos="71429">
                  <a:srgbClr val="000000">
                    <a:alpha val="2514"/>
                  </a:srgbClr>
                </a:gs>
                <a:gs pos="85714">
                  <a:srgbClr val="000000">
                    <a:alpha val="1002"/>
                  </a:srgbClr>
                </a:gs>
                <a:gs pos="100000">
                  <a:srgbClr val="000000">
                    <a:alpha val="3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5" name="Splat 815"/>
            <p:cNvSpPr>
              <a:spLocks noGrp="1"/>
            </p:cNvSpPr>
            <p:nvPr/>
          </p:nvSpPr>
          <p:spPr>
            <a:xfrm rot="6799348">
              <a:off x="703315" y="3337644"/>
              <a:ext cx="559022" cy="94135"/>
            </a:xfrm>
            <a:prstGeom prst="ellipse">
              <a:avLst/>
            </a:prstGeom>
            <a:gradFill>
              <a:gsLst>
                <a:gs pos="0">
                  <a:srgbClr val="818080">
                    <a:alpha val="26342"/>
                  </a:srgbClr>
                </a:gs>
                <a:gs pos="14286">
                  <a:srgbClr val="818080">
                    <a:alpha val="24497"/>
                  </a:srgbClr>
                </a:gs>
                <a:gs pos="28571">
                  <a:srgbClr val="818080">
                    <a:alpha val="19602"/>
                  </a:srgbClr>
                </a:gs>
                <a:gs pos="42857">
                  <a:srgbClr val="818080">
                    <a:alpha val="13334"/>
                  </a:srgbClr>
                </a:gs>
                <a:gs pos="57143">
                  <a:srgbClr val="818080">
                    <a:alpha val="7624"/>
                  </a:srgbClr>
                </a:gs>
                <a:gs pos="71429">
                  <a:srgbClr val="818080">
                    <a:alpha val="3644"/>
                  </a:srgbClr>
                </a:gs>
                <a:gs pos="85714">
                  <a:srgbClr val="818080">
                    <a:alpha val="1457"/>
                  </a:srgbClr>
                </a:gs>
                <a:gs pos="100000">
                  <a:srgbClr val="818080">
                    <a:alpha val="4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6" name="Splat 816"/>
            <p:cNvSpPr>
              <a:spLocks noGrp="1"/>
            </p:cNvSpPr>
            <p:nvPr/>
          </p:nvSpPr>
          <p:spPr>
            <a:xfrm rot="3875997">
              <a:off x="3447886" y="2392515"/>
              <a:ext cx="400377" cy="287374"/>
            </a:xfrm>
            <a:prstGeom prst="ellipse">
              <a:avLst/>
            </a:prstGeom>
            <a:gradFill>
              <a:gsLst>
                <a:gs pos="0">
                  <a:srgbClr val="A8A7A7">
                    <a:alpha val="11860"/>
                  </a:srgbClr>
                </a:gs>
                <a:gs pos="14286">
                  <a:srgbClr val="A8A7A7">
                    <a:alpha val="10955"/>
                  </a:srgbClr>
                </a:gs>
                <a:gs pos="28571">
                  <a:srgbClr val="A8A7A7">
                    <a:alpha val="8615"/>
                  </a:srgbClr>
                </a:gs>
                <a:gs pos="42857">
                  <a:srgbClr val="A8A7A7">
                    <a:alpha val="5738"/>
                  </a:srgbClr>
                </a:gs>
                <a:gs pos="57143">
                  <a:srgbClr val="A8A7A7">
                    <a:alpha val="3221"/>
                  </a:srgbClr>
                </a:gs>
                <a:gs pos="71429">
                  <a:srgbClr val="A8A7A7">
                    <a:alpha val="1521"/>
                  </a:srgbClr>
                </a:gs>
                <a:gs pos="85714">
                  <a:srgbClr val="A8A7A7">
                    <a:alpha val="604"/>
                  </a:srgbClr>
                </a:gs>
                <a:gs pos="100000">
                  <a:srgbClr val="A8A7A7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7" name="Splat 817"/>
            <p:cNvSpPr>
              <a:spLocks noGrp="1"/>
            </p:cNvSpPr>
            <p:nvPr/>
          </p:nvSpPr>
          <p:spPr>
            <a:xfrm rot="3503478">
              <a:off x="2324384" y="-58306"/>
              <a:ext cx="639983" cy="160956"/>
            </a:xfrm>
            <a:prstGeom prst="ellipse">
              <a:avLst/>
            </a:prstGeom>
            <a:gradFill>
              <a:gsLst>
                <a:gs pos="0">
                  <a:srgbClr val="ABAAAB">
                    <a:alpha val="9122"/>
                  </a:srgbClr>
                </a:gs>
                <a:gs pos="14286">
                  <a:srgbClr val="ABAAAB">
                    <a:alpha val="8416"/>
                  </a:srgbClr>
                </a:gs>
                <a:gs pos="28571">
                  <a:srgbClr val="ABAAAB">
                    <a:alpha val="6598"/>
                  </a:srgbClr>
                </a:gs>
                <a:gs pos="42857">
                  <a:srgbClr val="ABAAAB">
                    <a:alpha val="4379"/>
                  </a:srgbClr>
                </a:gs>
                <a:gs pos="57143">
                  <a:srgbClr val="ABAAAB">
                    <a:alpha val="2450"/>
                  </a:srgbClr>
                </a:gs>
                <a:gs pos="71429">
                  <a:srgbClr val="ABAAAB">
                    <a:alpha val="1155"/>
                  </a:srgbClr>
                </a:gs>
                <a:gs pos="85714">
                  <a:srgbClr val="ABAAAB">
                    <a:alpha val="458"/>
                  </a:srgbClr>
                </a:gs>
                <a:gs pos="100000">
                  <a:srgbClr val="ABAAAB">
                    <a:alpha val="1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8" name="Splat 818"/>
            <p:cNvSpPr>
              <a:spLocks noGrp="1"/>
            </p:cNvSpPr>
            <p:nvPr/>
          </p:nvSpPr>
          <p:spPr>
            <a:xfrm rot="4460635">
              <a:off x="1878224" y="1753543"/>
              <a:ext cx="48210" cy="33971"/>
            </a:xfrm>
            <a:prstGeom prst="ellipse">
              <a:avLst/>
            </a:prstGeom>
            <a:gradFill>
              <a:gsLst>
                <a:gs pos="0">
                  <a:srgbClr val="000000">
                    <a:alpha val="19555"/>
                  </a:srgbClr>
                </a:gs>
                <a:gs pos="14286">
                  <a:srgbClr val="000000">
                    <a:alpha val="18126"/>
                  </a:srgbClr>
                </a:gs>
                <a:gs pos="28571">
                  <a:srgbClr val="000000">
                    <a:alpha val="14383"/>
                  </a:srgbClr>
                </a:gs>
                <a:gs pos="42857">
                  <a:srgbClr val="000000">
                    <a:alpha val="9684"/>
                  </a:srgbClr>
                </a:gs>
                <a:gs pos="57143">
                  <a:srgbClr val="000000">
                    <a:alpha val="5487"/>
                  </a:srgbClr>
                </a:gs>
                <a:gs pos="71429">
                  <a:srgbClr val="000000">
                    <a:alpha val="2607"/>
                  </a:srgbClr>
                </a:gs>
                <a:gs pos="85714">
                  <a:srgbClr val="000000">
                    <a:alpha val="1039"/>
                  </a:srgbClr>
                </a:gs>
                <a:gs pos="100000">
                  <a:srgbClr val="000000">
                    <a:alpha val="3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19" name="Splat 819"/>
            <p:cNvSpPr>
              <a:spLocks noGrp="1"/>
            </p:cNvSpPr>
            <p:nvPr/>
          </p:nvSpPr>
          <p:spPr>
            <a:xfrm rot="4902189">
              <a:off x="1851832" y="-3856"/>
              <a:ext cx="218412" cy="9217"/>
            </a:xfrm>
            <a:prstGeom prst="ellipse">
              <a:avLst/>
            </a:prstGeom>
            <a:gradFill>
              <a:gsLst>
                <a:gs pos="0">
                  <a:srgbClr val="D3D2D3">
                    <a:alpha val="32968"/>
                  </a:srgbClr>
                </a:gs>
                <a:gs pos="14286">
                  <a:srgbClr val="D3D2D3">
                    <a:alpha val="30764"/>
                  </a:srgbClr>
                </a:gs>
                <a:gs pos="28571">
                  <a:srgbClr val="D3D2D3">
                    <a:alpha val="24833"/>
                  </a:srgbClr>
                </a:gs>
                <a:gs pos="42857">
                  <a:srgbClr val="D3D2D3">
                    <a:alpha val="17075"/>
                  </a:srgbClr>
                </a:gs>
                <a:gs pos="57143">
                  <a:srgbClr val="D3D2D3">
                    <a:alpha val="9855"/>
                  </a:srgbClr>
                </a:gs>
                <a:gs pos="71429">
                  <a:srgbClr val="D3D2D3">
                    <a:alpha val="4740"/>
                  </a:srgbClr>
                </a:gs>
                <a:gs pos="85714">
                  <a:srgbClr val="D3D2D3">
                    <a:alpha val="1902"/>
                  </a:srgbClr>
                </a:gs>
                <a:gs pos="100000">
                  <a:srgbClr val="D3D2D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0" name="Splat 820"/>
            <p:cNvSpPr>
              <a:spLocks noGrp="1"/>
            </p:cNvSpPr>
            <p:nvPr/>
          </p:nvSpPr>
          <p:spPr>
            <a:xfrm rot="4719438">
              <a:off x="668118" y="1432589"/>
              <a:ext cx="188596" cy="59584"/>
            </a:xfrm>
            <a:prstGeom prst="ellipse">
              <a:avLst/>
            </a:prstGeom>
            <a:gradFill>
              <a:gsLst>
                <a:gs pos="0">
                  <a:srgbClr val="989998">
                    <a:alpha val="32968"/>
                  </a:srgbClr>
                </a:gs>
                <a:gs pos="14286">
                  <a:srgbClr val="989998">
                    <a:alpha val="30764"/>
                  </a:srgbClr>
                </a:gs>
                <a:gs pos="28571">
                  <a:srgbClr val="989998">
                    <a:alpha val="24833"/>
                  </a:srgbClr>
                </a:gs>
                <a:gs pos="42857">
                  <a:srgbClr val="989998">
                    <a:alpha val="17075"/>
                  </a:srgbClr>
                </a:gs>
                <a:gs pos="57143">
                  <a:srgbClr val="989998">
                    <a:alpha val="9855"/>
                  </a:srgbClr>
                </a:gs>
                <a:gs pos="71429">
                  <a:srgbClr val="989998">
                    <a:alpha val="4740"/>
                  </a:srgbClr>
                </a:gs>
                <a:gs pos="85714">
                  <a:srgbClr val="989998">
                    <a:alpha val="1902"/>
                  </a:srgbClr>
                </a:gs>
                <a:gs pos="100000">
                  <a:srgbClr val="98999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1" name="Splat 821"/>
            <p:cNvSpPr>
              <a:spLocks noGrp="1"/>
            </p:cNvSpPr>
            <p:nvPr/>
          </p:nvSpPr>
          <p:spPr>
            <a:xfrm rot="-8131980">
              <a:off x="1627825" y="2107533"/>
              <a:ext cx="315015" cy="122713"/>
            </a:xfrm>
            <a:prstGeom prst="ellipse">
              <a:avLst/>
            </a:prstGeom>
            <a:gradFill>
              <a:gsLst>
                <a:gs pos="0">
                  <a:srgbClr val="000000">
                    <a:alpha val="18027"/>
                  </a:srgbClr>
                </a:gs>
                <a:gs pos="14286">
                  <a:srgbClr val="000000">
                    <a:alpha val="16699"/>
                  </a:srgbClr>
                </a:gs>
                <a:gs pos="28571">
                  <a:srgbClr val="000000">
                    <a:alpha val="13226"/>
                  </a:srgbClr>
                </a:gs>
                <a:gs pos="42857">
                  <a:srgbClr val="000000">
                    <a:alpha val="8885"/>
                  </a:srgbClr>
                </a:gs>
                <a:gs pos="57143">
                  <a:srgbClr val="000000">
                    <a:alpha val="5025"/>
                  </a:srgbClr>
                </a:gs>
                <a:gs pos="71429">
                  <a:srgbClr val="000000">
                    <a:alpha val="2385"/>
                  </a:srgbClr>
                </a:gs>
                <a:gs pos="85714">
                  <a:srgbClr val="000000">
                    <a:alpha val="950"/>
                  </a:srgbClr>
                </a:gs>
                <a:gs pos="100000">
                  <a:srgbClr val="000000">
                    <a:alpha val="3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2" name="Splat 822"/>
            <p:cNvSpPr>
              <a:spLocks noGrp="1"/>
            </p:cNvSpPr>
            <p:nvPr/>
          </p:nvSpPr>
          <p:spPr>
            <a:xfrm rot="3875518">
              <a:off x="168042" y="1098558"/>
              <a:ext cx="550636" cy="48151"/>
            </a:xfrm>
            <a:prstGeom prst="ellipse">
              <a:avLst/>
            </a:prstGeom>
            <a:gradFill>
              <a:gsLst>
                <a:gs pos="0">
                  <a:srgbClr val="222022">
                    <a:alpha val="10862"/>
                  </a:srgbClr>
                </a:gs>
                <a:gs pos="14286">
                  <a:srgbClr val="222022">
                    <a:alpha val="10029"/>
                  </a:srgbClr>
                </a:gs>
                <a:gs pos="28571">
                  <a:srgbClr val="222022">
                    <a:alpha val="7878"/>
                  </a:srgbClr>
                </a:gs>
                <a:gs pos="42857">
                  <a:srgbClr val="222022">
                    <a:alpha val="5240"/>
                  </a:srgbClr>
                </a:gs>
                <a:gs pos="57143">
                  <a:srgbClr val="222022">
                    <a:alpha val="2938"/>
                  </a:srgbClr>
                </a:gs>
                <a:gs pos="71429">
                  <a:srgbClr val="222022">
                    <a:alpha val="1386"/>
                  </a:srgbClr>
                </a:gs>
                <a:gs pos="85714">
                  <a:srgbClr val="222022">
                    <a:alpha val="551"/>
                  </a:srgbClr>
                </a:gs>
                <a:gs pos="100000">
                  <a:srgbClr val="222022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3" name="Splat 823"/>
            <p:cNvSpPr>
              <a:spLocks noGrp="1"/>
            </p:cNvSpPr>
            <p:nvPr/>
          </p:nvSpPr>
          <p:spPr>
            <a:xfrm rot="6446545">
              <a:off x="2401094" y="1201568"/>
              <a:ext cx="448939" cy="178397"/>
            </a:xfrm>
            <a:prstGeom prst="ellipse">
              <a:avLst/>
            </a:prstGeom>
            <a:gradFill>
              <a:gsLst>
                <a:gs pos="0">
                  <a:srgbClr val="343836">
                    <a:alpha val="10926"/>
                  </a:srgbClr>
                </a:gs>
                <a:gs pos="14286">
                  <a:srgbClr val="343836">
                    <a:alpha val="10088"/>
                  </a:srgbClr>
                </a:gs>
                <a:gs pos="28571">
                  <a:srgbClr val="343836">
                    <a:alpha val="7925"/>
                  </a:srgbClr>
                </a:gs>
                <a:gs pos="42857">
                  <a:srgbClr val="343836">
                    <a:alpha val="5272"/>
                  </a:srgbClr>
                </a:gs>
                <a:gs pos="57143">
                  <a:srgbClr val="343836">
                    <a:alpha val="2956"/>
                  </a:srgbClr>
                </a:gs>
                <a:gs pos="71429">
                  <a:srgbClr val="343836">
                    <a:alpha val="1395"/>
                  </a:srgbClr>
                </a:gs>
                <a:gs pos="85714">
                  <a:srgbClr val="343836">
                    <a:alpha val="554"/>
                  </a:srgbClr>
                </a:gs>
                <a:gs pos="100000">
                  <a:srgbClr val="343836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4" name="Splat 824"/>
            <p:cNvSpPr>
              <a:spLocks noGrp="1"/>
            </p:cNvSpPr>
            <p:nvPr/>
          </p:nvSpPr>
          <p:spPr>
            <a:xfrm rot="-10703314">
              <a:off x="513727" y="3322778"/>
              <a:ext cx="603267" cy="46198"/>
            </a:xfrm>
            <a:prstGeom prst="ellipse">
              <a:avLst/>
            </a:prstGeom>
            <a:gradFill>
              <a:gsLst>
                <a:gs pos="0">
                  <a:srgbClr val="7E7D7C">
                    <a:alpha val="32968"/>
                  </a:srgbClr>
                </a:gs>
                <a:gs pos="14286">
                  <a:srgbClr val="7E7D7C">
                    <a:alpha val="30764"/>
                  </a:srgbClr>
                </a:gs>
                <a:gs pos="28571">
                  <a:srgbClr val="7E7D7C">
                    <a:alpha val="24833"/>
                  </a:srgbClr>
                </a:gs>
                <a:gs pos="42857">
                  <a:srgbClr val="7E7D7C">
                    <a:alpha val="17075"/>
                  </a:srgbClr>
                </a:gs>
                <a:gs pos="57143">
                  <a:srgbClr val="7E7D7C">
                    <a:alpha val="9855"/>
                  </a:srgbClr>
                </a:gs>
                <a:gs pos="71429">
                  <a:srgbClr val="7E7D7C">
                    <a:alpha val="4740"/>
                  </a:srgbClr>
                </a:gs>
                <a:gs pos="85714">
                  <a:srgbClr val="7E7D7C">
                    <a:alpha val="1902"/>
                  </a:srgbClr>
                </a:gs>
                <a:gs pos="100000">
                  <a:srgbClr val="7E7D7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5" name="Splat 825"/>
            <p:cNvSpPr>
              <a:spLocks noGrp="1"/>
            </p:cNvSpPr>
            <p:nvPr/>
          </p:nvSpPr>
          <p:spPr>
            <a:xfrm rot="4768512">
              <a:off x="1753007" y="3480431"/>
              <a:ext cx="295678" cy="52522"/>
            </a:xfrm>
            <a:prstGeom prst="ellipse">
              <a:avLst/>
            </a:prstGeom>
            <a:gradFill>
              <a:gsLst>
                <a:gs pos="0">
                  <a:srgbClr val="A6A7A6">
                    <a:alpha val="32968"/>
                  </a:srgbClr>
                </a:gs>
                <a:gs pos="14286">
                  <a:srgbClr val="A6A7A6">
                    <a:alpha val="30764"/>
                  </a:srgbClr>
                </a:gs>
                <a:gs pos="28571">
                  <a:srgbClr val="A6A7A6">
                    <a:alpha val="24833"/>
                  </a:srgbClr>
                </a:gs>
                <a:gs pos="42857">
                  <a:srgbClr val="A6A7A6">
                    <a:alpha val="17075"/>
                  </a:srgbClr>
                </a:gs>
                <a:gs pos="57143">
                  <a:srgbClr val="A6A7A6">
                    <a:alpha val="9855"/>
                  </a:srgbClr>
                </a:gs>
                <a:gs pos="71429">
                  <a:srgbClr val="A6A7A6">
                    <a:alpha val="4740"/>
                  </a:srgbClr>
                </a:gs>
                <a:gs pos="85714">
                  <a:srgbClr val="A6A7A6">
                    <a:alpha val="1902"/>
                  </a:srgbClr>
                </a:gs>
                <a:gs pos="100000">
                  <a:srgbClr val="A6A7A6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6" name="Splat 826"/>
            <p:cNvSpPr>
              <a:spLocks noGrp="1"/>
            </p:cNvSpPr>
            <p:nvPr/>
          </p:nvSpPr>
          <p:spPr>
            <a:xfrm rot="-9841199">
              <a:off x="1606142" y="1778153"/>
              <a:ext cx="338507" cy="119333"/>
            </a:xfrm>
            <a:prstGeom prst="ellipse">
              <a:avLst/>
            </a:prstGeom>
            <a:gradFill>
              <a:gsLst>
                <a:gs pos="0">
                  <a:srgbClr val="909190">
                    <a:alpha val="32965"/>
                  </a:srgbClr>
                </a:gs>
                <a:gs pos="14286">
                  <a:srgbClr val="909190">
                    <a:alpha val="30761"/>
                  </a:srgbClr>
                </a:gs>
                <a:gs pos="28571">
                  <a:srgbClr val="909190">
                    <a:alpha val="24831"/>
                  </a:srgbClr>
                </a:gs>
                <a:gs pos="42857">
                  <a:srgbClr val="909190">
                    <a:alpha val="17074"/>
                  </a:srgbClr>
                </a:gs>
                <a:gs pos="57143">
                  <a:srgbClr val="909190">
                    <a:alpha val="9854"/>
                  </a:srgbClr>
                </a:gs>
                <a:gs pos="71429">
                  <a:srgbClr val="909190">
                    <a:alpha val="4740"/>
                  </a:srgbClr>
                </a:gs>
                <a:gs pos="85714">
                  <a:srgbClr val="909190">
                    <a:alpha val="1902"/>
                  </a:srgbClr>
                </a:gs>
                <a:gs pos="100000">
                  <a:srgbClr val="90919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7" name="Splat 827"/>
            <p:cNvSpPr>
              <a:spLocks noGrp="1"/>
            </p:cNvSpPr>
            <p:nvPr/>
          </p:nvSpPr>
          <p:spPr>
            <a:xfrm rot="-8870830">
              <a:off x="-207369" y="1140165"/>
              <a:ext cx="558699" cy="75616"/>
            </a:xfrm>
            <a:prstGeom prst="ellipse">
              <a:avLst/>
            </a:prstGeom>
            <a:gradFill>
              <a:gsLst>
                <a:gs pos="0">
                  <a:srgbClr val="000000">
                    <a:alpha val="2380"/>
                  </a:srgbClr>
                </a:gs>
                <a:gs pos="14286">
                  <a:srgbClr val="000000">
                    <a:alpha val="2190"/>
                  </a:srgbClr>
                </a:gs>
                <a:gs pos="28571">
                  <a:srgbClr val="000000">
                    <a:alpha val="1705"/>
                  </a:srgbClr>
                </a:gs>
                <a:gs pos="42857">
                  <a:srgbClr val="000000">
                    <a:alpha val="1121"/>
                  </a:srgbClr>
                </a:gs>
                <a:gs pos="57143">
                  <a:srgbClr val="000000">
                    <a:alpha val="623"/>
                  </a:srgbClr>
                </a:gs>
                <a:gs pos="71429">
                  <a:srgbClr val="000000">
                    <a:alpha val="292"/>
                  </a:srgbClr>
                </a:gs>
                <a:gs pos="85714">
                  <a:srgbClr val="000000">
                    <a:alpha val="116"/>
                  </a:srgbClr>
                </a:gs>
                <a:gs pos="100000">
                  <a:srgbClr val="000000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8" name="Splat 828"/>
            <p:cNvSpPr>
              <a:spLocks noGrp="1"/>
            </p:cNvSpPr>
            <p:nvPr/>
          </p:nvSpPr>
          <p:spPr>
            <a:xfrm rot="-9236801">
              <a:off x="1529874" y="3564393"/>
              <a:ext cx="386097" cy="100064"/>
            </a:xfrm>
            <a:prstGeom prst="ellipse">
              <a:avLst/>
            </a:prstGeom>
            <a:gradFill>
              <a:gsLst>
                <a:gs pos="0">
                  <a:srgbClr val="C0BFBF">
                    <a:alpha val="31189"/>
                  </a:srgbClr>
                </a:gs>
                <a:gs pos="14286">
                  <a:srgbClr val="C0BFBF">
                    <a:alpha val="29077"/>
                  </a:srgbClr>
                </a:gs>
                <a:gs pos="28571">
                  <a:srgbClr val="C0BFBF">
                    <a:alpha val="23414"/>
                  </a:srgbClr>
                </a:gs>
                <a:gs pos="42857">
                  <a:srgbClr val="C0BFBF">
                    <a:alpha val="16052"/>
                  </a:srgbClr>
                </a:gs>
                <a:gs pos="57143">
                  <a:srgbClr val="C0BFBF">
                    <a:alpha val="9240"/>
                  </a:srgbClr>
                </a:gs>
                <a:gs pos="71429">
                  <a:srgbClr val="C0BFBF">
                    <a:alpha val="4437"/>
                  </a:srgbClr>
                </a:gs>
                <a:gs pos="85714">
                  <a:srgbClr val="C0BFBF">
                    <a:alpha val="1779"/>
                  </a:srgbClr>
                </a:gs>
                <a:gs pos="100000">
                  <a:srgbClr val="C0BFBF">
                    <a:alpha val="5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29" name="Splat 829"/>
            <p:cNvSpPr>
              <a:spLocks noGrp="1"/>
            </p:cNvSpPr>
            <p:nvPr/>
          </p:nvSpPr>
          <p:spPr>
            <a:xfrm rot="8670499">
              <a:off x="138151" y="1973386"/>
              <a:ext cx="246116" cy="152103"/>
            </a:xfrm>
            <a:prstGeom prst="ellipse">
              <a:avLst/>
            </a:prstGeom>
            <a:gradFill>
              <a:gsLst>
                <a:gs pos="0">
                  <a:srgbClr val="C1C1C0">
                    <a:alpha val="18817"/>
                  </a:srgbClr>
                </a:gs>
                <a:gs pos="14286">
                  <a:srgbClr val="C1C1C0">
                    <a:alpha val="17436"/>
                  </a:srgbClr>
                </a:gs>
                <a:gs pos="28571">
                  <a:srgbClr val="C1C1C0">
                    <a:alpha val="13823"/>
                  </a:srgbClr>
                </a:gs>
                <a:gs pos="42857">
                  <a:srgbClr val="C1C1C0">
                    <a:alpha val="9297"/>
                  </a:srgbClr>
                </a:gs>
                <a:gs pos="57143">
                  <a:srgbClr val="C1C1C0">
                    <a:alpha val="5263"/>
                  </a:srgbClr>
                </a:gs>
                <a:gs pos="71429">
                  <a:srgbClr val="C1C1C0">
                    <a:alpha val="2499"/>
                  </a:srgbClr>
                </a:gs>
                <a:gs pos="85714">
                  <a:srgbClr val="C1C1C0">
                    <a:alpha val="996"/>
                  </a:srgbClr>
                </a:gs>
                <a:gs pos="100000">
                  <a:srgbClr val="C1C1C0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0" name="Splat 830"/>
            <p:cNvSpPr>
              <a:spLocks noGrp="1"/>
            </p:cNvSpPr>
            <p:nvPr/>
          </p:nvSpPr>
          <p:spPr>
            <a:xfrm rot="3698275">
              <a:off x="1333109" y="1602487"/>
              <a:ext cx="82913" cy="50802"/>
            </a:xfrm>
            <a:prstGeom prst="ellipse">
              <a:avLst/>
            </a:prstGeom>
            <a:gradFill>
              <a:gsLst>
                <a:gs pos="0">
                  <a:srgbClr val="B0AFAF">
                    <a:alpha val="21317"/>
                  </a:srgbClr>
                </a:gs>
                <a:gs pos="14286">
                  <a:srgbClr val="B0AFAF">
                    <a:alpha val="19777"/>
                  </a:srgbClr>
                </a:gs>
                <a:gs pos="28571">
                  <a:srgbClr val="B0AFAF">
                    <a:alpha val="15726"/>
                  </a:srgbClr>
                </a:gs>
                <a:gs pos="42857">
                  <a:srgbClr val="B0AFAF">
                    <a:alpha val="10616"/>
                  </a:srgbClr>
                </a:gs>
                <a:gs pos="57143">
                  <a:srgbClr val="B0AFAF">
                    <a:alpha val="6029"/>
                  </a:srgbClr>
                </a:gs>
                <a:gs pos="71429">
                  <a:srgbClr val="B0AFAF">
                    <a:alpha val="2869"/>
                  </a:srgbClr>
                </a:gs>
                <a:gs pos="85714">
                  <a:srgbClr val="B0AFAF">
                    <a:alpha val="1144"/>
                  </a:srgbClr>
                </a:gs>
                <a:gs pos="100000">
                  <a:srgbClr val="B0AFAF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1" name="Splat 831"/>
            <p:cNvSpPr>
              <a:spLocks noGrp="1"/>
            </p:cNvSpPr>
            <p:nvPr/>
          </p:nvSpPr>
          <p:spPr>
            <a:xfrm rot="-8750417">
              <a:off x="2952796" y="1295967"/>
              <a:ext cx="561031" cy="54363"/>
            </a:xfrm>
            <a:prstGeom prst="ellipse">
              <a:avLst/>
            </a:prstGeom>
            <a:gradFill>
              <a:gsLst>
                <a:gs pos="0">
                  <a:srgbClr val="AAAAAB">
                    <a:alpha val="15546"/>
                  </a:srgbClr>
                </a:gs>
                <a:gs pos="14286">
                  <a:srgbClr val="AAAAAB">
                    <a:alpha val="14384"/>
                  </a:srgbClr>
                </a:gs>
                <a:gs pos="28571">
                  <a:srgbClr val="AAAAAB">
                    <a:alpha val="11359"/>
                  </a:srgbClr>
                </a:gs>
                <a:gs pos="42857">
                  <a:srgbClr val="AAAAAB">
                    <a:alpha val="7604"/>
                  </a:srgbClr>
                </a:gs>
                <a:gs pos="57143">
                  <a:srgbClr val="AAAAAB">
                    <a:alpha val="4288"/>
                  </a:srgbClr>
                </a:gs>
                <a:gs pos="71429">
                  <a:srgbClr val="AAAAAB">
                    <a:alpha val="2030"/>
                  </a:srgbClr>
                </a:gs>
                <a:gs pos="85714">
                  <a:srgbClr val="AAAAAB">
                    <a:alpha val="808"/>
                  </a:srgbClr>
                </a:gs>
                <a:gs pos="100000">
                  <a:srgbClr val="AAAAAB">
                    <a:alpha val="2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2" name="Splat 832"/>
            <p:cNvSpPr>
              <a:spLocks noGrp="1"/>
            </p:cNvSpPr>
            <p:nvPr/>
          </p:nvSpPr>
          <p:spPr>
            <a:xfrm rot="9346103">
              <a:off x="975215" y="3544279"/>
              <a:ext cx="492058" cy="18817"/>
            </a:xfrm>
            <a:prstGeom prst="ellipse">
              <a:avLst/>
            </a:prstGeom>
            <a:gradFill>
              <a:gsLst>
                <a:gs pos="0">
                  <a:srgbClr val="757273">
                    <a:alpha val="32968"/>
                  </a:srgbClr>
                </a:gs>
                <a:gs pos="14286">
                  <a:srgbClr val="757273">
                    <a:alpha val="30764"/>
                  </a:srgbClr>
                </a:gs>
                <a:gs pos="28571">
                  <a:srgbClr val="757273">
                    <a:alpha val="24833"/>
                  </a:srgbClr>
                </a:gs>
                <a:gs pos="42857">
                  <a:srgbClr val="757273">
                    <a:alpha val="17075"/>
                  </a:srgbClr>
                </a:gs>
                <a:gs pos="57143">
                  <a:srgbClr val="757273">
                    <a:alpha val="9855"/>
                  </a:srgbClr>
                </a:gs>
                <a:gs pos="71429">
                  <a:srgbClr val="757273">
                    <a:alpha val="4740"/>
                  </a:srgbClr>
                </a:gs>
                <a:gs pos="85714">
                  <a:srgbClr val="757273">
                    <a:alpha val="1902"/>
                  </a:srgbClr>
                </a:gs>
                <a:gs pos="100000">
                  <a:srgbClr val="75727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3" name="Splat 833"/>
            <p:cNvSpPr>
              <a:spLocks noGrp="1"/>
            </p:cNvSpPr>
            <p:nvPr/>
          </p:nvSpPr>
          <p:spPr>
            <a:xfrm rot="5821914">
              <a:off x="3335833" y="350019"/>
              <a:ext cx="294797" cy="69427"/>
            </a:xfrm>
            <a:prstGeom prst="ellipse">
              <a:avLst/>
            </a:prstGeom>
            <a:gradFill>
              <a:gsLst>
                <a:gs pos="0">
                  <a:srgbClr val="AEAEAE">
                    <a:alpha val="8347"/>
                  </a:srgbClr>
                </a:gs>
                <a:gs pos="14286">
                  <a:srgbClr val="AEAEAE">
                    <a:alpha val="7698"/>
                  </a:srgbClr>
                </a:gs>
                <a:gs pos="28571">
                  <a:srgbClr val="AEAEAE">
                    <a:alpha val="6031"/>
                  </a:srgbClr>
                </a:gs>
                <a:gs pos="42857">
                  <a:srgbClr val="AEAEAE">
                    <a:alpha val="3998"/>
                  </a:srgbClr>
                </a:gs>
                <a:gs pos="57143">
                  <a:srgbClr val="AEAEAE">
                    <a:alpha val="2235"/>
                  </a:srgbClr>
                </a:gs>
                <a:gs pos="71429">
                  <a:srgbClr val="AEAEAE">
                    <a:alpha val="1053"/>
                  </a:srgbClr>
                </a:gs>
                <a:gs pos="85714">
                  <a:srgbClr val="AEAEAE">
                    <a:alpha val="418"/>
                  </a:srgbClr>
                </a:gs>
                <a:gs pos="100000">
                  <a:srgbClr val="AEAEAE">
                    <a:alpha val="1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4" name="Splat 834"/>
            <p:cNvSpPr>
              <a:spLocks noGrp="1"/>
            </p:cNvSpPr>
            <p:nvPr/>
          </p:nvSpPr>
          <p:spPr>
            <a:xfrm rot="6689833">
              <a:off x="182747" y="2306164"/>
              <a:ext cx="401090" cy="150412"/>
            </a:xfrm>
            <a:prstGeom prst="ellipse">
              <a:avLst/>
            </a:prstGeom>
            <a:gradFill>
              <a:gsLst>
                <a:gs pos="0">
                  <a:srgbClr val="3D4040">
                    <a:alpha val="8978"/>
                  </a:srgbClr>
                </a:gs>
                <a:gs pos="14286">
                  <a:srgbClr val="3D4040">
                    <a:alpha val="8283"/>
                  </a:srgbClr>
                </a:gs>
                <a:gs pos="28571">
                  <a:srgbClr val="3D4040">
                    <a:alpha val="6493"/>
                  </a:srgbClr>
                </a:gs>
                <a:gs pos="42857">
                  <a:srgbClr val="3D4040">
                    <a:alpha val="4308"/>
                  </a:srgbClr>
                </a:gs>
                <a:gs pos="57143">
                  <a:srgbClr val="3D4040">
                    <a:alpha val="2410"/>
                  </a:srgbClr>
                </a:gs>
                <a:gs pos="71429">
                  <a:srgbClr val="3D4040">
                    <a:alpha val="1136"/>
                  </a:srgbClr>
                </a:gs>
                <a:gs pos="85714">
                  <a:srgbClr val="3D4040">
                    <a:alpha val="451"/>
                  </a:srgbClr>
                </a:gs>
                <a:gs pos="100000">
                  <a:srgbClr val="3D4040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5" name="Splat 835"/>
            <p:cNvSpPr>
              <a:spLocks noGrp="1"/>
            </p:cNvSpPr>
            <p:nvPr/>
          </p:nvSpPr>
          <p:spPr>
            <a:xfrm rot="4739903">
              <a:off x="2379275" y="525264"/>
              <a:ext cx="478106" cy="158981"/>
            </a:xfrm>
            <a:prstGeom prst="ellipse">
              <a:avLst/>
            </a:prstGeom>
            <a:gradFill>
              <a:gsLst>
                <a:gs pos="0">
                  <a:srgbClr val="878788">
                    <a:alpha val="20560"/>
                  </a:srgbClr>
                </a:gs>
                <a:gs pos="14286">
                  <a:srgbClr val="878788">
                    <a:alpha val="19067"/>
                  </a:srgbClr>
                </a:gs>
                <a:gs pos="28571">
                  <a:srgbClr val="878788">
                    <a:alpha val="15147"/>
                  </a:srgbClr>
                </a:gs>
                <a:gs pos="42857">
                  <a:srgbClr val="878788">
                    <a:alpha val="10214"/>
                  </a:srgbClr>
                </a:gs>
                <a:gs pos="57143">
                  <a:srgbClr val="878788">
                    <a:alpha val="5795"/>
                  </a:srgbClr>
                </a:gs>
                <a:gs pos="71429">
                  <a:srgbClr val="878788">
                    <a:alpha val="2756"/>
                  </a:srgbClr>
                </a:gs>
                <a:gs pos="85714">
                  <a:srgbClr val="878788">
                    <a:alpha val="1099"/>
                  </a:srgbClr>
                </a:gs>
                <a:gs pos="100000">
                  <a:srgbClr val="878788">
                    <a:alpha val="3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6" name="Splat 836"/>
            <p:cNvSpPr>
              <a:spLocks noGrp="1"/>
            </p:cNvSpPr>
            <p:nvPr/>
          </p:nvSpPr>
          <p:spPr>
            <a:xfrm rot="3357330">
              <a:off x="719838" y="3309833"/>
              <a:ext cx="184633" cy="40181"/>
            </a:xfrm>
            <a:prstGeom prst="ellipse">
              <a:avLst/>
            </a:prstGeom>
            <a:gradFill>
              <a:gsLst>
                <a:gs pos="0">
                  <a:srgbClr val="B8B8B7">
                    <a:alpha val="32968"/>
                  </a:srgbClr>
                </a:gs>
                <a:gs pos="14286">
                  <a:srgbClr val="B8B8B7">
                    <a:alpha val="30764"/>
                  </a:srgbClr>
                </a:gs>
                <a:gs pos="28571">
                  <a:srgbClr val="B8B8B7">
                    <a:alpha val="24833"/>
                  </a:srgbClr>
                </a:gs>
                <a:gs pos="42857">
                  <a:srgbClr val="B8B8B7">
                    <a:alpha val="17075"/>
                  </a:srgbClr>
                </a:gs>
                <a:gs pos="57143">
                  <a:srgbClr val="B8B8B7">
                    <a:alpha val="9855"/>
                  </a:srgbClr>
                </a:gs>
                <a:gs pos="71429">
                  <a:srgbClr val="B8B8B7">
                    <a:alpha val="4740"/>
                  </a:srgbClr>
                </a:gs>
                <a:gs pos="85714">
                  <a:srgbClr val="B8B8B7">
                    <a:alpha val="1902"/>
                  </a:srgbClr>
                </a:gs>
                <a:gs pos="100000">
                  <a:srgbClr val="B8B8B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7" name="Splat 837"/>
            <p:cNvSpPr>
              <a:spLocks noGrp="1"/>
            </p:cNvSpPr>
            <p:nvPr/>
          </p:nvSpPr>
          <p:spPr>
            <a:xfrm rot="-9006980">
              <a:off x="1146143" y="1977374"/>
              <a:ext cx="571383" cy="159017"/>
            </a:xfrm>
            <a:prstGeom prst="ellipse">
              <a:avLst/>
            </a:prstGeom>
            <a:gradFill>
              <a:gsLst>
                <a:gs pos="0">
                  <a:srgbClr val="000000">
                    <a:alpha val="6274"/>
                  </a:srgbClr>
                </a:gs>
                <a:gs pos="14286">
                  <a:srgbClr val="000000">
                    <a:alpha val="5782"/>
                  </a:srgbClr>
                </a:gs>
                <a:gs pos="28571">
                  <a:srgbClr val="000000">
                    <a:alpha val="4519"/>
                  </a:srgbClr>
                </a:gs>
                <a:gs pos="42857">
                  <a:srgbClr val="000000">
                    <a:alpha val="2988"/>
                  </a:srgbClr>
                </a:gs>
                <a:gs pos="57143">
                  <a:srgbClr val="000000">
                    <a:alpha val="1667"/>
                  </a:srgbClr>
                </a:gs>
                <a:gs pos="71429">
                  <a:srgbClr val="000000">
                    <a:alpha val="784"/>
                  </a:srgbClr>
                </a:gs>
                <a:gs pos="85714">
                  <a:srgbClr val="000000">
                    <a:alpha val="311"/>
                  </a:srgbClr>
                </a:gs>
                <a:gs pos="100000">
                  <a:srgbClr val="000000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8" name="Splat 838"/>
            <p:cNvSpPr>
              <a:spLocks noGrp="1"/>
            </p:cNvSpPr>
            <p:nvPr/>
          </p:nvSpPr>
          <p:spPr>
            <a:xfrm rot="3606052">
              <a:off x="2005349" y="1955302"/>
              <a:ext cx="528845" cy="257141"/>
            </a:xfrm>
            <a:prstGeom prst="ellipse">
              <a:avLst/>
            </a:prstGeom>
            <a:gradFill>
              <a:gsLst>
                <a:gs pos="0">
                  <a:srgbClr val="404140">
                    <a:alpha val="8918"/>
                  </a:srgbClr>
                </a:gs>
                <a:gs pos="14286">
                  <a:srgbClr val="404140">
                    <a:alpha val="8227"/>
                  </a:srgbClr>
                </a:gs>
                <a:gs pos="28571">
                  <a:srgbClr val="404140">
                    <a:alpha val="6449"/>
                  </a:srgbClr>
                </a:gs>
                <a:gs pos="42857">
                  <a:srgbClr val="404140">
                    <a:alpha val="4278"/>
                  </a:srgbClr>
                </a:gs>
                <a:gs pos="57143">
                  <a:srgbClr val="404140">
                    <a:alpha val="2394"/>
                  </a:srgbClr>
                </a:gs>
                <a:gs pos="71429">
                  <a:srgbClr val="404140">
                    <a:alpha val="1128"/>
                  </a:srgbClr>
                </a:gs>
                <a:gs pos="85714">
                  <a:srgbClr val="404140">
                    <a:alpha val="447"/>
                  </a:srgbClr>
                </a:gs>
                <a:gs pos="100000">
                  <a:srgbClr val="404140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39" name="Splat 839"/>
            <p:cNvSpPr>
              <a:spLocks noGrp="1"/>
            </p:cNvSpPr>
            <p:nvPr/>
          </p:nvSpPr>
          <p:spPr>
            <a:xfrm rot="3141797">
              <a:off x="3015699" y="590731"/>
              <a:ext cx="351888" cy="59995"/>
            </a:xfrm>
            <a:prstGeom prst="ellipse">
              <a:avLst/>
            </a:prstGeom>
            <a:gradFill>
              <a:gsLst>
                <a:gs pos="0">
                  <a:srgbClr val="B4B4B3">
                    <a:alpha val="12892"/>
                  </a:srgbClr>
                </a:gs>
                <a:gs pos="14286">
                  <a:srgbClr val="B4B4B3">
                    <a:alpha val="11914"/>
                  </a:srgbClr>
                </a:gs>
                <a:gs pos="28571">
                  <a:srgbClr val="B4B4B3">
                    <a:alpha val="9380"/>
                  </a:srgbClr>
                </a:gs>
                <a:gs pos="42857">
                  <a:srgbClr val="B4B4B3">
                    <a:alpha val="6256"/>
                  </a:srgbClr>
                </a:gs>
                <a:gs pos="57143">
                  <a:srgbClr val="B4B4B3">
                    <a:alpha val="3517"/>
                  </a:srgbClr>
                </a:gs>
                <a:gs pos="71429">
                  <a:srgbClr val="B4B4B3">
                    <a:alpha val="1662"/>
                  </a:srgbClr>
                </a:gs>
                <a:gs pos="85714">
                  <a:srgbClr val="B4B4B3">
                    <a:alpha val="660"/>
                  </a:srgbClr>
                </a:gs>
                <a:gs pos="100000">
                  <a:srgbClr val="B4B4B3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0" name="Splat 840"/>
            <p:cNvSpPr>
              <a:spLocks noGrp="1"/>
            </p:cNvSpPr>
            <p:nvPr/>
          </p:nvSpPr>
          <p:spPr>
            <a:xfrm rot="2858169">
              <a:off x="1448381" y="1647488"/>
              <a:ext cx="589018" cy="144036"/>
            </a:xfrm>
            <a:prstGeom prst="ellipse">
              <a:avLst/>
            </a:prstGeom>
            <a:gradFill>
              <a:gsLst>
                <a:gs pos="0">
                  <a:srgbClr val="686868">
                    <a:alpha val="28898"/>
                  </a:srgbClr>
                </a:gs>
                <a:gs pos="14286">
                  <a:srgbClr val="686868">
                    <a:alpha val="26909"/>
                  </a:srgbClr>
                </a:gs>
                <a:gs pos="28571">
                  <a:srgbClr val="686868">
                    <a:alpha val="21604"/>
                  </a:srgbClr>
                </a:gs>
                <a:gs pos="42857">
                  <a:srgbClr val="686868">
                    <a:alpha val="14755"/>
                  </a:srgbClr>
                </a:gs>
                <a:gs pos="57143">
                  <a:srgbClr val="686868">
                    <a:alpha val="8466"/>
                  </a:srgbClr>
                </a:gs>
                <a:gs pos="71429">
                  <a:srgbClr val="686868">
                    <a:alpha val="4056"/>
                  </a:srgbClr>
                </a:gs>
                <a:gs pos="85714">
                  <a:srgbClr val="686868">
                    <a:alpha val="1624"/>
                  </a:srgbClr>
                </a:gs>
                <a:gs pos="100000">
                  <a:srgbClr val="686868">
                    <a:alpha val="5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1" name="Splat 841"/>
            <p:cNvSpPr>
              <a:spLocks noGrp="1"/>
            </p:cNvSpPr>
            <p:nvPr/>
          </p:nvSpPr>
          <p:spPr>
            <a:xfrm rot="-8897422">
              <a:off x="729445" y="3205604"/>
              <a:ext cx="552535" cy="276752"/>
            </a:xfrm>
            <a:prstGeom prst="ellipse">
              <a:avLst/>
            </a:prstGeom>
            <a:gradFill>
              <a:gsLst>
                <a:gs pos="0">
                  <a:srgbClr val="000000">
                    <a:alpha val="7273"/>
                  </a:srgbClr>
                </a:gs>
                <a:gs pos="14286">
                  <a:srgbClr val="000000">
                    <a:alpha val="6705"/>
                  </a:srgbClr>
                </a:gs>
                <a:gs pos="28571">
                  <a:srgbClr val="000000">
                    <a:alpha val="5246"/>
                  </a:srgbClr>
                </a:gs>
                <a:gs pos="42857">
                  <a:srgbClr val="000000">
                    <a:alpha val="3473"/>
                  </a:srgbClr>
                </a:gs>
                <a:gs pos="57143">
                  <a:srgbClr val="000000">
                    <a:alpha val="1940"/>
                  </a:srgbClr>
                </a:gs>
                <a:gs pos="71429">
                  <a:srgbClr val="000000">
                    <a:alpha val="913"/>
                  </a:srgbClr>
                </a:gs>
                <a:gs pos="85714">
                  <a:srgbClr val="000000">
                    <a:alpha val="362"/>
                  </a:srgbClr>
                </a:gs>
                <a:gs pos="100000">
                  <a:srgbClr val="000000">
                    <a:alpha val="1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2" name="Splat 842"/>
            <p:cNvSpPr>
              <a:spLocks noGrp="1"/>
            </p:cNvSpPr>
            <p:nvPr/>
          </p:nvSpPr>
          <p:spPr>
            <a:xfrm rot="6220578">
              <a:off x="1882305" y="605703"/>
              <a:ext cx="377560" cy="73425"/>
            </a:xfrm>
            <a:prstGeom prst="ellipse">
              <a:avLst/>
            </a:prstGeom>
            <a:gradFill>
              <a:gsLst>
                <a:gs pos="0">
                  <a:srgbClr val="454645">
                    <a:alpha val="12048"/>
                  </a:srgbClr>
                </a:gs>
                <a:gs pos="14286">
                  <a:srgbClr val="454645">
                    <a:alpha val="11130"/>
                  </a:srgbClr>
                </a:gs>
                <a:gs pos="28571">
                  <a:srgbClr val="454645">
                    <a:alpha val="8755"/>
                  </a:srgbClr>
                </a:gs>
                <a:gs pos="42857">
                  <a:srgbClr val="454645">
                    <a:alpha val="5832"/>
                  </a:srgbClr>
                </a:gs>
                <a:gs pos="57143">
                  <a:srgbClr val="454645">
                    <a:alpha val="3275"/>
                  </a:srgbClr>
                </a:gs>
                <a:gs pos="71429">
                  <a:srgbClr val="454645">
                    <a:alpha val="1547"/>
                  </a:srgbClr>
                </a:gs>
                <a:gs pos="85714">
                  <a:srgbClr val="454645">
                    <a:alpha val="614"/>
                  </a:srgbClr>
                </a:gs>
                <a:gs pos="100000">
                  <a:srgbClr val="454645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3" name="Splat 843"/>
            <p:cNvSpPr>
              <a:spLocks noGrp="1"/>
            </p:cNvSpPr>
            <p:nvPr/>
          </p:nvSpPr>
          <p:spPr>
            <a:xfrm rot="5076159">
              <a:off x="2532640" y="769848"/>
              <a:ext cx="340796" cy="220095"/>
            </a:xfrm>
            <a:prstGeom prst="ellipse">
              <a:avLst/>
            </a:prstGeom>
            <a:gradFill>
              <a:gsLst>
                <a:gs pos="0">
                  <a:srgbClr val="ACADAD">
                    <a:alpha val="16777"/>
                  </a:srgbClr>
                </a:gs>
                <a:gs pos="14286">
                  <a:srgbClr val="ACADAD">
                    <a:alpha val="15531"/>
                  </a:srgbClr>
                </a:gs>
                <a:gs pos="28571">
                  <a:srgbClr val="ACADAD">
                    <a:alpha val="12283"/>
                  </a:srgbClr>
                </a:gs>
                <a:gs pos="42857">
                  <a:srgbClr val="ACADAD">
                    <a:alpha val="8237"/>
                  </a:srgbClr>
                </a:gs>
                <a:gs pos="57143">
                  <a:srgbClr val="ACADAD">
                    <a:alpha val="4652"/>
                  </a:srgbClr>
                </a:gs>
                <a:gs pos="71429">
                  <a:srgbClr val="ACADAD">
                    <a:alpha val="2205"/>
                  </a:srgbClr>
                </a:gs>
                <a:gs pos="85714">
                  <a:srgbClr val="ACADAD">
                    <a:alpha val="878"/>
                  </a:srgbClr>
                </a:gs>
                <a:gs pos="100000">
                  <a:srgbClr val="ACADAD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4" name="Splat 844"/>
            <p:cNvSpPr>
              <a:spLocks noGrp="1"/>
            </p:cNvSpPr>
            <p:nvPr/>
          </p:nvSpPr>
          <p:spPr>
            <a:xfrm rot="-9987998">
              <a:off x="690284" y="3378376"/>
              <a:ext cx="553078" cy="376373"/>
            </a:xfrm>
            <a:prstGeom prst="ellipse">
              <a:avLst/>
            </a:prstGeom>
            <a:gradFill>
              <a:gsLst>
                <a:gs pos="0">
                  <a:srgbClr val="A4A3A3">
                    <a:alpha val="24386"/>
                  </a:srgbClr>
                </a:gs>
                <a:gs pos="14286">
                  <a:srgbClr val="A4A3A3">
                    <a:alpha val="22656"/>
                  </a:srgbClr>
                </a:gs>
                <a:gs pos="28571">
                  <a:srgbClr val="A4A3A3">
                    <a:alpha val="18084"/>
                  </a:srgbClr>
                </a:gs>
                <a:gs pos="42857">
                  <a:srgbClr val="A4A3A3">
                    <a:alpha val="12264"/>
                  </a:srgbClr>
                </a:gs>
                <a:gs pos="57143">
                  <a:srgbClr val="A4A3A3">
                    <a:alpha val="6993"/>
                  </a:srgbClr>
                </a:gs>
                <a:gs pos="71429">
                  <a:srgbClr val="A4A3A3">
                    <a:alpha val="3337"/>
                  </a:srgbClr>
                </a:gs>
                <a:gs pos="85714">
                  <a:srgbClr val="A4A3A3">
                    <a:alpha val="1333"/>
                  </a:srgbClr>
                </a:gs>
                <a:gs pos="100000">
                  <a:srgbClr val="A4A3A3">
                    <a:alpha val="4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5" name="Splat 845"/>
            <p:cNvSpPr>
              <a:spLocks noGrp="1"/>
            </p:cNvSpPr>
            <p:nvPr/>
          </p:nvSpPr>
          <p:spPr>
            <a:xfrm rot="6321150">
              <a:off x="1046297" y="2539729"/>
              <a:ext cx="421315" cy="190254"/>
            </a:xfrm>
            <a:prstGeom prst="ellipse">
              <a:avLst/>
            </a:prstGeom>
            <a:gradFill>
              <a:gsLst>
                <a:gs pos="0">
                  <a:srgbClr val="393E3D">
                    <a:alpha val="19948"/>
                  </a:srgbClr>
                </a:gs>
                <a:gs pos="14286">
                  <a:srgbClr val="393E3D">
                    <a:alpha val="18494"/>
                  </a:srgbClr>
                </a:gs>
                <a:gs pos="28571">
                  <a:srgbClr val="393E3D">
                    <a:alpha val="14682"/>
                  </a:srgbClr>
                </a:gs>
                <a:gs pos="42857">
                  <a:srgbClr val="393E3D">
                    <a:alpha val="9891"/>
                  </a:srgbClr>
                </a:gs>
                <a:gs pos="57143">
                  <a:srgbClr val="393E3D">
                    <a:alpha val="5607"/>
                  </a:srgbClr>
                </a:gs>
                <a:gs pos="71429">
                  <a:srgbClr val="393E3D">
                    <a:alpha val="2665"/>
                  </a:srgbClr>
                </a:gs>
                <a:gs pos="85714">
                  <a:srgbClr val="393E3D">
                    <a:alpha val="1062"/>
                  </a:srgbClr>
                </a:gs>
                <a:gs pos="100000">
                  <a:srgbClr val="393E3D">
                    <a:alpha val="3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6" name="Splat 846"/>
            <p:cNvSpPr>
              <a:spLocks noGrp="1"/>
            </p:cNvSpPr>
            <p:nvPr/>
          </p:nvSpPr>
          <p:spPr>
            <a:xfrm rot="3526064">
              <a:off x="3341845" y="901271"/>
              <a:ext cx="75421" cy="39958"/>
            </a:xfrm>
            <a:prstGeom prst="ellipse">
              <a:avLst/>
            </a:prstGeom>
            <a:gradFill>
              <a:gsLst>
                <a:gs pos="0">
                  <a:srgbClr val="FFFFFF">
                    <a:alpha val="30076"/>
                  </a:srgbClr>
                </a:gs>
                <a:gs pos="14286">
                  <a:srgbClr val="FFFFFF">
                    <a:alpha val="28023"/>
                  </a:srgbClr>
                </a:gs>
                <a:gs pos="28571">
                  <a:srgbClr val="FFFFFF">
                    <a:alpha val="22533"/>
                  </a:srgbClr>
                </a:gs>
                <a:gs pos="42857">
                  <a:srgbClr val="FFFFFF">
                    <a:alpha val="15419"/>
                  </a:srgbClr>
                </a:gs>
                <a:gs pos="57143">
                  <a:srgbClr val="FFFFFF">
                    <a:alpha val="8862"/>
                  </a:srgbClr>
                </a:gs>
                <a:gs pos="71429">
                  <a:srgbClr val="FFFFFF">
                    <a:alpha val="4251"/>
                  </a:srgbClr>
                </a:gs>
                <a:gs pos="85714">
                  <a:srgbClr val="FFFFFF">
                    <a:alpha val="1703"/>
                  </a:srgbClr>
                </a:gs>
                <a:gs pos="100000">
                  <a:srgbClr val="FFFFFF">
                    <a:alpha val="5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7" name="Splat 847"/>
            <p:cNvSpPr>
              <a:spLocks noGrp="1"/>
            </p:cNvSpPr>
            <p:nvPr/>
          </p:nvSpPr>
          <p:spPr>
            <a:xfrm rot="9502787">
              <a:off x="2586595" y="-148633"/>
              <a:ext cx="445007" cy="373014"/>
            </a:xfrm>
            <a:prstGeom prst="ellipse">
              <a:avLst/>
            </a:prstGeom>
            <a:gradFill>
              <a:gsLst>
                <a:gs pos="0">
                  <a:srgbClr val="A7A9A8">
                    <a:alpha val="10011"/>
                  </a:srgbClr>
                </a:gs>
                <a:gs pos="14286">
                  <a:srgbClr val="A7A9A8">
                    <a:alpha val="9240"/>
                  </a:srgbClr>
                </a:gs>
                <a:gs pos="28571">
                  <a:srgbClr val="A7A9A8">
                    <a:alpha val="7251"/>
                  </a:srgbClr>
                </a:gs>
                <a:gs pos="42857">
                  <a:srgbClr val="A7A9A8">
                    <a:alpha val="4817"/>
                  </a:srgbClr>
                </a:gs>
                <a:gs pos="57143">
                  <a:srgbClr val="A7A9A8">
                    <a:alpha val="2699"/>
                  </a:srgbClr>
                </a:gs>
                <a:gs pos="71429">
                  <a:srgbClr val="A7A9A8">
                    <a:alpha val="1272"/>
                  </a:srgbClr>
                </a:gs>
                <a:gs pos="85714">
                  <a:srgbClr val="A7A9A8">
                    <a:alpha val="505"/>
                  </a:srgbClr>
                </a:gs>
                <a:gs pos="100000">
                  <a:srgbClr val="A7A9A8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8" name="Splat 848"/>
            <p:cNvSpPr>
              <a:spLocks noGrp="1"/>
            </p:cNvSpPr>
            <p:nvPr/>
          </p:nvSpPr>
          <p:spPr>
            <a:xfrm rot="-10161000">
              <a:off x="1476385" y="66835"/>
              <a:ext cx="291611" cy="104080"/>
            </a:xfrm>
            <a:prstGeom prst="ellipse">
              <a:avLst/>
            </a:prstGeom>
            <a:gradFill>
              <a:gsLst>
                <a:gs pos="0">
                  <a:srgbClr val="A5A6A4">
                    <a:alpha val="7999"/>
                  </a:srgbClr>
                </a:gs>
                <a:gs pos="14286">
                  <a:srgbClr val="A5A6A4">
                    <a:alpha val="7376"/>
                  </a:srgbClr>
                </a:gs>
                <a:gs pos="28571">
                  <a:srgbClr val="A5A6A4">
                    <a:alpha val="5776"/>
                  </a:srgbClr>
                </a:gs>
                <a:gs pos="42857">
                  <a:srgbClr val="A5A6A4">
                    <a:alpha val="3827"/>
                  </a:srgbClr>
                </a:gs>
                <a:gs pos="57143">
                  <a:srgbClr val="A5A6A4">
                    <a:alpha val="2139"/>
                  </a:srgbClr>
                </a:gs>
                <a:gs pos="71429">
                  <a:srgbClr val="A5A6A4">
                    <a:alpha val="1007"/>
                  </a:srgbClr>
                </a:gs>
                <a:gs pos="85714">
                  <a:srgbClr val="A5A6A4">
                    <a:alpha val="399"/>
                  </a:srgbClr>
                </a:gs>
                <a:gs pos="100000">
                  <a:srgbClr val="A5A6A4">
                    <a:alpha val="1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49" name="Splat 849"/>
            <p:cNvSpPr>
              <a:spLocks noGrp="1"/>
            </p:cNvSpPr>
            <p:nvPr/>
          </p:nvSpPr>
          <p:spPr>
            <a:xfrm rot="4455075">
              <a:off x="2166519" y="2929149"/>
              <a:ext cx="434931" cy="223924"/>
            </a:xfrm>
            <a:prstGeom prst="ellipse">
              <a:avLst/>
            </a:prstGeom>
            <a:gradFill>
              <a:gsLst>
                <a:gs pos="0">
                  <a:srgbClr val="9F9F9E">
                    <a:alpha val="15779"/>
                  </a:srgbClr>
                </a:gs>
                <a:gs pos="14286">
                  <a:srgbClr val="9F9F9E">
                    <a:alpha val="14601"/>
                  </a:srgbClr>
                </a:gs>
                <a:gs pos="28571">
                  <a:srgbClr val="9F9F9E">
                    <a:alpha val="11534"/>
                  </a:srgbClr>
                </a:gs>
                <a:gs pos="42857">
                  <a:srgbClr val="9F9F9E">
                    <a:alpha val="7724"/>
                  </a:srgbClr>
                </a:gs>
                <a:gs pos="57143">
                  <a:srgbClr val="9F9F9E">
                    <a:alpha val="4356"/>
                  </a:srgbClr>
                </a:gs>
                <a:gs pos="71429">
                  <a:srgbClr val="9F9F9E">
                    <a:alpha val="2063"/>
                  </a:srgbClr>
                </a:gs>
                <a:gs pos="85714">
                  <a:srgbClr val="9F9F9E">
                    <a:alpha val="821"/>
                  </a:srgbClr>
                </a:gs>
                <a:gs pos="100000">
                  <a:srgbClr val="9F9F9E">
                    <a:alpha val="2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0" name="Splat 850"/>
            <p:cNvSpPr>
              <a:spLocks noGrp="1"/>
            </p:cNvSpPr>
            <p:nvPr/>
          </p:nvSpPr>
          <p:spPr>
            <a:xfrm rot="4164119">
              <a:off x="2337842" y="3133655"/>
              <a:ext cx="167269" cy="55911"/>
            </a:xfrm>
            <a:prstGeom prst="ellipse">
              <a:avLst/>
            </a:prstGeom>
            <a:gradFill>
              <a:gsLst>
                <a:gs pos="0">
                  <a:srgbClr val="3C3A3B">
                    <a:alpha val="25029"/>
                  </a:srgbClr>
                </a:gs>
                <a:gs pos="14286">
                  <a:srgbClr val="3C3A3B">
                    <a:alpha val="23262"/>
                  </a:srgbClr>
                </a:gs>
                <a:gs pos="28571">
                  <a:srgbClr val="3C3A3B">
                    <a:alpha val="18583"/>
                  </a:srgbClr>
                </a:gs>
                <a:gs pos="42857">
                  <a:srgbClr val="3C3A3B">
                    <a:alpha val="12615"/>
                  </a:srgbClr>
                </a:gs>
                <a:gs pos="57143">
                  <a:srgbClr val="3C3A3B">
                    <a:alpha val="7200"/>
                  </a:srgbClr>
                </a:gs>
                <a:gs pos="71429">
                  <a:srgbClr val="3C3A3B">
                    <a:alpha val="3437"/>
                  </a:srgbClr>
                </a:gs>
                <a:gs pos="85714">
                  <a:srgbClr val="3C3A3B">
                    <a:alpha val="1374"/>
                  </a:srgbClr>
                </a:gs>
                <a:gs pos="100000">
                  <a:srgbClr val="3C3A3B">
                    <a:alpha val="4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1" name="Splat 851"/>
            <p:cNvSpPr>
              <a:spLocks noGrp="1"/>
            </p:cNvSpPr>
            <p:nvPr/>
          </p:nvSpPr>
          <p:spPr>
            <a:xfrm rot="4299106">
              <a:off x="1994333" y="266039"/>
              <a:ext cx="470706" cy="256068"/>
            </a:xfrm>
            <a:prstGeom prst="ellipse">
              <a:avLst/>
            </a:prstGeom>
            <a:gradFill>
              <a:gsLst>
                <a:gs pos="0">
                  <a:srgbClr val="A8A7A6">
                    <a:alpha val="21822"/>
                  </a:srgbClr>
                </a:gs>
                <a:gs pos="14286">
                  <a:srgbClr val="A8A7A6">
                    <a:alpha val="20250"/>
                  </a:srgbClr>
                </a:gs>
                <a:gs pos="28571">
                  <a:srgbClr val="A8A7A6">
                    <a:alpha val="16112"/>
                  </a:srgbClr>
                </a:gs>
                <a:gs pos="42857">
                  <a:srgbClr val="A8A7A6">
                    <a:alpha val="10884"/>
                  </a:srgbClr>
                </a:gs>
                <a:gs pos="57143">
                  <a:srgbClr val="A8A7A6">
                    <a:alpha val="6186"/>
                  </a:srgbClr>
                </a:gs>
                <a:gs pos="71429">
                  <a:srgbClr val="A8A7A6">
                    <a:alpha val="2945"/>
                  </a:srgbClr>
                </a:gs>
                <a:gs pos="85714">
                  <a:srgbClr val="A8A7A6">
                    <a:alpha val="1175"/>
                  </a:srgbClr>
                </a:gs>
                <a:gs pos="100000">
                  <a:srgbClr val="A8A7A6">
                    <a:alpha val="3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2" name="Splat 852"/>
            <p:cNvSpPr>
              <a:spLocks noGrp="1"/>
            </p:cNvSpPr>
            <p:nvPr/>
          </p:nvSpPr>
          <p:spPr>
            <a:xfrm rot="7134085">
              <a:off x="2051736" y="2377713"/>
              <a:ext cx="499749" cy="86342"/>
            </a:xfrm>
            <a:prstGeom prst="ellipse">
              <a:avLst/>
            </a:prstGeom>
            <a:gradFill>
              <a:gsLst>
                <a:gs pos="0">
                  <a:srgbClr val="A1A1A0">
                    <a:alpha val="5250"/>
                  </a:srgbClr>
                </a:gs>
                <a:gs pos="14286">
                  <a:srgbClr val="A1A1A0">
                    <a:alpha val="4836"/>
                  </a:srgbClr>
                </a:gs>
                <a:gs pos="28571">
                  <a:srgbClr val="A1A1A0">
                    <a:alpha val="3775"/>
                  </a:srgbClr>
                </a:gs>
                <a:gs pos="42857">
                  <a:srgbClr val="A1A1A0">
                    <a:alpha val="2493"/>
                  </a:srgbClr>
                </a:gs>
                <a:gs pos="57143">
                  <a:srgbClr val="A1A1A0">
                    <a:alpha val="1389"/>
                  </a:srgbClr>
                </a:gs>
                <a:gs pos="71429">
                  <a:srgbClr val="A1A1A0">
                    <a:alpha val="653"/>
                  </a:srgbClr>
                </a:gs>
                <a:gs pos="85714">
                  <a:srgbClr val="A1A1A0">
                    <a:alpha val="259"/>
                  </a:srgbClr>
                </a:gs>
                <a:gs pos="100000">
                  <a:srgbClr val="A1A1A0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3" name="Splat 853"/>
            <p:cNvSpPr>
              <a:spLocks noGrp="1"/>
            </p:cNvSpPr>
            <p:nvPr/>
          </p:nvSpPr>
          <p:spPr>
            <a:xfrm rot="5587201">
              <a:off x="-171679" y="2508182"/>
              <a:ext cx="419137" cy="46833"/>
            </a:xfrm>
            <a:prstGeom prst="ellipse">
              <a:avLst/>
            </a:prstGeom>
            <a:gradFill>
              <a:gsLst>
                <a:gs pos="0">
                  <a:srgbClr val="46443D">
                    <a:alpha val="4300"/>
                  </a:srgbClr>
                </a:gs>
                <a:gs pos="14286">
                  <a:srgbClr val="46443D">
                    <a:alpha val="3959"/>
                  </a:srgbClr>
                </a:gs>
                <a:gs pos="28571">
                  <a:srgbClr val="46443D">
                    <a:alpha val="3088"/>
                  </a:srgbClr>
                </a:gs>
                <a:gs pos="42857">
                  <a:srgbClr val="46443D">
                    <a:alpha val="2036"/>
                  </a:srgbClr>
                </a:gs>
                <a:gs pos="57143">
                  <a:srgbClr val="46443D">
                    <a:alpha val="1133"/>
                  </a:srgbClr>
                </a:gs>
                <a:gs pos="71429">
                  <a:srgbClr val="46443D">
                    <a:alpha val="532"/>
                  </a:srgbClr>
                </a:gs>
                <a:gs pos="85714">
                  <a:srgbClr val="46443D">
                    <a:alpha val="211"/>
                  </a:srgbClr>
                </a:gs>
                <a:gs pos="100000">
                  <a:srgbClr val="46443D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4" name="Splat 854"/>
            <p:cNvSpPr>
              <a:spLocks noGrp="1"/>
            </p:cNvSpPr>
            <p:nvPr/>
          </p:nvSpPr>
          <p:spPr>
            <a:xfrm rot="3981116">
              <a:off x="1455779" y="1170573"/>
              <a:ext cx="450889" cy="232699"/>
            </a:xfrm>
            <a:prstGeom prst="ellipse">
              <a:avLst/>
            </a:prstGeom>
            <a:gradFill>
              <a:gsLst>
                <a:gs pos="0">
                  <a:srgbClr val="DFDFDF">
                    <a:alpha val="32968"/>
                  </a:srgbClr>
                </a:gs>
                <a:gs pos="14286">
                  <a:srgbClr val="DFDFDF">
                    <a:alpha val="30764"/>
                  </a:srgbClr>
                </a:gs>
                <a:gs pos="28571">
                  <a:srgbClr val="DFDFDF">
                    <a:alpha val="24833"/>
                  </a:srgbClr>
                </a:gs>
                <a:gs pos="42857">
                  <a:srgbClr val="DFDFDF">
                    <a:alpha val="17075"/>
                  </a:srgbClr>
                </a:gs>
                <a:gs pos="57143">
                  <a:srgbClr val="DFDFDF">
                    <a:alpha val="9855"/>
                  </a:srgbClr>
                </a:gs>
                <a:gs pos="71429">
                  <a:srgbClr val="DFDFDF">
                    <a:alpha val="4740"/>
                  </a:srgbClr>
                </a:gs>
                <a:gs pos="85714">
                  <a:srgbClr val="DFDFDF">
                    <a:alpha val="1902"/>
                  </a:srgbClr>
                </a:gs>
                <a:gs pos="100000">
                  <a:srgbClr val="DFDFD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5" name="Splat 855"/>
            <p:cNvSpPr>
              <a:spLocks noGrp="1"/>
            </p:cNvSpPr>
            <p:nvPr/>
          </p:nvSpPr>
          <p:spPr>
            <a:xfrm rot="4625319">
              <a:off x="2101026" y="2649572"/>
              <a:ext cx="109940" cy="53467"/>
            </a:xfrm>
            <a:prstGeom prst="ellipse">
              <a:avLst/>
            </a:prstGeom>
            <a:gradFill>
              <a:gsLst>
                <a:gs pos="0">
                  <a:srgbClr val="000000">
                    <a:alpha val="26685"/>
                  </a:srgbClr>
                </a:gs>
                <a:gs pos="14286">
                  <a:srgbClr val="000000">
                    <a:alpha val="24821"/>
                  </a:srgbClr>
                </a:gs>
                <a:gs pos="28571">
                  <a:srgbClr val="000000">
                    <a:alpha val="19870"/>
                  </a:srgbClr>
                </a:gs>
                <a:gs pos="42857">
                  <a:srgbClr val="000000">
                    <a:alpha val="13523"/>
                  </a:srgbClr>
                </a:gs>
                <a:gs pos="57143">
                  <a:srgbClr val="000000">
                    <a:alpha val="7735"/>
                  </a:srgbClr>
                </a:gs>
                <a:gs pos="71429">
                  <a:srgbClr val="000000">
                    <a:alpha val="3698"/>
                  </a:srgbClr>
                </a:gs>
                <a:gs pos="85714">
                  <a:srgbClr val="000000">
                    <a:alpha val="1479"/>
                  </a:srgbClr>
                </a:gs>
                <a:gs pos="100000">
                  <a:srgbClr val="000000">
                    <a:alpha val="49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6" name="Splat 856"/>
            <p:cNvSpPr>
              <a:spLocks noGrp="1"/>
            </p:cNvSpPr>
            <p:nvPr/>
          </p:nvSpPr>
          <p:spPr>
            <a:xfrm rot="6656985">
              <a:off x="3183484" y="2002319"/>
              <a:ext cx="540170" cy="232673"/>
            </a:xfrm>
            <a:prstGeom prst="ellipse">
              <a:avLst/>
            </a:prstGeom>
            <a:gradFill>
              <a:gsLst>
                <a:gs pos="0">
                  <a:srgbClr val="A1A0A0">
                    <a:alpha val="6290"/>
                  </a:srgbClr>
                </a:gs>
                <a:gs pos="14286">
                  <a:srgbClr val="A1A0A0">
                    <a:alpha val="5797"/>
                  </a:srgbClr>
                </a:gs>
                <a:gs pos="28571">
                  <a:srgbClr val="A1A0A0">
                    <a:alpha val="4531"/>
                  </a:srgbClr>
                </a:gs>
                <a:gs pos="42857">
                  <a:srgbClr val="A1A0A0">
                    <a:alpha val="2995"/>
                  </a:srgbClr>
                </a:gs>
                <a:gs pos="57143">
                  <a:srgbClr val="A1A0A0">
                    <a:alpha val="1671"/>
                  </a:srgbClr>
                </a:gs>
                <a:gs pos="71429">
                  <a:srgbClr val="A1A0A0">
                    <a:alpha val="786"/>
                  </a:srgbClr>
                </a:gs>
                <a:gs pos="85714">
                  <a:srgbClr val="A1A0A0">
                    <a:alpha val="311"/>
                  </a:srgbClr>
                </a:gs>
                <a:gs pos="100000">
                  <a:srgbClr val="A1A0A0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7" name="Splat 857"/>
            <p:cNvSpPr>
              <a:spLocks noGrp="1"/>
            </p:cNvSpPr>
            <p:nvPr/>
          </p:nvSpPr>
          <p:spPr>
            <a:xfrm rot="-10088254">
              <a:off x="115306" y="2089561"/>
              <a:ext cx="455496" cy="153696"/>
            </a:xfrm>
            <a:prstGeom prst="ellipse">
              <a:avLst/>
            </a:prstGeom>
            <a:gradFill>
              <a:gsLst>
                <a:gs pos="0">
                  <a:srgbClr val="A3A3A2">
                    <a:alpha val="16361"/>
                  </a:srgbClr>
                </a:gs>
                <a:gs pos="14286">
                  <a:srgbClr val="A3A3A2">
                    <a:alpha val="15143"/>
                  </a:srgbClr>
                </a:gs>
                <a:gs pos="28571">
                  <a:srgbClr val="A3A3A2">
                    <a:alpha val="11970"/>
                  </a:srgbClr>
                </a:gs>
                <a:gs pos="42857">
                  <a:srgbClr val="A3A3A2">
                    <a:alpha val="8023"/>
                  </a:srgbClr>
                </a:gs>
                <a:gs pos="57143">
                  <a:srgbClr val="A3A3A2">
                    <a:alpha val="4528"/>
                  </a:srgbClr>
                </a:gs>
                <a:gs pos="71429">
                  <a:srgbClr val="A3A3A2">
                    <a:alpha val="2146"/>
                  </a:srgbClr>
                </a:gs>
                <a:gs pos="85714">
                  <a:srgbClr val="A3A3A2">
                    <a:alpha val="854"/>
                  </a:srgbClr>
                </a:gs>
                <a:gs pos="100000">
                  <a:srgbClr val="A3A3A2">
                    <a:alpha val="2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8" name="Splat 858"/>
            <p:cNvSpPr>
              <a:spLocks noGrp="1"/>
            </p:cNvSpPr>
            <p:nvPr/>
          </p:nvSpPr>
          <p:spPr>
            <a:xfrm rot="5451021">
              <a:off x="1186599" y="2464627"/>
              <a:ext cx="465305" cy="234344"/>
            </a:xfrm>
            <a:prstGeom prst="ellipse">
              <a:avLst/>
            </a:prstGeom>
            <a:gradFill>
              <a:gsLst>
                <a:gs pos="0">
                  <a:srgbClr val="474542">
                    <a:alpha val="31821"/>
                  </a:srgbClr>
                </a:gs>
                <a:gs pos="14286">
                  <a:srgbClr val="474542">
                    <a:alpha val="29675"/>
                  </a:srgbClr>
                </a:gs>
                <a:gs pos="28571">
                  <a:srgbClr val="474542">
                    <a:alpha val="23917"/>
                  </a:srgbClr>
                </a:gs>
                <a:gs pos="42857">
                  <a:srgbClr val="474542">
                    <a:alpha val="16414"/>
                  </a:srgbClr>
                </a:gs>
                <a:gs pos="57143">
                  <a:srgbClr val="474542">
                    <a:alpha val="9457"/>
                  </a:srgbClr>
                </a:gs>
                <a:gs pos="71429">
                  <a:srgbClr val="474542">
                    <a:alpha val="4544"/>
                  </a:srgbClr>
                </a:gs>
                <a:gs pos="85714">
                  <a:srgbClr val="474542">
                    <a:alpha val="1822"/>
                  </a:srgbClr>
                </a:gs>
                <a:gs pos="100000">
                  <a:srgbClr val="474542">
                    <a:alpha val="6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59" name="Splat 859"/>
            <p:cNvSpPr>
              <a:spLocks noGrp="1"/>
            </p:cNvSpPr>
            <p:nvPr/>
          </p:nvSpPr>
          <p:spPr>
            <a:xfrm rot="10197804">
              <a:off x="2227667" y="554063"/>
              <a:ext cx="346127" cy="203583"/>
            </a:xfrm>
            <a:prstGeom prst="ellipse">
              <a:avLst/>
            </a:prstGeom>
            <a:gradFill>
              <a:gsLst>
                <a:gs pos="0">
                  <a:srgbClr val="A8A8A7">
                    <a:alpha val="32968"/>
                  </a:srgbClr>
                </a:gs>
                <a:gs pos="14286">
                  <a:srgbClr val="A8A8A7">
                    <a:alpha val="30764"/>
                  </a:srgbClr>
                </a:gs>
                <a:gs pos="28571">
                  <a:srgbClr val="A8A8A7">
                    <a:alpha val="24833"/>
                  </a:srgbClr>
                </a:gs>
                <a:gs pos="42857">
                  <a:srgbClr val="A8A8A7">
                    <a:alpha val="17075"/>
                  </a:srgbClr>
                </a:gs>
                <a:gs pos="57143">
                  <a:srgbClr val="A8A8A7">
                    <a:alpha val="9855"/>
                  </a:srgbClr>
                </a:gs>
                <a:gs pos="71429">
                  <a:srgbClr val="A8A8A7">
                    <a:alpha val="4740"/>
                  </a:srgbClr>
                </a:gs>
                <a:gs pos="85714">
                  <a:srgbClr val="A8A8A7">
                    <a:alpha val="1902"/>
                  </a:srgbClr>
                </a:gs>
                <a:gs pos="100000">
                  <a:srgbClr val="A8A8A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0" name="Splat 860"/>
            <p:cNvSpPr>
              <a:spLocks noGrp="1"/>
            </p:cNvSpPr>
            <p:nvPr/>
          </p:nvSpPr>
          <p:spPr>
            <a:xfrm rot="4231621">
              <a:off x="310246" y="628985"/>
              <a:ext cx="484703" cy="230834"/>
            </a:xfrm>
            <a:prstGeom prst="ellipse">
              <a:avLst/>
            </a:prstGeom>
            <a:gradFill>
              <a:gsLst>
                <a:gs pos="0">
                  <a:srgbClr val="9C9D9D">
                    <a:alpha val="16532"/>
                  </a:srgbClr>
                </a:gs>
                <a:gs pos="14286">
                  <a:srgbClr val="9C9D9D">
                    <a:alpha val="15303"/>
                  </a:srgbClr>
                </a:gs>
                <a:gs pos="28571">
                  <a:srgbClr val="9C9D9D">
                    <a:alpha val="12099"/>
                  </a:srgbClr>
                </a:gs>
                <a:gs pos="42857">
                  <a:srgbClr val="9C9D9D">
                    <a:alpha val="8111"/>
                  </a:srgbClr>
                </a:gs>
                <a:gs pos="57143">
                  <a:srgbClr val="9C9D9D">
                    <a:alpha val="4579"/>
                  </a:srgbClr>
                </a:gs>
                <a:gs pos="71429">
                  <a:srgbClr val="9C9D9D">
                    <a:alpha val="2170"/>
                  </a:srgbClr>
                </a:gs>
                <a:gs pos="85714">
                  <a:srgbClr val="9C9D9D">
                    <a:alpha val="864"/>
                  </a:srgbClr>
                </a:gs>
                <a:gs pos="100000">
                  <a:srgbClr val="9C9D9D">
                    <a:alpha val="2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1" name="Splat 861"/>
            <p:cNvSpPr>
              <a:spLocks noGrp="1"/>
            </p:cNvSpPr>
            <p:nvPr/>
          </p:nvSpPr>
          <p:spPr>
            <a:xfrm rot="3436517">
              <a:off x="1177418" y="1884614"/>
              <a:ext cx="303246" cy="88686"/>
            </a:xfrm>
            <a:prstGeom prst="ellipse">
              <a:avLst/>
            </a:prstGeom>
            <a:gradFill>
              <a:gsLst>
                <a:gs pos="0">
                  <a:srgbClr val="B3B4B1">
                    <a:alpha val="5723"/>
                  </a:srgbClr>
                </a:gs>
                <a:gs pos="14286">
                  <a:srgbClr val="B3B4B1">
                    <a:alpha val="5272"/>
                  </a:srgbClr>
                </a:gs>
                <a:gs pos="28571">
                  <a:srgbClr val="B3B4B1">
                    <a:alpha val="4118"/>
                  </a:srgbClr>
                </a:gs>
                <a:gs pos="42857">
                  <a:srgbClr val="B3B4B1">
                    <a:alpha val="2721"/>
                  </a:srgbClr>
                </a:gs>
                <a:gs pos="57143">
                  <a:srgbClr val="B3B4B1">
                    <a:alpha val="1517"/>
                  </a:srgbClr>
                </a:gs>
                <a:gs pos="71429">
                  <a:srgbClr val="B3B4B1">
                    <a:alpha val="713"/>
                  </a:srgbClr>
                </a:gs>
                <a:gs pos="85714">
                  <a:srgbClr val="B3B4B1">
                    <a:alpha val="283"/>
                  </a:srgbClr>
                </a:gs>
                <a:gs pos="100000">
                  <a:srgbClr val="B3B4B1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2" name="Splat 862"/>
            <p:cNvSpPr>
              <a:spLocks noGrp="1"/>
            </p:cNvSpPr>
            <p:nvPr/>
          </p:nvSpPr>
          <p:spPr>
            <a:xfrm rot="3300123">
              <a:off x="938383" y="1697277"/>
              <a:ext cx="457992" cy="56858"/>
            </a:xfrm>
            <a:prstGeom prst="ellipse">
              <a:avLst/>
            </a:prstGeom>
            <a:gradFill>
              <a:gsLst>
                <a:gs pos="0">
                  <a:srgbClr val="463F42">
                    <a:alpha val="7098"/>
                  </a:srgbClr>
                </a:gs>
                <a:gs pos="14286">
                  <a:srgbClr val="463F42">
                    <a:alpha val="6543"/>
                  </a:srgbClr>
                </a:gs>
                <a:gs pos="28571">
                  <a:srgbClr val="463F42">
                    <a:alpha val="5118"/>
                  </a:srgbClr>
                </a:gs>
                <a:gs pos="42857">
                  <a:srgbClr val="463F42">
                    <a:alpha val="3388"/>
                  </a:srgbClr>
                </a:gs>
                <a:gs pos="57143">
                  <a:srgbClr val="463F42">
                    <a:alpha val="1891"/>
                  </a:srgbClr>
                </a:gs>
                <a:gs pos="71429">
                  <a:srgbClr val="463F42">
                    <a:alpha val="890"/>
                  </a:srgbClr>
                </a:gs>
                <a:gs pos="85714">
                  <a:srgbClr val="463F42">
                    <a:alpha val="353"/>
                  </a:srgbClr>
                </a:gs>
                <a:gs pos="100000">
                  <a:srgbClr val="463F42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3" name="Splat 863"/>
            <p:cNvSpPr>
              <a:spLocks noGrp="1"/>
            </p:cNvSpPr>
            <p:nvPr/>
          </p:nvSpPr>
          <p:spPr>
            <a:xfrm rot="9747678">
              <a:off x="2146419" y="2390659"/>
              <a:ext cx="316480" cy="254388"/>
            </a:xfrm>
            <a:prstGeom prst="ellipse">
              <a:avLst/>
            </a:prstGeom>
            <a:gradFill>
              <a:gsLst>
                <a:gs pos="0">
                  <a:srgbClr val="A2A1A0">
                    <a:alpha val="12503"/>
                  </a:srgbClr>
                </a:gs>
                <a:gs pos="14286">
                  <a:srgbClr val="A2A1A0">
                    <a:alpha val="11553"/>
                  </a:srgbClr>
                </a:gs>
                <a:gs pos="28571">
                  <a:srgbClr val="A2A1A0">
                    <a:alpha val="9092"/>
                  </a:srgbClr>
                </a:gs>
                <a:gs pos="42857">
                  <a:srgbClr val="A2A1A0">
                    <a:alpha val="6061"/>
                  </a:srgbClr>
                </a:gs>
                <a:gs pos="57143">
                  <a:srgbClr val="A2A1A0">
                    <a:alpha val="3405"/>
                  </a:srgbClr>
                </a:gs>
                <a:gs pos="71429">
                  <a:srgbClr val="A2A1A0">
                    <a:alpha val="1609"/>
                  </a:srgbClr>
                </a:gs>
                <a:gs pos="85714">
                  <a:srgbClr val="A2A1A0">
                    <a:alpha val="639"/>
                  </a:srgbClr>
                </a:gs>
                <a:gs pos="100000">
                  <a:srgbClr val="A2A1A0">
                    <a:alpha val="2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4" name="Splat 864"/>
            <p:cNvSpPr>
              <a:spLocks noGrp="1"/>
            </p:cNvSpPr>
            <p:nvPr/>
          </p:nvSpPr>
          <p:spPr>
            <a:xfrm rot="8700964">
              <a:off x="2829131" y="2902605"/>
              <a:ext cx="358653" cy="201941"/>
            </a:xfrm>
            <a:prstGeom prst="ellipse">
              <a:avLst/>
            </a:prstGeom>
            <a:gradFill>
              <a:gsLst>
                <a:gs pos="0">
                  <a:srgbClr val="A8AAA8">
                    <a:alpha val="6963"/>
                  </a:srgbClr>
                </a:gs>
                <a:gs pos="14286">
                  <a:srgbClr val="A8AAA8">
                    <a:alpha val="6418"/>
                  </a:srgbClr>
                </a:gs>
                <a:gs pos="28571">
                  <a:srgbClr val="A8AAA8">
                    <a:alpha val="5020"/>
                  </a:srgbClr>
                </a:gs>
                <a:gs pos="42857">
                  <a:srgbClr val="A8AAA8">
                    <a:alpha val="3322"/>
                  </a:srgbClr>
                </a:gs>
                <a:gs pos="57143">
                  <a:srgbClr val="A8AAA8">
                    <a:alpha val="1854"/>
                  </a:srgbClr>
                </a:gs>
                <a:gs pos="71429">
                  <a:srgbClr val="A8AAA8">
                    <a:alpha val="872"/>
                  </a:srgbClr>
                </a:gs>
                <a:gs pos="85714">
                  <a:srgbClr val="A8AAA8">
                    <a:alpha val="346"/>
                  </a:srgbClr>
                </a:gs>
                <a:gs pos="100000">
                  <a:srgbClr val="A8AAA8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5" name="Splat 865"/>
            <p:cNvSpPr>
              <a:spLocks noGrp="1"/>
            </p:cNvSpPr>
            <p:nvPr/>
          </p:nvSpPr>
          <p:spPr>
            <a:xfrm rot="10718056">
              <a:off x="1825546" y="2004647"/>
              <a:ext cx="513923" cy="190314"/>
            </a:xfrm>
            <a:prstGeom prst="ellipse">
              <a:avLst/>
            </a:prstGeom>
            <a:gradFill>
              <a:gsLst>
                <a:gs pos="0">
                  <a:srgbClr val="A1A3A2">
                    <a:alpha val="6975"/>
                  </a:srgbClr>
                </a:gs>
                <a:gs pos="14286">
                  <a:srgbClr val="A1A3A2">
                    <a:alpha val="6429"/>
                  </a:srgbClr>
                </a:gs>
                <a:gs pos="28571">
                  <a:srgbClr val="A1A3A2">
                    <a:alpha val="5029"/>
                  </a:srgbClr>
                </a:gs>
                <a:gs pos="42857">
                  <a:srgbClr val="A1A3A2">
                    <a:alpha val="3328"/>
                  </a:srgbClr>
                </a:gs>
                <a:gs pos="57143">
                  <a:srgbClr val="A1A3A2">
                    <a:alpha val="1858"/>
                  </a:srgbClr>
                </a:gs>
                <a:gs pos="71429">
                  <a:srgbClr val="A1A3A2">
                    <a:alpha val="874"/>
                  </a:srgbClr>
                </a:gs>
                <a:gs pos="85714">
                  <a:srgbClr val="A1A3A2">
                    <a:alpha val="346"/>
                  </a:srgbClr>
                </a:gs>
                <a:gs pos="100000">
                  <a:srgbClr val="A1A3A2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6" name="Splat 866"/>
            <p:cNvSpPr>
              <a:spLocks noGrp="1"/>
            </p:cNvSpPr>
            <p:nvPr/>
          </p:nvSpPr>
          <p:spPr>
            <a:xfrm rot="-8346779">
              <a:off x="1590155" y="2114144"/>
              <a:ext cx="546247" cy="311570"/>
            </a:xfrm>
            <a:prstGeom prst="ellipse">
              <a:avLst/>
            </a:prstGeom>
            <a:gradFill>
              <a:gsLst>
                <a:gs pos="0">
                  <a:srgbClr val="2B2F2F">
                    <a:alpha val="9050"/>
                  </a:srgbClr>
                </a:gs>
                <a:gs pos="14286">
                  <a:srgbClr val="2B2F2F">
                    <a:alpha val="8349"/>
                  </a:srgbClr>
                </a:gs>
                <a:gs pos="28571">
                  <a:srgbClr val="2B2F2F">
                    <a:alpha val="6546"/>
                  </a:srgbClr>
                </a:gs>
                <a:gs pos="42857">
                  <a:srgbClr val="2B2F2F">
                    <a:alpha val="4343"/>
                  </a:srgbClr>
                </a:gs>
                <a:gs pos="57143">
                  <a:srgbClr val="2B2F2F">
                    <a:alpha val="2430"/>
                  </a:srgbClr>
                </a:gs>
                <a:gs pos="71429">
                  <a:srgbClr val="2B2F2F">
                    <a:alpha val="1145"/>
                  </a:srgbClr>
                </a:gs>
                <a:gs pos="85714">
                  <a:srgbClr val="2B2F2F">
                    <a:alpha val="454"/>
                  </a:srgbClr>
                </a:gs>
                <a:gs pos="100000">
                  <a:srgbClr val="2B2F2F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7" name="Splat 867"/>
            <p:cNvSpPr>
              <a:spLocks noGrp="1"/>
            </p:cNvSpPr>
            <p:nvPr/>
          </p:nvSpPr>
          <p:spPr>
            <a:xfrm rot="-10449661">
              <a:off x="3164007" y="1461872"/>
              <a:ext cx="294203" cy="239438"/>
            </a:xfrm>
            <a:prstGeom prst="ellipse">
              <a:avLst/>
            </a:prstGeom>
            <a:gradFill>
              <a:gsLst>
                <a:gs pos="0">
                  <a:srgbClr val="ABADAD">
                    <a:alpha val="14680"/>
                  </a:srgbClr>
                </a:gs>
                <a:gs pos="14286">
                  <a:srgbClr val="ABADAD">
                    <a:alpha val="13577"/>
                  </a:srgbClr>
                </a:gs>
                <a:gs pos="28571">
                  <a:srgbClr val="ABADAD">
                    <a:alpha val="10712"/>
                  </a:srgbClr>
                </a:gs>
                <a:gs pos="42857">
                  <a:srgbClr val="ABADAD">
                    <a:alpha val="7162"/>
                  </a:srgbClr>
                </a:gs>
                <a:gs pos="57143">
                  <a:srgbClr val="ABADAD">
                    <a:alpha val="4034"/>
                  </a:srgbClr>
                </a:gs>
                <a:gs pos="71429">
                  <a:srgbClr val="ABADAD">
                    <a:alpha val="1909"/>
                  </a:srgbClr>
                </a:gs>
                <a:gs pos="85714">
                  <a:srgbClr val="ABADAD">
                    <a:alpha val="759"/>
                  </a:srgbClr>
                </a:gs>
                <a:gs pos="100000">
                  <a:srgbClr val="ABADAD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8" name="Splat 868"/>
            <p:cNvSpPr>
              <a:spLocks noGrp="1"/>
            </p:cNvSpPr>
            <p:nvPr/>
          </p:nvSpPr>
          <p:spPr>
            <a:xfrm rot="-9841910">
              <a:off x="2275946" y="2338372"/>
              <a:ext cx="433511" cy="234458"/>
            </a:xfrm>
            <a:prstGeom prst="ellipse">
              <a:avLst/>
            </a:prstGeom>
            <a:gradFill>
              <a:gsLst>
                <a:gs pos="0">
                  <a:srgbClr val="444444">
                    <a:alpha val="7368"/>
                  </a:srgbClr>
                </a:gs>
                <a:gs pos="14286">
                  <a:srgbClr val="444444">
                    <a:alpha val="6793"/>
                  </a:srgbClr>
                </a:gs>
                <a:gs pos="28571">
                  <a:srgbClr val="444444">
                    <a:alpha val="5316"/>
                  </a:srgbClr>
                </a:gs>
                <a:gs pos="42857">
                  <a:srgbClr val="444444">
                    <a:alpha val="3519"/>
                  </a:srgbClr>
                </a:gs>
                <a:gs pos="57143">
                  <a:srgbClr val="444444">
                    <a:alpha val="1966"/>
                  </a:srgbClr>
                </a:gs>
                <a:gs pos="71429">
                  <a:srgbClr val="444444">
                    <a:alpha val="925"/>
                  </a:srgbClr>
                </a:gs>
                <a:gs pos="85714">
                  <a:srgbClr val="444444">
                    <a:alpha val="367"/>
                  </a:srgbClr>
                </a:gs>
                <a:gs pos="100000">
                  <a:srgbClr val="444444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69" name="Splat 869"/>
            <p:cNvSpPr>
              <a:spLocks noGrp="1"/>
            </p:cNvSpPr>
            <p:nvPr/>
          </p:nvSpPr>
          <p:spPr>
            <a:xfrm rot="-10795091">
              <a:off x="167038" y="73205"/>
              <a:ext cx="303868" cy="144935"/>
            </a:xfrm>
            <a:prstGeom prst="ellipse">
              <a:avLst/>
            </a:prstGeom>
            <a:gradFill>
              <a:gsLst>
                <a:gs pos="0">
                  <a:srgbClr val="000000">
                    <a:alpha val="4093"/>
                  </a:srgbClr>
                </a:gs>
                <a:gs pos="14286">
                  <a:srgbClr val="000000">
                    <a:alpha val="3768"/>
                  </a:srgbClr>
                </a:gs>
                <a:gs pos="28571">
                  <a:srgbClr val="000000">
                    <a:alpha val="2938"/>
                  </a:srgbClr>
                </a:gs>
                <a:gs pos="42857">
                  <a:srgbClr val="000000">
                    <a:alpha val="1937"/>
                  </a:srgbClr>
                </a:gs>
                <a:gs pos="57143">
                  <a:srgbClr val="000000">
                    <a:alpha val="1078"/>
                  </a:srgbClr>
                </a:gs>
                <a:gs pos="71429">
                  <a:srgbClr val="000000">
                    <a:alpha val="506"/>
                  </a:srgbClr>
                </a:gs>
                <a:gs pos="85714">
                  <a:srgbClr val="000000">
                    <a:alpha val="200"/>
                  </a:srgbClr>
                </a:gs>
                <a:gs pos="100000">
                  <a:srgbClr val="000000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0" name="Splat 870"/>
            <p:cNvSpPr>
              <a:spLocks noGrp="1"/>
            </p:cNvSpPr>
            <p:nvPr/>
          </p:nvSpPr>
          <p:spPr>
            <a:xfrm rot="10713071">
              <a:off x="1294245" y="2656302"/>
              <a:ext cx="481686" cy="222257"/>
            </a:xfrm>
            <a:prstGeom prst="ellipse">
              <a:avLst/>
            </a:prstGeom>
            <a:gradFill>
              <a:gsLst>
                <a:gs pos="0">
                  <a:srgbClr val="767676">
                    <a:alpha val="32127"/>
                  </a:srgbClr>
                </a:gs>
                <a:gs pos="14286">
                  <a:srgbClr val="767676">
                    <a:alpha val="29966"/>
                  </a:srgbClr>
                </a:gs>
                <a:gs pos="28571">
                  <a:srgbClr val="767676">
                    <a:alpha val="24161"/>
                  </a:srgbClr>
                </a:gs>
                <a:gs pos="42857">
                  <a:srgbClr val="767676">
                    <a:alpha val="16590"/>
                  </a:srgbClr>
                </a:gs>
                <a:gs pos="57143">
                  <a:srgbClr val="767676">
                    <a:alpha val="9563"/>
                  </a:srgbClr>
                </a:gs>
                <a:gs pos="71429">
                  <a:srgbClr val="767676">
                    <a:alpha val="4596"/>
                  </a:srgbClr>
                </a:gs>
                <a:gs pos="85714">
                  <a:srgbClr val="767676">
                    <a:alpha val="1843"/>
                  </a:srgbClr>
                </a:gs>
                <a:gs pos="100000">
                  <a:srgbClr val="767676">
                    <a:alpha val="6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1" name="Splat 871"/>
            <p:cNvSpPr>
              <a:spLocks noGrp="1"/>
            </p:cNvSpPr>
            <p:nvPr/>
          </p:nvSpPr>
          <p:spPr>
            <a:xfrm rot="-9871876">
              <a:off x="1579073" y="1594347"/>
              <a:ext cx="253710" cy="7529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2" name="Splat 872"/>
            <p:cNvSpPr>
              <a:spLocks noGrp="1"/>
            </p:cNvSpPr>
            <p:nvPr/>
          </p:nvSpPr>
          <p:spPr>
            <a:xfrm rot="4282773">
              <a:off x="51199" y="544227"/>
              <a:ext cx="313085" cy="156560"/>
            </a:xfrm>
            <a:prstGeom prst="ellipse">
              <a:avLst/>
            </a:prstGeom>
            <a:gradFill>
              <a:gsLst>
                <a:gs pos="0">
                  <a:srgbClr val="ACABAB">
                    <a:alpha val="8425"/>
                  </a:srgbClr>
                </a:gs>
                <a:gs pos="14286">
                  <a:srgbClr val="ACABAB">
                    <a:alpha val="7771"/>
                  </a:srgbClr>
                </a:gs>
                <a:gs pos="28571">
                  <a:srgbClr val="ACABAB">
                    <a:alpha val="6088"/>
                  </a:srgbClr>
                </a:gs>
                <a:gs pos="42857">
                  <a:srgbClr val="ACABAB">
                    <a:alpha val="4036"/>
                  </a:srgbClr>
                </a:gs>
                <a:gs pos="57143">
                  <a:srgbClr val="ACABAB">
                    <a:alpha val="2257"/>
                  </a:srgbClr>
                </a:gs>
                <a:gs pos="71429">
                  <a:srgbClr val="ACABAB">
                    <a:alpha val="1063"/>
                  </a:srgbClr>
                </a:gs>
                <a:gs pos="85714">
                  <a:srgbClr val="ACABAB">
                    <a:alpha val="422"/>
                  </a:srgbClr>
                </a:gs>
                <a:gs pos="100000">
                  <a:srgbClr val="ACABAB">
                    <a:alpha val="1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3" name="Splat 873"/>
            <p:cNvSpPr>
              <a:spLocks noGrp="1"/>
            </p:cNvSpPr>
            <p:nvPr/>
          </p:nvSpPr>
          <p:spPr>
            <a:xfrm rot="9241090">
              <a:off x="3279449" y="2280750"/>
              <a:ext cx="582540" cy="347579"/>
            </a:xfrm>
            <a:prstGeom prst="ellipse">
              <a:avLst/>
            </a:prstGeom>
            <a:gradFill>
              <a:gsLst>
                <a:gs pos="0">
                  <a:srgbClr val="9F9F9F">
                    <a:alpha val="13949"/>
                  </a:srgbClr>
                </a:gs>
                <a:gs pos="14286">
                  <a:srgbClr val="9F9F9F">
                    <a:alpha val="12897"/>
                  </a:srgbClr>
                </a:gs>
                <a:gs pos="28571">
                  <a:srgbClr val="9F9F9F">
                    <a:alpha val="10166"/>
                  </a:srgbClr>
                </a:gs>
                <a:gs pos="42857">
                  <a:srgbClr val="9F9F9F">
                    <a:alpha val="6790"/>
                  </a:srgbClr>
                </a:gs>
                <a:gs pos="57143">
                  <a:srgbClr val="9F9F9F">
                    <a:alpha val="3822"/>
                  </a:srgbClr>
                </a:gs>
                <a:gs pos="71429">
                  <a:srgbClr val="9F9F9F">
                    <a:alpha val="1807"/>
                  </a:srgbClr>
                </a:gs>
                <a:gs pos="85714">
                  <a:srgbClr val="9F9F9F">
                    <a:alpha val="719"/>
                  </a:srgbClr>
                </a:gs>
                <a:gs pos="100000">
                  <a:srgbClr val="9F9F9F">
                    <a:alpha val="2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4" name="Splat 874"/>
            <p:cNvSpPr>
              <a:spLocks noGrp="1"/>
            </p:cNvSpPr>
            <p:nvPr/>
          </p:nvSpPr>
          <p:spPr>
            <a:xfrm rot="4806903">
              <a:off x="1833220" y="237349"/>
              <a:ext cx="405165" cy="287618"/>
            </a:xfrm>
            <a:prstGeom prst="ellipse">
              <a:avLst/>
            </a:prstGeom>
            <a:gradFill>
              <a:gsLst>
                <a:gs pos="0">
                  <a:srgbClr val="AAA8A8">
                    <a:alpha val="16304"/>
                  </a:srgbClr>
                </a:gs>
                <a:gs pos="14286">
                  <a:srgbClr val="AAA8A8">
                    <a:alpha val="15090"/>
                  </a:srgbClr>
                </a:gs>
                <a:gs pos="28571">
                  <a:srgbClr val="AAA8A8">
                    <a:alpha val="11927"/>
                  </a:srgbClr>
                </a:gs>
                <a:gs pos="42857">
                  <a:srgbClr val="AAA8A8">
                    <a:alpha val="7993"/>
                  </a:srgbClr>
                </a:gs>
                <a:gs pos="57143">
                  <a:srgbClr val="AAA8A8">
                    <a:alpha val="4511"/>
                  </a:srgbClr>
                </a:gs>
                <a:gs pos="71429">
                  <a:srgbClr val="AAA8A8">
                    <a:alpha val="2138"/>
                  </a:srgbClr>
                </a:gs>
                <a:gs pos="85714">
                  <a:srgbClr val="AAA8A8">
                    <a:alpha val="851"/>
                  </a:srgbClr>
                </a:gs>
                <a:gs pos="100000">
                  <a:srgbClr val="AAA8A8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5" name="Splat 875"/>
            <p:cNvSpPr>
              <a:spLocks noGrp="1"/>
            </p:cNvSpPr>
            <p:nvPr/>
          </p:nvSpPr>
          <p:spPr>
            <a:xfrm rot="-9829090">
              <a:off x="1468679" y="1589901"/>
              <a:ext cx="469330" cy="81778"/>
            </a:xfrm>
            <a:prstGeom prst="ellipse">
              <a:avLst/>
            </a:prstGeom>
            <a:gradFill>
              <a:gsLst>
                <a:gs pos="0">
                  <a:srgbClr val="000000">
                    <a:alpha val="28231"/>
                  </a:srgbClr>
                </a:gs>
                <a:gs pos="14286">
                  <a:srgbClr val="000000">
                    <a:alpha val="26279"/>
                  </a:srgbClr>
                </a:gs>
                <a:gs pos="28571">
                  <a:srgbClr val="000000">
                    <a:alpha val="21079"/>
                  </a:srgbClr>
                </a:gs>
                <a:gs pos="42857">
                  <a:srgbClr val="000000">
                    <a:alpha val="14382"/>
                  </a:srgbClr>
                </a:gs>
                <a:gs pos="57143">
                  <a:srgbClr val="000000">
                    <a:alpha val="8244"/>
                  </a:srgbClr>
                </a:gs>
                <a:gs pos="71429">
                  <a:srgbClr val="000000">
                    <a:alpha val="3947"/>
                  </a:srgbClr>
                </a:gs>
                <a:gs pos="85714">
                  <a:srgbClr val="000000">
                    <a:alpha val="1580"/>
                  </a:srgbClr>
                </a:gs>
                <a:gs pos="100000">
                  <a:srgbClr val="000000">
                    <a:alpha val="5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6" name="Splat 876"/>
            <p:cNvSpPr>
              <a:spLocks noGrp="1"/>
            </p:cNvSpPr>
            <p:nvPr/>
          </p:nvSpPr>
          <p:spPr>
            <a:xfrm rot="3925797">
              <a:off x="3170633" y="2253029"/>
              <a:ext cx="242137" cy="45247"/>
            </a:xfrm>
            <a:prstGeom prst="ellipse">
              <a:avLst/>
            </a:prstGeom>
            <a:gradFill>
              <a:gsLst>
                <a:gs pos="0">
                  <a:srgbClr val="3E403F">
                    <a:alpha val="5428"/>
                  </a:srgbClr>
                </a:gs>
                <a:gs pos="14286">
                  <a:srgbClr val="3E403F">
                    <a:alpha val="5000"/>
                  </a:srgbClr>
                </a:gs>
                <a:gs pos="28571">
                  <a:srgbClr val="3E403F">
                    <a:alpha val="3904"/>
                  </a:srgbClr>
                </a:gs>
                <a:gs pos="42857">
                  <a:srgbClr val="3E403F">
                    <a:alpha val="2578"/>
                  </a:srgbClr>
                </a:gs>
                <a:gs pos="57143">
                  <a:srgbClr val="3E403F">
                    <a:alpha val="1437"/>
                  </a:srgbClr>
                </a:gs>
                <a:gs pos="71429">
                  <a:srgbClr val="3E403F">
                    <a:alpha val="675"/>
                  </a:srgbClr>
                </a:gs>
                <a:gs pos="85714">
                  <a:srgbClr val="3E403F">
                    <a:alpha val="268"/>
                  </a:srgbClr>
                </a:gs>
                <a:gs pos="100000">
                  <a:srgbClr val="3E403F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7" name="Splat 877"/>
            <p:cNvSpPr>
              <a:spLocks noGrp="1"/>
            </p:cNvSpPr>
            <p:nvPr/>
          </p:nvSpPr>
          <p:spPr>
            <a:xfrm rot="10334745">
              <a:off x="183586" y="2091497"/>
              <a:ext cx="383724" cy="183368"/>
            </a:xfrm>
            <a:prstGeom prst="ellipse">
              <a:avLst/>
            </a:prstGeom>
            <a:gradFill>
              <a:gsLst>
                <a:gs pos="0">
                  <a:srgbClr val="474645">
                    <a:alpha val="11980"/>
                  </a:srgbClr>
                </a:gs>
                <a:gs pos="14286">
                  <a:srgbClr val="474645">
                    <a:alpha val="11067"/>
                  </a:srgbClr>
                </a:gs>
                <a:gs pos="28571">
                  <a:srgbClr val="474645">
                    <a:alpha val="8705"/>
                  </a:srgbClr>
                </a:gs>
                <a:gs pos="42857">
                  <a:srgbClr val="474645">
                    <a:alpha val="5799"/>
                  </a:srgbClr>
                </a:gs>
                <a:gs pos="57143">
                  <a:srgbClr val="474645">
                    <a:alpha val="3256"/>
                  </a:srgbClr>
                </a:gs>
                <a:gs pos="71429">
                  <a:srgbClr val="474645">
                    <a:alpha val="1537"/>
                  </a:srgbClr>
                </a:gs>
                <a:gs pos="85714">
                  <a:srgbClr val="474645">
                    <a:alpha val="611"/>
                  </a:srgbClr>
                </a:gs>
                <a:gs pos="100000">
                  <a:srgbClr val="474645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8" name="Splat 878"/>
            <p:cNvSpPr>
              <a:spLocks noGrp="1"/>
            </p:cNvSpPr>
            <p:nvPr/>
          </p:nvSpPr>
          <p:spPr>
            <a:xfrm rot="2908586">
              <a:off x="3496260" y="838808"/>
              <a:ext cx="178443" cy="72114"/>
            </a:xfrm>
            <a:prstGeom prst="ellipse">
              <a:avLst/>
            </a:prstGeom>
            <a:gradFill>
              <a:gsLst>
                <a:gs pos="0">
                  <a:srgbClr val="000000">
                    <a:alpha val="11096"/>
                  </a:srgbClr>
                </a:gs>
                <a:gs pos="14286">
                  <a:srgbClr val="000000">
                    <a:alpha val="10246"/>
                  </a:srgbClr>
                </a:gs>
                <a:gs pos="28571">
                  <a:srgbClr val="000000">
                    <a:alpha val="8051"/>
                  </a:srgbClr>
                </a:gs>
                <a:gs pos="42857">
                  <a:srgbClr val="000000">
                    <a:alpha val="5357"/>
                  </a:srgbClr>
                </a:gs>
                <a:gs pos="57143">
                  <a:srgbClr val="000000">
                    <a:alpha val="3004"/>
                  </a:srgbClr>
                </a:gs>
                <a:gs pos="71429">
                  <a:srgbClr val="000000">
                    <a:alpha val="1418"/>
                  </a:srgbClr>
                </a:gs>
                <a:gs pos="85714">
                  <a:srgbClr val="000000">
                    <a:alpha val="563"/>
                  </a:srgbClr>
                </a:gs>
                <a:gs pos="100000">
                  <a:srgbClr val="000000">
                    <a:alpha val="1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79" name="Splat 879"/>
            <p:cNvSpPr>
              <a:spLocks noGrp="1"/>
            </p:cNvSpPr>
            <p:nvPr/>
          </p:nvSpPr>
          <p:spPr>
            <a:xfrm rot="5600282">
              <a:off x="802626" y="2775933"/>
              <a:ext cx="706654" cy="219300"/>
            </a:xfrm>
            <a:prstGeom prst="ellipse">
              <a:avLst/>
            </a:prstGeom>
            <a:gradFill>
              <a:gsLst>
                <a:gs pos="0">
                  <a:srgbClr val="434341">
                    <a:alpha val="10294"/>
                  </a:srgbClr>
                </a:gs>
                <a:gs pos="14286">
                  <a:srgbClr val="434341">
                    <a:alpha val="9502"/>
                  </a:srgbClr>
                </a:gs>
                <a:gs pos="28571">
                  <a:srgbClr val="434341">
                    <a:alpha val="7459"/>
                  </a:srgbClr>
                </a:gs>
                <a:gs pos="42857">
                  <a:srgbClr val="434341">
                    <a:alpha val="4958"/>
                  </a:srgbClr>
                </a:gs>
                <a:gs pos="57143">
                  <a:srgbClr val="434341">
                    <a:alpha val="2778"/>
                  </a:srgbClr>
                </a:gs>
                <a:gs pos="71429">
                  <a:srgbClr val="434341">
                    <a:alpha val="1310"/>
                  </a:srgbClr>
                </a:gs>
                <a:gs pos="85714">
                  <a:srgbClr val="434341">
                    <a:alpha val="520"/>
                  </a:srgbClr>
                </a:gs>
                <a:gs pos="100000">
                  <a:srgbClr val="434341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0" name="Splat 880"/>
            <p:cNvSpPr>
              <a:spLocks noGrp="1"/>
            </p:cNvSpPr>
            <p:nvPr/>
          </p:nvSpPr>
          <p:spPr>
            <a:xfrm rot="3937613">
              <a:off x="467287" y="3492641"/>
              <a:ext cx="356933" cy="310868"/>
            </a:xfrm>
            <a:prstGeom prst="ellipse">
              <a:avLst/>
            </a:prstGeom>
            <a:gradFill>
              <a:gsLst>
                <a:gs pos="0">
                  <a:srgbClr val="A5A4A4">
                    <a:alpha val="26096"/>
                  </a:srgbClr>
                </a:gs>
                <a:gs pos="14286">
                  <a:srgbClr val="A5A4A4">
                    <a:alpha val="24266"/>
                  </a:srgbClr>
                </a:gs>
                <a:gs pos="28571">
                  <a:srgbClr val="A5A4A4">
                    <a:alpha val="19411"/>
                  </a:srgbClr>
                </a:gs>
                <a:gs pos="42857">
                  <a:srgbClr val="A5A4A4">
                    <a:alpha val="13199"/>
                  </a:srgbClr>
                </a:gs>
                <a:gs pos="57143">
                  <a:srgbClr val="A5A4A4">
                    <a:alpha val="7544"/>
                  </a:srgbClr>
                </a:gs>
                <a:gs pos="71429">
                  <a:srgbClr val="A5A4A4">
                    <a:alpha val="3605"/>
                  </a:srgbClr>
                </a:gs>
                <a:gs pos="85714">
                  <a:srgbClr val="A5A4A4">
                    <a:alpha val="1441"/>
                  </a:srgbClr>
                </a:gs>
                <a:gs pos="100000">
                  <a:srgbClr val="A5A4A4">
                    <a:alpha val="4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1" name="Splat 881"/>
            <p:cNvSpPr>
              <a:spLocks noGrp="1"/>
            </p:cNvSpPr>
            <p:nvPr/>
          </p:nvSpPr>
          <p:spPr>
            <a:xfrm rot="5907347">
              <a:off x="1919610" y="1823258"/>
              <a:ext cx="343956" cy="202235"/>
            </a:xfrm>
            <a:prstGeom prst="ellipse">
              <a:avLst/>
            </a:prstGeom>
            <a:gradFill>
              <a:gsLst>
                <a:gs pos="0">
                  <a:srgbClr val="B3B3B3">
                    <a:alpha val="32968"/>
                  </a:srgbClr>
                </a:gs>
                <a:gs pos="14286">
                  <a:srgbClr val="B3B3B3">
                    <a:alpha val="30764"/>
                  </a:srgbClr>
                </a:gs>
                <a:gs pos="28571">
                  <a:srgbClr val="B3B3B3">
                    <a:alpha val="24833"/>
                  </a:srgbClr>
                </a:gs>
                <a:gs pos="42857">
                  <a:srgbClr val="B3B3B3">
                    <a:alpha val="17075"/>
                  </a:srgbClr>
                </a:gs>
                <a:gs pos="57143">
                  <a:srgbClr val="B3B3B3">
                    <a:alpha val="9855"/>
                  </a:srgbClr>
                </a:gs>
                <a:gs pos="71429">
                  <a:srgbClr val="B3B3B3">
                    <a:alpha val="4740"/>
                  </a:srgbClr>
                </a:gs>
                <a:gs pos="85714">
                  <a:srgbClr val="B3B3B3">
                    <a:alpha val="1902"/>
                  </a:srgbClr>
                </a:gs>
                <a:gs pos="100000">
                  <a:srgbClr val="B3B3B3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2" name="Splat 882"/>
            <p:cNvSpPr>
              <a:spLocks noGrp="1"/>
            </p:cNvSpPr>
            <p:nvPr/>
          </p:nvSpPr>
          <p:spPr>
            <a:xfrm rot="3084180">
              <a:off x="2470619" y="2678800"/>
              <a:ext cx="634731" cy="159328"/>
            </a:xfrm>
            <a:prstGeom prst="ellipse">
              <a:avLst/>
            </a:prstGeom>
            <a:gradFill>
              <a:gsLst>
                <a:gs pos="0">
                  <a:srgbClr val="4A4B49">
                    <a:alpha val="14910"/>
                  </a:srgbClr>
                </a:gs>
                <a:gs pos="14286">
                  <a:srgbClr val="4A4B49">
                    <a:alpha val="13791"/>
                  </a:srgbClr>
                </a:gs>
                <a:gs pos="28571">
                  <a:srgbClr val="4A4B49">
                    <a:alpha val="10883"/>
                  </a:srgbClr>
                </a:gs>
                <a:gs pos="42857">
                  <a:srgbClr val="4A4B49">
                    <a:alpha val="7279"/>
                  </a:srgbClr>
                </a:gs>
                <a:gs pos="57143">
                  <a:srgbClr val="4A4B49">
                    <a:alpha val="4101"/>
                  </a:srgbClr>
                </a:gs>
                <a:gs pos="71429">
                  <a:srgbClr val="4A4B49">
                    <a:alpha val="1941"/>
                  </a:srgbClr>
                </a:gs>
                <a:gs pos="85714">
                  <a:srgbClr val="4A4B49">
                    <a:alpha val="772"/>
                  </a:srgbClr>
                </a:gs>
                <a:gs pos="100000">
                  <a:srgbClr val="4A4B49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3" name="Splat 883"/>
            <p:cNvSpPr>
              <a:spLocks noGrp="1"/>
            </p:cNvSpPr>
            <p:nvPr/>
          </p:nvSpPr>
          <p:spPr>
            <a:xfrm rot="5366732">
              <a:off x="1171575" y="2924168"/>
              <a:ext cx="293676" cy="93480"/>
            </a:xfrm>
            <a:prstGeom prst="ellipse">
              <a:avLst/>
            </a:prstGeom>
            <a:gradFill>
              <a:gsLst>
                <a:gs pos="0">
                  <a:srgbClr val="B6B5B5">
                    <a:alpha val="10117"/>
                  </a:srgbClr>
                </a:gs>
                <a:gs pos="14286">
                  <a:srgbClr val="B6B5B5">
                    <a:alpha val="9338"/>
                  </a:srgbClr>
                </a:gs>
                <a:gs pos="28571">
                  <a:srgbClr val="B6B5B5">
                    <a:alpha val="7329"/>
                  </a:srgbClr>
                </a:gs>
                <a:gs pos="42857">
                  <a:srgbClr val="B6B5B5">
                    <a:alpha val="4870"/>
                  </a:srgbClr>
                </a:gs>
                <a:gs pos="57143">
                  <a:srgbClr val="B6B5B5">
                    <a:alpha val="2729"/>
                  </a:srgbClr>
                </a:gs>
                <a:gs pos="71429">
                  <a:srgbClr val="B6B5B5">
                    <a:alpha val="1287"/>
                  </a:srgbClr>
                </a:gs>
                <a:gs pos="85714">
                  <a:srgbClr val="B6B5B5">
                    <a:alpha val="511"/>
                  </a:srgbClr>
                </a:gs>
                <a:gs pos="100000">
                  <a:srgbClr val="B6B5B5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4" name="Splat 884"/>
            <p:cNvSpPr>
              <a:spLocks noGrp="1"/>
            </p:cNvSpPr>
            <p:nvPr/>
          </p:nvSpPr>
          <p:spPr>
            <a:xfrm rot="6484345">
              <a:off x="205552" y="3032345"/>
              <a:ext cx="276775" cy="35247"/>
            </a:xfrm>
            <a:prstGeom prst="ellipse">
              <a:avLst/>
            </a:prstGeom>
            <a:gradFill>
              <a:gsLst>
                <a:gs pos="0">
                  <a:srgbClr val="AFAEAE">
                    <a:alpha val="5211"/>
                  </a:srgbClr>
                </a:gs>
                <a:gs pos="14286">
                  <a:srgbClr val="AFAEAE">
                    <a:alpha val="4800"/>
                  </a:srgbClr>
                </a:gs>
                <a:gs pos="28571">
                  <a:srgbClr val="AFAEAE">
                    <a:alpha val="3747"/>
                  </a:srgbClr>
                </a:gs>
                <a:gs pos="42857">
                  <a:srgbClr val="AFAEAE">
                    <a:alpha val="2474"/>
                  </a:srgbClr>
                </a:gs>
                <a:gs pos="57143">
                  <a:srgbClr val="AFAEAE">
                    <a:alpha val="1379"/>
                  </a:srgbClr>
                </a:gs>
                <a:gs pos="71429">
                  <a:srgbClr val="AFAEAE">
                    <a:alpha val="648"/>
                  </a:srgbClr>
                </a:gs>
                <a:gs pos="85714">
                  <a:srgbClr val="AFAEAE">
                    <a:alpha val="257"/>
                  </a:srgbClr>
                </a:gs>
                <a:gs pos="100000">
                  <a:srgbClr val="AFAEAE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5" name="Splat 885"/>
            <p:cNvSpPr>
              <a:spLocks noGrp="1"/>
            </p:cNvSpPr>
            <p:nvPr/>
          </p:nvSpPr>
          <p:spPr>
            <a:xfrm rot="3941932">
              <a:off x="2121859" y="2362099"/>
              <a:ext cx="244209" cy="87827"/>
            </a:xfrm>
            <a:prstGeom prst="ellipse">
              <a:avLst/>
            </a:prstGeom>
            <a:gradFill>
              <a:gsLst>
                <a:gs pos="0">
                  <a:srgbClr val="B1B1AF">
                    <a:alpha val="3804"/>
                  </a:srgbClr>
                </a:gs>
                <a:gs pos="14286">
                  <a:srgbClr val="B1B1AF">
                    <a:alpha val="3502"/>
                  </a:srgbClr>
                </a:gs>
                <a:gs pos="28571">
                  <a:srgbClr val="B1B1AF">
                    <a:alpha val="2730"/>
                  </a:srgbClr>
                </a:gs>
                <a:gs pos="42857">
                  <a:srgbClr val="B1B1AF">
                    <a:alpha val="1799"/>
                  </a:srgbClr>
                </a:gs>
                <a:gs pos="57143">
                  <a:srgbClr val="B1B1AF">
                    <a:alpha val="1001"/>
                  </a:srgbClr>
                </a:gs>
                <a:gs pos="71429">
                  <a:srgbClr val="B1B1AF">
                    <a:alpha val="470"/>
                  </a:srgbClr>
                </a:gs>
                <a:gs pos="85714">
                  <a:srgbClr val="B1B1AF">
                    <a:alpha val="186"/>
                  </a:srgbClr>
                </a:gs>
                <a:gs pos="100000">
                  <a:srgbClr val="B1B1AF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6" name="Splat 886"/>
            <p:cNvSpPr>
              <a:spLocks noGrp="1"/>
            </p:cNvSpPr>
            <p:nvPr/>
          </p:nvSpPr>
          <p:spPr>
            <a:xfrm rot="10538664">
              <a:off x="1694425" y="536235"/>
              <a:ext cx="388016" cy="66034"/>
            </a:xfrm>
            <a:prstGeom prst="ellipse">
              <a:avLst/>
            </a:prstGeom>
            <a:gradFill>
              <a:gsLst>
                <a:gs pos="0">
                  <a:srgbClr val="423F3A">
                    <a:alpha val="3690"/>
                  </a:srgbClr>
                </a:gs>
                <a:gs pos="14286">
                  <a:srgbClr val="423F3A">
                    <a:alpha val="3397"/>
                  </a:srgbClr>
                </a:gs>
                <a:gs pos="28571">
                  <a:srgbClr val="423F3A">
                    <a:alpha val="2648"/>
                  </a:srgbClr>
                </a:gs>
                <a:gs pos="42857">
                  <a:srgbClr val="423F3A">
                    <a:alpha val="1745"/>
                  </a:srgbClr>
                </a:gs>
                <a:gs pos="57143">
                  <a:srgbClr val="423F3A">
                    <a:alpha val="971"/>
                  </a:srgbClr>
                </a:gs>
                <a:gs pos="71429">
                  <a:srgbClr val="423F3A">
                    <a:alpha val="455"/>
                  </a:srgbClr>
                </a:gs>
                <a:gs pos="85714">
                  <a:srgbClr val="423F3A">
                    <a:alpha val="180"/>
                  </a:srgbClr>
                </a:gs>
                <a:gs pos="100000">
                  <a:srgbClr val="423F3A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7" name="Splat 887"/>
            <p:cNvSpPr>
              <a:spLocks noGrp="1"/>
            </p:cNvSpPr>
            <p:nvPr/>
          </p:nvSpPr>
          <p:spPr>
            <a:xfrm rot="4090877">
              <a:off x="3073156" y="2035049"/>
              <a:ext cx="501638" cy="46087"/>
            </a:xfrm>
            <a:prstGeom prst="ellipse">
              <a:avLst/>
            </a:prstGeom>
            <a:gradFill>
              <a:gsLst>
                <a:gs pos="0">
                  <a:srgbClr val="474647">
                    <a:alpha val="8676"/>
                  </a:srgbClr>
                </a:gs>
                <a:gs pos="14286">
                  <a:srgbClr val="474647">
                    <a:alpha val="8003"/>
                  </a:srgbClr>
                </a:gs>
                <a:gs pos="28571">
                  <a:srgbClr val="474647">
                    <a:alpha val="6272"/>
                  </a:srgbClr>
                </a:gs>
                <a:gs pos="42857">
                  <a:srgbClr val="474647">
                    <a:alpha val="4159"/>
                  </a:srgbClr>
                </a:gs>
                <a:gs pos="57143">
                  <a:srgbClr val="474647">
                    <a:alpha val="2327"/>
                  </a:srgbClr>
                </a:gs>
                <a:gs pos="71429">
                  <a:srgbClr val="474647">
                    <a:alpha val="1096"/>
                  </a:srgbClr>
                </a:gs>
                <a:gs pos="85714">
                  <a:srgbClr val="474647">
                    <a:alpha val="435"/>
                  </a:srgbClr>
                </a:gs>
                <a:gs pos="100000">
                  <a:srgbClr val="474647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8" name="Splat 888"/>
            <p:cNvSpPr>
              <a:spLocks noGrp="1"/>
            </p:cNvSpPr>
            <p:nvPr/>
          </p:nvSpPr>
          <p:spPr>
            <a:xfrm rot="4520545">
              <a:off x="549940" y="1061749"/>
              <a:ext cx="99335" cy="63617"/>
            </a:xfrm>
            <a:prstGeom prst="ellipse">
              <a:avLst/>
            </a:prstGeom>
            <a:gradFill>
              <a:gsLst>
                <a:gs pos="0">
                  <a:srgbClr val="000000">
                    <a:alpha val="12790"/>
                  </a:srgbClr>
                </a:gs>
                <a:gs pos="14286">
                  <a:srgbClr val="000000">
                    <a:alpha val="11819"/>
                  </a:srgbClr>
                </a:gs>
                <a:gs pos="28571">
                  <a:srgbClr val="000000">
                    <a:alpha val="9304"/>
                  </a:srgbClr>
                </a:gs>
                <a:gs pos="42857">
                  <a:srgbClr val="000000">
                    <a:alpha val="6205"/>
                  </a:srgbClr>
                </a:gs>
                <a:gs pos="57143">
                  <a:srgbClr val="000000">
                    <a:alpha val="3487"/>
                  </a:srgbClr>
                </a:gs>
                <a:gs pos="71429">
                  <a:srgbClr val="000000">
                    <a:alpha val="1648"/>
                  </a:srgbClr>
                </a:gs>
                <a:gs pos="85714">
                  <a:srgbClr val="000000">
                    <a:alpha val="655"/>
                  </a:srgbClr>
                </a:gs>
                <a:gs pos="100000">
                  <a:srgbClr val="000000">
                    <a:alpha val="2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89" name="Splat 889"/>
            <p:cNvSpPr>
              <a:spLocks noGrp="1"/>
            </p:cNvSpPr>
            <p:nvPr/>
          </p:nvSpPr>
          <p:spPr>
            <a:xfrm rot="10650905">
              <a:off x="3377463" y="2556728"/>
              <a:ext cx="418864" cy="397381"/>
            </a:xfrm>
            <a:prstGeom prst="ellipse">
              <a:avLst/>
            </a:prstGeom>
            <a:gradFill>
              <a:gsLst>
                <a:gs pos="0">
                  <a:srgbClr val="484A46">
                    <a:alpha val="12912"/>
                  </a:srgbClr>
                </a:gs>
                <a:gs pos="14286">
                  <a:srgbClr val="484A46">
                    <a:alpha val="11932"/>
                  </a:srgbClr>
                </a:gs>
                <a:gs pos="28571">
                  <a:srgbClr val="484A46">
                    <a:alpha val="9395"/>
                  </a:srgbClr>
                </a:gs>
                <a:gs pos="42857">
                  <a:srgbClr val="484A46">
                    <a:alpha val="6266"/>
                  </a:srgbClr>
                </a:gs>
                <a:gs pos="57143">
                  <a:srgbClr val="484A46">
                    <a:alpha val="3522"/>
                  </a:srgbClr>
                </a:gs>
                <a:gs pos="71429">
                  <a:srgbClr val="484A46">
                    <a:alpha val="1664"/>
                  </a:srgbClr>
                </a:gs>
                <a:gs pos="85714">
                  <a:srgbClr val="484A46">
                    <a:alpha val="662"/>
                  </a:srgbClr>
                </a:gs>
                <a:gs pos="100000">
                  <a:srgbClr val="484A46">
                    <a:alpha val="2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0" name="Splat 890"/>
            <p:cNvSpPr>
              <a:spLocks noGrp="1"/>
            </p:cNvSpPr>
            <p:nvPr/>
          </p:nvSpPr>
          <p:spPr>
            <a:xfrm rot="3424883">
              <a:off x="1586066" y="1121392"/>
              <a:ext cx="563371" cy="193238"/>
            </a:xfrm>
            <a:prstGeom prst="ellipse">
              <a:avLst/>
            </a:prstGeom>
            <a:gradFill>
              <a:gsLst>
                <a:gs pos="0">
                  <a:srgbClr val="39353A">
                    <a:alpha val="32968"/>
                  </a:srgbClr>
                </a:gs>
                <a:gs pos="14286">
                  <a:srgbClr val="39353A">
                    <a:alpha val="30764"/>
                  </a:srgbClr>
                </a:gs>
                <a:gs pos="28571">
                  <a:srgbClr val="39353A">
                    <a:alpha val="24833"/>
                  </a:srgbClr>
                </a:gs>
                <a:gs pos="42857">
                  <a:srgbClr val="39353A">
                    <a:alpha val="17075"/>
                  </a:srgbClr>
                </a:gs>
                <a:gs pos="57143">
                  <a:srgbClr val="39353A">
                    <a:alpha val="9855"/>
                  </a:srgbClr>
                </a:gs>
                <a:gs pos="71429">
                  <a:srgbClr val="39353A">
                    <a:alpha val="4740"/>
                  </a:srgbClr>
                </a:gs>
                <a:gs pos="85714">
                  <a:srgbClr val="39353A">
                    <a:alpha val="1902"/>
                  </a:srgbClr>
                </a:gs>
                <a:gs pos="100000">
                  <a:srgbClr val="39353A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1" name="Splat 891"/>
            <p:cNvSpPr>
              <a:spLocks noGrp="1"/>
            </p:cNvSpPr>
            <p:nvPr/>
          </p:nvSpPr>
          <p:spPr>
            <a:xfrm rot="7568559">
              <a:off x="2136465" y="363981"/>
              <a:ext cx="449042" cy="168532"/>
            </a:xfrm>
            <a:prstGeom prst="ellipse">
              <a:avLst/>
            </a:prstGeom>
            <a:gradFill>
              <a:gsLst>
                <a:gs pos="0">
                  <a:srgbClr val="B1B2B2">
                    <a:alpha val="6095"/>
                  </a:srgbClr>
                </a:gs>
                <a:gs pos="14286">
                  <a:srgbClr val="B1B2B2">
                    <a:alpha val="5616"/>
                  </a:srgbClr>
                </a:gs>
                <a:gs pos="28571">
                  <a:srgbClr val="B1B2B2">
                    <a:alpha val="4389"/>
                  </a:srgbClr>
                </a:gs>
                <a:gs pos="42857">
                  <a:srgbClr val="B1B2B2">
                    <a:alpha val="2901"/>
                  </a:srgbClr>
                </a:gs>
                <a:gs pos="57143">
                  <a:srgbClr val="B1B2B2">
                    <a:alpha val="1618"/>
                  </a:srgbClr>
                </a:gs>
                <a:gs pos="71429">
                  <a:srgbClr val="B1B2B2">
                    <a:alpha val="761"/>
                  </a:srgbClr>
                </a:gs>
                <a:gs pos="85714">
                  <a:srgbClr val="B1B2B2">
                    <a:alpha val="301"/>
                  </a:srgbClr>
                </a:gs>
                <a:gs pos="100000">
                  <a:srgbClr val="B1B2B2">
                    <a:alpha val="1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2" name="Splat 892"/>
            <p:cNvSpPr>
              <a:spLocks noGrp="1"/>
            </p:cNvSpPr>
            <p:nvPr/>
          </p:nvSpPr>
          <p:spPr>
            <a:xfrm rot="-10449859">
              <a:off x="476011" y="3432175"/>
              <a:ext cx="431806" cy="273779"/>
            </a:xfrm>
            <a:prstGeom prst="ellipse">
              <a:avLst/>
            </a:prstGeom>
            <a:gradFill>
              <a:gsLst>
                <a:gs pos="0">
                  <a:srgbClr val="959594">
                    <a:alpha val="28487"/>
                  </a:srgbClr>
                </a:gs>
                <a:gs pos="14286">
                  <a:srgbClr val="959594">
                    <a:alpha val="26521"/>
                  </a:srgbClr>
                </a:gs>
                <a:gs pos="28571">
                  <a:srgbClr val="959594">
                    <a:alpha val="21281"/>
                  </a:srgbClr>
                </a:gs>
                <a:gs pos="42857">
                  <a:srgbClr val="959594">
                    <a:alpha val="14525"/>
                  </a:srgbClr>
                </a:gs>
                <a:gs pos="57143">
                  <a:srgbClr val="959594">
                    <a:alpha val="8329"/>
                  </a:srgbClr>
                </a:gs>
                <a:gs pos="71429">
                  <a:srgbClr val="959594">
                    <a:alpha val="3989"/>
                  </a:srgbClr>
                </a:gs>
                <a:gs pos="85714">
                  <a:srgbClr val="959594">
                    <a:alpha val="1597"/>
                  </a:srgbClr>
                </a:gs>
                <a:gs pos="100000">
                  <a:srgbClr val="959594">
                    <a:alpha val="5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3" name="Splat 893"/>
            <p:cNvSpPr>
              <a:spLocks noGrp="1"/>
            </p:cNvSpPr>
            <p:nvPr/>
          </p:nvSpPr>
          <p:spPr>
            <a:xfrm rot="9316849">
              <a:off x="997781" y="2940285"/>
              <a:ext cx="91876" cy="80656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4" name="Splat 894"/>
            <p:cNvSpPr>
              <a:spLocks noGrp="1"/>
            </p:cNvSpPr>
            <p:nvPr/>
          </p:nvSpPr>
          <p:spPr>
            <a:xfrm rot="5752772">
              <a:off x="1323705" y="3233840"/>
              <a:ext cx="313813" cy="174196"/>
            </a:xfrm>
            <a:prstGeom prst="ellipse">
              <a:avLst/>
            </a:prstGeom>
            <a:gradFill>
              <a:gsLst>
                <a:gs pos="0">
                  <a:srgbClr val="B3B3B4">
                    <a:alpha val="32968"/>
                  </a:srgbClr>
                </a:gs>
                <a:gs pos="14286">
                  <a:srgbClr val="B3B3B4">
                    <a:alpha val="30764"/>
                  </a:srgbClr>
                </a:gs>
                <a:gs pos="28571">
                  <a:srgbClr val="B3B3B4">
                    <a:alpha val="24833"/>
                  </a:srgbClr>
                </a:gs>
                <a:gs pos="42857">
                  <a:srgbClr val="B3B3B4">
                    <a:alpha val="17075"/>
                  </a:srgbClr>
                </a:gs>
                <a:gs pos="57143">
                  <a:srgbClr val="B3B3B4">
                    <a:alpha val="9855"/>
                  </a:srgbClr>
                </a:gs>
                <a:gs pos="71429">
                  <a:srgbClr val="B3B3B4">
                    <a:alpha val="4740"/>
                  </a:srgbClr>
                </a:gs>
                <a:gs pos="85714">
                  <a:srgbClr val="B3B3B4">
                    <a:alpha val="1902"/>
                  </a:srgbClr>
                </a:gs>
                <a:gs pos="100000">
                  <a:srgbClr val="B3B3B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5" name="Splat 895"/>
            <p:cNvSpPr>
              <a:spLocks noGrp="1"/>
            </p:cNvSpPr>
            <p:nvPr/>
          </p:nvSpPr>
          <p:spPr>
            <a:xfrm rot="9589893">
              <a:off x="2004388" y="2486378"/>
              <a:ext cx="669761" cy="210620"/>
            </a:xfrm>
            <a:prstGeom prst="ellipse">
              <a:avLst/>
            </a:prstGeom>
            <a:gradFill>
              <a:gsLst>
                <a:gs pos="0">
                  <a:srgbClr val="898988">
                    <a:alpha val="19104"/>
                  </a:srgbClr>
                </a:gs>
                <a:gs pos="14286">
                  <a:srgbClr val="898988">
                    <a:alpha val="17704"/>
                  </a:srgbClr>
                </a:gs>
                <a:gs pos="28571">
                  <a:srgbClr val="898988">
                    <a:alpha val="14040"/>
                  </a:srgbClr>
                </a:gs>
                <a:gs pos="42857">
                  <a:srgbClr val="898988">
                    <a:alpha val="9447"/>
                  </a:srgbClr>
                </a:gs>
                <a:gs pos="57143">
                  <a:srgbClr val="898988">
                    <a:alpha val="5350"/>
                  </a:srgbClr>
                </a:gs>
                <a:gs pos="71429">
                  <a:srgbClr val="898988">
                    <a:alpha val="2541"/>
                  </a:srgbClr>
                </a:gs>
                <a:gs pos="85714">
                  <a:srgbClr val="898988">
                    <a:alpha val="1013"/>
                  </a:srgbClr>
                </a:gs>
                <a:gs pos="100000">
                  <a:srgbClr val="898988">
                    <a:alpha val="3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6" name="Splat 896"/>
            <p:cNvSpPr>
              <a:spLocks noGrp="1"/>
            </p:cNvSpPr>
            <p:nvPr/>
          </p:nvSpPr>
          <p:spPr>
            <a:xfrm rot="-8437092">
              <a:off x="1819959" y="1528881"/>
              <a:ext cx="462788" cy="322926"/>
            </a:xfrm>
            <a:prstGeom prst="ellipse">
              <a:avLst/>
            </a:prstGeom>
            <a:gradFill>
              <a:gsLst>
                <a:gs pos="0">
                  <a:srgbClr val="404545">
                    <a:alpha val="14180"/>
                  </a:srgbClr>
                </a:gs>
                <a:gs pos="14286">
                  <a:srgbClr val="404545">
                    <a:alpha val="13112"/>
                  </a:srgbClr>
                </a:gs>
                <a:gs pos="28571">
                  <a:srgbClr val="404545">
                    <a:alpha val="10339"/>
                  </a:srgbClr>
                </a:gs>
                <a:gs pos="42857">
                  <a:srgbClr val="404545">
                    <a:alpha val="6908"/>
                  </a:srgbClr>
                </a:gs>
                <a:gs pos="57143">
                  <a:srgbClr val="404545">
                    <a:alpha val="3889"/>
                  </a:srgbClr>
                </a:gs>
                <a:gs pos="71429">
                  <a:srgbClr val="404545">
                    <a:alpha val="1839"/>
                  </a:srgbClr>
                </a:gs>
                <a:gs pos="85714">
                  <a:srgbClr val="404545">
                    <a:alpha val="731"/>
                  </a:srgbClr>
                </a:gs>
                <a:gs pos="100000">
                  <a:srgbClr val="404545">
                    <a:alpha val="2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7" name="Splat 897"/>
            <p:cNvSpPr>
              <a:spLocks noGrp="1"/>
            </p:cNvSpPr>
            <p:nvPr/>
          </p:nvSpPr>
          <p:spPr>
            <a:xfrm rot="5488064">
              <a:off x="2194531" y="3265620"/>
              <a:ext cx="435414" cy="177660"/>
            </a:xfrm>
            <a:prstGeom prst="ellipse">
              <a:avLst/>
            </a:prstGeom>
            <a:gradFill>
              <a:gsLst>
                <a:gs pos="0">
                  <a:srgbClr val="A7A7A7">
                    <a:alpha val="8282"/>
                  </a:srgbClr>
                </a:gs>
                <a:gs pos="14286">
                  <a:srgbClr val="A7A7A7">
                    <a:alpha val="7639"/>
                  </a:srgbClr>
                </a:gs>
                <a:gs pos="28571">
                  <a:srgbClr val="A7A7A7">
                    <a:alpha val="5983"/>
                  </a:srgbClr>
                </a:gs>
                <a:gs pos="42857">
                  <a:srgbClr val="A7A7A7">
                    <a:alpha val="3966"/>
                  </a:srgbClr>
                </a:gs>
                <a:gs pos="57143">
                  <a:srgbClr val="A7A7A7">
                    <a:alpha val="2217"/>
                  </a:srgbClr>
                </a:gs>
                <a:gs pos="71429">
                  <a:srgbClr val="A7A7A7">
                    <a:alpha val="1044"/>
                  </a:srgbClr>
                </a:gs>
                <a:gs pos="85714">
                  <a:srgbClr val="A7A7A7">
                    <a:alpha val="414"/>
                  </a:srgbClr>
                </a:gs>
                <a:gs pos="100000">
                  <a:srgbClr val="A7A7A7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8" name="Splat 898"/>
            <p:cNvSpPr>
              <a:spLocks noGrp="1"/>
            </p:cNvSpPr>
            <p:nvPr/>
          </p:nvSpPr>
          <p:spPr>
            <a:xfrm rot="6363558">
              <a:off x="1108893" y="2743314"/>
              <a:ext cx="377969" cy="76238"/>
            </a:xfrm>
            <a:prstGeom prst="ellipse">
              <a:avLst/>
            </a:prstGeom>
            <a:gradFill>
              <a:gsLst>
                <a:gs pos="0">
                  <a:srgbClr val="393E3F">
                    <a:alpha val="9144"/>
                  </a:srgbClr>
                </a:gs>
                <a:gs pos="14286">
                  <a:srgbClr val="393E3F">
                    <a:alpha val="8437"/>
                  </a:srgbClr>
                </a:gs>
                <a:gs pos="28571">
                  <a:srgbClr val="393E3F">
                    <a:alpha val="6615"/>
                  </a:srgbClr>
                </a:gs>
                <a:gs pos="42857">
                  <a:srgbClr val="393E3F">
                    <a:alpha val="4390"/>
                  </a:srgbClr>
                </a:gs>
                <a:gs pos="57143">
                  <a:srgbClr val="393E3F">
                    <a:alpha val="2457"/>
                  </a:srgbClr>
                </a:gs>
                <a:gs pos="71429">
                  <a:srgbClr val="393E3F">
                    <a:alpha val="1158"/>
                  </a:srgbClr>
                </a:gs>
                <a:gs pos="85714">
                  <a:srgbClr val="393E3F">
                    <a:alpha val="459"/>
                  </a:srgbClr>
                </a:gs>
                <a:gs pos="100000">
                  <a:srgbClr val="393E3F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899" name="Splat 899"/>
            <p:cNvSpPr>
              <a:spLocks noGrp="1"/>
            </p:cNvSpPr>
            <p:nvPr/>
          </p:nvSpPr>
          <p:spPr>
            <a:xfrm rot="7289581">
              <a:off x="735796" y="3521994"/>
              <a:ext cx="473143" cy="224142"/>
            </a:xfrm>
            <a:prstGeom prst="ellipse">
              <a:avLst/>
            </a:prstGeom>
            <a:gradFill>
              <a:gsLst>
                <a:gs pos="0">
                  <a:srgbClr val="59585A">
                    <a:alpha val="5264"/>
                  </a:srgbClr>
                </a:gs>
                <a:gs pos="14286">
                  <a:srgbClr val="59585A">
                    <a:alpha val="4848"/>
                  </a:srgbClr>
                </a:gs>
                <a:gs pos="28571">
                  <a:srgbClr val="59585A">
                    <a:alpha val="3785"/>
                  </a:srgbClr>
                </a:gs>
                <a:gs pos="42857">
                  <a:srgbClr val="59585A">
                    <a:alpha val="2499"/>
                  </a:srgbClr>
                </a:gs>
                <a:gs pos="57143">
                  <a:srgbClr val="59585A">
                    <a:alpha val="1393"/>
                  </a:srgbClr>
                </a:gs>
                <a:gs pos="71429">
                  <a:srgbClr val="59585A">
                    <a:alpha val="654"/>
                  </a:srgbClr>
                </a:gs>
                <a:gs pos="85714">
                  <a:srgbClr val="59585A">
                    <a:alpha val="259"/>
                  </a:srgbClr>
                </a:gs>
                <a:gs pos="100000">
                  <a:srgbClr val="59585A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0" name="Splat 900"/>
            <p:cNvSpPr>
              <a:spLocks noGrp="1"/>
            </p:cNvSpPr>
            <p:nvPr/>
          </p:nvSpPr>
          <p:spPr>
            <a:xfrm rot="4123415">
              <a:off x="2662311" y="8860"/>
              <a:ext cx="686920" cy="187718"/>
            </a:xfrm>
            <a:prstGeom prst="ellipse">
              <a:avLst/>
            </a:prstGeom>
            <a:gradFill>
              <a:gsLst>
                <a:gs pos="0">
                  <a:srgbClr val="9D9E9E">
                    <a:alpha val="11832"/>
                  </a:srgbClr>
                </a:gs>
                <a:gs pos="14286">
                  <a:srgbClr val="9D9E9E">
                    <a:alpha val="10930"/>
                  </a:srgbClr>
                </a:gs>
                <a:gs pos="28571">
                  <a:srgbClr val="9D9E9E">
                    <a:alpha val="8595"/>
                  </a:srgbClr>
                </a:gs>
                <a:gs pos="42857">
                  <a:srgbClr val="9D9E9E">
                    <a:alpha val="5724"/>
                  </a:srgbClr>
                </a:gs>
                <a:gs pos="57143">
                  <a:srgbClr val="9D9E9E">
                    <a:alpha val="3214"/>
                  </a:srgbClr>
                </a:gs>
                <a:gs pos="71429">
                  <a:srgbClr val="9D9E9E">
                    <a:alpha val="1517"/>
                  </a:srgbClr>
                </a:gs>
                <a:gs pos="85714">
                  <a:srgbClr val="9D9E9E">
                    <a:alpha val="603"/>
                  </a:srgbClr>
                </a:gs>
                <a:gs pos="100000">
                  <a:srgbClr val="9D9E9E">
                    <a:alpha val="2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1" name="Splat 901"/>
            <p:cNvSpPr>
              <a:spLocks noGrp="1"/>
            </p:cNvSpPr>
            <p:nvPr/>
          </p:nvSpPr>
          <p:spPr>
            <a:xfrm rot="5750182">
              <a:off x="1699360" y="2237031"/>
              <a:ext cx="394535" cy="59575"/>
            </a:xfrm>
            <a:prstGeom prst="ellipse">
              <a:avLst/>
            </a:prstGeom>
            <a:gradFill>
              <a:gsLst>
                <a:gs pos="0">
                  <a:srgbClr val="999B9A">
                    <a:alpha val="9874"/>
                  </a:srgbClr>
                </a:gs>
                <a:gs pos="14286">
                  <a:srgbClr val="999B9A">
                    <a:alpha val="9113"/>
                  </a:srgbClr>
                </a:gs>
                <a:gs pos="28571">
                  <a:srgbClr val="999B9A">
                    <a:alpha val="7151"/>
                  </a:srgbClr>
                </a:gs>
                <a:gs pos="42857">
                  <a:srgbClr val="999B9A">
                    <a:alpha val="4750"/>
                  </a:srgbClr>
                </a:gs>
                <a:gs pos="57143">
                  <a:srgbClr val="999B9A">
                    <a:alpha val="2661"/>
                  </a:srgbClr>
                </a:gs>
                <a:gs pos="71429">
                  <a:srgbClr val="999B9A">
                    <a:alpha val="1254"/>
                  </a:srgbClr>
                </a:gs>
                <a:gs pos="85714">
                  <a:srgbClr val="999B9A">
                    <a:alpha val="498"/>
                  </a:srgbClr>
                </a:gs>
                <a:gs pos="100000">
                  <a:srgbClr val="999B9A">
                    <a:alpha val="1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2" name="Splat 902"/>
            <p:cNvSpPr>
              <a:spLocks noGrp="1"/>
            </p:cNvSpPr>
            <p:nvPr/>
          </p:nvSpPr>
          <p:spPr>
            <a:xfrm rot="-9123912">
              <a:off x="484238" y="985103"/>
              <a:ext cx="668442" cy="42080"/>
            </a:xfrm>
            <a:prstGeom prst="ellipse">
              <a:avLst/>
            </a:prstGeom>
            <a:gradFill>
              <a:gsLst>
                <a:gs pos="0">
                  <a:srgbClr val="424144">
                    <a:alpha val="4342"/>
                  </a:srgbClr>
                </a:gs>
                <a:gs pos="14286">
                  <a:srgbClr val="424144">
                    <a:alpha val="3998"/>
                  </a:srgbClr>
                </a:gs>
                <a:gs pos="28571">
                  <a:srgbClr val="424144">
                    <a:alpha val="3118"/>
                  </a:srgbClr>
                </a:gs>
                <a:gs pos="42857">
                  <a:srgbClr val="424144">
                    <a:alpha val="2056"/>
                  </a:srgbClr>
                </a:gs>
                <a:gs pos="57143">
                  <a:srgbClr val="424144">
                    <a:alpha val="1145"/>
                  </a:srgbClr>
                </a:gs>
                <a:gs pos="71429">
                  <a:srgbClr val="424144">
                    <a:alpha val="538"/>
                  </a:srgbClr>
                </a:gs>
                <a:gs pos="85714">
                  <a:srgbClr val="424144">
                    <a:alpha val="213"/>
                  </a:srgbClr>
                </a:gs>
                <a:gs pos="100000">
                  <a:srgbClr val="424144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3" name="Splat 903"/>
            <p:cNvSpPr>
              <a:spLocks noGrp="1"/>
            </p:cNvSpPr>
            <p:nvPr/>
          </p:nvSpPr>
          <p:spPr>
            <a:xfrm rot="-8487862">
              <a:off x="3130506" y="1137345"/>
              <a:ext cx="690252" cy="90390"/>
            </a:xfrm>
            <a:prstGeom prst="ellipse">
              <a:avLst/>
            </a:prstGeom>
            <a:gradFill>
              <a:gsLst>
                <a:gs pos="0">
                  <a:srgbClr val="5C5B5C">
                    <a:alpha val="32968"/>
                  </a:srgbClr>
                </a:gs>
                <a:gs pos="14286">
                  <a:srgbClr val="5C5B5C">
                    <a:alpha val="30764"/>
                  </a:srgbClr>
                </a:gs>
                <a:gs pos="28571">
                  <a:srgbClr val="5C5B5C">
                    <a:alpha val="24833"/>
                  </a:srgbClr>
                </a:gs>
                <a:gs pos="42857">
                  <a:srgbClr val="5C5B5C">
                    <a:alpha val="17075"/>
                  </a:srgbClr>
                </a:gs>
                <a:gs pos="57143">
                  <a:srgbClr val="5C5B5C">
                    <a:alpha val="9855"/>
                  </a:srgbClr>
                </a:gs>
                <a:gs pos="71429">
                  <a:srgbClr val="5C5B5C">
                    <a:alpha val="4740"/>
                  </a:srgbClr>
                </a:gs>
                <a:gs pos="85714">
                  <a:srgbClr val="5C5B5C">
                    <a:alpha val="1902"/>
                  </a:srgbClr>
                </a:gs>
                <a:gs pos="100000">
                  <a:srgbClr val="5C5B5C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4" name="Splat 904"/>
            <p:cNvSpPr>
              <a:spLocks noGrp="1"/>
            </p:cNvSpPr>
            <p:nvPr/>
          </p:nvSpPr>
          <p:spPr>
            <a:xfrm rot="4798453">
              <a:off x="1719546" y="1014492"/>
              <a:ext cx="446512" cy="194003"/>
            </a:xfrm>
            <a:prstGeom prst="ellipse">
              <a:avLst/>
            </a:prstGeom>
            <a:gradFill>
              <a:gsLst>
                <a:gs pos="0">
                  <a:srgbClr val="AFAFB0">
                    <a:alpha val="24308"/>
                  </a:srgbClr>
                </a:gs>
                <a:gs pos="14286">
                  <a:srgbClr val="AFAFB0">
                    <a:alpha val="22583"/>
                  </a:srgbClr>
                </a:gs>
                <a:gs pos="28571">
                  <a:srgbClr val="AFAFB0">
                    <a:alpha val="18024"/>
                  </a:srgbClr>
                </a:gs>
                <a:gs pos="42857">
                  <a:srgbClr val="AFAFB0">
                    <a:alpha val="12222"/>
                  </a:srgbClr>
                </a:gs>
                <a:gs pos="57143">
                  <a:srgbClr val="AFAFB0">
                    <a:alpha val="6969"/>
                  </a:srgbClr>
                </a:gs>
                <a:gs pos="71429">
                  <a:srgbClr val="AFAFB0">
                    <a:alpha val="3325"/>
                  </a:srgbClr>
                </a:gs>
                <a:gs pos="85714">
                  <a:srgbClr val="AFAFB0">
                    <a:alpha val="1328"/>
                  </a:srgbClr>
                </a:gs>
                <a:gs pos="100000">
                  <a:srgbClr val="AFAFB0">
                    <a:alpha val="4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5" name="Splat 905"/>
            <p:cNvSpPr>
              <a:spLocks noGrp="1"/>
            </p:cNvSpPr>
            <p:nvPr/>
          </p:nvSpPr>
          <p:spPr>
            <a:xfrm rot="6488857">
              <a:off x="3002798" y="2419181"/>
              <a:ext cx="360740" cy="165196"/>
            </a:xfrm>
            <a:prstGeom prst="ellipse">
              <a:avLst/>
            </a:prstGeom>
            <a:gradFill>
              <a:gsLst>
                <a:gs pos="0">
                  <a:srgbClr val="383B3D">
                    <a:alpha val="15215"/>
                  </a:srgbClr>
                </a:gs>
                <a:gs pos="14286">
                  <a:srgbClr val="383B3D">
                    <a:alpha val="14076"/>
                  </a:srgbClr>
                </a:gs>
                <a:gs pos="28571">
                  <a:srgbClr val="383B3D">
                    <a:alpha val="11112"/>
                  </a:srgbClr>
                </a:gs>
                <a:gs pos="42857">
                  <a:srgbClr val="383B3D">
                    <a:alpha val="7435"/>
                  </a:srgbClr>
                </a:gs>
                <a:gs pos="57143">
                  <a:srgbClr val="383B3D">
                    <a:alpha val="4191"/>
                  </a:srgbClr>
                </a:gs>
                <a:gs pos="71429">
                  <a:srgbClr val="383B3D">
                    <a:alpha val="1984"/>
                  </a:srgbClr>
                </a:gs>
                <a:gs pos="85714">
                  <a:srgbClr val="383B3D">
                    <a:alpha val="789"/>
                  </a:srgbClr>
                </a:gs>
                <a:gs pos="100000">
                  <a:srgbClr val="383B3D">
                    <a:alpha val="2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6" name="Splat 906"/>
            <p:cNvSpPr>
              <a:spLocks noGrp="1"/>
            </p:cNvSpPr>
            <p:nvPr/>
          </p:nvSpPr>
          <p:spPr>
            <a:xfrm rot="6914524">
              <a:off x="576796" y="1999507"/>
              <a:ext cx="428709" cy="54565"/>
            </a:xfrm>
            <a:prstGeom prst="ellipse">
              <a:avLst/>
            </a:prstGeom>
            <a:gradFill>
              <a:gsLst>
                <a:gs pos="0">
                  <a:srgbClr val="ABAAAA">
                    <a:alpha val="5263"/>
                  </a:srgbClr>
                </a:gs>
                <a:gs pos="14286">
                  <a:srgbClr val="ABAAAA">
                    <a:alpha val="4848"/>
                  </a:srgbClr>
                </a:gs>
                <a:gs pos="28571">
                  <a:srgbClr val="ABAAAA">
                    <a:alpha val="3785"/>
                  </a:srgbClr>
                </a:gs>
                <a:gs pos="42857">
                  <a:srgbClr val="ABAAAA">
                    <a:alpha val="2499"/>
                  </a:srgbClr>
                </a:gs>
                <a:gs pos="57143">
                  <a:srgbClr val="ABAAAA">
                    <a:alpha val="1393"/>
                  </a:srgbClr>
                </a:gs>
                <a:gs pos="71429">
                  <a:srgbClr val="ABAAAA">
                    <a:alpha val="654"/>
                  </a:srgbClr>
                </a:gs>
                <a:gs pos="85714">
                  <a:srgbClr val="ABAAAA">
                    <a:alpha val="259"/>
                  </a:srgbClr>
                </a:gs>
                <a:gs pos="100000">
                  <a:srgbClr val="ABAAAA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7" name="Splat 907"/>
            <p:cNvSpPr>
              <a:spLocks noGrp="1"/>
            </p:cNvSpPr>
            <p:nvPr/>
          </p:nvSpPr>
          <p:spPr>
            <a:xfrm rot="-9932528">
              <a:off x="609983" y="2187681"/>
              <a:ext cx="637428" cy="51012"/>
            </a:xfrm>
            <a:prstGeom prst="ellipse">
              <a:avLst/>
            </a:prstGeom>
            <a:gradFill>
              <a:gsLst>
                <a:gs pos="0">
                  <a:srgbClr val="423E40">
                    <a:alpha val="8153"/>
                  </a:srgbClr>
                </a:gs>
                <a:gs pos="14286">
                  <a:srgbClr val="423E40">
                    <a:alpha val="7519"/>
                  </a:srgbClr>
                </a:gs>
                <a:gs pos="28571">
                  <a:srgbClr val="423E40">
                    <a:alpha val="5889"/>
                  </a:srgbClr>
                </a:gs>
                <a:gs pos="42857">
                  <a:srgbClr val="423E40">
                    <a:alpha val="3903"/>
                  </a:srgbClr>
                </a:gs>
                <a:gs pos="57143">
                  <a:srgbClr val="423E40">
                    <a:alpha val="2182"/>
                  </a:srgbClr>
                </a:gs>
                <a:gs pos="71429">
                  <a:srgbClr val="423E40">
                    <a:alpha val="1027"/>
                  </a:srgbClr>
                </a:gs>
                <a:gs pos="85714">
                  <a:srgbClr val="423E40">
                    <a:alpha val="407"/>
                  </a:srgbClr>
                </a:gs>
                <a:gs pos="100000">
                  <a:srgbClr val="423E40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8" name="Splat 908"/>
            <p:cNvSpPr>
              <a:spLocks noGrp="1"/>
            </p:cNvSpPr>
            <p:nvPr/>
          </p:nvSpPr>
          <p:spPr>
            <a:xfrm rot="3536036">
              <a:off x="2449360" y="335418"/>
              <a:ext cx="683837" cy="83937"/>
            </a:xfrm>
            <a:prstGeom prst="ellipse">
              <a:avLst/>
            </a:prstGeom>
            <a:gradFill>
              <a:gsLst>
                <a:gs pos="0">
                  <a:srgbClr val="404240">
                    <a:alpha val="5712"/>
                  </a:srgbClr>
                </a:gs>
                <a:gs pos="14286">
                  <a:srgbClr val="404240">
                    <a:alpha val="5263"/>
                  </a:srgbClr>
                </a:gs>
                <a:gs pos="28571">
                  <a:srgbClr val="404240">
                    <a:alpha val="4111"/>
                  </a:srgbClr>
                </a:gs>
                <a:gs pos="42857">
                  <a:srgbClr val="404240">
                    <a:alpha val="2716"/>
                  </a:srgbClr>
                </a:gs>
                <a:gs pos="57143">
                  <a:srgbClr val="404240">
                    <a:alpha val="1514"/>
                  </a:srgbClr>
                </a:gs>
                <a:gs pos="71429">
                  <a:srgbClr val="404240">
                    <a:alpha val="712"/>
                  </a:srgbClr>
                </a:gs>
                <a:gs pos="85714">
                  <a:srgbClr val="404240">
                    <a:alpha val="282"/>
                  </a:srgbClr>
                </a:gs>
                <a:gs pos="100000">
                  <a:srgbClr val="404240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09" name="Splat 909"/>
            <p:cNvSpPr>
              <a:spLocks noGrp="1"/>
            </p:cNvSpPr>
            <p:nvPr/>
          </p:nvSpPr>
          <p:spPr>
            <a:xfrm rot="6848087">
              <a:off x="1782311" y="1426127"/>
              <a:ext cx="455149" cy="174370"/>
            </a:xfrm>
            <a:prstGeom prst="ellipse">
              <a:avLst/>
            </a:prstGeom>
            <a:gradFill>
              <a:gsLst>
                <a:gs pos="0">
                  <a:srgbClr val="BFBFBF">
                    <a:alpha val="31423"/>
                  </a:srgbClr>
                </a:gs>
                <a:gs pos="14286">
                  <a:srgbClr val="BFBFBF">
                    <a:alpha val="29298"/>
                  </a:srgbClr>
                </a:gs>
                <a:gs pos="28571">
                  <a:srgbClr val="BFBFBF">
                    <a:alpha val="23600"/>
                  </a:srgbClr>
                </a:gs>
                <a:gs pos="42857">
                  <a:srgbClr val="BFBFBF">
                    <a:alpha val="16186"/>
                  </a:srgbClr>
                </a:gs>
                <a:gs pos="57143">
                  <a:srgbClr val="BFBFBF">
                    <a:alpha val="9320"/>
                  </a:srgbClr>
                </a:gs>
                <a:gs pos="71429">
                  <a:srgbClr val="BFBFBF">
                    <a:alpha val="4476"/>
                  </a:srgbClr>
                </a:gs>
                <a:gs pos="85714">
                  <a:srgbClr val="BFBFBF">
                    <a:alpha val="1795"/>
                  </a:srgbClr>
                </a:gs>
                <a:gs pos="100000">
                  <a:srgbClr val="BFBFBF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0" name="Splat 910"/>
            <p:cNvSpPr>
              <a:spLocks noGrp="1"/>
            </p:cNvSpPr>
            <p:nvPr/>
          </p:nvSpPr>
          <p:spPr>
            <a:xfrm rot="6611278">
              <a:off x="1623924" y="1318553"/>
              <a:ext cx="711992" cy="201014"/>
            </a:xfrm>
            <a:prstGeom prst="ellipse">
              <a:avLst/>
            </a:prstGeom>
            <a:gradFill>
              <a:gsLst>
                <a:gs pos="0">
                  <a:srgbClr val="E5E5E5">
                    <a:alpha val="32968"/>
                  </a:srgbClr>
                </a:gs>
                <a:gs pos="14286">
                  <a:srgbClr val="E5E5E5">
                    <a:alpha val="30764"/>
                  </a:srgbClr>
                </a:gs>
                <a:gs pos="28571">
                  <a:srgbClr val="E5E5E5">
                    <a:alpha val="24833"/>
                  </a:srgbClr>
                </a:gs>
                <a:gs pos="42857">
                  <a:srgbClr val="E5E5E5">
                    <a:alpha val="17075"/>
                  </a:srgbClr>
                </a:gs>
                <a:gs pos="57143">
                  <a:srgbClr val="E5E5E5">
                    <a:alpha val="9855"/>
                  </a:srgbClr>
                </a:gs>
                <a:gs pos="71429">
                  <a:srgbClr val="E5E5E5">
                    <a:alpha val="4740"/>
                  </a:srgbClr>
                </a:gs>
                <a:gs pos="85714">
                  <a:srgbClr val="E5E5E5">
                    <a:alpha val="1902"/>
                  </a:srgbClr>
                </a:gs>
                <a:gs pos="100000">
                  <a:srgbClr val="E5E5E5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1" name="Splat 911"/>
            <p:cNvSpPr>
              <a:spLocks noGrp="1"/>
            </p:cNvSpPr>
            <p:nvPr/>
          </p:nvSpPr>
          <p:spPr>
            <a:xfrm rot="2803636">
              <a:off x="2292463" y="3045652"/>
              <a:ext cx="669672" cy="154481"/>
            </a:xfrm>
            <a:prstGeom prst="ellipse">
              <a:avLst/>
            </a:prstGeom>
            <a:gradFill>
              <a:gsLst>
                <a:gs pos="0">
                  <a:srgbClr val="A0A1A0">
                    <a:alpha val="7894"/>
                  </a:srgbClr>
                </a:gs>
                <a:gs pos="14286">
                  <a:srgbClr val="A0A1A0">
                    <a:alpha val="7279"/>
                  </a:srgbClr>
                </a:gs>
                <a:gs pos="28571">
                  <a:srgbClr val="A0A1A0">
                    <a:alpha val="5699"/>
                  </a:srgbClr>
                </a:gs>
                <a:gs pos="42857">
                  <a:srgbClr val="A0A1A0">
                    <a:alpha val="3776"/>
                  </a:srgbClr>
                </a:gs>
                <a:gs pos="57143">
                  <a:srgbClr val="A0A1A0">
                    <a:alpha val="2110"/>
                  </a:srgbClr>
                </a:gs>
                <a:gs pos="71429">
                  <a:srgbClr val="A0A1A0">
                    <a:alpha val="993"/>
                  </a:srgbClr>
                </a:gs>
                <a:gs pos="85714">
                  <a:srgbClr val="A0A1A0">
                    <a:alpha val="394"/>
                  </a:srgbClr>
                </a:gs>
                <a:gs pos="100000">
                  <a:srgbClr val="A0A1A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2" name="Splat 912"/>
            <p:cNvSpPr>
              <a:spLocks noGrp="1"/>
            </p:cNvSpPr>
            <p:nvPr/>
          </p:nvSpPr>
          <p:spPr>
            <a:xfrm rot="5231730">
              <a:off x="1379417" y="1609051"/>
              <a:ext cx="73323" cy="32285"/>
            </a:xfrm>
            <a:prstGeom prst="ellipse">
              <a:avLst/>
            </a:prstGeom>
            <a:gradFill>
              <a:gsLst>
                <a:gs pos="0">
                  <a:srgbClr val="000000">
                    <a:alpha val="17279"/>
                  </a:srgbClr>
                </a:gs>
                <a:gs pos="14286">
                  <a:srgbClr val="000000">
                    <a:alpha val="16000"/>
                  </a:srgbClr>
                </a:gs>
                <a:gs pos="28571">
                  <a:srgbClr val="000000">
                    <a:alpha val="12662"/>
                  </a:srgbClr>
                </a:gs>
                <a:gs pos="42857">
                  <a:srgbClr val="000000">
                    <a:alpha val="8497"/>
                  </a:srgbClr>
                </a:gs>
                <a:gs pos="57143">
                  <a:srgbClr val="000000">
                    <a:alpha val="4801"/>
                  </a:srgbClr>
                </a:gs>
                <a:gs pos="71429">
                  <a:srgbClr val="000000">
                    <a:alpha val="2277"/>
                  </a:srgbClr>
                </a:gs>
                <a:gs pos="85714">
                  <a:srgbClr val="000000">
                    <a:alpha val="907"/>
                  </a:srgbClr>
                </a:gs>
                <a:gs pos="100000">
                  <a:srgbClr val="000000">
                    <a:alpha val="3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3" name="Splat 913"/>
            <p:cNvSpPr>
              <a:spLocks noGrp="1"/>
            </p:cNvSpPr>
            <p:nvPr/>
          </p:nvSpPr>
          <p:spPr>
            <a:xfrm rot="4029778">
              <a:off x="-43165" y="169774"/>
              <a:ext cx="410907" cy="312569"/>
            </a:xfrm>
            <a:prstGeom prst="ellipse">
              <a:avLst/>
            </a:prstGeom>
            <a:gradFill>
              <a:gsLst>
                <a:gs pos="0">
                  <a:srgbClr val="3E4041">
                    <a:alpha val="6632"/>
                  </a:srgbClr>
                </a:gs>
                <a:gs pos="14286">
                  <a:srgbClr val="3E4041">
                    <a:alpha val="6113"/>
                  </a:srgbClr>
                </a:gs>
                <a:gs pos="28571">
                  <a:srgbClr val="3E4041">
                    <a:alpha val="4779"/>
                  </a:srgbClr>
                </a:gs>
                <a:gs pos="42857">
                  <a:srgbClr val="3E4041">
                    <a:alpha val="3161"/>
                  </a:srgbClr>
                </a:gs>
                <a:gs pos="57143">
                  <a:srgbClr val="3E4041">
                    <a:alpha val="1764"/>
                  </a:srgbClr>
                </a:gs>
                <a:gs pos="71429">
                  <a:srgbClr val="3E4041">
                    <a:alpha val="830"/>
                  </a:srgbClr>
                </a:gs>
                <a:gs pos="85714">
                  <a:srgbClr val="3E4041">
                    <a:alpha val="329"/>
                  </a:srgbClr>
                </a:gs>
                <a:gs pos="100000">
                  <a:srgbClr val="3E4041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4" name="Splat 914"/>
            <p:cNvSpPr>
              <a:spLocks noGrp="1"/>
            </p:cNvSpPr>
            <p:nvPr/>
          </p:nvSpPr>
          <p:spPr>
            <a:xfrm rot="-8719092">
              <a:off x="866725" y="832451"/>
              <a:ext cx="410379" cy="189374"/>
            </a:xfrm>
            <a:prstGeom prst="ellipse">
              <a:avLst/>
            </a:prstGeom>
            <a:gradFill>
              <a:gsLst>
                <a:gs pos="0">
                  <a:srgbClr val="AAAAAA">
                    <a:alpha val="4435"/>
                  </a:srgbClr>
                </a:gs>
                <a:gs pos="14286">
                  <a:srgbClr val="AAAAAA">
                    <a:alpha val="4084"/>
                  </a:srgbClr>
                </a:gs>
                <a:gs pos="28571">
                  <a:srgbClr val="AAAAAA">
                    <a:alpha val="3186"/>
                  </a:srgbClr>
                </a:gs>
                <a:gs pos="42857">
                  <a:srgbClr val="AAAAAA">
                    <a:alpha val="2101"/>
                  </a:srgbClr>
                </a:gs>
                <a:gs pos="57143">
                  <a:srgbClr val="AAAAAA">
                    <a:alpha val="1170"/>
                  </a:srgbClr>
                </a:gs>
                <a:gs pos="71429">
                  <a:srgbClr val="AAAAAA">
                    <a:alpha val="549"/>
                  </a:srgbClr>
                </a:gs>
                <a:gs pos="85714">
                  <a:srgbClr val="AAAAAA">
                    <a:alpha val="218"/>
                  </a:srgbClr>
                </a:gs>
                <a:gs pos="100000">
                  <a:srgbClr val="AAAAAA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5" name="Splat 915"/>
            <p:cNvSpPr>
              <a:spLocks noGrp="1"/>
            </p:cNvSpPr>
            <p:nvPr/>
          </p:nvSpPr>
          <p:spPr>
            <a:xfrm rot="7995070">
              <a:off x="970592" y="2938907"/>
              <a:ext cx="117479" cy="87986"/>
            </a:xfrm>
            <a:prstGeom prst="ellipse">
              <a:avLst/>
            </a:prstGeom>
            <a:gradFill>
              <a:gsLst>
                <a:gs pos="0">
                  <a:srgbClr val="000000">
                    <a:alpha val="27796"/>
                  </a:srgbClr>
                </a:gs>
                <a:gs pos="14286">
                  <a:srgbClr val="000000">
                    <a:alpha val="25869"/>
                  </a:srgbClr>
                </a:gs>
                <a:gs pos="28571">
                  <a:srgbClr val="000000">
                    <a:alpha val="20738"/>
                  </a:srgbClr>
                </a:gs>
                <a:gs pos="42857">
                  <a:srgbClr val="000000">
                    <a:alpha val="14140"/>
                  </a:srgbClr>
                </a:gs>
                <a:gs pos="57143">
                  <a:srgbClr val="000000">
                    <a:alpha val="8100"/>
                  </a:srgbClr>
                </a:gs>
                <a:gs pos="71429">
                  <a:srgbClr val="000000">
                    <a:alpha val="3877"/>
                  </a:srgbClr>
                </a:gs>
                <a:gs pos="85714">
                  <a:srgbClr val="000000">
                    <a:alpha val="1551"/>
                  </a:srgbClr>
                </a:gs>
                <a:gs pos="100000">
                  <a:srgbClr val="000000">
                    <a:alpha val="52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6" name="Splat 916"/>
            <p:cNvSpPr>
              <a:spLocks noGrp="1"/>
            </p:cNvSpPr>
            <p:nvPr/>
          </p:nvSpPr>
          <p:spPr>
            <a:xfrm rot="5258656">
              <a:off x="3365879" y="1369438"/>
              <a:ext cx="553146" cy="59541"/>
            </a:xfrm>
            <a:prstGeom prst="ellipse">
              <a:avLst/>
            </a:prstGeom>
            <a:gradFill>
              <a:gsLst>
                <a:gs pos="0">
                  <a:srgbClr val="B8B9B8">
                    <a:alpha val="5397"/>
                  </a:srgbClr>
                </a:gs>
                <a:gs pos="14286">
                  <a:srgbClr val="B8B9B8">
                    <a:alpha val="4971"/>
                  </a:srgbClr>
                </a:gs>
                <a:gs pos="28571">
                  <a:srgbClr val="B8B9B8">
                    <a:alpha val="3882"/>
                  </a:srgbClr>
                </a:gs>
                <a:gs pos="42857">
                  <a:srgbClr val="B8B9B8">
                    <a:alpha val="2564"/>
                  </a:srgbClr>
                </a:gs>
                <a:gs pos="57143">
                  <a:srgbClr val="B8B9B8">
                    <a:alpha val="1429"/>
                  </a:srgbClr>
                </a:gs>
                <a:gs pos="71429">
                  <a:srgbClr val="B8B9B8">
                    <a:alpha val="671"/>
                  </a:srgbClr>
                </a:gs>
                <a:gs pos="85714">
                  <a:srgbClr val="B8B9B8">
                    <a:alpha val="266"/>
                  </a:srgbClr>
                </a:gs>
                <a:gs pos="100000">
                  <a:srgbClr val="B8B9B8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7" name="Splat 917"/>
            <p:cNvSpPr>
              <a:spLocks noGrp="1"/>
            </p:cNvSpPr>
            <p:nvPr/>
          </p:nvSpPr>
          <p:spPr>
            <a:xfrm rot="6426407">
              <a:off x="1183785" y="2504820"/>
              <a:ext cx="231119" cy="60250"/>
            </a:xfrm>
            <a:prstGeom prst="ellipse">
              <a:avLst/>
            </a:prstGeom>
            <a:gradFill>
              <a:gsLst>
                <a:gs pos="0">
                  <a:srgbClr val="98989A">
                    <a:alpha val="17505"/>
                  </a:srgbClr>
                </a:gs>
                <a:gs pos="14286">
                  <a:srgbClr val="98989A">
                    <a:alpha val="16211"/>
                  </a:srgbClr>
                </a:gs>
                <a:gs pos="28571">
                  <a:srgbClr val="98989A">
                    <a:alpha val="12832"/>
                  </a:srgbClr>
                </a:gs>
                <a:gs pos="42857">
                  <a:srgbClr val="98989A">
                    <a:alpha val="8614"/>
                  </a:srgbClr>
                </a:gs>
                <a:gs pos="57143">
                  <a:srgbClr val="98989A">
                    <a:alpha val="4869"/>
                  </a:srgbClr>
                </a:gs>
                <a:gs pos="71429">
                  <a:srgbClr val="98989A">
                    <a:alpha val="2309"/>
                  </a:srgbClr>
                </a:gs>
                <a:gs pos="85714">
                  <a:srgbClr val="98989A">
                    <a:alpha val="920"/>
                  </a:srgbClr>
                </a:gs>
                <a:gs pos="100000">
                  <a:srgbClr val="98989A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8" name="Splat 918"/>
            <p:cNvSpPr>
              <a:spLocks noGrp="1"/>
            </p:cNvSpPr>
            <p:nvPr/>
          </p:nvSpPr>
          <p:spPr>
            <a:xfrm rot="4899469">
              <a:off x="537422" y="1140366"/>
              <a:ext cx="432765" cy="94762"/>
            </a:xfrm>
            <a:prstGeom prst="ellipse">
              <a:avLst/>
            </a:prstGeom>
            <a:gradFill>
              <a:gsLst>
                <a:gs pos="0">
                  <a:srgbClr val="464844">
                    <a:alpha val="32968"/>
                  </a:srgbClr>
                </a:gs>
                <a:gs pos="14286">
                  <a:srgbClr val="464844">
                    <a:alpha val="30764"/>
                  </a:srgbClr>
                </a:gs>
                <a:gs pos="28571">
                  <a:srgbClr val="464844">
                    <a:alpha val="24833"/>
                  </a:srgbClr>
                </a:gs>
                <a:gs pos="42857">
                  <a:srgbClr val="464844">
                    <a:alpha val="17075"/>
                  </a:srgbClr>
                </a:gs>
                <a:gs pos="57143">
                  <a:srgbClr val="464844">
                    <a:alpha val="9855"/>
                  </a:srgbClr>
                </a:gs>
                <a:gs pos="71429">
                  <a:srgbClr val="464844">
                    <a:alpha val="4740"/>
                  </a:srgbClr>
                </a:gs>
                <a:gs pos="85714">
                  <a:srgbClr val="464844">
                    <a:alpha val="1902"/>
                  </a:srgbClr>
                </a:gs>
                <a:gs pos="100000">
                  <a:srgbClr val="464844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19" name="Splat 919"/>
            <p:cNvSpPr>
              <a:spLocks noGrp="1"/>
            </p:cNvSpPr>
            <p:nvPr/>
          </p:nvSpPr>
          <p:spPr>
            <a:xfrm rot="-9864806">
              <a:off x="3302923" y="1582349"/>
              <a:ext cx="407586" cy="198131"/>
            </a:xfrm>
            <a:prstGeom prst="ellipse">
              <a:avLst/>
            </a:prstGeom>
            <a:gradFill>
              <a:gsLst>
                <a:gs pos="0">
                  <a:srgbClr val="393638">
                    <a:alpha val="19229"/>
                  </a:srgbClr>
                </a:gs>
                <a:gs pos="14286">
                  <a:srgbClr val="393638">
                    <a:alpha val="17821"/>
                  </a:srgbClr>
                </a:gs>
                <a:gs pos="28571">
                  <a:srgbClr val="393638">
                    <a:alpha val="14135"/>
                  </a:srgbClr>
                </a:gs>
                <a:gs pos="42857">
                  <a:srgbClr val="393638">
                    <a:alpha val="9513"/>
                  </a:srgbClr>
                </a:gs>
                <a:gs pos="57143">
                  <a:srgbClr val="393638">
                    <a:alpha val="5388"/>
                  </a:srgbClr>
                </a:gs>
                <a:gs pos="71429">
                  <a:srgbClr val="393638">
                    <a:alpha val="2559"/>
                  </a:srgbClr>
                </a:gs>
                <a:gs pos="85714">
                  <a:srgbClr val="393638">
                    <a:alpha val="1020"/>
                  </a:srgbClr>
                </a:gs>
                <a:gs pos="100000">
                  <a:srgbClr val="393638">
                    <a:alpha val="3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0" name="Splat 920"/>
            <p:cNvSpPr>
              <a:spLocks noGrp="1"/>
            </p:cNvSpPr>
            <p:nvPr/>
          </p:nvSpPr>
          <p:spPr>
            <a:xfrm rot="-9858080">
              <a:off x="3214229" y="3277965"/>
              <a:ext cx="510500" cy="73023"/>
            </a:xfrm>
            <a:prstGeom prst="ellipse">
              <a:avLst/>
            </a:prstGeom>
            <a:gradFill>
              <a:gsLst>
                <a:gs pos="0">
                  <a:srgbClr val="3F4042">
                    <a:alpha val="2905"/>
                  </a:srgbClr>
                </a:gs>
                <a:gs pos="14286">
                  <a:srgbClr val="3F4042">
                    <a:alpha val="2673"/>
                  </a:srgbClr>
                </a:gs>
                <a:gs pos="28571">
                  <a:srgbClr val="3F4042">
                    <a:alpha val="2082"/>
                  </a:srgbClr>
                </a:gs>
                <a:gs pos="42857">
                  <a:srgbClr val="3F4042">
                    <a:alpha val="1370"/>
                  </a:srgbClr>
                </a:gs>
                <a:gs pos="57143">
                  <a:srgbClr val="3F4042">
                    <a:alpha val="762"/>
                  </a:srgbClr>
                </a:gs>
                <a:gs pos="71429">
                  <a:srgbClr val="3F4042">
                    <a:alpha val="357"/>
                  </a:srgbClr>
                </a:gs>
                <a:gs pos="85714">
                  <a:srgbClr val="3F4042">
                    <a:alpha val="141"/>
                  </a:srgbClr>
                </a:gs>
                <a:gs pos="100000">
                  <a:srgbClr val="3F4042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1" name="Splat 921"/>
            <p:cNvSpPr>
              <a:spLocks noGrp="1"/>
            </p:cNvSpPr>
            <p:nvPr/>
          </p:nvSpPr>
          <p:spPr>
            <a:xfrm rot="-8970675">
              <a:off x="1052563" y="1942598"/>
              <a:ext cx="589022" cy="143566"/>
            </a:xfrm>
            <a:prstGeom prst="ellipse">
              <a:avLst/>
            </a:prstGeom>
            <a:gradFill>
              <a:gsLst>
                <a:gs pos="0">
                  <a:srgbClr val="969797">
                    <a:alpha val="13859"/>
                  </a:srgbClr>
                </a:gs>
                <a:gs pos="14286">
                  <a:srgbClr val="969797">
                    <a:alpha val="12813"/>
                  </a:srgbClr>
                </a:gs>
                <a:gs pos="28571">
                  <a:srgbClr val="969797">
                    <a:alpha val="10099"/>
                  </a:srgbClr>
                </a:gs>
                <a:gs pos="42857">
                  <a:srgbClr val="969797">
                    <a:alpha val="6745"/>
                  </a:srgbClr>
                </a:gs>
                <a:gs pos="57143">
                  <a:srgbClr val="969797">
                    <a:alpha val="3795"/>
                  </a:srgbClr>
                </a:gs>
                <a:gs pos="71429">
                  <a:srgbClr val="969797">
                    <a:alpha val="1795"/>
                  </a:srgbClr>
                </a:gs>
                <a:gs pos="85714">
                  <a:srgbClr val="969797">
                    <a:alpha val="714"/>
                  </a:srgbClr>
                </a:gs>
                <a:gs pos="100000">
                  <a:srgbClr val="969797">
                    <a:alpha val="2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2" name="Splat 922"/>
            <p:cNvSpPr>
              <a:spLocks noGrp="1"/>
            </p:cNvSpPr>
            <p:nvPr/>
          </p:nvSpPr>
          <p:spPr>
            <a:xfrm rot="2868301">
              <a:off x="1830024" y="-38590"/>
              <a:ext cx="461437" cy="189455"/>
            </a:xfrm>
            <a:prstGeom prst="ellipse">
              <a:avLst/>
            </a:prstGeom>
            <a:gradFill>
              <a:gsLst>
                <a:gs pos="0">
                  <a:srgbClr val="413C40">
                    <a:alpha val="11945"/>
                  </a:srgbClr>
                </a:gs>
                <a:gs pos="14286">
                  <a:srgbClr val="413C40">
                    <a:alpha val="11034"/>
                  </a:srgbClr>
                </a:gs>
                <a:gs pos="28571">
                  <a:srgbClr val="413C40">
                    <a:alpha val="8678"/>
                  </a:srgbClr>
                </a:gs>
                <a:gs pos="42857">
                  <a:srgbClr val="413C40">
                    <a:alpha val="5781"/>
                  </a:srgbClr>
                </a:gs>
                <a:gs pos="57143">
                  <a:srgbClr val="413C40">
                    <a:alpha val="3246"/>
                  </a:srgbClr>
                </a:gs>
                <a:gs pos="71429">
                  <a:srgbClr val="413C40">
                    <a:alpha val="1533"/>
                  </a:srgbClr>
                </a:gs>
                <a:gs pos="85714">
                  <a:srgbClr val="413C40">
                    <a:alpha val="609"/>
                  </a:srgbClr>
                </a:gs>
                <a:gs pos="100000">
                  <a:srgbClr val="413C40">
                    <a:alpha val="2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3" name="Splat 923"/>
            <p:cNvSpPr>
              <a:spLocks noGrp="1"/>
            </p:cNvSpPr>
            <p:nvPr/>
          </p:nvSpPr>
          <p:spPr>
            <a:xfrm rot="3122998">
              <a:off x="596087" y="1673711"/>
              <a:ext cx="632529" cy="290628"/>
            </a:xfrm>
            <a:prstGeom prst="ellipse">
              <a:avLst/>
            </a:prstGeom>
            <a:gradFill>
              <a:gsLst>
                <a:gs pos="0">
                  <a:srgbClr val="424445">
                    <a:alpha val="3989"/>
                  </a:srgbClr>
                </a:gs>
                <a:gs pos="14286">
                  <a:srgbClr val="424445">
                    <a:alpha val="3672"/>
                  </a:srgbClr>
                </a:gs>
                <a:gs pos="28571">
                  <a:srgbClr val="424445">
                    <a:alpha val="2863"/>
                  </a:srgbClr>
                </a:gs>
                <a:gs pos="42857">
                  <a:srgbClr val="424445">
                    <a:alpha val="1887"/>
                  </a:srgbClr>
                </a:gs>
                <a:gs pos="57143">
                  <a:srgbClr val="424445">
                    <a:alpha val="1050"/>
                  </a:srgbClr>
                </a:gs>
                <a:gs pos="71429">
                  <a:srgbClr val="424445">
                    <a:alpha val="493"/>
                  </a:srgbClr>
                </a:gs>
                <a:gs pos="85714">
                  <a:srgbClr val="424445">
                    <a:alpha val="195"/>
                  </a:srgbClr>
                </a:gs>
                <a:gs pos="100000">
                  <a:srgbClr val="424445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4" name="Splat 924"/>
            <p:cNvSpPr>
              <a:spLocks noGrp="1"/>
            </p:cNvSpPr>
            <p:nvPr/>
          </p:nvSpPr>
          <p:spPr>
            <a:xfrm rot="5907083">
              <a:off x="2252480" y="2272354"/>
              <a:ext cx="520934" cy="161991"/>
            </a:xfrm>
            <a:prstGeom prst="ellipse">
              <a:avLst/>
            </a:prstGeom>
            <a:gradFill>
              <a:gsLst>
                <a:gs pos="0">
                  <a:srgbClr val="979998">
                    <a:alpha val="9165"/>
                  </a:srgbClr>
                </a:gs>
                <a:gs pos="14286">
                  <a:srgbClr val="979998">
                    <a:alpha val="8456"/>
                  </a:srgbClr>
                </a:gs>
                <a:gs pos="28571">
                  <a:srgbClr val="979998">
                    <a:alpha val="6630"/>
                  </a:srgbClr>
                </a:gs>
                <a:gs pos="42857">
                  <a:srgbClr val="979998">
                    <a:alpha val="4400"/>
                  </a:srgbClr>
                </a:gs>
                <a:gs pos="57143">
                  <a:srgbClr val="979998">
                    <a:alpha val="2462"/>
                  </a:srgbClr>
                </a:gs>
                <a:gs pos="71429">
                  <a:srgbClr val="979998">
                    <a:alpha val="1160"/>
                  </a:srgbClr>
                </a:gs>
                <a:gs pos="85714">
                  <a:srgbClr val="979998">
                    <a:alpha val="460"/>
                  </a:srgbClr>
                </a:gs>
                <a:gs pos="100000">
                  <a:srgbClr val="979998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5" name="Splat 925"/>
            <p:cNvSpPr>
              <a:spLocks noGrp="1"/>
            </p:cNvSpPr>
            <p:nvPr/>
          </p:nvSpPr>
          <p:spPr>
            <a:xfrm rot="4270181">
              <a:off x="3353334" y="1216336"/>
              <a:ext cx="382001" cy="210432"/>
            </a:xfrm>
            <a:prstGeom prst="ellipse">
              <a:avLst/>
            </a:prstGeom>
            <a:gradFill>
              <a:gsLst>
                <a:gs pos="0">
                  <a:srgbClr val="313231">
                    <a:alpha val="14641"/>
                  </a:srgbClr>
                </a:gs>
                <a:gs pos="14286">
                  <a:srgbClr val="313231">
                    <a:alpha val="13541"/>
                  </a:srgbClr>
                </a:gs>
                <a:gs pos="28571">
                  <a:srgbClr val="313231">
                    <a:alpha val="10682"/>
                  </a:srgbClr>
                </a:gs>
                <a:gs pos="42857">
                  <a:srgbClr val="313231">
                    <a:alpha val="7142"/>
                  </a:srgbClr>
                </a:gs>
                <a:gs pos="57143">
                  <a:srgbClr val="313231">
                    <a:alpha val="4023"/>
                  </a:srgbClr>
                </a:gs>
                <a:gs pos="71429">
                  <a:srgbClr val="313231">
                    <a:alpha val="1904"/>
                  </a:srgbClr>
                </a:gs>
                <a:gs pos="85714">
                  <a:srgbClr val="313231">
                    <a:alpha val="757"/>
                  </a:srgbClr>
                </a:gs>
                <a:gs pos="100000">
                  <a:srgbClr val="313231">
                    <a:alpha val="2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6" name="Splat 926"/>
            <p:cNvSpPr>
              <a:spLocks noGrp="1"/>
            </p:cNvSpPr>
            <p:nvPr/>
          </p:nvSpPr>
          <p:spPr>
            <a:xfrm rot="10188880">
              <a:off x="304333" y="3468229"/>
              <a:ext cx="318385" cy="203588"/>
            </a:xfrm>
            <a:prstGeom prst="ellipse">
              <a:avLst/>
            </a:prstGeom>
            <a:gradFill>
              <a:gsLst>
                <a:gs pos="0">
                  <a:srgbClr val="B0AEAD">
                    <a:alpha val="4849"/>
                  </a:srgbClr>
                </a:gs>
                <a:gs pos="14286">
                  <a:srgbClr val="B0AEAD">
                    <a:alpha val="4465"/>
                  </a:srgbClr>
                </a:gs>
                <a:gs pos="28571">
                  <a:srgbClr val="B0AEAD">
                    <a:alpha val="3485"/>
                  </a:srgbClr>
                </a:gs>
                <a:gs pos="42857">
                  <a:srgbClr val="B0AEAD">
                    <a:alpha val="2300"/>
                  </a:srgbClr>
                </a:gs>
                <a:gs pos="57143">
                  <a:srgbClr val="B0AEAD">
                    <a:alpha val="1281"/>
                  </a:srgbClr>
                </a:gs>
                <a:gs pos="71429">
                  <a:srgbClr val="B0AEAD">
                    <a:alpha val="602"/>
                  </a:srgbClr>
                </a:gs>
                <a:gs pos="85714">
                  <a:srgbClr val="B0AEAD">
                    <a:alpha val="238"/>
                  </a:srgbClr>
                </a:gs>
                <a:gs pos="100000">
                  <a:srgbClr val="B0AEAD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7" name="Splat 927"/>
            <p:cNvSpPr>
              <a:spLocks noGrp="1"/>
            </p:cNvSpPr>
            <p:nvPr/>
          </p:nvSpPr>
          <p:spPr>
            <a:xfrm rot="-8219361">
              <a:off x="3069751" y="1027038"/>
              <a:ext cx="652748" cy="276613"/>
            </a:xfrm>
            <a:prstGeom prst="ellipse">
              <a:avLst/>
            </a:prstGeom>
            <a:gradFill>
              <a:gsLst>
                <a:gs pos="0">
                  <a:srgbClr val="959494">
                    <a:alpha val="10322"/>
                  </a:srgbClr>
                </a:gs>
                <a:gs pos="14286">
                  <a:srgbClr val="959494">
                    <a:alpha val="9529"/>
                  </a:srgbClr>
                </a:gs>
                <a:gs pos="28571">
                  <a:srgbClr val="959494">
                    <a:alpha val="7481"/>
                  </a:srgbClr>
                </a:gs>
                <a:gs pos="42857">
                  <a:srgbClr val="959494">
                    <a:alpha val="4972"/>
                  </a:srgbClr>
                </a:gs>
                <a:gs pos="57143">
                  <a:srgbClr val="959494">
                    <a:alpha val="2786"/>
                  </a:srgbClr>
                </a:gs>
                <a:gs pos="71429">
                  <a:srgbClr val="959494">
                    <a:alpha val="1314"/>
                  </a:srgbClr>
                </a:gs>
                <a:gs pos="85714">
                  <a:srgbClr val="959494">
                    <a:alpha val="522"/>
                  </a:srgbClr>
                </a:gs>
                <a:gs pos="100000">
                  <a:srgbClr val="959494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8" name="Splat 928"/>
            <p:cNvSpPr>
              <a:spLocks noGrp="1"/>
            </p:cNvSpPr>
            <p:nvPr/>
          </p:nvSpPr>
          <p:spPr>
            <a:xfrm rot="-9742980">
              <a:off x="1234712" y="1671214"/>
              <a:ext cx="249623" cy="78806"/>
            </a:xfrm>
            <a:prstGeom prst="ellipse">
              <a:avLst/>
            </a:prstGeom>
            <a:gradFill>
              <a:gsLst>
                <a:gs pos="0">
                  <a:srgbClr val="A9A8A8">
                    <a:alpha val="11237"/>
                  </a:srgbClr>
                </a:gs>
                <a:gs pos="14286">
                  <a:srgbClr val="A9A8A8">
                    <a:alpha val="10377"/>
                  </a:srgbClr>
                </a:gs>
                <a:gs pos="28571">
                  <a:srgbClr val="A9A8A8">
                    <a:alpha val="8155"/>
                  </a:srgbClr>
                </a:gs>
                <a:gs pos="42857">
                  <a:srgbClr val="A9A8A8">
                    <a:alpha val="5427"/>
                  </a:srgbClr>
                </a:gs>
                <a:gs pos="57143">
                  <a:srgbClr val="A9A8A8">
                    <a:alpha val="3044"/>
                  </a:srgbClr>
                </a:gs>
                <a:gs pos="71429">
                  <a:srgbClr val="A9A8A8">
                    <a:alpha val="1437"/>
                  </a:srgbClr>
                </a:gs>
                <a:gs pos="85714">
                  <a:srgbClr val="A9A8A8">
                    <a:alpha val="571"/>
                  </a:srgbClr>
                </a:gs>
                <a:gs pos="100000">
                  <a:srgbClr val="A9A8A8">
                    <a:alpha val="1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29" name="Splat 929"/>
            <p:cNvSpPr>
              <a:spLocks noGrp="1"/>
            </p:cNvSpPr>
            <p:nvPr/>
          </p:nvSpPr>
          <p:spPr>
            <a:xfrm rot="6062020">
              <a:off x="3028266" y="1015426"/>
              <a:ext cx="240189" cy="61928"/>
            </a:xfrm>
            <a:prstGeom prst="ellipse">
              <a:avLst/>
            </a:prstGeom>
            <a:gradFill>
              <a:gsLst>
                <a:gs pos="0">
                  <a:srgbClr val="32393E">
                    <a:alpha val="7954"/>
                  </a:srgbClr>
                </a:gs>
                <a:gs pos="14286">
                  <a:srgbClr val="32393E">
                    <a:alpha val="7335"/>
                  </a:srgbClr>
                </a:gs>
                <a:gs pos="28571">
                  <a:srgbClr val="32393E">
                    <a:alpha val="5744"/>
                  </a:srgbClr>
                </a:gs>
                <a:gs pos="42857">
                  <a:srgbClr val="32393E">
                    <a:alpha val="3806"/>
                  </a:srgbClr>
                </a:gs>
                <a:gs pos="57143">
                  <a:srgbClr val="32393E">
                    <a:alpha val="2127"/>
                  </a:srgbClr>
                </a:gs>
                <a:gs pos="71429">
                  <a:srgbClr val="32393E">
                    <a:alpha val="1001"/>
                  </a:srgbClr>
                </a:gs>
                <a:gs pos="85714">
                  <a:srgbClr val="32393E">
                    <a:alpha val="397"/>
                  </a:srgbClr>
                </a:gs>
                <a:gs pos="100000">
                  <a:srgbClr val="32393E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0" name="Splat 930"/>
            <p:cNvSpPr>
              <a:spLocks noGrp="1"/>
            </p:cNvSpPr>
            <p:nvPr/>
          </p:nvSpPr>
          <p:spPr>
            <a:xfrm rot="9238284">
              <a:off x="1945376" y="2460465"/>
              <a:ext cx="341048" cy="119565"/>
            </a:xfrm>
            <a:prstGeom prst="ellipse">
              <a:avLst/>
            </a:prstGeom>
            <a:gradFill>
              <a:gsLst>
                <a:gs pos="0">
                  <a:srgbClr val="000000">
                    <a:alpha val="18059"/>
                  </a:srgbClr>
                </a:gs>
                <a:gs pos="14286">
                  <a:srgbClr val="000000">
                    <a:alpha val="16729"/>
                  </a:srgbClr>
                </a:gs>
                <a:gs pos="28571">
                  <a:srgbClr val="000000">
                    <a:alpha val="13250"/>
                  </a:srgbClr>
                </a:gs>
                <a:gs pos="42857">
                  <a:srgbClr val="000000">
                    <a:alpha val="8902"/>
                  </a:srgbClr>
                </a:gs>
                <a:gs pos="57143">
                  <a:srgbClr val="000000">
                    <a:alpha val="5035"/>
                  </a:srgbClr>
                </a:gs>
                <a:gs pos="71429">
                  <a:srgbClr val="000000">
                    <a:alpha val="2389"/>
                  </a:srgbClr>
                </a:gs>
                <a:gs pos="85714">
                  <a:srgbClr val="000000">
                    <a:alpha val="952"/>
                  </a:srgbClr>
                </a:gs>
                <a:gs pos="100000">
                  <a:srgbClr val="000000">
                    <a:alpha val="31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1" name="Splat 931"/>
            <p:cNvSpPr>
              <a:spLocks noGrp="1"/>
            </p:cNvSpPr>
            <p:nvPr/>
          </p:nvSpPr>
          <p:spPr>
            <a:xfrm rot="-8522835">
              <a:off x="40163" y="1731571"/>
              <a:ext cx="416505" cy="168620"/>
            </a:xfrm>
            <a:prstGeom prst="ellipse">
              <a:avLst/>
            </a:prstGeom>
            <a:gradFill>
              <a:gsLst>
                <a:gs pos="0">
                  <a:srgbClr val="A9A9A9">
                    <a:alpha val="4355"/>
                  </a:srgbClr>
                </a:gs>
                <a:gs pos="14286">
                  <a:srgbClr val="A9A9A9">
                    <a:alpha val="4010"/>
                  </a:srgbClr>
                </a:gs>
                <a:gs pos="28571">
                  <a:srgbClr val="A9A9A9">
                    <a:alpha val="3128"/>
                  </a:srgbClr>
                </a:gs>
                <a:gs pos="42857">
                  <a:srgbClr val="A9A9A9">
                    <a:alpha val="2063"/>
                  </a:srgbClr>
                </a:gs>
                <a:gs pos="57143">
                  <a:srgbClr val="A9A9A9">
                    <a:alpha val="1148"/>
                  </a:srgbClr>
                </a:gs>
                <a:gs pos="71429">
                  <a:srgbClr val="A9A9A9">
                    <a:alpha val="539"/>
                  </a:srgbClr>
                </a:gs>
                <a:gs pos="85714">
                  <a:srgbClr val="A9A9A9">
                    <a:alpha val="214"/>
                  </a:srgbClr>
                </a:gs>
                <a:gs pos="100000">
                  <a:srgbClr val="A9A9A9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2" name="Splat 932"/>
            <p:cNvSpPr>
              <a:spLocks noGrp="1"/>
            </p:cNvSpPr>
            <p:nvPr/>
          </p:nvSpPr>
          <p:spPr>
            <a:xfrm rot="8334590">
              <a:off x="3193011" y="2700549"/>
              <a:ext cx="364752" cy="60556"/>
            </a:xfrm>
            <a:prstGeom prst="ellipse">
              <a:avLst/>
            </a:prstGeom>
            <a:gradFill>
              <a:gsLst>
                <a:gs pos="0">
                  <a:srgbClr val="434143">
                    <a:alpha val="7698"/>
                  </a:srgbClr>
                </a:gs>
                <a:gs pos="14286">
                  <a:srgbClr val="434143">
                    <a:alpha val="7098"/>
                  </a:srgbClr>
                </a:gs>
                <a:gs pos="28571">
                  <a:srgbClr val="434143">
                    <a:alpha val="5557"/>
                  </a:srgbClr>
                </a:gs>
                <a:gs pos="42857">
                  <a:srgbClr val="434143">
                    <a:alpha val="3680"/>
                  </a:srgbClr>
                </a:gs>
                <a:gs pos="57143">
                  <a:srgbClr val="434143">
                    <a:alpha val="2056"/>
                  </a:srgbClr>
                </a:gs>
                <a:gs pos="71429">
                  <a:srgbClr val="434143">
                    <a:alpha val="968"/>
                  </a:srgbClr>
                </a:gs>
                <a:gs pos="85714">
                  <a:srgbClr val="434143">
                    <a:alpha val="384"/>
                  </a:srgbClr>
                </a:gs>
                <a:gs pos="100000">
                  <a:srgbClr val="434143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3" name="Splat 933"/>
            <p:cNvSpPr>
              <a:spLocks noGrp="1"/>
            </p:cNvSpPr>
            <p:nvPr/>
          </p:nvSpPr>
          <p:spPr>
            <a:xfrm rot="6112393">
              <a:off x="1926968" y="1957209"/>
              <a:ext cx="745770" cy="80510"/>
            </a:xfrm>
            <a:prstGeom prst="ellipse">
              <a:avLst/>
            </a:prstGeom>
            <a:gradFill>
              <a:gsLst>
                <a:gs pos="0">
                  <a:srgbClr val="393A3A">
                    <a:alpha val="5329"/>
                  </a:srgbClr>
                </a:gs>
                <a:gs pos="14286">
                  <a:srgbClr val="393A3A">
                    <a:alpha val="4909"/>
                  </a:srgbClr>
                </a:gs>
                <a:gs pos="28571">
                  <a:srgbClr val="393A3A">
                    <a:alpha val="3833"/>
                  </a:srgbClr>
                </a:gs>
                <a:gs pos="42857">
                  <a:srgbClr val="393A3A">
                    <a:alpha val="2531"/>
                  </a:srgbClr>
                </a:gs>
                <a:gs pos="57143">
                  <a:srgbClr val="393A3A">
                    <a:alpha val="1410"/>
                  </a:srgbClr>
                </a:gs>
                <a:gs pos="71429">
                  <a:srgbClr val="393A3A">
                    <a:alpha val="663"/>
                  </a:srgbClr>
                </a:gs>
                <a:gs pos="85714">
                  <a:srgbClr val="393A3A">
                    <a:alpha val="263"/>
                  </a:srgbClr>
                </a:gs>
                <a:gs pos="100000">
                  <a:srgbClr val="393A3A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4" name="Splat 934"/>
            <p:cNvSpPr>
              <a:spLocks noGrp="1"/>
            </p:cNvSpPr>
            <p:nvPr/>
          </p:nvSpPr>
          <p:spPr>
            <a:xfrm rot="7074951">
              <a:off x="360136" y="159852"/>
              <a:ext cx="416911" cy="269874"/>
            </a:xfrm>
            <a:prstGeom prst="ellipse">
              <a:avLst/>
            </a:prstGeom>
            <a:gradFill>
              <a:gsLst>
                <a:gs pos="0">
                  <a:srgbClr val="4A4848">
                    <a:alpha val="19124"/>
                  </a:srgbClr>
                </a:gs>
                <a:gs pos="14286">
                  <a:srgbClr val="4A4848">
                    <a:alpha val="17724"/>
                  </a:srgbClr>
                </a:gs>
                <a:gs pos="28571">
                  <a:srgbClr val="4A4848">
                    <a:alpha val="14056"/>
                  </a:srgbClr>
                </a:gs>
                <a:gs pos="42857">
                  <a:srgbClr val="4A4848">
                    <a:alpha val="9458"/>
                  </a:srgbClr>
                </a:gs>
                <a:gs pos="57143">
                  <a:srgbClr val="4A4848">
                    <a:alpha val="5357"/>
                  </a:srgbClr>
                </a:gs>
                <a:gs pos="71429">
                  <a:srgbClr val="4A4848">
                    <a:alpha val="2544"/>
                  </a:srgbClr>
                </a:gs>
                <a:gs pos="85714">
                  <a:srgbClr val="4A4848">
                    <a:alpha val="1014"/>
                  </a:srgbClr>
                </a:gs>
                <a:gs pos="100000">
                  <a:srgbClr val="4A4848">
                    <a:alpha val="3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5" name="Splat 935"/>
            <p:cNvSpPr>
              <a:spLocks noGrp="1"/>
            </p:cNvSpPr>
            <p:nvPr/>
          </p:nvSpPr>
          <p:spPr>
            <a:xfrm rot="4861697">
              <a:off x="1349844" y="2195632"/>
              <a:ext cx="100613" cy="50975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6" name="Splat 936"/>
            <p:cNvSpPr>
              <a:spLocks noGrp="1"/>
            </p:cNvSpPr>
            <p:nvPr/>
          </p:nvSpPr>
          <p:spPr>
            <a:xfrm rot="4094267">
              <a:off x="394638" y="2250330"/>
              <a:ext cx="111769" cy="45705"/>
            </a:xfrm>
            <a:prstGeom prst="ellipse">
              <a:avLst/>
            </a:prstGeom>
            <a:gradFill>
              <a:gsLst>
                <a:gs pos="0">
                  <a:srgbClr val="ADADAD">
                    <a:alpha val="13557"/>
                  </a:srgbClr>
                </a:gs>
                <a:gs pos="14286">
                  <a:srgbClr val="ADADAD">
                    <a:alpha val="12532"/>
                  </a:srgbClr>
                </a:gs>
                <a:gs pos="28571">
                  <a:srgbClr val="ADADAD">
                    <a:alpha val="9874"/>
                  </a:srgbClr>
                </a:gs>
                <a:gs pos="42857">
                  <a:srgbClr val="ADADAD">
                    <a:alpha val="6592"/>
                  </a:srgbClr>
                </a:gs>
                <a:gs pos="57143">
                  <a:srgbClr val="ADADAD">
                    <a:alpha val="3708"/>
                  </a:srgbClr>
                </a:gs>
                <a:gs pos="71429">
                  <a:srgbClr val="ADADAD">
                    <a:alpha val="1753"/>
                  </a:srgbClr>
                </a:gs>
                <a:gs pos="85714">
                  <a:srgbClr val="ADADAD">
                    <a:alpha val="697"/>
                  </a:srgbClr>
                </a:gs>
                <a:gs pos="100000">
                  <a:srgbClr val="ADADAD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7" name="Splat 937"/>
            <p:cNvSpPr>
              <a:spLocks noGrp="1"/>
            </p:cNvSpPr>
            <p:nvPr/>
          </p:nvSpPr>
          <p:spPr>
            <a:xfrm rot="-8347024">
              <a:off x="2041791" y="537824"/>
              <a:ext cx="187245" cy="161571"/>
            </a:xfrm>
            <a:prstGeom prst="ellipse">
              <a:avLst/>
            </a:prstGeom>
            <a:gradFill>
              <a:gsLst>
                <a:gs pos="0">
                  <a:srgbClr val="CCCCCC">
                    <a:alpha val="27867"/>
                  </a:srgbClr>
                </a:gs>
                <a:gs pos="14286">
                  <a:srgbClr val="CCCCCC">
                    <a:alpha val="25936"/>
                  </a:srgbClr>
                </a:gs>
                <a:gs pos="28571">
                  <a:srgbClr val="CCCCCC">
                    <a:alpha val="20794"/>
                  </a:srgbClr>
                </a:gs>
                <a:gs pos="42857">
                  <a:srgbClr val="CCCCCC">
                    <a:alpha val="14179"/>
                  </a:srgbClr>
                </a:gs>
                <a:gs pos="57143">
                  <a:srgbClr val="CCCCCC">
                    <a:alpha val="8124"/>
                  </a:srgbClr>
                </a:gs>
                <a:gs pos="71429">
                  <a:srgbClr val="CCCCCC">
                    <a:alpha val="3888"/>
                  </a:srgbClr>
                </a:gs>
                <a:gs pos="85714">
                  <a:srgbClr val="CCCCCC">
                    <a:alpha val="1556"/>
                  </a:srgbClr>
                </a:gs>
                <a:gs pos="100000">
                  <a:srgbClr val="CCCCCC">
                    <a:alpha val="5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8" name="Splat 938"/>
            <p:cNvSpPr>
              <a:spLocks noGrp="1"/>
            </p:cNvSpPr>
            <p:nvPr/>
          </p:nvSpPr>
          <p:spPr>
            <a:xfrm rot="7086244">
              <a:off x="735557" y="2396806"/>
              <a:ext cx="451521" cy="58698"/>
            </a:xfrm>
            <a:prstGeom prst="ellipse">
              <a:avLst/>
            </a:prstGeom>
            <a:gradFill>
              <a:gsLst>
                <a:gs pos="0">
                  <a:srgbClr val="9C9B99">
                    <a:alpha val="7791"/>
                  </a:srgbClr>
                </a:gs>
                <a:gs pos="14286">
                  <a:srgbClr val="9C9B99">
                    <a:alpha val="7184"/>
                  </a:srgbClr>
                </a:gs>
                <a:gs pos="28571">
                  <a:srgbClr val="9C9B99">
                    <a:alpha val="5624"/>
                  </a:srgbClr>
                </a:gs>
                <a:gs pos="42857">
                  <a:srgbClr val="9C9B99">
                    <a:alpha val="3726"/>
                  </a:srgbClr>
                </a:gs>
                <a:gs pos="57143">
                  <a:srgbClr val="9C9B99">
                    <a:alpha val="2082"/>
                  </a:srgbClr>
                </a:gs>
                <a:gs pos="71429">
                  <a:srgbClr val="9C9B99">
                    <a:alpha val="980"/>
                  </a:srgbClr>
                </a:gs>
                <a:gs pos="85714">
                  <a:srgbClr val="9C9B99">
                    <a:alpha val="389"/>
                  </a:srgbClr>
                </a:gs>
                <a:gs pos="100000">
                  <a:srgbClr val="9C9B99">
                    <a:alpha val="13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39" name="Splat 939"/>
            <p:cNvSpPr>
              <a:spLocks noGrp="1"/>
            </p:cNvSpPr>
            <p:nvPr/>
          </p:nvSpPr>
          <p:spPr>
            <a:xfrm rot="7249896">
              <a:off x="3124230" y="749862"/>
              <a:ext cx="490421" cy="123809"/>
            </a:xfrm>
            <a:prstGeom prst="ellipse">
              <a:avLst/>
            </a:prstGeom>
            <a:gradFill>
              <a:gsLst>
                <a:gs pos="0">
                  <a:srgbClr val="9F9F9F">
                    <a:alpha val="8574"/>
                  </a:srgbClr>
                </a:gs>
                <a:gs pos="14286">
                  <a:srgbClr val="9F9F9F">
                    <a:alpha val="7909"/>
                  </a:srgbClr>
                </a:gs>
                <a:gs pos="28571">
                  <a:srgbClr val="9F9F9F">
                    <a:alpha val="6197"/>
                  </a:srgbClr>
                </a:gs>
                <a:gs pos="42857">
                  <a:srgbClr val="9F9F9F">
                    <a:alpha val="4109"/>
                  </a:srgbClr>
                </a:gs>
                <a:gs pos="57143">
                  <a:srgbClr val="9F9F9F">
                    <a:alpha val="2298"/>
                  </a:srgbClr>
                </a:gs>
                <a:gs pos="71429">
                  <a:srgbClr val="9F9F9F">
                    <a:alpha val="1082"/>
                  </a:srgbClr>
                </a:gs>
                <a:gs pos="85714">
                  <a:srgbClr val="9F9F9F">
                    <a:alpha val="429"/>
                  </a:srgbClr>
                </a:gs>
                <a:gs pos="100000">
                  <a:srgbClr val="9F9F9F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0" name="Splat 940"/>
            <p:cNvSpPr>
              <a:spLocks noGrp="1"/>
            </p:cNvSpPr>
            <p:nvPr/>
          </p:nvSpPr>
          <p:spPr>
            <a:xfrm rot="8737920">
              <a:off x="787702" y="1923479"/>
              <a:ext cx="545104" cy="351310"/>
            </a:xfrm>
            <a:prstGeom prst="ellipse">
              <a:avLst/>
            </a:prstGeom>
            <a:gradFill>
              <a:gsLst>
                <a:gs pos="0">
                  <a:srgbClr val="959594">
                    <a:alpha val="11598"/>
                  </a:srgbClr>
                </a:gs>
                <a:gs pos="14286">
                  <a:srgbClr val="959594">
                    <a:alpha val="10712"/>
                  </a:srgbClr>
                </a:gs>
                <a:gs pos="28571">
                  <a:srgbClr val="959594">
                    <a:alpha val="8421"/>
                  </a:srgbClr>
                </a:gs>
                <a:gs pos="42857">
                  <a:srgbClr val="959594">
                    <a:alpha val="5607"/>
                  </a:srgbClr>
                </a:gs>
                <a:gs pos="57143">
                  <a:srgbClr val="959594">
                    <a:alpha val="3147"/>
                  </a:srgbClr>
                </a:gs>
                <a:gs pos="71429">
                  <a:srgbClr val="959594">
                    <a:alpha val="1485"/>
                  </a:srgbClr>
                </a:gs>
                <a:gs pos="85714">
                  <a:srgbClr val="959594">
                    <a:alpha val="590"/>
                  </a:srgbClr>
                </a:gs>
                <a:gs pos="100000">
                  <a:srgbClr val="959594">
                    <a:alpha val="1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1" name="Splat 941"/>
            <p:cNvSpPr>
              <a:spLocks noGrp="1"/>
            </p:cNvSpPr>
            <p:nvPr/>
          </p:nvSpPr>
          <p:spPr>
            <a:xfrm rot="4793706">
              <a:off x="672526" y="1877012"/>
              <a:ext cx="359736" cy="68357"/>
            </a:xfrm>
            <a:prstGeom prst="ellipse">
              <a:avLst/>
            </a:prstGeom>
            <a:gradFill>
              <a:gsLst>
                <a:gs pos="0">
                  <a:srgbClr val="3D3F40">
                    <a:alpha val="10589"/>
                  </a:srgbClr>
                </a:gs>
                <a:gs pos="14286">
                  <a:srgbClr val="3D3F40">
                    <a:alpha val="9776"/>
                  </a:srgbClr>
                </a:gs>
                <a:gs pos="28571">
                  <a:srgbClr val="3D3F40">
                    <a:alpha val="7677"/>
                  </a:srgbClr>
                </a:gs>
                <a:gs pos="42857">
                  <a:srgbClr val="3D3F40">
                    <a:alpha val="5105"/>
                  </a:srgbClr>
                </a:gs>
                <a:gs pos="57143">
                  <a:srgbClr val="3D3F40">
                    <a:alpha val="2861"/>
                  </a:srgbClr>
                </a:gs>
                <a:gs pos="71429">
                  <a:srgbClr val="3D3F40">
                    <a:alpha val="1350"/>
                  </a:srgbClr>
                </a:gs>
                <a:gs pos="85714">
                  <a:srgbClr val="3D3F40">
                    <a:alpha val="536"/>
                  </a:srgbClr>
                </a:gs>
                <a:gs pos="100000">
                  <a:srgbClr val="3D3F40">
                    <a:alpha val="1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2" name="Splat 942"/>
            <p:cNvSpPr>
              <a:spLocks noGrp="1"/>
            </p:cNvSpPr>
            <p:nvPr/>
          </p:nvSpPr>
          <p:spPr>
            <a:xfrm rot="5120586">
              <a:off x="1902276" y="275362"/>
              <a:ext cx="455883" cy="269825"/>
            </a:xfrm>
            <a:prstGeom prst="ellipse">
              <a:avLst/>
            </a:prstGeom>
            <a:gradFill>
              <a:gsLst>
                <a:gs pos="0">
                  <a:srgbClr val="A9A8A7">
                    <a:alpha val="28400"/>
                  </a:srgbClr>
                </a:gs>
                <a:gs pos="14286">
                  <a:srgbClr val="A9A8A7">
                    <a:alpha val="26439"/>
                  </a:srgbClr>
                </a:gs>
                <a:gs pos="28571">
                  <a:srgbClr val="A9A8A7">
                    <a:alpha val="21212"/>
                  </a:srgbClr>
                </a:gs>
                <a:gs pos="42857">
                  <a:srgbClr val="A9A8A7">
                    <a:alpha val="14476"/>
                  </a:srgbClr>
                </a:gs>
                <a:gs pos="57143">
                  <a:srgbClr val="A9A8A7">
                    <a:alpha val="8300"/>
                  </a:srgbClr>
                </a:gs>
                <a:gs pos="71429">
                  <a:srgbClr val="A9A8A7">
                    <a:alpha val="3975"/>
                  </a:srgbClr>
                </a:gs>
                <a:gs pos="85714">
                  <a:srgbClr val="A9A8A7">
                    <a:alpha val="1591"/>
                  </a:srgbClr>
                </a:gs>
                <a:gs pos="100000">
                  <a:srgbClr val="A9A8A7">
                    <a:alpha val="5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3" name="Splat 943"/>
            <p:cNvSpPr>
              <a:spLocks noGrp="1"/>
            </p:cNvSpPr>
            <p:nvPr/>
          </p:nvSpPr>
          <p:spPr>
            <a:xfrm rot="9989136">
              <a:off x="2740399" y="2774172"/>
              <a:ext cx="373930" cy="206492"/>
            </a:xfrm>
            <a:prstGeom prst="ellipse">
              <a:avLst/>
            </a:prstGeom>
            <a:gradFill>
              <a:gsLst>
                <a:gs pos="0">
                  <a:srgbClr val="A1A0A0">
                    <a:alpha val="7895"/>
                  </a:srgbClr>
                </a:gs>
                <a:gs pos="14286">
                  <a:srgbClr val="A1A0A0">
                    <a:alpha val="7280"/>
                  </a:srgbClr>
                </a:gs>
                <a:gs pos="28571">
                  <a:srgbClr val="A1A0A0">
                    <a:alpha val="5700"/>
                  </a:srgbClr>
                </a:gs>
                <a:gs pos="42857">
                  <a:srgbClr val="A1A0A0">
                    <a:alpha val="3776"/>
                  </a:srgbClr>
                </a:gs>
                <a:gs pos="57143">
                  <a:srgbClr val="A1A0A0">
                    <a:alpha val="2110"/>
                  </a:srgbClr>
                </a:gs>
                <a:gs pos="71429">
                  <a:srgbClr val="A1A0A0">
                    <a:alpha val="993"/>
                  </a:srgbClr>
                </a:gs>
                <a:gs pos="85714">
                  <a:srgbClr val="A1A0A0">
                    <a:alpha val="394"/>
                  </a:srgbClr>
                </a:gs>
                <a:gs pos="100000">
                  <a:srgbClr val="A1A0A0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4" name="Splat 944"/>
            <p:cNvSpPr>
              <a:spLocks noGrp="1"/>
            </p:cNvSpPr>
            <p:nvPr/>
          </p:nvSpPr>
          <p:spPr>
            <a:xfrm rot="7558261">
              <a:off x="1438289" y="-92603"/>
              <a:ext cx="372207" cy="291482"/>
            </a:xfrm>
            <a:prstGeom prst="ellipse">
              <a:avLst/>
            </a:prstGeom>
            <a:gradFill>
              <a:gsLst>
                <a:gs pos="0">
                  <a:srgbClr val="A3A5A3">
                    <a:alpha val="6772"/>
                  </a:srgbClr>
                </a:gs>
                <a:gs pos="14286">
                  <a:srgbClr val="A3A5A3">
                    <a:alpha val="6242"/>
                  </a:srgbClr>
                </a:gs>
                <a:gs pos="28571">
                  <a:srgbClr val="A3A5A3">
                    <a:alpha val="4881"/>
                  </a:srgbClr>
                </a:gs>
                <a:gs pos="42857">
                  <a:srgbClr val="A3A5A3">
                    <a:alpha val="3229"/>
                  </a:srgbClr>
                </a:gs>
                <a:gs pos="57143">
                  <a:srgbClr val="A3A5A3">
                    <a:alpha val="1802"/>
                  </a:srgbClr>
                </a:gs>
                <a:gs pos="71429">
                  <a:srgbClr val="A3A5A3">
                    <a:alpha val="848"/>
                  </a:srgbClr>
                </a:gs>
                <a:gs pos="85714">
                  <a:srgbClr val="A3A5A3">
                    <a:alpha val="336"/>
                  </a:srgbClr>
                </a:gs>
                <a:gs pos="100000">
                  <a:srgbClr val="A3A5A3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5" name="Splat 945"/>
            <p:cNvSpPr>
              <a:spLocks noGrp="1"/>
            </p:cNvSpPr>
            <p:nvPr/>
          </p:nvSpPr>
          <p:spPr>
            <a:xfrm rot="2941767">
              <a:off x="123705" y="3423217"/>
              <a:ext cx="378628" cy="204885"/>
            </a:xfrm>
            <a:prstGeom prst="ellipse">
              <a:avLst/>
            </a:prstGeom>
            <a:gradFill>
              <a:gsLst>
                <a:gs pos="0">
                  <a:srgbClr val="A9A9A8">
                    <a:alpha val="6622"/>
                  </a:srgbClr>
                </a:gs>
                <a:gs pos="14286">
                  <a:srgbClr val="A9A9A8">
                    <a:alpha val="6103"/>
                  </a:srgbClr>
                </a:gs>
                <a:gs pos="28571">
                  <a:srgbClr val="A9A9A8">
                    <a:alpha val="4772"/>
                  </a:srgbClr>
                </a:gs>
                <a:gs pos="42857">
                  <a:srgbClr val="A9A9A8">
                    <a:alpha val="3156"/>
                  </a:srgbClr>
                </a:gs>
                <a:gs pos="57143">
                  <a:srgbClr val="A9A9A8">
                    <a:alpha val="1761"/>
                  </a:srgbClr>
                </a:gs>
                <a:gs pos="71429">
                  <a:srgbClr val="A9A9A8">
                    <a:alpha val="828"/>
                  </a:srgbClr>
                </a:gs>
                <a:gs pos="85714">
                  <a:srgbClr val="A9A9A8">
                    <a:alpha val="328"/>
                  </a:srgbClr>
                </a:gs>
                <a:gs pos="100000">
                  <a:srgbClr val="A9A9A8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6" name="Splat 946"/>
            <p:cNvSpPr>
              <a:spLocks noGrp="1"/>
            </p:cNvSpPr>
            <p:nvPr/>
          </p:nvSpPr>
          <p:spPr>
            <a:xfrm rot="10333305">
              <a:off x="2340577" y="-74725"/>
              <a:ext cx="522651" cy="237861"/>
            </a:xfrm>
            <a:prstGeom prst="ellipse">
              <a:avLst/>
            </a:prstGeom>
            <a:gradFill>
              <a:gsLst>
                <a:gs pos="0">
                  <a:srgbClr val="969696">
                    <a:alpha val="12063"/>
                  </a:srgbClr>
                </a:gs>
                <a:gs pos="14286">
                  <a:srgbClr val="969696">
                    <a:alpha val="11144"/>
                  </a:srgbClr>
                </a:gs>
                <a:gs pos="28571">
                  <a:srgbClr val="969696">
                    <a:alpha val="8766"/>
                  </a:srgbClr>
                </a:gs>
                <a:gs pos="42857">
                  <a:srgbClr val="969696">
                    <a:alpha val="5840"/>
                  </a:srgbClr>
                </a:gs>
                <a:gs pos="57143">
                  <a:srgbClr val="969696">
                    <a:alpha val="3279"/>
                  </a:srgbClr>
                </a:gs>
                <a:gs pos="71429">
                  <a:srgbClr val="969696">
                    <a:alpha val="1549"/>
                  </a:srgbClr>
                </a:gs>
                <a:gs pos="85714">
                  <a:srgbClr val="969696">
                    <a:alpha val="615"/>
                  </a:srgbClr>
                </a:gs>
                <a:gs pos="100000">
                  <a:srgbClr val="969696">
                    <a:alpha val="2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7" name="Splat 947"/>
            <p:cNvSpPr>
              <a:spLocks noGrp="1"/>
            </p:cNvSpPr>
            <p:nvPr/>
          </p:nvSpPr>
          <p:spPr>
            <a:xfrm rot="5295644">
              <a:off x="1245982" y="1349879"/>
              <a:ext cx="606765" cy="103615"/>
            </a:xfrm>
            <a:prstGeom prst="ellipse">
              <a:avLst/>
            </a:prstGeom>
            <a:gradFill>
              <a:gsLst>
                <a:gs pos="0">
                  <a:srgbClr val="AAAAAA">
                    <a:alpha val="17778"/>
                  </a:srgbClr>
                </a:gs>
                <a:gs pos="14286">
                  <a:srgbClr val="AAAAAA">
                    <a:alpha val="16466"/>
                  </a:srgbClr>
                </a:gs>
                <a:gs pos="28571">
                  <a:srgbClr val="AAAAAA">
                    <a:alpha val="13038"/>
                  </a:srgbClr>
                </a:gs>
                <a:gs pos="42857">
                  <a:srgbClr val="AAAAAA">
                    <a:alpha val="8756"/>
                  </a:srgbClr>
                </a:gs>
                <a:gs pos="57143">
                  <a:srgbClr val="AAAAAA">
                    <a:alpha val="4950"/>
                  </a:srgbClr>
                </a:gs>
                <a:gs pos="71429">
                  <a:srgbClr val="AAAAAA">
                    <a:alpha val="2349"/>
                  </a:srgbClr>
                </a:gs>
                <a:gs pos="85714">
                  <a:srgbClr val="AAAAAA">
                    <a:alpha val="935"/>
                  </a:srgbClr>
                </a:gs>
                <a:gs pos="100000">
                  <a:srgbClr val="AAAAAA">
                    <a:alpha val="3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8" name="Splat 948"/>
            <p:cNvSpPr>
              <a:spLocks noGrp="1"/>
            </p:cNvSpPr>
            <p:nvPr/>
          </p:nvSpPr>
          <p:spPr>
            <a:xfrm rot="-10506193">
              <a:off x="3057742" y="744473"/>
              <a:ext cx="506160" cy="120652"/>
            </a:xfrm>
            <a:prstGeom prst="ellipse">
              <a:avLst/>
            </a:prstGeom>
            <a:gradFill>
              <a:gsLst>
                <a:gs pos="0">
                  <a:srgbClr val="4C4E4F">
                    <a:alpha val="5632"/>
                  </a:srgbClr>
                </a:gs>
                <a:gs pos="14286">
                  <a:srgbClr val="4C4E4F">
                    <a:alpha val="5189"/>
                  </a:srgbClr>
                </a:gs>
                <a:gs pos="28571">
                  <a:srgbClr val="4C4E4F">
                    <a:alpha val="4053"/>
                  </a:srgbClr>
                </a:gs>
                <a:gs pos="42857">
                  <a:srgbClr val="4C4E4F">
                    <a:alpha val="2677"/>
                  </a:srgbClr>
                </a:gs>
                <a:gs pos="57143">
                  <a:srgbClr val="4C4E4F">
                    <a:alpha val="1492"/>
                  </a:srgbClr>
                </a:gs>
                <a:gs pos="71429">
                  <a:srgbClr val="4C4E4F">
                    <a:alpha val="701"/>
                  </a:srgbClr>
                </a:gs>
                <a:gs pos="85714">
                  <a:srgbClr val="4C4E4F">
                    <a:alpha val="278"/>
                  </a:srgbClr>
                </a:gs>
                <a:gs pos="100000">
                  <a:srgbClr val="4C4E4F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49" name="Splat 949"/>
            <p:cNvSpPr>
              <a:spLocks noGrp="1"/>
            </p:cNvSpPr>
            <p:nvPr/>
          </p:nvSpPr>
          <p:spPr>
            <a:xfrm rot="2750352">
              <a:off x="-20007" y="2127555"/>
              <a:ext cx="629258" cy="86529"/>
            </a:xfrm>
            <a:prstGeom prst="ellipse">
              <a:avLst/>
            </a:prstGeom>
            <a:gradFill>
              <a:gsLst>
                <a:gs pos="0">
                  <a:srgbClr val="808281">
                    <a:alpha val="32968"/>
                  </a:srgbClr>
                </a:gs>
                <a:gs pos="14286">
                  <a:srgbClr val="808281">
                    <a:alpha val="30764"/>
                  </a:srgbClr>
                </a:gs>
                <a:gs pos="28571">
                  <a:srgbClr val="808281">
                    <a:alpha val="24833"/>
                  </a:srgbClr>
                </a:gs>
                <a:gs pos="42857">
                  <a:srgbClr val="808281">
                    <a:alpha val="17075"/>
                  </a:srgbClr>
                </a:gs>
                <a:gs pos="57143">
                  <a:srgbClr val="808281">
                    <a:alpha val="9855"/>
                  </a:srgbClr>
                </a:gs>
                <a:gs pos="71429">
                  <a:srgbClr val="808281">
                    <a:alpha val="4740"/>
                  </a:srgbClr>
                </a:gs>
                <a:gs pos="85714">
                  <a:srgbClr val="808281">
                    <a:alpha val="1902"/>
                  </a:srgbClr>
                </a:gs>
                <a:gs pos="100000">
                  <a:srgbClr val="80828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0" name="Splat 950"/>
            <p:cNvSpPr>
              <a:spLocks noGrp="1"/>
            </p:cNvSpPr>
            <p:nvPr/>
          </p:nvSpPr>
          <p:spPr>
            <a:xfrm rot="4525335">
              <a:off x="743966" y="2885362"/>
              <a:ext cx="676897" cy="142578"/>
            </a:xfrm>
            <a:prstGeom prst="ellipse">
              <a:avLst/>
            </a:prstGeom>
            <a:gradFill>
              <a:gsLst>
                <a:gs pos="0">
                  <a:srgbClr val="41423F">
                    <a:alpha val="4533"/>
                  </a:srgbClr>
                </a:gs>
                <a:gs pos="14286">
                  <a:srgbClr val="41423F">
                    <a:alpha val="4174"/>
                  </a:srgbClr>
                </a:gs>
                <a:gs pos="28571">
                  <a:srgbClr val="41423F">
                    <a:alpha val="3256"/>
                  </a:srgbClr>
                </a:gs>
                <a:gs pos="42857">
                  <a:srgbClr val="41423F">
                    <a:alpha val="2148"/>
                  </a:srgbClr>
                </a:gs>
                <a:gs pos="57143">
                  <a:srgbClr val="41423F">
                    <a:alpha val="1196"/>
                  </a:srgbClr>
                </a:gs>
                <a:gs pos="71429">
                  <a:srgbClr val="41423F">
                    <a:alpha val="562"/>
                  </a:srgbClr>
                </a:gs>
                <a:gs pos="85714">
                  <a:srgbClr val="41423F">
                    <a:alpha val="222"/>
                  </a:srgbClr>
                </a:gs>
                <a:gs pos="100000">
                  <a:srgbClr val="41423F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1" name="Splat 951"/>
            <p:cNvSpPr>
              <a:spLocks noGrp="1"/>
            </p:cNvSpPr>
            <p:nvPr/>
          </p:nvSpPr>
          <p:spPr>
            <a:xfrm rot="5348614">
              <a:off x="640790" y="1680201"/>
              <a:ext cx="208598" cy="85040"/>
            </a:xfrm>
            <a:prstGeom prst="ellipse">
              <a:avLst/>
            </a:prstGeom>
            <a:gradFill>
              <a:gsLst>
                <a:gs pos="0">
                  <a:srgbClr val="3A3C3B">
                    <a:alpha val="13433"/>
                  </a:srgbClr>
                </a:gs>
                <a:gs pos="14286">
                  <a:srgbClr val="3A3C3B">
                    <a:alpha val="12417"/>
                  </a:srgbClr>
                </a:gs>
                <a:gs pos="28571">
                  <a:srgbClr val="3A3C3B">
                    <a:alpha val="9782"/>
                  </a:srgbClr>
                </a:gs>
                <a:gs pos="42857">
                  <a:srgbClr val="3A3C3B">
                    <a:alpha val="6529"/>
                  </a:srgbClr>
                </a:gs>
                <a:gs pos="57143">
                  <a:srgbClr val="3A3C3B">
                    <a:alpha val="3672"/>
                  </a:srgbClr>
                </a:gs>
                <a:gs pos="71429">
                  <a:srgbClr val="3A3C3B">
                    <a:alpha val="1736"/>
                  </a:srgbClr>
                </a:gs>
                <a:gs pos="85714">
                  <a:srgbClr val="3A3C3B">
                    <a:alpha val="690"/>
                  </a:srgbClr>
                </a:gs>
                <a:gs pos="100000">
                  <a:srgbClr val="3A3C3B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2" name="Splat 952"/>
            <p:cNvSpPr>
              <a:spLocks noGrp="1"/>
            </p:cNvSpPr>
            <p:nvPr/>
          </p:nvSpPr>
          <p:spPr>
            <a:xfrm rot="7102613">
              <a:off x="452767" y="3070192"/>
              <a:ext cx="521968" cy="210121"/>
            </a:xfrm>
            <a:prstGeom prst="ellipse">
              <a:avLst/>
            </a:prstGeom>
            <a:gradFill>
              <a:gsLst>
                <a:gs pos="0">
                  <a:srgbClr val="8E8E8E">
                    <a:alpha val="21467"/>
                  </a:srgbClr>
                </a:gs>
                <a:gs pos="14286">
                  <a:srgbClr val="8E8E8E">
                    <a:alpha val="19917"/>
                  </a:srgbClr>
                </a:gs>
                <a:gs pos="28571">
                  <a:srgbClr val="8E8E8E">
                    <a:alpha val="15840"/>
                  </a:srgbClr>
                </a:gs>
                <a:gs pos="42857">
                  <a:srgbClr val="8E8E8E">
                    <a:alpha val="10695"/>
                  </a:srgbClr>
                </a:gs>
                <a:gs pos="57143">
                  <a:srgbClr val="8E8E8E">
                    <a:alpha val="6075"/>
                  </a:srgbClr>
                </a:gs>
                <a:gs pos="71429">
                  <a:srgbClr val="8E8E8E">
                    <a:alpha val="2891"/>
                  </a:srgbClr>
                </a:gs>
                <a:gs pos="85714">
                  <a:srgbClr val="8E8E8E">
                    <a:alpha val="1153"/>
                  </a:srgbClr>
                </a:gs>
                <a:gs pos="100000">
                  <a:srgbClr val="8E8E8E">
                    <a:alpha val="3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3" name="Splat 953"/>
            <p:cNvSpPr>
              <a:spLocks noGrp="1"/>
            </p:cNvSpPr>
            <p:nvPr/>
          </p:nvSpPr>
          <p:spPr>
            <a:xfrm rot="-10107620">
              <a:off x="2678343" y="1840984"/>
              <a:ext cx="464619" cy="169395"/>
            </a:xfrm>
            <a:prstGeom prst="ellipse">
              <a:avLst/>
            </a:prstGeom>
            <a:gradFill>
              <a:gsLst>
                <a:gs pos="0">
                  <a:srgbClr val="A6A6A6">
                    <a:alpha val="16239"/>
                  </a:srgbClr>
                </a:gs>
                <a:gs pos="14286">
                  <a:srgbClr val="A6A6A6">
                    <a:alpha val="15030"/>
                  </a:srgbClr>
                </a:gs>
                <a:gs pos="28571">
                  <a:srgbClr val="A6A6A6">
                    <a:alpha val="11879"/>
                  </a:srgbClr>
                </a:gs>
                <a:gs pos="42857">
                  <a:srgbClr val="A6A6A6">
                    <a:alpha val="7960"/>
                  </a:srgbClr>
                </a:gs>
                <a:gs pos="57143">
                  <a:srgbClr val="A6A6A6">
                    <a:alpha val="4492"/>
                  </a:srgbClr>
                </a:gs>
                <a:gs pos="71429">
                  <a:srgbClr val="A6A6A6">
                    <a:alpha val="2128"/>
                  </a:srgbClr>
                </a:gs>
                <a:gs pos="85714">
                  <a:srgbClr val="A6A6A6">
                    <a:alpha val="847"/>
                  </a:srgbClr>
                </a:gs>
                <a:gs pos="100000">
                  <a:srgbClr val="A6A6A6">
                    <a:alpha val="2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4" name="Splat 954"/>
            <p:cNvSpPr>
              <a:spLocks noGrp="1"/>
            </p:cNvSpPr>
            <p:nvPr/>
          </p:nvSpPr>
          <p:spPr>
            <a:xfrm rot="-8421779">
              <a:off x="2747521" y="1813692"/>
              <a:ext cx="322679" cy="221614"/>
            </a:xfrm>
            <a:prstGeom prst="ellipse">
              <a:avLst/>
            </a:prstGeom>
            <a:gradFill>
              <a:gsLst>
                <a:gs pos="0">
                  <a:srgbClr val="454648">
                    <a:alpha val="20328"/>
                  </a:srgbClr>
                </a:gs>
                <a:gs pos="14286">
                  <a:srgbClr val="454648">
                    <a:alpha val="18850"/>
                  </a:srgbClr>
                </a:gs>
                <a:gs pos="28571">
                  <a:srgbClr val="454648">
                    <a:alpha val="14971"/>
                  </a:srgbClr>
                </a:gs>
                <a:gs pos="42857">
                  <a:srgbClr val="454648">
                    <a:alpha val="10091"/>
                  </a:srgbClr>
                </a:gs>
                <a:gs pos="57143">
                  <a:srgbClr val="454648">
                    <a:alpha val="5724"/>
                  </a:srgbClr>
                </a:gs>
                <a:gs pos="71429">
                  <a:srgbClr val="454648">
                    <a:alpha val="2721"/>
                  </a:srgbClr>
                </a:gs>
                <a:gs pos="85714">
                  <a:srgbClr val="454648">
                    <a:alpha val="1085"/>
                  </a:srgbClr>
                </a:gs>
                <a:gs pos="100000">
                  <a:srgbClr val="454648">
                    <a:alpha val="3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5" name="Splat 955"/>
            <p:cNvSpPr>
              <a:spLocks noGrp="1"/>
            </p:cNvSpPr>
            <p:nvPr/>
          </p:nvSpPr>
          <p:spPr>
            <a:xfrm rot="6524812">
              <a:off x="-8155" y="2273994"/>
              <a:ext cx="610256" cy="219107"/>
            </a:xfrm>
            <a:prstGeom prst="ellipse">
              <a:avLst/>
            </a:prstGeom>
            <a:gradFill>
              <a:gsLst>
                <a:gs pos="0">
                  <a:srgbClr val="454342">
                    <a:alpha val="5553"/>
                  </a:srgbClr>
                </a:gs>
                <a:gs pos="14286">
                  <a:srgbClr val="454342">
                    <a:alpha val="5115"/>
                  </a:srgbClr>
                </a:gs>
                <a:gs pos="28571">
                  <a:srgbClr val="454342">
                    <a:alpha val="3995"/>
                  </a:srgbClr>
                </a:gs>
                <a:gs pos="42857">
                  <a:srgbClr val="454342">
                    <a:alpha val="2639"/>
                  </a:srgbClr>
                </a:gs>
                <a:gs pos="57143">
                  <a:srgbClr val="454342">
                    <a:alpha val="1471"/>
                  </a:srgbClr>
                </a:gs>
                <a:gs pos="71429">
                  <a:srgbClr val="454342">
                    <a:alpha val="691"/>
                  </a:srgbClr>
                </a:gs>
                <a:gs pos="85714">
                  <a:srgbClr val="454342">
                    <a:alpha val="274"/>
                  </a:srgbClr>
                </a:gs>
                <a:gs pos="100000">
                  <a:srgbClr val="454342">
                    <a:alpha val="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6" name="Splat 956"/>
            <p:cNvSpPr>
              <a:spLocks noGrp="1"/>
            </p:cNvSpPr>
            <p:nvPr/>
          </p:nvSpPr>
          <p:spPr>
            <a:xfrm rot="8081280">
              <a:off x="1065497" y="249749"/>
              <a:ext cx="87309" cy="53369"/>
            </a:xfrm>
            <a:prstGeom prst="ellipse">
              <a:avLst/>
            </a:prstGeom>
            <a:gradFill>
              <a:gsLst>
                <a:gs pos="0">
                  <a:srgbClr val="000000">
                    <a:alpha val="7714"/>
                  </a:srgbClr>
                </a:gs>
                <a:gs pos="14286">
                  <a:srgbClr val="000000">
                    <a:alpha val="7113"/>
                  </a:srgbClr>
                </a:gs>
                <a:gs pos="28571">
                  <a:srgbClr val="000000">
                    <a:alpha val="5568"/>
                  </a:srgbClr>
                </a:gs>
                <a:gs pos="42857">
                  <a:srgbClr val="000000">
                    <a:alpha val="3688"/>
                  </a:srgbClr>
                </a:gs>
                <a:gs pos="57143">
                  <a:srgbClr val="000000">
                    <a:alpha val="2061"/>
                  </a:srgbClr>
                </a:gs>
                <a:gs pos="71429">
                  <a:srgbClr val="000000">
                    <a:alpha val="970"/>
                  </a:srgbClr>
                </a:gs>
                <a:gs pos="85714">
                  <a:srgbClr val="000000">
                    <a:alpha val="385"/>
                  </a:srgbClr>
                </a:gs>
                <a:gs pos="100000">
                  <a:srgbClr val="000000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7" name="Splat 957"/>
            <p:cNvSpPr>
              <a:spLocks noGrp="1"/>
            </p:cNvSpPr>
            <p:nvPr/>
          </p:nvSpPr>
          <p:spPr>
            <a:xfrm rot="10489660">
              <a:off x="2896567" y="-79381"/>
              <a:ext cx="673912" cy="177973"/>
            </a:xfrm>
            <a:prstGeom prst="ellipse">
              <a:avLst/>
            </a:prstGeom>
            <a:gradFill>
              <a:gsLst>
                <a:gs pos="0">
                  <a:srgbClr val="F5F6F6">
                    <a:alpha val="6937"/>
                  </a:srgbClr>
                </a:gs>
                <a:gs pos="14286">
                  <a:srgbClr val="F5F6F6">
                    <a:alpha val="6394"/>
                  </a:srgbClr>
                </a:gs>
                <a:gs pos="28571">
                  <a:srgbClr val="F5F6F6">
                    <a:alpha val="5001"/>
                  </a:srgbClr>
                </a:gs>
                <a:gs pos="42857">
                  <a:srgbClr val="F5F6F6">
                    <a:alpha val="3309"/>
                  </a:srgbClr>
                </a:gs>
                <a:gs pos="57143">
                  <a:srgbClr val="F5F6F6">
                    <a:alpha val="1847"/>
                  </a:srgbClr>
                </a:gs>
                <a:gs pos="71429">
                  <a:srgbClr val="F5F6F6">
                    <a:alpha val="869"/>
                  </a:srgbClr>
                </a:gs>
                <a:gs pos="85714">
                  <a:srgbClr val="F5F6F6">
                    <a:alpha val="345"/>
                  </a:srgbClr>
                </a:gs>
                <a:gs pos="100000">
                  <a:srgbClr val="F5F6F6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8" name="Splat 958"/>
            <p:cNvSpPr>
              <a:spLocks noGrp="1"/>
            </p:cNvSpPr>
            <p:nvPr/>
          </p:nvSpPr>
          <p:spPr>
            <a:xfrm rot="3995824">
              <a:off x="839384" y="969197"/>
              <a:ext cx="63967" cy="44852"/>
            </a:xfrm>
            <a:prstGeom prst="ellipse">
              <a:avLst/>
            </a:prstGeom>
            <a:gradFill>
              <a:gsLst>
                <a:gs pos="0">
                  <a:srgbClr val="FFFFFF">
                    <a:alpha val="32968"/>
                  </a:srgbClr>
                </a:gs>
                <a:gs pos="14286">
                  <a:srgbClr val="FFFFFF">
                    <a:alpha val="30764"/>
                  </a:srgbClr>
                </a:gs>
                <a:gs pos="28571">
                  <a:srgbClr val="FFFFFF">
                    <a:alpha val="24833"/>
                  </a:srgbClr>
                </a:gs>
                <a:gs pos="42857">
                  <a:srgbClr val="FFFFFF">
                    <a:alpha val="17075"/>
                  </a:srgbClr>
                </a:gs>
                <a:gs pos="57143">
                  <a:srgbClr val="FFFFFF">
                    <a:alpha val="9855"/>
                  </a:srgbClr>
                </a:gs>
                <a:gs pos="71429">
                  <a:srgbClr val="FFFFFF">
                    <a:alpha val="4740"/>
                  </a:srgbClr>
                </a:gs>
                <a:gs pos="85714">
                  <a:srgbClr val="FFFFFF">
                    <a:alpha val="1902"/>
                  </a:srgbClr>
                </a:gs>
                <a:gs pos="100000">
                  <a:srgbClr val="FFFFF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59" name="Splat 959"/>
            <p:cNvSpPr>
              <a:spLocks noGrp="1"/>
            </p:cNvSpPr>
            <p:nvPr/>
          </p:nvSpPr>
          <p:spPr>
            <a:xfrm rot="10685586">
              <a:off x="-118788" y="728508"/>
              <a:ext cx="508660" cy="225267"/>
            </a:xfrm>
            <a:prstGeom prst="ellipse">
              <a:avLst/>
            </a:prstGeom>
            <a:gradFill>
              <a:gsLst>
                <a:gs pos="0">
                  <a:srgbClr val="A7A6A7">
                    <a:alpha val="3925"/>
                  </a:srgbClr>
                </a:gs>
                <a:gs pos="14286">
                  <a:srgbClr val="A7A6A7">
                    <a:alpha val="3614"/>
                  </a:srgbClr>
                </a:gs>
                <a:gs pos="28571">
                  <a:srgbClr val="A7A6A7">
                    <a:alpha val="2817"/>
                  </a:srgbClr>
                </a:gs>
                <a:gs pos="42857">
                  <a:srgbClr val="A7A6A7">
                    <a:alpha val="1857"/>
                  </a:srgbClr>
                </a:gs>
                <a:gs pos="57143">
                  <a:srgbClr val="A7A6A7">
                    <a:alpha val="1033"/>
                  </a:srgbClr>
                </a:gs>
                <a:gs pos="71429">
                  <a:srgbClr val="A7A6A7">
                    <a:alpha val="485"/>
                  </a:srgbClr>
                </a:gs>
                <a:gs pos="85714">
                  <a:srgbClr val="A7A6A7">
                    <a:alpha val="192"/>
                  </a:srgbClr>
                </a:gs>
                <a:gs pos="100000">
                  <a:srgbClr val="A7A6A7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0" name="Splat 960"/>
            <p:cNvSpPr>
              <a:spLocks noGrp="1"/>
            </p:cNvSpPr>
            <p:nvPr/>
          </p:nvSpPr>
          <p:spPr>
            <a:xfrm rot="3325436">
              <a:off x="2822489" y="2574526"/>
              <a:ext cx="77372" cy="59177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1" name="Splat 961"/>
            <p:cNvSpPr>
              <a:spLocks noGrp="1"/>
            </p:cNvSpPr>
            <p:nvPr/>
          </p:nvSpPr>
          <p:spPr>
            <a:xfrm rot="4947719">
              <a:off x="2896288" y="872194"/>
              <a:ext cx="485945" cy="243981"/>
            </a:xfrm>
            <a:prstGeom prst="ellipse">
              <a:avLst/>
            </a:prstGeom>
            <a:gradFill>
              <a:gsLst>
                <a:gs pos="0">
                  <a:srgbClr val="ADADAE">
                    <a:alpha val="5950"/>
                  </a:srgbClr>
                </a:gs>
                <a:gs pos="14286">
                  <a:srgbClr val="ADADAE">
                    <a:alpha val="5482"/>
                  </a:srgbClr>
                </a:gs>
                <a:gs pos="28571">
                  <a:srgbClr val="ADADAE">
                    <a:alpha val="4283"/>
                  </a:srgbClr>
                </a:gs>
                <a:gs pos="42857">
                  <a:srgbClr val="ADADAE">
                    <a:alpha val="2831"/>
                  </a:srgbClr>
                </a:gs>
                <a:gs pos="57143">
                  <a:srgbClr val="ADADAE">
                    <a:alpha val="1579"/>
                  </a:srgbClr>
                </a:gs>
                <a:gs pos="71429">
                  <a:srgbClr val="ADADAE">
                    <a:alpha val="742"/>
                  </a:srgbClr>
                </a:gs>
                <a:gs pos="85714">
                  <a:srgbClr val="ADADAE">
                    <a:alpha val="294"/>
                  </a:srgbClr>
                </a:gs>
                <a:gs pos="100000">
                  <a:srgbClr val="ADADAE">
                    <a:alpha val="9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2" name="Splat 962"/>
            <p:cNvSpPr>
              <a:spLocks noGrp="1"/>
            </p:cNvSpPr>
            <p:nvPr/>
          </p:nvSpPr>
          <p:spPr>
            <a:xfrm rot="10634458">
              <a:off x="2792167" y="3389021"/>
              <a:ext cx="580680" cy="377259"/>
            </a:xfrm>
            <a:prstGeom prst="ellipse">
              <a:avLst/>
            </a:prstGeom>
            <a:gradFill>
              <a:gsLst>
                <a:gs pos="0">
                  <a:srgbClr val="3A3E3C">
                    <a:alpha val="11695"/>
                  </a:srgbClr>
                </a:gs>
                <a:gs pos="14286">
                  <a:srgbClr val="3A3E3C">
                    <a:alpha val="10802"/>
                  </a:srgbClr>
                </a:gs>
                <a:gs pos="28571">
                  <a:srgbClr val="3A3E3C">
                    <a:alpha val="8493"/>
                  </a:srgbClr>
                </a:gs>
                <a:gs pos="42857">
                  <a:srgbClr val="3A3E3C">
                    <a:alpha val="5656"/>
                  </a:srgbClr>
                </a:gs>
                <a:gs pos="57143">
                  <a:srgbClr val="3A3E3C">
                    <a:alpha val="3174"/>
                  </a:srgbClr>
                </a:gs>
                <a:gs pos="71429">
                  <a:srgbClr val="3A3E3C">
                    <a:alpha val="1499"/>
                  </a:srgbClr>
                </a:gs>
                <a:gs pos="85714">
                  <a:srgbClr val="3A3E3C">
                    <a:alpha val="595"/>
                  </a:srgbClr>
                </a:gs>
                <a:gs pos="100000">
                  <a:srgbClr val="3A3E3C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3" name="Splat 963"/>
            <p:cNvSpPr>
              <a:spLocks noGrp="1"/>
            </p:cNvSpPr>
            <p:nvPr/>
          </p:nvSpPr>
          <p:spPr>
            <a:xfrm rot="10573830">
              <a:off x="818304" y="1547729"/>
              <a:ext cx="476023" cy="189496"/>
            </a:xfrm>
            <a:prstGeom prst="ellipse">
              <a:avLst/>
            </a:prstGeom>
            <a:gradFill>
              <a:gsLst>
                <a:gs pos="0">
                  <a:srgbClr val="3A3C3D">
                    <a:alpha val="6811"/>
                  </a:srgbClr>
                </a:gs>
                <a:gs pos="14286">
                  <a:srgbClr val="3A3C3D">
                    <a:alpha val="6277"/>
                  </a:srgbClr>
                </a:gs>
                <a:gs pos="28571">
                  <a:srgbClr val="3A3C3D">
                    <a:alpha val="4909"/>
                  </a:srgbClr>
                </a:gs>
                <a:gs pos="42857">
                  <a:srgbClr val="3A3C3D">
                    <a:alpha val="3248"/>
                  </a:srgbClr>
                </a:gs>
                <a:gs pos="57143">
                  <a:srgbClr val="3A3C3D">
                    <a:alpha val="1813"/>
                  </a:srgbClr>
                </a:gs>
                <a:gs pos="71429">
                  <a:srgbClr val="3A3C3D">
                    <a:alpha val="853"/>
                  </a:srgbClr>
                </a:gs>
                <a:gs pos="85714">
                  <a:srgbClr val="3A3C3D">
                    <a:alpha val="338"/>
                  </a:srgbClr>
                </a:gs>
                <a:gs pos="100000">
                  <a:srgbClr val="3A3C3D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4" name="Splat 964"/>
            <p:cNvSpPr>
              <a:spLocks noGrp="1"/>
            </p:cNvSpPr>
            <p:nvPr/>
          </p:nvSpPr>
          <p:spPr>
            <a:xfrm rot="4841625">
              <a:off x="2171596" y="1400658"/>
              <a:ext cx="626745" cy="254464"/>
            </a:xfrm>
            <a:prstGeom prst="ellipse">
              <a:avLst/>
            </a:prstGeom>
            <a:gradFill>
              <a:gsLst>
                <a:gs pos="0">
                  <a:srgbClr val="5A5958">
                    <a:alpha val="32968"/>
                  </a:srgbClr>
                </a:gs>
                <a:gs pos="14286">
                  <a:srgbClr val="5A5958">
                    <a:alpha val="30764"/>
                  </a:srgbClr>
                </a:gs>
                <a:gs pos="28571">
                  <a:srgbClr val="5A5958">
                    <a:alpha val="24833"/>
                  </a:srgbClr>
                </a:gs>
                <a:gs pos="42857">
                  <a:srgbClr val="5A5958">
                    <a:alpha val="17075"/>
                  </a:srgbClr>
                </a:gs>
                <a:gs pos="57143">
                  <a:srgbClr val="5A5958">
                    <a:alpha val="9855"/>
                  </a:srgbClr>
                </a:gs>
                <a:gs pos="71429">
                  <a:srgbClr val="5A5958">
                    <a:alpha val="4740"/>
                  </a:srgbClr>
                </a:gs>
                <a:gs pos="85714">
                  <a:srgbClr val="5A5958">
                    <a:alpha val="1902"/>
                  </a:srgbClr>
                </a:gs>
                <a:gs pos="100000">
                  <a:srgbClr val="5A5958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5" name="Splat 965"/>
            <p:cNvSpPr>
              <a:spLocks noGrp="1"/>
            </p:cNvSpPr>
            <p:nvPr/>
          </p:nvSpPr>
          <p:spPr>
            <a:xfrm rot="4365271">
              <a:off x="-60930" y="2053539"/>
              <a:ext cx="615124" cy="40240"/>
            </a:xfrm>
            <a:prstGeom prst="ellipse">
              <a:avLst/>
            </a:prstGeom>
            <a:gradFill>
              <a:gsLst>
                <a:gs pos="0">
                  <a:srgbClr val="818281">
                    <a:alpha val="32968"/>
                  </a:srgbClr>
                </a:gs>
                <a:gs pos="14286">
                  <a:srgbClr val="818281">
                    <a:alpha val="30764"/>
                  </a:srgbClr>
                </a:gs>
                <a:gs pos="28571">
                  <a:srgbClr val="818281">
                    <a:alpha val="24833"/>
                  </a:srgbClr>
                </a:gs>
                <a:gs pos="42857">
                  <a:srgbClr val="818281">
                    <a:alpha val="17075"/>
                  </a:srgbClr>
                </a:gs>
                <a:gs pos="57143">
                  <a:srgbClr val="818281">
                    <a:alpha val="9855"/>
                  </a:srgbClr>
                </a:gs>
                <a:gs pos="71429">
                  <a:srgbClr val="818281">
                    <a:alpha val="4740"/>
                  </a:srgbClr>
                </a:gs>
                <a:gs pos="85714">
                  <a:srgbClr val="818281">
                    <a:alpha val="1902"/>
                  </a:srgbClr>
                </a:gs>
                <a:gs pos="100000">
                  <a:srgbClr val="818281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6" name="Splat 966"/>
            <p:cNvSpPr>
              <a:spLocks noGrp="1"/>
            </p:cNvSpPr>
            <p:nvPr/>
          </p:nvSpPr>
          <p:spPr>
            <a:xfrm rot="8223946">
              <a:off x="1790262" y="477253"/>
              <a:ext cx="372446" cy="71997"/>
            </a:xfrm>
            <a:prstGeom prst="ellipse">
              <a:avLst/>
            </a:prstGeom>
            <a:gradFill>
              <a:gsLst>
                <a:gs pos="0">
                  <a:srgbClr val="A7A5A6">
                    <a:alpha val="5232"/>
                  </a:srgbClr>
                </a:gs>
                <a:gs pos="14286">
                  <a:srgbClr val="A7A5A6">
                    <a:alpha val="4819"/>
                  </a:srgbClr>
                </a:gs>
                <a:gs pos="28571">
                  <a:srgbClr val="A7A5A6">
                    <a:alpha val="3763"/>
                  </a:srgbClr>
                </a:gs>
                <a:gs pos="42857">
                  <a:srgbClr val="A7A5A6">
                    <a:alpha val="2484"/>
                  </a:srgbClr>
                </a:gs>
                <a:gs pos="57143">
                  <a:srgbClr val="A7A5A6">
                    <a:alpha val="1384"/>
                  </a:srgbClr>
                </a:gs>
                <a:gs pos="71429">
                  <a:srgbClr val="A7A5A6">
                    <a:alpha val="650"/>
                  </a:srgbClr>
                </a:gs>
                <a:gs pos="85714">
                  <a:srgbClr val="A7A5A6">
                    <a:alpha val="258"/>
                  </a:srgbClr>
                </a:gs>
                <a:gs pos="100000">
                  <a:srgbClr val="A7A5A6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7" name="Splat 967"/>
            <p:cNvSpPr>
              <a:spLocks noGrp="1"/>
            </p:cNvSpPr>
            <p:nvPr/>
          </p:nvSpPr>
          <p:spPr>
            <a:xfrm rot="5415686">
              <a:off x="2782935" y="1166500"/>
              <a:ext cx="443302" cy="14070"/>
            </a:xfrm>
            <a:prstGeom prst="ellipse">
              <a:avLst/>
            </a:prstGeom>
            <a:gradFill>
              <a:gsLst>
                <a:gs pos="0">
                  <a:srgbClr val="3B3738">
                    <a:alpha val="28808"/>
                  </a:srgbClr>
                </a:gs>
                <a:gs pos="14286">
                  <a:srgbClr val="3B3738">
                    <a:alpha val="26824"/>
                  </a:srgbClr>
                </a:gs>
                <a:gs pos="28571">
                  <a:srgbClr val="3B3738">
                    <a:alpha val="21533"/>
                  </a:srgbClr>
                </a:gs>
                <a:gs pos="42857">
                  <a:srgbClr val="3B3738">
                    <a:alpha val="14705"/>
                  </a:srgbClr>
                </a:gs>
                <a:gs pos="57143">
                  <a:srgbClr val="3B3738">
                    <a:alpha val="8436"/>
                  </a:srgbClr>
                </a:gs>
                <a:gs pos="71429">
                  <a:srgbClr val="3B3738">
                    <a:alpha val="4041"/>
                  </a:srgbClr>
                </a:gs>
                <a:gs pos="85714">
                  <a:srgbClr val="3B3738">
                    <a:alpha val="1618"/>
                  </a:srgbClr>
                </a:gs>
                <a:gs pos="100000">
                  <a:srgbClr val="3B3738">
                    <a:alpha val="5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8" name="Splat 968"/>
            <p:cNvSpPr>
              <a:spLocks noGrp="1"/>
            </p:cNvSpPr>
            <p:nvPr/>
          </p:nvSpPr>
          <p:spPr>
            <a:xfrm rot="6315118">
              <a:off x="2490519" y="3472709"/>
              <a:ext cx="530495" cy="243446"/>
            </a:xfrm>
            <a:prstGeom prst="ellipse">
              <a:avLst/>
            </a:prstGeom>
            <a:gradFill>
              <a:gsLst>
                <a:gs pos="0">
                  <a:srgbClr val="A9A8A8">
                    <a:alpha val="6827"/>
                  </a:srgbClr>
                </a:gs>
                <a:gs pos="14286">
                  <a:srgbClr val="A9A8A8">
                    <a:alpha val="6293"/>
                  </a:srgbClr>
                </a:gs>
                <a:gs pos="28571">
                  <a:srgbClr val="A9A8A8">
                    <a:alpha val="4921"/>
                  </a:srgbClr>
                </a:gs>
                <a:gs pos="42857">
                  <a:srgbClr val="A9A8A8">
                    <a:alpha val="3256"/>
                  </a:srgbClr>
                </a:gs>
                <a:gs pos="57143">
                  <a:srgbClr val="A9A8A8">
                    <a:alpha val="1817"/>
                  </a:srgbClr>
                </a:gs>
                <a:gs pos="71429">
                  <a:srgbClr val="A9A8A8">
                    <a:alpha val="855"/>
                  </a:srgbClr>
                </a:gs>
                <a:gs pos="85714">
                  <a:srgbClr val="A9A8A8">
                    <a:alpha val="339"/>
                  </a:srgbClr>
                </a:gs>
                <a:gs pos="100000">
                  <a:srgbClr val="A9A8A8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69" name="Splat 969"/>
            <p:cNvSpPr>
              <a:spLocks noGrp="1"/>
            </p:cNvSpPr>
            <p:nvPr/>
          </p:nvSpPr>
          <p:spPr>
            <a:xfrm rot="6672920">
              <a:off x="308434" y="98192"/>
              <a:ext cx="541119" cy="315062"/>
            </a:xfrm>
            <a:prstGeom prst="ellipse">
              <a:avLst/>
            </a:prstGeom>
            <a:gradFill>
              <a:gsLst>
                <a:gs pos="0">
                  <a:srgbClr val="A7A6A6">
                    <a:alpha val="16382"/>
                  </a:srgbClr>
                </a:gs>
                <a:gs pos="14286">
                  <a:srgbClr val="A7A6A6">
                    <a:alpha val="15163"/>
                  </a:srgbClr>
                </a:gs>
                <a:gs pos="28571">
                  <a:srgbClr val="A7A6A6">
                    <a:alpha val="11987"/>
                  </a:srgbClr>
                </a:gs>
                <a:gs pos="42857">
                  <a:srgbClr val="A7A6A6">
                    <a:alpha val="8034"/>
                  </a:srgbClr>
                </a:gs>
                <a:gs pos="57143">
                  <a:srgbClr val="A7A6A6">
                    <a:alpha val="4535"/>
                  </a:srgbClr>
                </a:gs>
                <a:gs pos="71429">
                  <a:srgbClr val="A7A6A6">
                    <a:alpha val="2149"/>
                  </a:srgbClr>
                </a:gs>
                <a:gs pos="85714">
                  <a:srgbClr val="A7A6A6">
                    <a:alpha val="855"/>
                  </a:srgbClr>
                </a:gs>
                <a:gs pos="100000">
                  <a:srgbClr val="A7A6A6">
                    <a:alpha val="2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0" name="Splat 970"/>
            <p:cNvSpPr>
              <a:spLocks noGrp="1"/>
            </p:cNvSpPr>
            <p:nvPr/>
          </p:nvSpPr>
          <p:spPr>
            <a:xfrm rot="5629794">
              <a:off x="3537966" y="160959"/>
              <a:ext cx="220219" cy="73044"/>
            </a:xfrm>
            <a:prstGeom prst="ellipse">
              <a:avLst/>
            </a:prstGeom>
            <a:gradFill>
              <a:gsLst>
                <a:gs pos="0">
                  <a:srgbClr val="FFFFFF">
                    <a:alpha val="23467"/>
                  </a:srgbClr>
                </a:gs>
                <a:gs pos="14286">
                  <a:srgbClr val="FFFFFF">
                    <a:alpha val="21793"/>
                  </a:srgbClr>
                </a:gs>
                <a:gs pos="28571">
                  <a:srgbClr val="FFFFFF">
                    <a:alpha val="17375"/>
                  </a:srgbClr>
                </a:gs>
                <a:gs pos="42857">
                  <a:srgbClr val="FFFFFF">
                    <a:alpha val="11767"/>
                  </a:srgbClr>
                </a:gs>
                <a:gs pos="57143">
                  <a:srgbClr val="FFFFFF">
                    <a:alpha val="6702"/>
                  </a:srgbClr>
                </a:gs>
                <a:gs pos="71429">
                  <a:srgbClr val="FFFFFF">
                    <a:alpha val="3195"/>
                  </a:srgbClr>
                </a:gs>
                <a:gs pos="85714">
                  <a:srgbClr val="FFFFFF">
                    <a:alpha val="1276"/>
                  </a:srgbClr>
                </a:gs>
                <a:gs pos="100000">
                  <a:srgbClr val="FFFFFF">
                    <a:alpha val="4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1" name="Splat 971"/>
            <p:cNvSpPr>
              <a:spLocks noGrp="1"/>
            </p:cNvSpPr>
            <p:nvPr/>
          </p:nvSpPr>
          <p:spPr>
            <a:xfrm rot="2972981">
              <a:off x="686899" y="1968163"/>
              <a:ext cx="56808" cy="36721"/>
            </a:xfrm>
            <a:prstGeom prst="ellipse">
              <a:avLst/>
            </a:prstGeom>
            <a:gradFill>
              <a:gsLst>
                <a:gs pos="0">
                  <a:srgbClr val="B5B3B5">
                    <a:alpha val="26864"/>
                  </a:srgbClr>
                </a:gs>
                <a:gs pos="14286">
                  <a:srgbClr val="B5B3B5">
                    <a:alpha val="24990"/>
                  </a:srgbClr>
                </a:gs>
                <a:gs pos="28571">
                  <a:srgbClr val="B5B3B5">
                    <a:alpha val="20010"/>
                  </a:srgbClr>
                </a:gs>
                <a:gs pos="42857">
                  <a:srgbClr val="B5B3B5">
                    <a:alpha val="13623"/>
                  </a:srgbClr>
                </a:gs>
                <a:gs pos="57143">
                  <a:srgbClr val="B5B3B5">
                    <a:alpha val="7794"/>
                  </a:srgbClr>
                </a:gs>
                <a:gs pos="71429">
                  <a:srgbClr val="B5B3B5">
                    <a:alpha val="3727"/>
                  </a:srgbClr>
                </a:gs>
                <a:gs pos="85714">
                  <a:srgbClr val="B5B3B5">
                    <a:alpha val="1491"/>
                  </a:srgbClr>
                </a:gs>
                <a:gs pos="100000">
                  <a:srgbClr val="B5B3B5">
                    <a:alpha val="5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2" name="Splat 972"/>
            <p:cNvSpPr>
              <a:spLocks noGrp="1"/>
            </p:cNvSpPr>
            <p:nvPr/>
          </p:nvSpPr>
          <p:spPr>
            <a:xfrm rot="-10560384">
              <a:off x="178423" y="3066684"/>
              <a:ext cx="527653" cy="86240"/>
            </a:xfrm>
            <a:prstGeom prst="ellipse">
              <a:avLst/>
            </a:prstGeom>
            <a:gradFill>
              <a:gsLst>
                <a:gs pos="0">
                  <a:srgbClr val="A3A3A1">
                    <a:alpha val="3337"/>
                  </a:srgbClr>
                </a:gs>
                <a:gs pos="14286">
                  <a:srgbClr val="A3A3A1">
                    <a:alpha val="3072"/>
                  </a:srgbClr>
                </a:gs>
                <a:gs pos="28571">
                  <a:srgbClr val="A3A3A1">
                    <a:alpha val="2393"/>
                  </a:srgbClr>
                </a:gs>
                <a:gs pos="42857">
                  <a:srgbClr val="A3A3A1">
                    <a:alpha val="1576"/>
                  </a:srgbClr>
                </a:gs>
                <a:gs pos="57143">
                  <a:srgbClr val="A3A3A1">
                    <a:alpha val="877"/>
                  </a:srgbClr>
                </a:gs>
                <a:gs pos="71429">
                  <a:srgbClr val="A3A3A1">
                    <a:alpha val="411"/>
                  </a:srgbClr>
                </a:gs>
                <a:gs pos="85714">
                  <a:srgbClr val="A3A3A1">
                    <a:alpha val="163"/>
                  </a:srgbClr>
                </a:gs>
                <a:gs pos="100000">
                  <a:srgbClr val="A3A3A1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3" name="Splat 973"/>
            <p:cNvSpPr>
              <a:spLocks noGrp="1"/>
            </p:cNvSpPr>
            <p:nvPr/>
          </p:nvSpPr>
          <p:spPr>
            <a:xfrm rot="7845155">
              <a:off x="-117705" y="-102852"/>
              <a:ext cx="493414" cy="330901"/>
            </a:xfrm>
            <a:prstGeom prst="ellipse">
              <a:avLst/>
            </a:prstGeom>
            <a:gradFill>
              <a:gsLst>
                <a:gs pos="0">
                  <a:srgbClr val="434342">
                    <a:alpha val="9980"/>
                  </a:srgbClr>
                </a:gs>
                <a:gs pos="14286">
                  <a:srgbClr val="434342">
                    <a:alpha val="9211"/>
                  </a:srgbClr>
                </a:gs>
                <a:gs pos="28571">
                  <a:srgbClr val="434342">
                    <a:alpha val="7229"/>
                  </a:srgbClr>
                </a:gs>
                <a:gs pos="42857">
                  <a:srgbClr val="434342">
                    <a:alpha val="4802"/>
                  </a:srgbClr>
                </a:gs>
                <a:gs pos="57143">
                  <a:srgbClr val="434342">
                    <a:alpha val="2690"/>
                  </a:srgbClr>
                </a:gs>
                <a:gs pos="71429">
                  <a:srgbClr val="434342">
                    <a:alpha val="1268"/>
                  </a:srgbClr>
                </a:gs>
                <a:gs pos="85714">
                  <a:srgbClr val="434342">
                    <a:alpha val="504"/>
                  </a:srgbClr>
                </a:gs>
                <a:gs pos="100000">
                  <a:srgbClr val="434342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4" name="Splat 974"/>
            <p:cNvSpPr>
              <a:spLocks noGrp="1"/>
            </p:cNvSpPr>
            <p:nvPr/>
          </p:nvSpPr>
          <p:spPr>
            <a:xfrm rot="9267447">
              <a:off x="339136" y="3109042"/>
              <a:ext cx="240812" cy="102366"/>
            </a:xfrm>
            <a:prstGeom prst="ellipse">
              <a:avLst/>
            </a:prstGeom>
            <a:gradFill>
              <a:gsLst>
                <a:gs pos="0">
                  <a:srgbClr val="343739">
                    <a:alpha val="11002"/>
                  </a:srgbClr>
                </a:gs>
                <a:gs pos="14286">
                  <a:srgbClr val="343739">
                    <a:alpha val="10159"/>
                  </a:srgbClr>
                </a:gs>
                <a:gs pos="28571">
                  <a:srgbClr val="343739">
                    <a:alpha val="7981"/>
                  </a:srgbClr>
                </a:gs>
                <a:gs pos="42857">
                  <a:srgbClr val="343739">
                    <a:alpha val="5310"/>
                  </a:srgbClr>
                </a:gs>
                <a:gs pos="57143">
                  <a:srgbClr val="343739">
                    <a:alpha val="2978"/>
                  </a:srgbClr>
                </a:gs>
                <a:gs pos="71429">
                  <a:srgbClr val="343739">
                    <a:alpha val="1405"/>
                  </a:srgbClr>
                </a:gs>
                <a:gs pos="85714">
                  <a:srgbClr val="343739">
                    <a:alpha val="558"/>
                  </a:srgbClr>
                </a:gs>
                <a:gs pos="100000">
                  <a:srgbClr val="343739">
                    <a:alpha val="1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5" name="Splat 975"/>
            <p:cNvSpPr>
              <a:spLocks noGrp="1"/>
            </p:cNvSpPr>
            <p:nvPr/>
          </p:nvSpPr>
          <p:spPr>
            <a:xfrm rot="9210357">
              <a:off x="827126" y="1825018"/>
              <a:ext cx="469515" cy="209989"/>
            </a:xfrm>
            <a:prstGeom prst="ellipse">
              <a:avLst/>
            </a:prstGeom>
            <a:gradFill>
              <a:gsLst>
                <a:gs pos="0">
                  <a:srgbClr val="AAAAAA">
                    <a:alpha val="6644"/>
                  </a:srgbClr>
                </a:gs>
                <a:gs pos="14286">
                  <a:srgbClr val="AAAAAA">
                    <a:alpha val="6124"/>
                  </a:srgbClr>
                </a:gs>
                <a:gs pos="28571">
                  <a:srgbClr val="AAAAAA">
                    <a:alpha val="4788"/>
                  </a:srgbClr>
                </a:gs>
                <a:gs pos="42857">
                  <a:srgbClr val="AAAAAA">
                    <a:alpha val="3167"/>
                  </a:srgbClr>
                </a:gs>
                <a:gs pos="57143">
                  <a:srgbClr val="AAAAAA">
                    <a:alpha val="1767"/>
                  </a:srgbClr>
                </a:gs>
                <a:gs pos="71429">
                  <a:srgbClr val="AAAAAA">
                    <a:alpha val="831"/>
                  </a:srgbClr>
                </a:gs>
                <a:gs pos="85714">
                  <a:srgbClr val="AAAAAA">
                    <a:alpha val="330"/>
                  </a:srgbClr>
                </a:gs>
                <a:gs pos="100000">
                  <a:srgbClr val="AAAAAA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6" name="Splat 976"/>
            <p:cNvSpPr>
              <a:spLocks noGrp="1"/>
            </p:cNvSpPr>
            <p:nvPr/>
          </p:nvSpPr>
          <p:spPr>
            <a:xfrm rot="7597207">
              <a:off x="-70304" y="2073836"/>
              <a:ext cx="565347" cy="108091"/>
            </a:xfrm>
            <a:prstGeom prst="ellipse">
              <a:avLst/>
            </a:prstGeom>
            <a:gradFill>
              <a:gsLst>
                <a:gs pos="0">
                  <a:srgbClr val="A09F9F">
                    <a:alpha val="7631"/>
                  </a:srgbClr>
                </a:gs>
                <a:gs pos="14286">
                  <a:srgbClr val="A09F9F">
                    <a:alpha val="7036"/>
                  </a:srgbClr>
                </a:gs>
                <a:gs pos="28571">
                  <a:srgbClr val="A09F9F">
                    <a:alpha val="5507"/>
                  </a:srgbClr>
                </a:gs>
                <a:gs pos="42857">
                  <a:srgbClr val="A09F9F">
                    <a:alpha val="3647"/>
                  </a:srgbClr>
                </a:gs>
                <a:gs pos="57143">
                  <a:srgbClr val="A09F9F">
                    <a:alpha val="2038"/>
                  </a:srgbClr>
                </a:gs>
                <a:gs pos="71429">
                  <a:srgbClr val="A09F9F">
                    <a:alpha val="959"/>
                  </a:srgbClr>
                </a:gs>
                <a:gs pos="85714">
                  <a:srgbClr val="A09F9F">
                    <a:alpha val="380"/>
                  </a:srgbClr>
                </a:gs>
                <a:gs pos="100000">
                  <a:srgbClr val="A09F9F">
                    <a:alpha val="1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7" name="Splat 977"/>
            <p:cNvSpPr>
              <a:spLocks noGrp="1"/>
            </p:cNvSpPr>
            <p:nvPr/>
          </p:nvSpPr>
          <p:spPr>
            <a:xfrm rot="-9622626">
              <a:off x="1650924" y="281056"/>
              <a:ext cx="112988" cy="64903"/>
            </a:xfrm>
            <a:prstGeom prst="ellipse">
              <a:avLst/>
            </a:prstGeom>
            <a:gradFill>
              <a:gsLst>
                <a:gs pos="0">
                  <a:srgbClr val="CAC9C8">
                    <a:alpha val="26312"/>
                  </a:srgbClr>
                </a:gs>
                <a:gs pos="14286">
                  <a:srgbClr val="CAC9C8">
                    <a:alpha val="24470"/>
                  </a:srgbClr>
                </a:gs>
                <a:gs pos="28571">
                  <a:srgbClr val="CAC9C8">
                    <a:alpha val="19579"/>
                  </a:srgbClr>
                </a:gs>
                <a:gs pos="42857">
                  <a:srgbClr val="CAC9C8">
                    <a:alpha val="13318"/>
                  </a:srgbClr>
                </a:gs>
                <a:gs pos="57143">
                  <a:srgbClr val="CAC9C8">
                    <a:alpha val="7614"/>
                  </a:srgbClr>
                </a:gs>
                <a:gs pos="71429">
                  <a:srgbClr val="CAC9C8">
                    <a:alpha val="3639"/>
                  </a:srgbClr>
                </a:gs>
                <a:gs pos="85714">
                  <a:srgbClr val="CAC9C8">
                    <a:alpha val="1455"/>
                  </a:srgbClr>
                </a:gs>
                <a:gs pos="100000">
                  <a:srgbClr val="CAC9C8">
                    <a:alpha val="4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8" name="Splat 978"/>
            <p:cNvSpPr>
              <a:spLocks noGrp="1"/>
            </p:cNvSpPr>
            <p:nvPr/>
          </p:nvSpPr>
          <p:spPr>
            <a:xfrm rot="6454301">
              <a:off x="2234742" y="126569"/>
              <a:ext cx="363958" cy="55878"/>
            </a:xfrm>
            <a:prstGeom prst="ellipse">
              <a:avLst/>
            </a:prstGeom>
            <a:gradFill>
              <a:gsLst>
                <a:gs pos="0">
                  <a:srgbClr val="ACACAC">
                    <a:alpha val="8986"/>
                  </a:srgbClr>
                </a:gs>
                <a:gs pos="14286">
                  <a:srgbClr val="ACACAC">
                    <a:alpha val="8291"/>
                  </a:srgbClr>
                </a:gs>
                <a:gs pos="28571">
                  <a:srgbClr val="ACACAC">
                    <a:alpha val="6499"/>
                  </a:srgbClr>
                </a:gs>
                <a:gs pos="42857">
                  <a:srgbClr val="ACACAC">
                    <a:alpha val="4312"/>
                  </a:srgbClr>
                </a:gs>
                <a:gs pos="57143">
                  <a:srgbClr val="ACACAC">
                    <a:alpha val="2413"/>
                  </a:srgbClr>
                </a:gs>
                <a:gs pos="71429">
                  <a:srgbClr val="ACACAC">
                    <a:alpha val="1137"/>
                  </a:srgbClr>
                </a:gs>
                <a:gs pos="85714">
                  <a:srgbClr val="ACACAC">
                    <a:alpha val="451"/>
                  </a:srgbClr>
                </a:gs>
                <a:gs pos="100000">
                  <a:srgbClr val="ACACAC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79" name="Splat 979"/>
            <p:cNvSpPr>
              <a:spLocks noGrp="1"/>
            </p:cNvSpPr>
            <p:nvPr/>
          </p:nvSpPr>
          <p:spPr>
            <a:xfrm rot="5612737">
              <a:off x="327801" y="1584348"/>
              <a:ext cx="265943" cy="97737"/>
            </a:xfrm>
            <a:prstGeom prst="ellipse">
              <a:avLst/>
            </a:prstGeom>
            <a:gradFill>
              <a:gsLst>
                <a:gs pos="0">
                  <a:srgbClr val="C1C1C2">
                    <a:alpha val="9451"/>
                  </a:srgbClr>
                </a:gs>
                <a:gs pos="14286">
                  <a:srgbClr val="C1C1C2">
                    <a:alpha val="8721"/>
                  </a:srgbClr>
                </a:gs>
                <a:gs pos="28571">
                  <a:srgbClr val="C1C1C2">
                    <a:alpha val="6840"/>
                  </a:srgbClr>
                </a:gs>
                <a:gs pos="42857">
                  <a:srgbClr val="C1C1C2">
                    <a:alpha val="4541"/>
                  </a:srgbClr>
                </a:gs>
                <a:gs pos="57143">
                  <a:srgbClr val="C1C1C2">
                    <a:alpha val="2542"/>
                  </a:srgbClr>
                </a:gs>
                <a:gs pos="71429">
                  <a:srgbClr val="C1C1C2">
                    <a:alpha val="1198"/>
                  </a:srgbClr>
                </a:gs>
                <a:gs pos="85714">
                  <a:srgbClr val="C1C1C2">
                    <a:alpha val="476"/>
                  </a:srgbClr>
                </a:gs>
                <a:gs pos="100000">
                  <a:srgbClr val="C1C1C2">
                    <a:alpha val="1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0" name="Splat 980"/>
            <p:cNvSpPr>
              <a:spLocks noGrp="1"/>
            </p:cNvSpPr>
            <p:nvPr/>
          </p:nvSpPr>
          <p:spPr>
            <a:xfrm rot="8126409">
              <a:off x="2938855" y="2244949"/>
              <a:ext cx="453109" cy="268176"/>
            </a:xfrm>
            <a:prstGeom prst="ellipse">
              <a:avLst/>
            </a:prstGeom>
            <a:gradFill>
              <a:gsLst>
                <a:gs pos="0">
                  <a:srgbClr val="9E9E9F">
                    <a:alpha val="18099"/>
                  </a:srgbClr>
                </a:gs>
                <a:gs pos="14286">
                  <a:srgbClr val="9E9E9F">
                    <a:alpha val="16766"/>
                  </a:srgbClr>
                </a:gs>
                <a:gs pos="28571">
                  <a:srgbClr val="9E9E9F">
                    <a:alpha val="13280"/>
                  </a:srgbClr>
                </a:gs>
                <a:gs pos="42857">
                  <a:srgbClr val="9E9E9F">
                    <a:alpha val="8923"/>
                  </a:srgbClr>
                </a:gs>
                <a:gs pos="57143">
                  <a:srgbClr val="9E9E9F">
                    <a:alpha val="5047"/>
                  </a:srgbClr>
                </a:gs>
                <a:gs pos="71429">
                  <a:srgbClr val="9E9E9F">
                    <a:alpha val="2395"/>
                  </a:srgbClr>
                </a:gs>
                <a:gs pos="85714">
                  <a:srgbClr val="9E9E9F">
                    <a:alpha val="954"/>
                  </a:srgbClr>
                </a:gs>
                <a:gs pos="100000">
                  <a:srgbClr val="9E9E9F">
                    <a:alpha val="3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1" name="Splat 981"/>
            <p:cNvSpPr>
              <a:spLocks noGrp="1"/>
            </p:cNvSpPr>
            <p:nvPr/>
          </p:nvSpPr>
          <p:spPr>
            <a:xfrm rot="6122423">
              <a:off x="20501" y="587903"/>
              <a:ext cx="201824" cy="48866"/>
            </a:xfrm>
            <a:prstGeom prst="ellipse">
              <a:avLst/>
            </a:prstGeom>
            <a:gradFill>
              <a:gsLst>
                <a:gs pos="0">
                  <a:srgbClr val="AEAEAD">
                    <a:alpha val="8883"/>
                  </a:srgbClr>
                </a:gs>
                <a:gs pos="14286">
                  <a:srgbClr val="AEAEAD">
                    <a:alpha val="8194"/>
                  </a:srgbClr>
                </a:gs>
                <a:gs pos="28571">
                  <a:srgbClr val="AEAEAD">
                    <a:alpha val="6423"/>
                  </a:srgbClr>
                </a:gs>
                <a:gs pos="42857">
                  <a:srgbClr val="AEAEAD">
                    <a:alpha val="4261"/>
                  </a:srgbClr>
                </a:gs>
                <a:gs pos="57143">
                  <a:srgbClr val="AEAEAD">
                    <a:alpha val="2384"/>
                  </a:srgbClr>
                </a:gs>
                <a:gs pos="71429">
                  <a:srgbClr val="AEAEAD">
                    <a:alpha val="1123"/>
                  </a:srgbClr>
                </a:gs>
                <a:gs pos="85714">
                  <a:srgbClr val="AEAEAD">
                    <a:alpha val="446"/>
                  </a:srgbClr>
                </a:gs>
                <a:gs pos="100000">
                  <a:srgbClr val="AEAEAD">
                    <a:alpha val="1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2" name="Splat 982"/>
            <p:cNvSpPr>
              <a:spLocks noGrp="1"/>
            </p:cNvSpPr>
            <p:nvPr/>
          </p:nvSpPr>
          <p:spPr>
            <a:xfrm rot="3282625">
              <a:off x="-78138" y="3181123"/>
              <a:ext cx="406967" cy="278946"/>
            </a:xfrm>
            <a:prstGeom prst="ellipse">
              <a:avLst/>
            </a:prstGeom>
            <a:gradFill>
              <a:gsLst>
                <a:gs pos="0">
                  <a:srgbClr val="40423E">
                    <a:alpha val="3715"/>
                  </a:srgbClr>
                </a:gs>
                <a:gs pos="14286">
                  <a:srgbClr val="40423E">
                    <a:alpha val="3420"/>
                  </a:srgbClr>
                </a:gs>
                <a:gs pos="28571">
                  <a:srgbClr val="40423E">
                    <a:alpha val="2666"/>
                  </a:srgbClr>
                </a:gs>
                <a:gs pos="42857">
                  <a:srgbClr val="40423E">
                    <a:alpha val="1757"/>
                  </a:srgbClr>
                </a:gs>
                <a:gs pos="57143">
                  <a:srgbClr val="40423E">
                    <a:alpha val="977"/>
                  </a:srgbClr>
                </a:gs>
                <a:gs pos="71429">
                  <a:srgbClr val="40423E">
                    <a:alpha val="459"/>
                  </a:srgbClr>
                </a:gs>
                <a:gs pos="85714">
                  <a:srgbClr val="40423E">
                    <a:alpha val="182"/>
                  </a:srgbClr>
                </a:gs>
                <a:gs pos="100000">
                  <a:srgbClr val="40423E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3" name="Splat 983"/>
            <p:cNvSpPr>
              <a:spLocks noGrp="1"/>
            </p:cNvSpPr>
            <p:nvPr/>
          </p:nvSpPr>
          <p:spPr>
            <a:xfrm rot="10130736">
              <a:off x="-41948" y="188905"/>
              <a:ext cx="635095" cy="29903"/>
            </a:xfrm>
            <a:prstGeom prst="ellipse">
              <a:avLst/>
            </a:prstGeom>
            <a:gradFill>
              <a:gsLst>
                <a:gs pos="0">
                  <a:srgbClr val="68686B">
                    <a:alpha val="32968"/>
                  </a:srgbClr>
                </a:gs>
                <a:gs pos="14286">
                  <a:srgbClr val="68686B">
                    <a:alpha val="30764"/>
                  </a:srgbClr>
                </a:gs>
                <a:gs pos="28571">
                  <a:srgbClr val="68686B">
                    <a:alpha val="24833"/>
                  </a:srgbClr>
                </a:gs>
                <a:gs pos="42857">
                  <a:srgbClr val="68686B">
                    <a:alpha val="17075"/>
                  </a:srgbClr>
                </a:gs>
                <a:gs pos="57143">
                  <a:srgbClr val="68686B">
                    <a:alpha val="9855"/>
                  </a:srgbClr>
                </a:gs>
                <a:gs pos="71429">
                  <a:srgbClr val="68686B">
                    <a:alpha val="4740"/>
                  </a:srgbClr>
                </a:gs>
                <a:gs pos="85714">
                  <a:srgbClr val="68686B">
                    <a:alpha val="1902"/>
                  </a:srgbClr>
                </a:gs>
                <a:gs pos="100000">
                  <a:srgbClr val="68686B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4" name="Splat 984"/>
            <p:cNvSpPr>
              <a:spLocks noGrp="1"/>
            </p:cNvSpPr>
            <p:nvPr/>
          </p:nvSpPr>
          <p:spPr>
            <a:xfrm rot="5396027">
              <a:off x="1509974" y="170055"/>
              <a:ext cx="486060" cy="54579"/>
            </a:xfrm>
            <a:prstGeom prst="ellipse">
              <a:avLst/>
            </a:prstGeom>
            <a:gradFill>
              <a:gsLst>
                <a:gs pos="0">
                  <a:srgbClr val="393A3B">
                    <a:alpha val="6668"/>
                  </a:srgbClr>
                </a:gs>
                <a:gs pos="14286">
                  <a:srgbClr val="393A3B">
                    <a:alpha val="6145"/>
                  </a:srgbClr>
                </a:gs>
                <a:gs pos="28571">
                  <a:srgbClr val="393A3B">
                    <a:alpha val="4805"/>
                  </a:srgbClr>
                </a:gs>
                <a:gs pos="42857">
                  <a:srgbClr val="393A3B">
                    <a:alpha val="3178"/>
                  </a:srgbClr>
                </a:gs>
                <a:gs pos="57143">
                  <a:srgbClr val="393A3B">
                    <a:alpha val="1774"/>
                  </a:srgbClr>
                </a:gs>
                <a:gs pos="71429">
                  <a:srgbClr val="393A3B">
                    <a:alpha val="834"/>
                  </a:srgbClr>
                </a:gs>
                <a:gs pos="85714">
                  <a:srgbClr val="393A3B">
                    <a:alpha val="331"/>
                  </a:srgbClr>
                </a:gs>
                <a:gs pos="100000">
                  <a:srgbClr val="393A3B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5" name="Splat 985"/>
            <p:cNvSpPr>
              <a:spLocks noGrp="1"/>
            </p:cNvSpPr>
            <p:nvPr/>
          </p:nvSpPr>
          <p:spPr>
            <a:xfrm rot="3339836">
              <a:off x="144585" y="1917911"/>
              <a:ext cx="68306" cy="4780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6" name="Splat 986"/>
            <p:cNvSpPr>
              <a:spLocks noGrp="1"/>
            </p:cNvSpPr>
            <p:nvPr/>
          </p:nvSpPr>
          <p:spPr>
            <a:xfrm rot="5807005">
              <a:off x="780357" y="3058288"/>
              <a:ext cx="650658" cy="76279"/>
            </a:xfrm>
            <a:prstGeom prst="ellipse">
              <a:avLst/>
            </a:prstGeom>
            <a:gradFill>
              <a:gsLst>
                <a:gs pos="0">
                  <a:srgbClr val="B1AFB1">
                    <a:alpha val="4425"/>
                  </a:srgbClr>
                </a:gs>
                <a:gs pos="14286">
                  <a:srgbClr val="B1AFB1">
                    <a:alpha val="4074"/>
                  </a:srgbClr>
                </a:gs>
                <a:gs pos="28571">
                  <a:srgbClr val="B1AFB1">
                    <a:alpha val="3178"/>
                  </a:srgbClr>
                </a:gs>
                <a:gs pos="42857">
                  <a:srgbClr val="B1AFB1">
                    <a:alpha val="2096"/>
                  </a:srgbClr>
                </a:gs>
                <a:gs pos="57143">
                  <a:srgbClr val="B1AFB1">
                    <a:alpha val="1167"/>
                  </a:srgbClr>
                </a:gs>
                <a:gs pos="71429">
                  <a:srgbClr val="B1AFB1">
                    <a:alpha val="548"/>
                  </a:srgbClr>
                </a:gs>
                <a:gs pos="85714">
                  <a:srgbClr val="B1AFB1">
                    <a:alpha val="217"/>
                  </a:srgbClr>
                </a:gs>
                <a:gs pos="100000">
                  <a:srgbClr val="B1AFB1">
                    <a:alpha val="7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7" name="Splat 987"/>
            <p:cNvSpPr>
              <a:spLocks noGrp="1"/>
            </p:cNvSpPr>
            <p:nvPr/>
          </p:nvSpPr>
          <p:spPr>
            <a:xfrm rot="7659075">
              <a:off x="350691" y="1105222"/>
              <a:ext cx="684873" cy="45783"/>
            </a:xfrm>
            <a:prstGeom prst="ellipse">
              <a:avLst/>
            </a:prstGeom>
            <a:gradFill>
              <a:gsLst>
                <a:gs pos="0">
                  <a:srgbClr val="787877">
                    <a:alpha val="32968"/>
                  </a:srgbClr>
                </a:gs>
                <a:gs pos="14286">
                  <a:srgbClr val="787877">
                    <a:alpha val="30764"/>
                  </a:srgbClr>
                </a:gs>
                <a:gs pos="28571">
                  <a:srgbClr val="787877">
                    <a:alpha val="24833"/>
                  </a:srgbClr>
                </a:gs>
                <a:gs pos="42857">
                  <a:srgbClr val="787877">
                    <a:alpha val="17075"/>
                  </a:srgbClr>
                </a:gs>
                <a:gs pos="57143">
                  <a:srgbClr val="787877">
                    <a:alpha val="9855"/>
                  </a:srgbClr>
                </a:gs>
                <a:gs pos="71429">
                  <a:srgbClr val="787877">
                    <a:alpha val="4740"/>
                  </a:srgbClr>
                </a:gs>
                <a:gs pos="85714">
                  <a:srgbClr val="787877">
                    <a:alpha val="1902"/>
                  </a:srgbClr>
                </a:gs>
                <a:gs pos="100000">
                  <a:srgbClr val="787877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8" name="Splat 988"/>
            <p:cNvSpPr>
              <a:spLocks noGrp="1"/>
            </p:cNvSpPr>
            <p:nvPr/>
          </p:nvSpPr>
          <p:spPr>
            <a:xfrm rot="10668223">
              <a:off x="3018251" y="2116084"/>
              <a:ext cx="517581" cy="151099"/>
            </a:xfrm>
            <a:prstGeom prst="ellipse">
              <a:avLst/>
            </a:prstGeom>
            <a:gradFill>
              <a:gsLst>
                <a:gs pos="0">
                  <a:srgbClr val="464345">
                    <a:alpha val="6201"/>
                  </a:srgbClr>
                </a:gs>
                <a:gs pos="14286">
                  <a:srgbClr val="464345">
                    <a:alpha val="5714"/>
                  </a:srgbClr>
                </a:gs>
                <a:gs pos="28571">
                  <a:srgbClr val="464345">
                    <a:alpha val="4466"/>
                  </a:srgbClr>
                </a:gs>
                <a:gs pos="42857">
                  <a:srgbClr val="464345">
                    <a:alpha val="2952"/>
                  </a:srgbClr>
                </a:gs>
                <a:gs pos="57143">
                  <a:srgbClr val="464345">
                    <a:alpha val="1647"/>
                  </a:srgbClr>
                </a:gs>
                <a:gs pos="71429">
                  <a:srgbClr val="464345">
                    <a:alpha val="774"/>
                  </a:srgbClr>
                </a:gs>
                <a:gs pos="85714">
                  <a:srgbClr val="464345">
                    <a:alpha val="307"/>
                  </a:srgbClr>
                </a:gs>
                <a:gs pos="100000">
                  <a:srgbClr val="464345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89" name="Splat 989"/>
            <p:cNvSpPr>
              <a:spLocks noGrp="1"/>
            </p:cNvSpPr>
            <p:nvPr/>
          </p:nvSpPr>
          <p:spPr>
            <a:xfrm rot="5611078">
              <a:off x="-198395" y="688650"/>
              <a:ext cx="541649" cy="244812"/>
            </a:xfrm>
            <a:prstGeom prst="ellipse">
              <a:avLst/>
            </a:prstGeom>
            <a:gradFill>
              <a:gsLst>
                <a:gs pos="0">
                  <a:srgbClr val="424243">
                    <a:alpha val="6175"/>
                  </a:srgbClr>
                </a:gs>
                <a:gs pos="14286">
                  <a:srgbClr val="424243">
                    <a:alpha val="5690"/>
                  </a:srgbClr>
                </a:gs>
                <a:gs pos="28571">
                  <a:srgbClr val="424243">
                    <a:alpha val="4447"/>
                  </a:srgbClr>
                </a:gs>
                <a:gs pos="42857">
                  <a:srgbClr val="424243">
                    <a:alpha val="2939"/>
                  </a:srgbClr>
                </a:gs>
                <a:gs pos="57143">
                  <a:srgbClr val="424243">
                    <a:alpha val="1640"/>
                  </a:srgbClr>
                </a:gs>
                <a:gs pos="71429">
                  <a:srgbClr val="424243">
                    <a:alpha val="771"/>
                  </a:srgbClr>
                </a:gs>
                <a:gs pos="85714">
                  <a:srgbClr val="424243">
                    <a:alpha val="306"/>
                  </a:srgbClr>
                </a:gs>
                <a:gs pos="100000">
                  <a:srgbClr val="424243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0" name="Splat 990"/>
            <p:cNvSpPr>
              <a:spLocks noGrp="1"/>
            </p:cNvSpPr>
            <p:nvPr/>
          </p:nvSpPr>
          <p:spPr>
            <a:xfrm rot="5145116">
              <a:off x="2489439" y="1765152"/>
              <a:ext cx="538131" cy="68107"/>
            </a:xfrm>
            <a:prstGeom prst="ellipse">
              <a:avLst/>
            </a:prstGeom>
            <a:gradFill>
              <a:gsLst>
                <a:gs pos="0">
                  <a:srgbClr val="AEB1AD">
                    <a:alpha val="9719"/>
                  </a:srgbClr>
                </a:gs>
                <a:gs pos="14286">
                  <a:srgbClr val="AEB1AD">
                    <a:alpha val="8969"/>
                  </a:srgbClr>
                </a:gs>
                <a:gs pos="28571">
                  <a:srgbClr val="AEB1AD">
                    <a:alpha val="7037"/>
                  </a:srgbClr>
                </a:gs>
                <a:gs pos="42857">
                  <a:srgbClr val="AEB1AD">
                    <a:alpha val="4673"/>
                  </a:srgbClr>
                </a:gs>
                <a:gs pos="57143">
                  <a:srgbClr val="AEB1AD">
                    <a:alpha val="2617"/>
                  </a:srgbClr>
                </a:gs>
                <a:gs pos="71429">
                  <a:srgbClr val="AEB1AD">
                    <a:alpha val="1234"/>
                  </a:srgbClr>
                </a:gs>
                <a:gs pos="85714">
                  <a:srgbClr val="AEB1AD">
                    <a:alpha val="490"/>
                  </a:srgbClr>
                </a:gs>
                <a:gs pos="100000">
                  <a:srgbClr val="AEB1AD">
                    <a:alpha val="1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1" name="Splat 991"/>
            <p:cNvSpPr>
              <a:spLocks noGrp="1"/>
            </p:cNvSpPr>
            <p:nvPr/>
          </p:nvSpPr>
          <p:spPr>
            <a:xfrm rot="4603635">
              <a:off x="583176" y="1127968"/>
              <a:ext cx="481721" cy="86839"/>
            </a:xfrm>
            <a:prstGeom prst="ellipse">
              <a:avLst/>
            </a:prstGeom>
            <a:gradFill>
              <a:gsLst>
                <a:gs pos="0">
                  <a:srgbClr val="474A49">
                    <a:alpha val="16855"/>
                  </a:srgbClr>
                </a:gs>
                <a:gs pos="14286">
                  <a:srgbClr val="474A49">
                    <a:alpha val="15605"/>
                  </a:srgbClr>
                </a:gs>
                <a:gs pos="28571">
                  <a:srgbClr val="474A49">
                    <a:alpha val="12342"/>
                  </a:srgbClr>
                </a:gs>
                <a:gs pos="42857">
                  <a:srgbClr val="474A49">
                    <a:alpha val="8278"/>
                  </a:srgbClr>
                </a:gs>
                <a:gs pos="57143">
                  <a:srgbClr val="474A49">
                    <a:alpha val="4675"/>
                  </a:srgbClr>
                </a:gs>
                <a:gs pos="71429">
                  <a:srgbClr val="474A49">
                    <a:alpha val="2216"/>
                  </a:srgbClr>
                </a:gs>
                <a:gs pos="85714">
                  <a:srgbClr val="474A49">
                    <a:alpha val="882"/>
                  </a:srgbClr>
                </a:gs>
                <a:gs pos="100000">
                  <a:srgbClr val="474A49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2" name="Splat 992"/>
            <p:cNvSpPr>
              <a:spLocks noGrp="1"/>
            </p:cNvSpPr>
            <p:nvPr/>
          </p:nvSpPr>
          <p:spPr>
            <a:xfrm rot="9635440">
              <a:off x="2889241" y="3439886"/>
              <a:ext cx="415187" cy="211268"/>
            </a:xfrm>
            <a:prstGeom prst="ellipse">
              <a:avLst/>
            </a:prstGeom>
            <a:gradFill>
              <a:gsLst>
                <a:gs pos="0">
                  <a:srgbClr val="9D9D9D">
                    <a:alpha val="12366"/>
                  </a:srgbClr>
                </a:gs>
                <a:gs pos="14286">
                  <a:srgbClr val="9D9D9D">
                    <a:alpha val="11425"/>
                  </a:srgbClr>
                </a:gs>
                <a:gs pos="28571">
                  <a:srgbClr val="9D9D9D">
                    <a:alpha val="8990"/>
                  </a:srgbClr>
                </a:gs>
                <a:gs pos="42857">
                  <a:srgbClr val="9D9D9D">
                    <a:alpha val="5992"/>
                  </a:srgbClr>
                </a:gs>
                <a:gs pos="57143">
                  <a:srgbClr val="9D9D9D">
                    <a:alpha val="3366"/>
                  </a:srgbClr>
                </a:gs>
                <a:gs pos="71429">
                  <a:srgbClr val="9D9D9D">
                    <a:alpha val="1590"/>
                  </a:srgbClr>
                </a:gs>
                <a:gs pos="85714">
                  <a:srgbClr val="9D9D9D">
                    <a:alpha val="632"/>
                  </a:srgbClr>
                </a:gs>
                <a:gs pos="100000">
                  <a:srgbClr val="9D9D9D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3" name="Splat 993"/>
            <p:cNvSpPr>
              <a:spLocks noGrp="1"/>
            </p:cNvSpPr>
            <p:nvPr/>
          </p:nvSpPr>
          <p:spPr>
            <a:xfrm rot="6895555">
              <a:off x="465641" y="-24503"/>
              <a:ext cx="601101" cy="193099"/>
            </a:xfrm>
            <a:prstGeom prst="ellipse">
              <a:avLst/>
            </a:prstGeom>
            <a:gradFill>
              <a:gsLst>
                <a:gs pos="0">
                  <a:srgbClr val="444444">
                    <a:alpha val="2966"/>
                  </a:srgbClr>
                </a:gs>
                <a:gs pos="14286">
                  <a:srgbClr val="444444">
                    <a:alpha val="2729"/>
                  </a:srgbClr>
                </a:gs>
                <a:gs pos="28571">
                  <a:srgbClr val="444444">
                    <a:alpha val="2126"/>
                  </a:srgbClr>
                </a:gs>
                <a:gs pos="42857">
                  <a:srgbClr val="444444">
                    <a:alpha val="1399"/>
                  </a:srgbClr>
                </a:gs>
                <a:gs pos="57143">
                  <a:srgbClr val="444444">
                    <a:alpha val="778"/>
                  </a:srgbClr>
                </a:gs>
                <a:gs pos="71429">
                  <a:srgbClr val="444444">
                    <a:alpha val="365"/>
                  </a:srgbClr>
                </a:gs>
                <a:gs pos="85714">
                  <a:srgbClr val="444444">
                    <a:alpha val="144"/>
                  </a:srgbClr>
                </a:gs>
                <a:gs pos="100000">
                  <a:srgbClr val="444444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4" name="Splat 994"/>
            <p:cNvSpPr>
              <a:spLocks noGrp="1"/>
            </p:cNvSpPr>
            <p:nvPr/>
          </p:nvSpPr>
          <p:spPr>
            <a:xfrm rot="3467979">
              <a:off x="-53229" y="3233342"/>
              <a:ext cx="106459" cy="38205"/>
            </a:xfrm>
            <a:prstGeom prst="ellipse">
              <a:avLst/>
            </a:prstGeom>
            <a:gradFill>
              <a:gsLst>
                <a:gs pos="0">
                  <a:srgbClr val="3E3E3E">
                    <a:alpha val="14838"/>
                  </a:srgbClr>
                </a:gs>
                <a:gs pos="14286">
                  <a:srgbClr val="3E3E3E">
                    <a:alpha val="13724"/>
                  </a:srgbClr>
                </a:gs>
                <a:gs pos="28571">
                  <a:srgbClr val="3E3E3E">
                    <a:alpha val="10829"/>
                  </a:srgbClr>
                </a:gs>
                <a:gs pos="42857">
                  <a:srgbClr val="3E3E3E">
                    <a:alpha val="7242"/>
                  </a:srgbClr>
                </a:gs>
                <a:gs pos="57143">
                  <a:srgbClr val="3E3E3E">
                    <a:alpha val="4080"/>
                  </a:srgbClr>
                </a:gs>
                <a:gs pos="71429">
                  <a:srgbClr val="3E3E3E">
                    <a:alpha val="1931"/>
                  </a:srgbClr>
                </a:gs>
                <a:gs pos="85714">
                  <a:srgbClr val="3E3E3E">
                    <a:alpha val="768"/>
                  </a:srgbClr>
                </a:gs>
                <a:gs pos="100000">
                  <a:srgbClr val="3E3E3E">
                    <a:alpha val="2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5" name="Splat 995"/>
            <p:cNvSpPr>
              <a:spLocks noGrp="1"/>
            </p:cNvSpPr>
            <p:nvPr/>
          </p:nvSpPr>
          <p:spPr>
            <a:xfrm rot="-8512981">
              <a:off x="2076468" y="34589"/>
              <a:ext cx="523341" cy="259323"/>
            </a:xfrm>
            <a:prstGeom prst="ellipse">
              <a:avLst/>
            </a:prstGeom>
            <a:gradFill>
              <a:gsLst>
                <a:gs pos="0">
                  <a:srgbClr val="414240">
                    <a:alpha val="8779"/>
                  </a:srgbClr>
                </a:gs>
                <a:gs pos="14286">
                  <a:srgbClr val="414240">
                    <a:alpha val="8098"/>
                  </a:srgbClr>
                </a:gs>
                <a:gs pos="28571">
                  <a:srgbClr val="414240">
                    <a:alpha val="6347"/>
                  </a:srgbClr>
                </a:gs>
                <a:gs pos="42857">
                  <a:srgbClr val="414240">
                    <a:alpha val="4210"/>
                  </a:srgbClr>
                </a:gs>
                <a:gs pos="57143">
                  <a:srgbClr val="414240">
                    <a:alpha val="2355"/>
                  </a:srgbClr>
                </a:gs>
                <a:gs pos="71429">
                  <a:srgbClr val="414240">
                    <a:alpha val="1109"/>
                  </a:srgbClr>
                </a:gs>
                <a:gs pos="85714">
                  <a:srgbClr val="414240">
                    <a:alpha val="440"/>
                  </a:srgbClr>
                </a:gs>
                <a:gs pos="100000">
                  <a:srgbClr val="414240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6" name="Splat 996"/>
            <p:cNvSpPr>
              <a:spLocks noGrp="1"/>
            </p:cNvSpPr>
            <p:nvPr/>
          </p:nvSpPr>
          <p:spPr>
            <a:xfrm rot="5473265">
              <a:off x="579215" y="2389523"/>
              <a:ext cx="49527" cy="20569"/>
            </a:xfrm>
            <a:prstGeom prst="ellipse">
              <a:avLst/>
            </a:prstGeom>
            <a:gradFill>
              <a:gsLst>
                <a:gs pos="0">
                  <a:srgbClr val="000000">
                    <a:alpha val="24067"/>
                  </a:srgbClr>
                </a:gs>
                <a:gs pos="14286">
                  <a:srgbClr val="000000">
                    <a:alpha val="22357"/>
                  </a:srgbClr>
                </a:gs>
                <a:gs pos="28571">
                  <a:srgbClr val="000000">
                    <a:alpha val="17838"/>
                  </a:srgbClr>
                </a:gs>
                <a:gs pos="42857">
                  <a:srgbClr val="000000">
                    <a:alpha val="12091"/>
                  </a:srgbClr>
                </a:gs>
                <a:gs pos="57143">
                  <a:srgbClr val="000000">
                    <a:alpha val="6892"/>
                  </a:srgbClr>
                </a:gs>
                <a:gs pos="71429">
                  <a:srgbClr val="000000">
                    <a:alpha val="3287"/>
                  </a:srgbClr>
                </a:gs>
                <a:gs pos="85714">
                  <a:srgbClr val="000000">
                    <a:alpha val="1313"/>
                  </a:srgbClr>
                </a:gs>
                <a:gs pos="100000">
                  <a:srgbClr val="000000">
                    <a:alpha val="4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7" name="Splat 997"/>
            <p:cNvSpPr>
              <a:spLocks noGrp="1"/>
            </p:cNvSpPr>
            <p:nvPr/>
          </p:nvSpPr>
          <p:spPr>
            <a:xfrm rot="9142780">
              <a:off x="214209" y="1668737"/>
              <a:ext cx="595598" cy="142753"/>
            </a:xfrm>
            <a:prstGeom prst="ellipse">
              <a:avLst/>
            </a:prstGeom>
            <a:gradFill>
              <a:gsLst>
                <a:gs pos="0">
                  <a:srgbClr val="9E9F9F">
                    <a:alpha val="4757"/>
                  </a:srgbClr>
                </a:gs>
                <a:gs pos="14286">
                  <a:srgbClr val="9E9F9F">
                    <a:alpha val="4381"/>
                  </a:srgbClr>
                </a:gs>
                <a:gs pos="28571">
                  <a:srgbClr val="9E9F9F">
                    <a:alpha val="3419"/>
                  </a:srgbClr>
                </a:gs>
                <a:gs pos="42857">
                  <a:srgbClr val="9E9F9F">
                    <a:alpha val="2256"/>
                  </a:srgbClr>
                </a:gs>
                <a:gs pos="57143">
                  <a:srgbClr val="9E9F9F">
                    <a:alpha val="1256"/>
                  </a:srgbClr>
                </a:gs>
                <a:gs pos="71429">
                  <a:srgbClr val="9E9F9F">
                    <a:alpha val="590"/>
                  </a:srgbClr>
                </a:gs>
                <a:gs pos="85714">
                  <a:srgbClr val="9E9F9F">
                    <a:alpha val="234"/>
                  </a:srgbClr>
                </a:gs>
                <a:gs pos="100000">
                  <a:srgbClr val="9E9F9F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8" name="Splat 998"/>
            <p:cNvSpPr>
              <a:spLocks noGrp="1"/>
            </p:cNvSpPr>
            <p:nvPr/>
          </p:nvSpPr>
          <p:spPr>
            <a:xfrm rot="3162733">
              <a:off x="2732412" y="486780"/>
              <a:ext cx="562725" cy="134510"/>
            </a:xfrm>
            <a:prstGeom prst="ellipse">
              <a:avLst/>
            </a:prstGeom>
            <a:gradFill>
              <a:gsLst>
                <a:gs pos="0">
                  <a:srgbClr val="434544">
                    <a:alpha val="12357"/>
                  </a:srgbClr>
                </a:gs>
                <a:gs pos="14286">
                  <a:srgbClr val="434544">
                    <a:alpha val="11417"/>
                  </a:srgbClr>
                </a:gs>
                <a:gs pos="28571">
                  <a:srgbClr val="434544">
                    <a:alpha val="8984"/>
                  </a:srgbClr>
                </a:gs>
                <a:gs pos="42857">
                  <a:srgbClr val="434544">
                    <a:alpha val="5988"/>
                  </a:srgbClr>
                </a:gs>
                <a:gs pos="57143">
                  <a:srgbClr val="434544">
                    <a:alpha val="3363"/>
                  </a:srgbClr>
                </a:gs>
                <a:gs pos="71429">
                  <a:srgbClr val="434544">
                    <a:alpha val="1589"/>
                  </a:srgbClr>
                </a:gs>
                <a:gs pos="85714">
                  <a:srgbClr val="434544">
                    <a:alpha val="631"/>
                  </a:srgbClr>
                </a:gs>
                <a:gs pos="100000">
                  <a:srgbClr val="434544">
                    <a:alpha val="2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999" name="Splat 999"/>
            <p:cNvSpPr>
              <a:spLocks noGrp="1"/>
            </p:cNvSpPr>
            <p:nvPr/>
          </p:nvSpPr>
          <p:spPr>
            <a:xfrm rot="4729681">
              <a:off x="528759" y="1984434"/>
              <a:ext cx="145619" cy="22586"/>
            </a:xfrm>
            <a:prstGeom prst="ellipse">
              <a:avLst/>
            </a:prstGeom>
            <a:gradFill>
              <a:gsLst>
                <a:gs pos="0">
                  <a:srgbClr val="41423B">
                    <a:alpha val="7012"/>
                  </a:srgbClr>
                </a:gs>
                <a:gs pos="14286">
                  <a:srgbClr val="41423B">
                    <a:alpha val="6464"/>
                  </a:srgbClr>
                </a:gs>
                <a:gs pos="28571">
                  <a:srgbClr val="41423B">
                    <a:alpha val="5056"/>
                  </a:srgbClr>
                </a:gs>
                <a:gs pos="42857">
                  <a:srgbClr val="41423B">
                    <a:alpha val="3346"/>
                  </a:srgbClr>
                </a:gs>
                <a:gs pos="57143">
                  <a:srgbClr val="41423B">
                    <a:alpha val="1868"/>
                  </a:srgbClr>
                </a:gs>
                <a:gs pos="71429">
                  <a:srgbClr val="41423B">
                    <a:alpha val="879"/>
                  </a:srgbClr>
                </a:gs>
                <a:gs pos="85714">
                  <a:srgbClr val="41423B">
                    <a:alpha val="348"/>
                  </a:srgbClr>
                </a:gs>
                <a:gs pos="100000">
                  <a:srgbClr val="41423B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0" name="Splat 1000"/>
            <p:cNvSpPr>
              <a:spLocks noGrp="1"/>
            </p:cNvSpPr>
            <p:nvPr/>
          </p:nvSpPr>
          <p:spPr>
            <a:xfrm rot="3077368">
              <a:off x="2996203" y="2078770"/>
              <a:ext cx="320632" cy="33638"/>
            </a:xfrm>
            <a:prstGeom prst="ellipse">
              <a:avLst/>
            </a:prstGeom>
            <a:gradFill>
              <a:gsLst>
                <a:gs pos="0">
                  <a:srgbClr val="3B3F3A">
                    <a:alpha val="7760"/>
                  </a:srgbClr>
                </a:gs>
                <a:gs pos="14286">
                  <a:srgbClr val="3B3F3A">
                    <a:alpha val="7155"/>
                  </a:srgbClr>
                </a:gs>
                <a:gs pos="28571">
                  <a:srgbClr val="3B3F3A">
                    <a:alpha val="5601"/>
                  </a:srgbClr>
                </a:gs>
                <a:gs pos="42857">
                  <a:srgbClr val="3B3F3A">
                    <a:alpha val="3710"/>
                  </a:srgbClr>
                </a:gs>
                <a:gs pos="57143">
                  <a:srgbClr val="3B3F3A">
                    <a:alpha val="2073"/>
                  </a:srgbClr>
                </a:gs>
                <a:gs pos="71429">
                  <a:srgbClr val="3B3F3A">
                    <a:alpha val="976"/>
                  </a:srgbClr>
                </a:gs>
                <a:gs pos="85714">
                  <a:srgbClr val="3B3F3A">
                    <a:alpha val="387"/>
                  </a:srgbClr>
                </a:gs>
                <a:gs pos="100000">
                  <a:srgbClr val="3B3F3A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1" name="Splat 1001"/>
            <p:cNvSpPr>
              <a:spLocks noGrp="1"/>
            </p:cNvSpPr>
            <p:nvPr/>
          </p:nvSpPr>
          <p:spPr>
            <a:xfrm rot="-10156042">
              <a:off x="1107559" y="11756"/>
              <a:ext cx="314969" cy="186991"/>
            </a:xfrm>
            <a:prstGeom prst="ellipse">
              <a:avLst/>
            </a:prstGeom>
            <a:gradFill>
              <a:gsLst>
                <a:gs pos="0">
                  <a:srgbClr val="B7B8B8">
                    <a:alpha val="6669"/>
                  </a:srgbClr>
                </a:gs>
                <a:gs pos="14286">
                  <a:srgbClr val="B7B8B8">
                    <a:alpha val="6147"/>
                  </a:srgbClr>
                </a:gs>
                <a:gs pos="28571">
                  <a:srgbClr val="B7B8B8">
                    <a:alpha val="4806"/>
                  </a:srgbClr>
                </a:gs>
                <a:gs pos="42857">
                  <a:srgbClr val="B7B8B8">
                    <a:alpha val="3179"/>
                  </a:srgbClr>
                </a:gs>
                <a:gs pos="57143">
                  <a:srgbClr val="B7B8B8">
                    <a:alpha val="1774"/>
                  </a:srgbClr>
                </a:gs>
                <a:gs pos="71429">
                  <a:srgbClr val="B7B8B8">
                    <a:alpha val="834"/>
                  </a:srgbClr>
                </a:gs>
                <a:gs pos="85714">
                  <a:srgbClr val="B7B8B8">
                    <a:alpha val="331"/>
                  </a:srgbClr>
                </a:gs>
                <a:gs pos="100000">
                  <a:srgbClr val="B7B8B8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2" name="Splat 1002"/>
            <p:cNvSpPr>
              <a:spLocks noGrp="1"/>
            </p:cNvSpPr>
            <p:nvPr/>
          </p:nvSpPr>
          <p:spPr>
            <a:xfrm rot="8960472">
              <a:off x="1436718" y="366059"/>
              <a:ext cx="411068" cy="88364"/>
            </a:xfrm>
            <a:prstGeom prst="ellipse">
              <a:avLst/>
            </a:prstGeom>
            <a:gradFill>
              <a:gsLst>
                <a:gs pos="0">
                  <a:srgbClr val="434040">
                    <a:alpha val="4616"/>
                  </a:srgbClr>
                </a:gs>
                <a:gs pos="14286">
                  <a:srgbClr val="434040">
                    <a:alpha val="4251"/>
                  </a:srgbClr>
                </a:gs>
                <a:gs pos="28571">
                  <a:srgbClr val="434040">
                    <a:alpha val="3316"/>
                  </a:srgbClr>
                </a:gs>
                <a:gs pos="42857">
                  <a:srgbClr val="434040">
                    <a:alpha val="2188"/>
                  </a:srgbClr>
                </a:gs>
                <a:gs pos="57143">
                  <a:srgbClr val="434040">
                    <a:alpha val="1218"/>
                  </a:srgbClr>
                </a:gs>
                <a:gs pos="71429">
                  <a:srgbClr val="434040">
                    <a:alpha val="572"/>
                  </a:srgbClr>
                </a:gs>
                <a:gs pos="85714">
                  <a:srgbClr val="434040">
                    <a:alpha val="227"/>
                  </a:srgbClr>
                </a:gs>
                <a:gs pos="100000">
                  <a:srgbClr val="434040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3" name="Splat 1003"/>
            <p:cNvSpPr>
              <a:spLocks noGrp="1"/>
            </p:cNvSpPr>
            <p:nvPr/>
          </p:nvSpPr>
          <p:spPr>
            <a:xfrm rot="3774457">
              <a:off x="294380" y="1397895"/>
              <a:ext cx="141172" cy="49125"/>
            </a:xfrm>
            <a:prstGeom prst="ellipse">
              <a:avLst/>
            </a:prstGeom>
            <a:gradFill>
              <a:gsLst>
                <a:gs pos="0">
                  <a:srgbClr val="B5B5B6">
                    <a:alpha val="10729"/>
                  </a:srgbClr>
                </a:gs>
                <a:gs pos="14286">
                  <a:srgbClr val="B5B5B6">
                    <a:alpha val="9906"/>
                  </a:srgbClr>
                </a:gs>
                <a:gs pos="28571">
                  <a:srgbClr val="B5B5B6">
                    <a:alpha val="7780"/>
                  </a:srgbClr>
                </a:gs>
                <a:gs pos="42857">
                  <a:srgbClr val="B5B5B6">
                    <a:alpha val="5174"/>
                  </a:srgbClr>
                </a:gs>
                <a:gs pos="57143">
                  <a:srgbClr val="B5B5B6">
                    <a:alpha val="2901"/>
                  </a:srgbClr>
                </a:gs>
                <a:gs pos="71429">
                  <a:srgbClr val="B5B5B6">
                    <a:alpha val="1369"/>
                  </a:srgbClr>
                </a:gs>
                <a:gs pos="85714">
                  <a:srgbClr val="B5B5B6">
                    <a:alpha val="543"/>
                  </a:srgbClr>
                </a:gs>
                <a:gs pos="100000">
                  <a:srgbClr val="B5B5B6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4" name="Splat 1004"/>
            <p:cNvSpPr>
              <a:spLocks noGrp="1"/>
            </p:cNvSpPr>
            <p:nvPr/>
          </p:nvSpPr>
          <p:spPr>
            <a:xfrm rot="6997273">
              <a:off x="3274125" y="3244237"/>
              <a:ext cx="239974" cy="39843"/>
            </a:xfrm>
            <a:prstGeom prst="ellipse">
              <a:avLst/>
            </a:prstGeom>
            <a:gradFill>
              <a:gsLst>
                <a:gs pos="0">
                  <a:srgbClr val="353A38">
                    <a:alpha val="8696"/>
                  </a:srgbClr>
                </a:gs>
                <a:gs pos="14286">
                  <a:srgbClr val="353A38">
                    <a:alpha val="8022"/>
                  </a:srgbClr>
                </a:gs>
                <a:gs pos="28571">
                  <a:srgbClr val="353A38">
                    <a:alpha val="6286"/>
                  </a:srgbClr>
                </a:gs>
                <a:gs pos="42857">
                  <a:srgbClr val="353A38">
                    <a:alpha val="4169"/>
                  </a:srgbClr>
                </a:gs>
                <a:gs pos="57143">
                  <a:srgbClr val="353A38">
                    <a:alpha val="2332"/>
                  </a:srgbClr>
                </a:gs>
                <a:gs pos="71429">
                  <a:srgbClr val="353A38">
                    <a:alpha val="1099"/>
                  </a:srgbClr>
                </a:gs>
                <a:gs pos="85714">
                  <a:srgbClr val="353A38">
                    <a:alpha val="436"/>
                  </a:srgbClr>
                </a:gs>
                <a:gs pos="100000">
                  <a:srgbClr val="353A38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5" name="Splat 1005"/>
            <p:cNvSpPr>
              <a:spLocks noGrp="1"/>
            </p:cNvSpPr>
            <p:nvPr/>
          </p:nvSpPr>
          <p:spPr>
            <a:xfrm rot="9680950">
              <a:off x="-65164" y="2224158"/>
              <a:ext cx="317307" cy="132650"/>
            </a:xfrm>
            <a:prstGeom prst="ellipse">
              <a:avLst/>
            </a:prstGeom>
            <a:gradFill>
              <a:gsLst>
                <a:gs pos="0">
                  <a:srgbClr val="A7A6A6">
                    <a:alpha val="8761"/>
                  </a:srgbClr>
                </a:gs>
                <a:gs pos="14286">
                  <a:srgbClr val="A7A6A6">
                    <a:alpha val="8082"/>
                  </a:srgbClr>
                </a:gs>
                <a:gs pos="28571">
                  <a:srgbClr val="A7A6A6">
                    <a:alpha val="6334"/>
                  </a:srgbClr>
                </a:gs>
                <a:gs pos="42857">
                  <a:srgbClr val="A7A6A6">
                    <a:alpha val="4201"/>
                  </a:srgbClr>
                </a:gs>
                <a:gs pos="57143">
                  <a:srgbClr val="A7A6A6">
                    <a:alpha val="2350"/>
                  </a:srgbClr>
                </a:gs>
                <a:gs pos="71429">
                  <a:srgbClr val="A7A6A6">
                    <a:alpha val="1107"/>
                  </a:srgbClr>
                </a:gs>
                <a:gs pos="85714">
                  <a:srgbClr val="A7A6A6">
                    <a:alpha val="439"/>
                  </a:srgbClr>
                </a:gs>
                <a:gs pos="100000">
                  <a:srgbClr val="A7A6A6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6" name="Splat 1006"/>
            <p:cNvSpPr>
              <a:spLocks noGrp="1"/>
            </p:cNvSpPr>
            <p:nvPr/>
          </p:nvSpPr>
          <p:spPr>
            <a:xfrm rot="-9128106">
              <a:off x="137351" y="1322712"/>
              <a:ext cx="457702" cy="57192"/>
            </a:xfrm>
            <a:prstGeom prst="ellipse">
              <a:avLst/>
            </a:prstGeom>
            <a:gradFill>
              <a:gsLst>
                <a:gs pos="0">
                  <a:srgbClr val="A9A8A7">
                    <a:alpha val="4658"/>
                  </a:srgbClr>
                </a:gs>
                <a:gs pos="14286">
                  <a:srgbClr val="A9A8A7">
                    <a:alpha val="4290"/>
                  </a:srgbClr>
                </a:gs>
                <a:gs pos="28571">
                  <a:srgbClr val="A9A8A7">
                    <a:alpha val="3347"/>
                  </a:srgbClr>
                </a:gs>
                <a:gs pos="42857">
                  <a:srgbClr val="A9A8A7">
                    <a:alpha val="2208"/>
                  </a:srgbClr>
                </a:gs>
                <a:gs pos="57143">
                  <a:srgbClr val="A9A8A7">
                    <a:alpha val="1230"/>
                  </a:srgbClr>
                </a:gs>
                <a:gs pos="71429">
                  <a:srgbClr val="A9A8A7">
                    <a:alpha val="577"/>
                  </a:srgbClr>
                </a:gs>
                <a:gs pos="85714">
                  <a:srgbClr val="A9A8A7">
                    <a:alpha val="229"/>
                  </a:srgbClr>
                </a:gs>
                <a:gs pos="100000">
                  <a:srgbClr val="A9A8A7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7" name="Splat 1007"/>
            <p:cNvSpPr>
              <a:spLocks noGrp="1"/>
            </p:cNvSpPr>
            <p:nvPr/>
          </p:nvSpPr>
          <p:spPr>
            <a:xfrm rot="10255981">
              <a:off x="311439" y="1260652"/>
              <a:ext cx="350602" cy="317103"/>
            </a:xfrm>
            <a:prstGeom prst="ellipse">
              <a:avLst/>
            </a:prstGeom>
            <a:gradFill>
              <a:gsLst>
                <a:gs pos="0">
                  <a:srgbClr val="A7A6A6">
                    <a:alpha val="1977"/>
                  </a:srgbClr>
                </a:gs>
                <a:gs pos="14286">
                  <a:srgbClr val="A7A6A6">
                    <a:alpha val="1818"/>
                  </a:srgbClr>
                </a:gs>
                <a:gs pos="28571">
                  <a:srgbClr val="A7A6A6">
                    <a:alpha val="1415"/>
                  </a:srgbClr>
                </a:gs>
                <a:gs pos="42857">
                  <a:srgbClr val="A7A6A6">
                    <a:alpha val="930"/>
                  </a:srgbClr>
                </a:gs>
                <a:gs pos="57143">
                  <a:srgbClr val="A7A6A6">
                    <a:alpha val="516"/>
                  </a:srgbClr>
                </a:gs>
                <a:gs pos="71429">
                  <a:srgbClr val="A7A6A6">
                    <a:alpha val="242"/>
                  </a:srgbClr>
                </a:gs>
                <a:gs pos="85714">
                  <a:srgbClr val="A7A6A6">
                    <a:alpha val="96"/>
                  </a:srgbClr>
                </a:gs>
                <a:gs pos="100000">
                  <a:srgbClr val="A7A6A6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8" name="Splat 1008"/>
            <p:cNvSpPr>
              <a:spLocks noGrp="1"/>
            </p:cNvSpPr>
            <p:nvPr/>
          </p:nvSpPr>
          <p:spPr>
            <a:xfrm rot="-10536957">
              <a:off x="2926862" y="3555941"/>
              <a:ext cx="389969" cy="130377"/>
            </a:xfrm>
            <a:prstGeom prst="ellipse">
              <a:avLst/>
            </a:prstGeom>
            <a:gradFill>
              <a:gsLst>
                <a:gs pos="0">
                  <a:srgbClr val="ABAEAC">
                    <a:alpha val="6268"/>
                  </a:srgbClr>
                </a:gs>
                <a:gs pos="14286">
                  <a:srgbClr val="ABAEAC">
                    <a:alpha val="5776"/>
                  </a:srgbClr>
                </a:gs>
                <a:gs pos="28571">
                  <a:srgbClr val="ABAEAC">
                    <a:alpha val="4514"/>
                  </a:srgbClr>
                </a:gs>
                <a:gs pos="42857">
                  <a:srgbClr val="ABAEAC">
                    <a:alpha val="2985"/>
                  </a:srgbClr>
                </a:gs>
                <a:gs pos="57143">
                  <a:srgbClr val="ABAEAC">
                    <a:alpha val="1665"/>
                  </a:srgbClr>
                </a:gs>
                <a:gs pos="71429">
                  <a:srgbClr val="ABAEAC">
                    <a:alpha val="783"/>
                  </a:srgbClr>
                </a:gs>
                <a:gs pos="85714">
                  <a:srgbClr val="ABAEAC">
                    <a:alpha val="310"/>
                  </a:srgbClr>
                </a:gs>
                <a:gs pos="100000">
                  <a:srgbClr val="ABAEAC">
                    <a:alpha val="10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09" name="Splat 1009"/>
            <p:cNvSpPr>
              <a:spLocks noGrp="1"/>
            </p:cNvSpPr>
            <p:nvPr/>
          </p:nvSpPr>
          <p:spPr>
            <a:xfrm rot="4888564">
              <a:off x="362270" y="2294775"/>
              <a:ext cx="463672" cy="215459"/>
            </a:xfrm>
            <a:prstGeom prst="ellipse">
              <a:avLst/>
            </a:prstGeom>
            <a:gradFill>
              <a:gsLst>
                <a:gs pos="0">
                  <a:srgbClr val="AAA9A9">
                    <a:alpha val="2937"/>
                  </a:srgbClr>
                </a:gs>
                <a:gs pos="14286">
                  <a:srgbClr val="AAA9A9">
                    <a:alpha val="2703"/>
                  </a:srgbClr>
                </a:gs>
                <a:gs pos="28571">
                  <a:srgbClr val="AAA9A9">
                    <a:alpha val="2105"/>
                  </a:srgbClr>
                </a:gs>
                <a:gs pos="42857">
                  <a:srgbClr val="AAA9A9">
                    <a:alpha val="1386"/>
                  </a:srgbClr>
                </a:gs>
                <a:gs pos="57143">
                  <a:srgbClr val="AAA9A9">
                    <a:alpha val="770"/>
                  </a:srgbClr>
                </a:gs>
                <a:gs pos="71429">
                  <a:srgbClr val="AAA9A9">
                    <a:alpha val="361"/>
                  </a:srgbClr>
                </a:gs>
                <a:gs pos="85714">
                  <a:srgbClr val="AAA9A9">
                    <a:alpha val="143"/>
                  </a:srgbClr>
                </a:gs>
                <a:gs pos="100000">
                  <a:srgbClr val="AAA9A9">
                    <a:alpha val="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0" name="Splat 1010"/>
            <p:cNvSpPr>
              <a:spLocks noGrp="1"/>
            </p:cNvSpPr>
            <p:nvPr/>
          </p:nvSpPr>
          <p:spPr>
            <a:xfrm rot="10346818">
              <a:off x="2561991" y="177835"/>
              <a:ext cx="418952" cy="175576"/>
            </a:xfrm>
            <a:prstGeom prst="ellipse">
              <a:avLst/>
            </a:prstGeom>
            <a:gradFill>
              <a:gsLst>
                <a:gs pos="0">
                  <a:srgbClr val="3A3D41">
                    <a:alpha val="8132"/>
                  </a:srgbClr>
                </a:gs>
                <a:gs pos="14286">
                  <a:srgbClr val="3A3D41">
                    <a:alpha val="7500"/>
                  </a:srgbClr>
                </a:gs>
                <a:gs pos="28571">
                  <a:srgbClr val="3A3D41">
                    <a:alpha val="5874"/>
                  </a:srgbClr>
                </a:gs>
                <a:gs pos="42857">
                  <a:srgbClr val="3A3D41">
                    <a:alpha val="3893"/>
                  </a:srgbClr>
                </a:gs>
                <a:gs pos="57143">
                  <a:srgbClr val="3A3D41">
                    <a:alpha val="2176"/>
                  </a:srgbClr>
                </a:gs>
                <a:gs pos="71429">
                  <a:srgbClr val="3A3D41">
                    <a:alpha val="1025"/>
                  </a:srgbClr>
                </a:gs>
                <a:gs pos="85714">
                  <a:srgbClr val="3A3D41">
                    <a:alpha val="406"/>
                  </a:srgbClr>
                </a:gs>
                <a:gs pos="100000">
                  <a:srgbClr val="3A3D41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1" name="Splat 1011"/>
            <p:cNvSpPr>
              <a:spLocks noGrp="1"/>
            </p:cNvSpPr>
            <p:nvPr/>
          </p:nvSpPr>
          <p:spPr>
            <a:xfrm rot="2737221">
              <a:off x="1039786" y="442923"/>
              <a:ext cx="404746" cy="257903"/>
            </a:xfrm>
            <a:prstGeom prst="ellipse">
              <a:avLst/>
            </a:prstGeom>
            <a:gradFill>
              <a:gsLst>
                <a:gs pos="0">
                  <a:srgbClr val="B7B6B5">
                    <a:alpha val="8642"/>
                  </a:srgbClr>
                </a:gs>
                <a:gs pos="14286">
                  <a:srgbClr val="B7B6B5">
                    <a:alpha val="7972"/>
                  </a:srgbClr>
                </a:gs>
                <a:gs pos="28571">
                  <a:srgbClr val="B7B6B5">
                    <a:alpha val="6247"/>
                  </a:srgbClr>
                </a:gs>
                <a:gs pos="42857">
                  <a:srgbClr val="B7B6B5">
                    <a:alpha val="4143"/>
                  </a:srgbClr>
                </a:gs>
                <a:gs pos="57143">
                  <a:srgbClr val="B7B6B5">
                    <a:alpha val="2317"/>
                  </a:srgbClr>
                </a:gs>
                <a:gs pos="71429">
                  <a:srgbClr val="B7B6B5">
                    <a:alpha val="1091"/>
                  </a:srgbClr>
                </a:gs>
                <a:gs pos="85714">
                  <a:srgbClr val="B7B6B5">
                    <a:alpha val="433"/>
                  </a:srgbClr>
                </a:gs>
                <a:gs pos="100000">
                  <a:srgbClr val="B7B6B5">
                    <a:alpha val="1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2" name="Splat 1012"/>
            <p:cNvSpPr>
              <a:spLocks noGrp="1"/>
            </p:cNvSpPr>
            <p:nvPr/>
          </p:nvSpPr>
          <p:spPr>
            <a:xfrm rot="6306254">
              <a:off x="-67349" y="55286"/>
              <a:ext cx="776732" cy="69249"/>
            </a:xfrm>
            <a:prstGeom prst="ellipse">
              <a:avLst/>
            </a:prstGeom>
            <a:gradFill>
              <a:gsLst>
                <a:gs pos="0">
                  <a:srgbClr val="7F7E7F">
                    <a:alpha val="32968"/>
                  </a:srgbClr>
                </a:gs>
                <a:gs pos="14286">
                  <a:srgbClr val="7F7E7F">
                    <a:alpha val="30764"/>
                  </a:srgbClr>
                </a:gs>
                <a:gs pos="28571">
                  <a:srgbClr val="7F7E7F">
                    <a:alpha val="24833"/>
                  </a:srgbClr>
                </a:gs>
                <a:gs pos="42857">
                  <a:srgbClr val="7F7E7F">
                    <a:alpha val="17075"/>
                  </a:srgbClr>
                </a:gs>
                <a:gs pos="57143">
                  <a:srgbClr val="7F7E7F">
                    <a:alpha val="9855"/>
                  </a:srgbClr>
                </a:gs>
                <a:gs pos="71429">
                  <a:srgbClr val="7F7E7F">
                    <a:alpha val="4740"/>
                  </a:srgbClr>
                </a:gs>
                <a:gs pos="85714">
                  <a:srgbClr val="7F7E7F">
                    <a:alpha val="1902"/>
                  </a:srgbClr>
                </a:gs>
                <a:gs pos="100000">
                  <a:srgbClr val="7F7E7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3" name="Splat 1013"/>
            <p:cNvSpPr>
              <a:spLocks noGrp="1"/>
            </p:cNvSpPr>
            <p:nvPr/>
          </p:nvSpPr>
          <p:spPr>
            <a:xfrm rot="4354846">
              <a:off x="2945325" y="198401"/>
              <a:ext cx="581327" cy="141223"/>
            </a:xfrm>
            <a:prstGeom prst="ellipse">
              <a:avLst/>
            </a:prstGeom>
            <a:gradFill>
              <a:gsLst>
                <a:gs pos="0">
                  <a:srgbClr val="A7A8A7">
                    <a:alpha val="8550"/>
                  </a:srgbClr>
                </a:gs>
                <a:gs pos="14286">
                  <a:srgbClr val="A7A8A7">
                    <a:alpha val="7886"/>
                  </a:srgbClr>
                </a:gs>
                <a:gs pos="28571">
                  <a:srgbClr val="A7A8A7">
                    <a:alpha val="6179"/>
                  </a:srgbClr>
                </a:gs>
                <a:gs pos="42857">
                  <a:srgbClr val="A7A8A7">
                    <a:alpha val="4097"/>
                  </a:srgbClr>
                </a:gs>
                <a:gs pos="57143">
                  <a:srgbClr val="A7A8A7">
                    <a:alpha val="2292"/>
                  </a:srgbClr>
                </a:gs>
                <a:gs pos="71429">
                  <a:srgbClr val="A7A8A7">
                    <a:alpha val="1079"/>
                  </a:srgbClr>
                </a:gs>
                <a:gs pos="85714">
                  <a:srgbClr val="A7A8A7">
                    <a:alpha val="428"/>
                  </a:srgbClr>
                </a:gs>
                <a:gs pos="100000">
                  <a:srgbClr val="A7A8A7">
                    <a:alpha val="1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4" name="Splat 1014"/>
            <p:cNvSpPr>
              <a:spLocks noGrp="1"/>
            </p:cNvSpPr>
            <p:nvPr/>
          </p:nvSpPr>
          <p:spPr>
            <a:xfrm rot="9015297">
              <a:off x="1952977" y="152762"/>
              <a:ext cx="310853" cy="274690"/>
            </a:xfrm>
            <a:prstGeom prst="ellipse">
              <a:avLst/>
            </a:prstGeom>
            <a:gradFill>
              <a:gsLst>
                <a:gs pos="0">
                  <a:srgbClr val="A8A7A6">
                    <a:alpha val="21589"/>
                  </a:srgbClr>
                </a:gs>
                <a:gs pos="14286">
                  <a:srgbClr val="A8A7A6">
                    <a:alpha val="20031"/>
                  </a:srgbClr>
                </a:gs>
                <a:gs pos="28571">
                  <a:srgbClr val="A8A7A6">
                    <a:alpha val="15933"/>
                  </a:srgbClr>
                </a:gs>
                <a:gs pos="42857">
                  <a:srgbClr val="A8A7A6">
                    <a:alpha val="10760"/>
                  </a:srgbClr>
                </a:gs>
                <a:gs pos="57143">
                  <a:srgbClr val="A8A7A6">
                    <a:alpha val="6113"/>
                  </a:srgbClr>
                </a:gs>
                <a:gs pos="71429">
                  <a:srgbClr val="A8A7A6">
                    <a:alpha val="2910"/>
                  </a:srgbClr>
                </a:gs>
                <a:gs pos="85714">
                  <a:srgbClr val="A8A7A6">
                    <a:alpha val="1161"/>
                  </a:srgbClr>
                </a:gs>
                <a:gs pos="100000">
                  <a:srgbClr val="A8A7A6">
                    <a:alpha val="3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5" name="Splat 1015"/>
            <p:cNvSpPr>
              <a:spLocks noGrp="1"/>
            </p:cNvSpPr>
            <p:nvPr/>
          </p:nvSpPr>
          <p:spPr>
            <a:xfrm rot="5070020">
              <a:off x="1648199" y="276540"/>
              <a:ext cx="95361" cy="74567"/>
            </a:xfrm>
            <a:prstGeom prst="ellipse">
              <a:avLst/>
            </a:prstGeom>
            <a:gradFill>
              <a:gsLst>
                <a:gs pos="0">
                  <a:srgbClr val="363230">
                    <a:alpha val="30858"/>
                  </a:srgbClr>
                </a:gs>
                <a:gs pos="14286">
                  <a:srgbClr val="363230">
                    <a:alpha val="28764"/>
                  </a:srgbClr>
                </a:gs>
                <a:gs pos="28571">
                  <a:srgbClr val="363230">
                    <a:alpha val="23152"/>
                  </a:srgbClr>
                </a:gs>
                <a:gs pos="42857">
                  <a:srgbClr val="363230">
                    <a:alpha val="15864"/>
                  </a:srgbClr>
                </a:gs>
                <a:gs pos="57143">
                  <a:srgbClr val="363230">
                    <a:alpha val="9127"/>
                  </a:srgbClr>
                </a:gs>
                <a:gs pos="71429">
                  <a:srgbClr val="363230">
                    <a:alpha val="4381"/>
                  </a:srgbClr>
                </a:gs>
                <a:gs pos="85714">
                  <a:srgbClr val="363230">
                    <a:alpha val="1756"/>
                  </a:srgbClr>
                </a:gs>
                <a:gs pos="100000">
                  <a:srgbClr val="363230">
                    <a:alpha val="59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6" name="Splat 1016"/>
            <p:cNvSpPr>
              <a:spLocks noGrp="1"/>
            </p:cNvSpPr>
            <p:nvPr/>
          </p:nvSpPr>
          <p:spPr>
            <a:xfrm rot="8713362">
              <a:off x="2682840" y="187902"/>
              <a:ext cx="491884" cy="272273"/>
            </a:xfrm>
            <a:prstGeom prst="ellipse">
              <a:avLst/>
            </a:prstGeom>
            <a:gradFill>
              <a:gsLst>
                <a:gs pos="0">
                  <a:srgbClr val="414041">
                    <a:alpha val="11431"/>
                  </a:srgbClr>
                </a:gs>
                <a:gs pos="14286">
                  <a:srgbClr val="414041">
                    <a:alpha val="10557"/>
                  </a:srgbClr>
                </a:gs>
                <a:gs pos="28571">
                  <a:srgbClr val="414041">
                    <a:alpha val="8298"/>
                  </a:srgbClr>
                </a:gs>
                <a:gs pos="42857">
                  <a:srgbClr val="414041">
                    <a:alpha val="5524"/>
                  </a:srgbClr>
                </a:gs>
                <a:gs pos="57143">
                  <a:srgbClr val="414041">
                    <a:alpha val="3099"/>
                  </a:srgbClr>
                </a:gs>
                <a:gs pos="71429">
                  <a:srgbClr val="414041">
                    <a:alpha val="1463"/>
                  </a:srgbClr>
                </a:gs>
                <a:gs pos="85714">
                  <a:srgbClr val="414041">
                    <a:alpha val="581"/>
                  </a:srgbClr>
                </a:gs>
                <a:gs pos="100000">
                  <a:srgbClr val="414041">
                    <a:alpha val="1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7" name="Splat 1017"/>
            <p:cNvSpPr>
              <a:spLocks noGrp="1"/>
            </p:cNvSpPr>
            <p:nvPr/>
          </p:nvSpPr>
          <p:spPr>
            <a:xfrm rot="3225699">
              <a:off x="-196382" y="1931103"/>
              <a:ext cx="430672" cy="47675"/>
            </a:xfrm>
            <a:prstGeom prst="ellipse">
              <a:avLst/>
            </a:prstGeom>
            <a:gradFill>
              <a:gsLst>
                <a:gs pos="0">
                  <a:srgbClr val="C2C2C1">
                    <a:alpha val="9157"/>
                  </a:srgbClr>
                </a:gs>
                <a:gs pos="14286">
                  <a:srgbClr val="C2C2C1">
                    <a:alpha val="8448"/>
                  </a:srgbClr>
                </a:gs>
                <a:gs pos="28571">
                  <a:srgbClr val="C2C2C1">
                    <a:alpha val="6624"/>
                  </a:srgbClr>
                </a:gs>
                <a:gs pos="42857">
                  <a:srgbClr val="C2C2C1">
                    <a:alpha val="4396"/>
                  </a:srgbClr>
                </a:gs>
                <a:gs pos="57143">
                  <a:srgbClr val="C2C2C1">
                    <a:alpha val="2460"/>
                  </a:srgbClr>
                </a:gs>
                <a:gs pos="71429">
                  <a:srgbClr val="C2C2C1">
                    <a:alpha val="1159"/>
                  </a:srgbClr>
                </a:gs>
                <a:gs pos="85714">
                  <a:srgbClr val="C2C2C1">
                    <a:alpha val="460"/>
                  </a:srgbClr>
                </a:gs>
                <a:gs pos="100000">
                  <a:srgbClr val="C2C2C1">
                    <a:alpha val="1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8" name="Splat 1018"/>
            <p:cNvSpPr>
              <a:spLocks noGrp="1"/>
            </p:cNvSpPr>
            <p:nvPr/>
          </p:nvSpPr>
          <p:spPr>
            <a:xfrm rot="5692576">
              <a:off x="3081134" y="3461300"/>
              <a:ext cx="375653" cy="149120"/>
            </a:xfrm>
            <a:prstGeom prst="ellipse">
              <a:avLst/>
            </a:prstGeom>
            <a:gradFill>
              <a:gsLst>
                <a:gs pos="0">
                  <a:srgbClr val="403B3B">
                    <a:alpha val="3372"/>
                  </a:srgbClr>
                </a:gs>
                <a:gs pos="14286">
                  <a:srgbClr val="403B3B">
                    <a:alpha val="3104"/>
                  </a:srgbClr>
                </a:gs>
                <a:gs pos="28571">
                  <a:srgbClr val="403B3B">
                    <a:alpha val="2418"/>
                  </a:srgbClr>
                </a:gs>
                <a:gs pos="42857">
                  <a:srgbClr val="403B3B">
                    <a:alpha val="1593"/>
                  </a:srgbClr>
                </a:gs>
                <a:gs pos="57143">
                  <a:srgbClr val="403B3B">
                    <a:alpha val="886"/>
                  </a:srgbClr>
                </a:gs>
                <a:gs pos="71429">
                  <a:srgbClr val="403B3B">
                    <a:alpha val="416"/>
                  </a:srgbClr>
                </a:gs>
                <a:gs pos="85714">
                  <a:srgbClr val="403B3B">
                    <a:alpha val="165"/>
                  </a:srgbClr>
                </a:gs>
                <a:gs pos="100000">
                  <a:srgbClr val="403B3B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19" name="Splat 1019"/>
            <p:cNvSpPr>
              <a:spLocks noGrp="1"/>
            </p:cNvSpPr>
            <p:nvPr/>
          </p:nvSpPr>
          <p:spPr>
            <a:xfrm rot="8002858">
              <a:off x="2687458" y="591509"/>
              <a:ext cx="516573" cy="162259"/>
            </a:xfrm>
            <a:prstGeom prst="ellipse">
              <a:avLst/>
            </a:prstGeom>
            <a:gradFill>
              <a:gsLst>
                <a:gs pos="0">
                  <a:srgbClr val="3B3837">
                    <a:alpha val="6143"/>
                  </a:srgbClr>
                </a:gs>
                <a:gs pos="14286">
                  <a:srgbClr val="3B3837">
                    <a:alpha val="5660"/>
                  </a:srgbClr>
                </a:gs>
                <a:gs pos="28571">
                  <a:srgbClr val="3B3837">
                    <a:alpha val="4423"/>
                  </a:srgbClr>
                </a:gs>
                <a:gs pos="42857">
                  <a:srgbClr val="3B3837">
                    <a:alpha val="2924"/>
                  </a:srgbClr>
                </a:gs>
                <a:gs pos="57143">
                  <a:srgbClr val="3B3837">
                    <a:alpha val="1631"/>
                  </a:srgbClr>
                </a:gs>
                <a:gs pos="71429">
                  <a:srgbClr val="3B3837">
                    <a:alpha val="767"/>
                  </a:srgbClr>
                </a:gs>
                <a:gs pos="85714">
                  <a:srgbClr val="3B3837">
                    <a:alpha val="304"/>
                  </a:srgbClr>
                </a:gs>
                <a:gs pos="100000">
                  <a:srgbClr val="3B3837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0" name="Splat 1020"/>
            <p:cNvSpPr>
              <a:spLocks noGrp="1"/>
            </p:cNvSpPr>
            <p:nvPr/>
          </p:nvSpPr>
          <p:spPr>
            <a:xfrm rot="-9659301">
              <a:off x="1517949" y="-56622"/>
              <a:ext cx="427485" cy="302326"/>
            </a:xfrm>
            <a:prstGeom prst="ellipse">
              <a:avLst/>
            </a:prstGeom>
            <a:gradFill>
              <a:gsLst>
                <a:gs pos="0">
                  <a:srgbClr val="4B4C4B">
                    <a:alpha val="5065"/>
                  </a:srgbClr>
                </a:gs>
                <a:gs pos="14286">
                  <a:srgbClr val="4B4C4B">
                    <a:alpha val="4665"/>
                  </a:srgbClr>
                </a:gs>
                <a:gs pos="28571">
                  <a:srgbClr val="4B4C4B">
                    <a:alpha val="3641"/>
                  </a:srgbClr>
                </a:gs>
                <a:gs pos="42857">
                  <a:srgbClr val="4B4C4B">
                    <a:alpha val="2403"/>
                  </a:srgbClr>
                </a:gs>
                <a:gs pos="57143">
                  <a:srgbClr val="4B4C4B">
                    <a:alpha val="1339"/>
                  </a:srgbClr>
                </a:gs>
                <a:gs pos="71429">
                  <a:srgbClr val="4B4C4B">
                    <a:alpha val="629"/>
                  </a:srgbClr>
                </a:gs>
                <a:gs pos="85714">
                  <a:srgbClr val="4B4C4B">
                    <a:alpha val="249"/>
                  </a:srgbClr>
                </a:gs>
                <a:gs pos="100000">
                  <a:srgbClr val="4B4C4B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1" name="Splat 1021"/>
            <p:cNvSpPr>
              <a:spLocks noGrp="1"/>
            </p:cNvSpPr>
            <p:nvPr/>
          </p:nvSpPr>
          <p:spPr>
            <a:xfrm rot="6124728">
              <a:off x="3050761" y="2661567"/>
              <a:ext cx="532940" cy="277577"/>
            </a:xfrm>
            <a:prstGeom prst="ellipse">
              <a:avLst/>
            </a:prstGeom>
            <a:gradFill>
              <a:gsLst>
                <a:gs pos="0">
                  <a:srgbClr val="3F4143">
                    <a:alpha val="2816"/>
                  </a:srgbClr>
                </a:gs>
                <a:gs pos="14286">
                  <a:srgbClr val="3F4143">
                    <a:alpha val="2592"/>
                  </a:srgbClr>
                </a:gs>
                <a:gs pos="28571">
                  <a:srgbClr val="3F4143">
                    <a:alpha val="2018"/>
                  </a:srgbClr>
                </a:gs>
                <a:gs pos="42857">
                  <a:srgbClr val="3F4143">
                    <a:alpha val="1328"/>
                  </a:srgbClr>
                </a:gs>
                <a:gs pos="57143">
                  <a:srgbClr val="3F4143">
                    <a:alpha val="738"/>
                  </a:srgbClr>
                </a:gs>
                <a:gs pos="71429">
                  <a:srgbClr val="3F4143">
                    <a:alpha val="346"/>
                  </a:srgbClr>
                </a:gs>
                <a:gs pos="85714">
                  <a:srgbClr val="3F4143">
                    <a:alpha val="137"/>
                  </a:srgbClr>
                </a:gs>
                <a:gs pos="100000">
                  <a:srgbClr val="3F4143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2" name="Splat 1022"/>
            <p:cNvSpPr>
              <a:spLocks noGrp="1"/>
            </p:cNvSpPr>
            <p:nvPr/>
          </p:nvSpPr>
          <p:spPr>
            <a:xfrm rot="7785651">
              <a:off x="2166717" y="359214"/>
              <a:ext cx="538121" cy="340154"/>
            </a:xfrm>
            <a:prstGeom prst="ellipse">
              <a:avLst/>
            </a:prstGeom>
            <a:gradFill>
              <a:gsLst>
                <a:gs pos="0">
                  <a:srgbClr val="979796">
                    <a:alpha val="16794"/>
                  </a:srgbClr>
                </a:gs>
                <a:gs pos="14286">
                  <a:srgbClr val="979796">
                    <a:alpha val="15548"/>
                  </a:srgbClr>
                </a:gs>
                <a:gs pos="28571">
                  <a:srgbClr val="979796">
                    <a:alpha val="12296"/>
                  </a:srgbClr>
                </a:gs>
                <a:gs pos="42857">
                  <a:srgbClr val="979796">
                    <a:alpha val="8246"/>
                  </a:srgbClr>
                </a:gs>
                <a:gs pos="57143">
                  <a:srgbClr val="979796">
                    <a:alpha val="4657"/>
                  </a:srgbClr>
                </a:gs>
                <a:gs pos="71429">
                  <a:srgbClr val="979796">
                    <a:alpha val="2207"/>
                  </a:srgbClr>
                </a:gs>
                <a:gs pos="85714">
                  <a:srgbClr val="979796">
                    <a:alpha val="879"/>
                  </a:srgbClr>
                </a:gs>
                <a:gs pos="100000">
                  <a:srgbClr val="979796">
                    <a:alpha val="2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3" name="Splat 1023"/>
            <p:cNvSpPr>
              <a:spLocks noGrp="1"/>
            </p:cNvSpPr>
            <p:nvPr/>
          </p:nvSpPr>
          <p:spPr>
            <a:xfrm rot="7771804">
              <a:off x="2378985" y="3395824"/>
              <a:ext cx="704071" cy="432283"/>
            </a:xfrm>
            <a:prstGeom prst="ellipse">
              <a:avLst/>
            </a:prstGeom>
            <a:gradFill>
              <a:gsLst>
                <a:gs pos="0">
                  <a:srgbClr val="3E3E3E">
                    <a:alpha val="10723"/>
                  </a:srgbClr>
                </a:gs>
                <a:gs pos="14286">
                  <a:srgbClr val="3E3E3E">
                    <a:alpha val="9901"/>
                  </a:srgbClr>
                </a:gs>
                <a:gs pos="28571">
                  <a:srgbClr val="3E3E3E">
                    <a:alpha val="7776"/>
                  </a:srgbClr>
                </a:gs>
                <a:gs pos="42857">
                  <a:srgbClr val="3E3E3E">
                    <a:alpha val="5171"/>
                  </a:srgbClr>
                </a:gs>
                <a:gs pos="57143">
                  <a:srgbClr val="3E3E3E">
                    <a:alpha val="2899"/>
                  </a:srgbClr>
                </a:gs>
                <a:gs pos="71429">
                  <a:srgbClr val="3E3E3E">
                    <a:alpha val="1368"/>
                  </a:srgbClr>
                </a:gs>
                <a:gs pos="85714">
                  <a:srgbClr val="3E3E3E">
                    <a:alpha val="543"/>
                  </a:srgbClr>
                </a:gs>
                <a:gs pos="100000">
                  <a:srgbClr val="3E3E3E">
                    <a:alpha val="1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4" name="Splat 1024"/>
            <p:cNvSpPr>
              <a:spLocks noGrp="1"/>
            </p:cNvSpPr>
            <p:nvPr/>
          </p:nvSpPr>
          <p:spPr>
            <a:xfrm rot="-8345365">
              <a:off x="2310805" y="3280327"/>
              <a:ext cx="494424" cy="485113"/>
            </a:xfrm>
            <a:prstGeom prst="ellipse">
              <a:avLst/>
            </a:prstGeom>
            <a:gradFill>
              <a:gsLst>
                <a:gs pos="0">
                  <a:srgbClr val="3E3F40">
                    <a:alpha val="5410"/>
                  </a:srgbClr>
                </a:gs>
                <a:gs pos="14286">
                  <a:srgbClr val="3E3F40">
                    <a:alpha val="4983"/>
                  </a:srgbClr>
                </a:gs>
                <a:gs pos="28571">
                  <a:srgbClr val="3E3F40">
                    <a:alpha val="3891"/>
                  </a:srgbClr>
                </a:gs>
                <a:gs pos="42857">
                  <a:srgbClr val="3E3F40">
                    <a:alpha val="2570"/>
                  </a:srgbClr>
                </a:gs>
                <a:gs pos="57143">
                  <a:srgbClr val="3E3F40">
                    <a:alpha val="1432"/>
                  </a:srgbClr>
                </a:gs>
                <a:gs pos="71429">
                  <a:srgbClr val="3E3F40">
                    <a:alpha val="673"/>
                  </a:srgbClr>
                </a:gs>
                <a:gs pos="85714">
                  <a:srgbClr val="3E3F40">
                    <a:alpha val="267"/>
                  </a:srgbClr>
                </a:gs>
                <a:gs pos="100000">
                  <a:srgbClr val="3E3F40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5" name="Splat 1025"/>
            <p:cNvSpPr>
              <a:spLocks noGrp="1"/>
            </p:cNvSpPr>
            <p:nvPr/>
          </p:nvSpPr>
          <p:spPr>
            <a:xfrm rot="3754238">
              <a:off x="2001471" y="3320548"/>
              <a:ext cx="622984" cy="561126"/>
            </a:xfrm>
            <a:prstGeom prst="ellipse">
              <a:avLst/>
            </a:prstGeom>
            <a:gradFill>
              <a:gsLst>
                <a:gs pos="0">
                  <a:srgbClr val="433F40">
                    <a:alpha val="4733"/>
                  </a:srgbClr>
                </a:gs>
                <a:gs pos="14286">
                  <a:srgbClr val="433F40">
                    <a:alpha val="4359"/>
                  </a:srgbClr>
                </a:gs>
                <a:gs pos="28571">
                  <a:srgbClr val="433F40">
                    <a:alpha val="3401"/>
                  </a:srgbClr>
                </a:gs>
                <a:gs pos="42857">
                  <a:srgbClr val="433F40">
                    <a:alpha val="2244"/>
                  </a:srgbClr>
                </a:gs>
                <a:gs pos="57143">
                  <a:srgbClr val="433F40">
                    <a:alpha val="1250"/>
                  </a:srgbClr>
                </a:gs>
                <a:gs pos="71429">
                  <a:srgbClr val="433F40">
                    <a:alpha val="587"/>
                  </a:srgbClr>
                </a:gs>
                <a:gs pos="85714">
                  <a:srgbClr val="433F40">
                    <a:alpha val="233"/>
                  </a:srgbClr>
                </a:gs>
                <a:gs pos="100000">
                  <a:srgbClr val="433F40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6" name="Splat 1026"/>
            <p:cNvSpPr>
              <a:spLocks noGrp="1"/>
            </p:cNvSpPr>
            <p:nvPr/>
          </p:nvSpPr>
          <p:spPr>
            <a:xfrm rot="3098144">
              <a:off x="1584470" y="3377890"/>
              <a:ext cx="630683" cy="490957"/>
            </a:xfrm>
            <a:prstGeom prst="ellipse">
              <a:avLst/>
            </a:prstGeom>
            <a:gradFill>
              <a:gsLst>
                <a:gs pos="0">
                  <a:srgbClr val="000000">
                    <a:alpha val="2435"/>
                  </a:srgbClr>
                </a:gs>
                <a:gs pos="14286">
                  <a:srgbClr val="000000">
                    <a:alpha val="2240"/>
                  </a:srgbClr>
                </a:gs>
                <a:gs pos="28571">
                  <a:srgbClr val="000000">
                    <a:alpha val="1744"/>
                  </a:srgbClr>
                </a:gs>
                <a:gs pos="42857">
                  <a:srgbClr val="000000">
                    <a:alpha val="1147"/>
                  </a:srgbClr>
                </a:gs>
                <a:gs pos="57143">
                  <a:srgbClr val="000000">
                    <a:alpha val="637"/>
                  </a:srgbClr>
                </a:gs>
                <a:gs pos="71429">
                  <a:srgbClr val="000000">
                    <a:alpha val="299"/>
                  </a:srgbClr>
                </a:gs>
                <a:gs pos="85714">
                  <a:srgbClr val="000000">
                    <a:alpha val="118"/>
                  </a:srgbClr>
                </a:gs>
                <a:gs pos="100000">
                  <a:srgbClr val="000000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7" name="Splat 1027"/>
            <p:cNvSpPr>
              <a:spLocks noGrp="1"/>
            </p:cNvSpPr>
            <p:nvPr/>
          </p:nvSpPr>
          <p:spPr>
            <a:xfrm rot="10527568">
              <a:off x="1427371" y="3367068"/>
              <a:ext cx="673778" cy="411113"/>
            </a:xfrm>
            <a:prstGeom prst="ellipse">
              <a:avLst/>
            </a:prstGeom>
            <a:gradFill>
              <a:gsLst>
                <a:gs pos="0">
                  <a:srgbClr val="000000">
                    <a:alpha val="24593"/>
                  </a:srgbClr>
                </a:gs>
                <a:gs pos="14286">
                  <a:srgbClr val="000000">
                    <a:alpha val="22851"/>
                  </a:srgbClr>
                </a:gs>
                <a:gs pos="28571">
                  <a:srgbClr val="000000">
                    <a:alpha val="18245"/>
                  </a:srgbClr>
                </a:gs>
                <a:gs pos="42857">
                  <a:srgbClr val="000000">
                    <a:alpha val="12377"/>
                  </a:srgbClr>
                </a:gs>
                <a:gs pos="57143">
                  <a:srgbClr val="000000">
                    <a:alpha val="7060"/>
                  </a:srgbClr>
                </a:gs>
                <a:gs pos="71429">
                  <a:srgbClr val="000000">
                    <a:alpha val="3369"/>
                  </a:srgbClr>
                </a:gs>
                <a:gs pos="85714">
                  <a:srgbClr val="000000">
                    <a:alpha val="1346"/>
                  </a:srgbClr>
                </a:gs>
                <a:gs pos="100000">
                  <a:srgbClr val="000000">
                    <a:alpha val="4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8" name="Splat 1028"/>
            <p:cNvSpPr>
              <a:spLocks noGrp="1"/>
            </p:cNvSpPr>
            <p:nvPr/>
          </p:nvSpPr>
          <p:spPr>
            <a:xfrm rot="5288302">
              <a:off x="1305138" y="3296802"/>
              <a:ext cx="490549" cy="380343"/>
            </a:xfrm>
            <a:prstGeom prst="ellipse">
              <a:avLst/>
            </a:prstGeom>
            <a:gradFill>
              <a:gsLst>
                <a:gs pos="0">
                  <a:srgbClr val="EDEEED">
                    <a:alpha val="17474"/>
                  </a:srgbClr>
                </a:gs>
                <a:gs pos="14286">
                  <a:srgbClr val="EDEEED">
                    <a:alpha val="16182"/>
                  </a:srgbClr>
                </a:gs>
                <a:gs pos="28571">
                  <a:srgbClr val="EDEEED">
                    <a:alpha val="12808"/>
                  </a:srgbClr>
                </a:gs>
                <a:gs pos="42857">
                  <a:srgbClr val="EDEEED">
                    <a:alpha val="8598"/>
                  </a:srgbClr>
                </a:gs>
                <a:gs pos="57143">
                  <a:srgbClr val="EDEEED">
                    <a:alpha val="4859"/>
                  </a:srgbClr>
                </a:gs>
                <a:gs pos="71429">
                  <a:srgbClr val="EDEEED">
                    <a:alpha val="2305"/>
                  </a:srgbClr>
                </a:gs>
                <a:gs pos="85714">
                  <a:srgbClr val="EDEEED">
                    <a:alpha val="918"/>
                  </a:srgbClr>
                </a:gs>
                <a:gs pos="100000">
                  <a:srgbClr val="EDEEED">
                    <a:alpha val="3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29" name="Splat 1029"/>
            <p:cNvSpPr>
              <a:spLocks noGrp="1"/>
            </p:cNvSpPr>
            <p:nvPr/>
          </p:nvSpPr>
          <p:spPr>
            <a:xfrm rot="4595329">
              <a:off x="971134" y="3317054"/>
              <a:ext cx="924422" cy="394171"/>
            </a:xfrm>
            <a:prstGeom prst="ellipse">
              <a:avLst/>
            </a:prstGeom>
            <a:gradFill>
              <a:gsLst>
                <a:gs pos="0">
                  <a:srgbClr val="000000">
                    <a:alpha val="21162"/>
                  </a:srgbClr>
                </a:gs>
                <a:gs pos="14286">
                  <a:srgbClr val="000000">
                    <a:alpha val="19631"/>
                  </a:srgbClr>
                </a:gs>
                <a:gs pos="28571">
                  <a:srgbClr val="000000">
                    <a:alpha val="15607"/>
                  </a:srgbClr>
                </a:gs>
                <a:gs pos="42857">
                  <a:srgbClr val="000000">
                    <a:alpha val="10533"/>
                  </a:srgbClr>
                </a:gs>
                <a:gs pos="57143">
                  <a:srgbClr val="000000">
                    <a:alpha val="5981"/>
                  </a:srgbClr>
                </a:gs>
                <a:gs pos="71429">
                  <a:srgbClr val="000000">
                    <a:alpha val="2846"/>
                  </a:srgbClr>
                </a:gs>
                <a:gs pos="85714">
                  <a:srgbClr val="000000">
                    <a:alpha val="1135"/>
                  </a:srgbClr>
                </a:gs>
                <a:gs pos="100000">
                  <a:srgbClr val="000000">
                    <a:alpha val="38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0" name="Splat 1030"/>
            <p:cNvSpPr>
              <a:spLocks noGrp="1"/>
            </p:cNvSpPr>
            <p:nvPr/>
          </p:nvSpPr>
          <p:spPr>
            <a:xfrm rot="-8792413">
              <a:off x="709915" y="3309850"/>
              <a:ext cx="805177" cy="583916"/>
            </a:xfrm>
            <a:prstGeom prst="ellipse">
              <a:avLst/>
            </a:prstGeom>
            <a:gradFill>
              <a:gsLst>
                <a:gs pos="0">
                  <a:srgbClr val="000000">
                    <a:alpha val="4322"/>
                  </a:srgbClr>
                </a:gs>
                <a:gs pos="14286">
                  <a:srgbClr val="000000">
                    <a:alpha val="3980"/>
                  </a:srgbClr>
                </a:gs>
                <a:gs pos="28571">
                  <a:srgbClr val="000000">
                    <a:alpha val="3104"/>
                  </a:srgbClr>
                </a:gs>
                <a:gs pos="42857">
                  <a:srgbClr val="000000">
                    <a:alpha val="2047"/>
                  </a:srgbClr>
                </a:gs>
                <a:gs pos="57143">
                  <a:srgbClr val="000000">
                    <a:alpha val="1140"/>
                  </a:srgbClr>
                </a:gs>
                <a:gs pos="71429">
                  <a:srgbClr val="000000">
                    <a:alpha val="535"/>
                  </a:srgbClr>
                </a:gs>
                <a:gs pos="85714">
                  <a:srgbClr val="000000">
                    <a:alpha val="212"/>
                  </a:srgbClr>
                </a:gs>
                <a:gs pos="100000">
                  <a:srgbClr val="000000">
                    <a:alpha val="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1" name="Splat 1031"/>
            <p:cNvSpPr>
              <a:spLocks noGrp="1"/>
            </p:cNvSpPr>
            <p:nvPr/>
          </p:nvSpPr>
          <p:spPr>
            <a:xfrm rot="2777239">
              <a:off x="607273" y="3250945"/>
              <a:ext cx="637108" cy="559409"/>
            </a:xfrm>
            <a:prstGeom prst="ellipse">
              <a:avLst/>
            </a:prstGeom>
            <a:gradFill>
              <a:gsLst>
                <a:gs pos="0">
                  <a:srgbClr val="000000">
                    <a:alpha val="13522"/>
                  </a:srgbClr>
                </a:gs>
                <a:gs pos="14286">
                  <a:srgbClr val="000000">
                    <a:alpha val="12500"/>
                  </a:srgbClr>
                </a:gs>
                <a:gs pos="28571">
                  <a:srgbClr val="000000">
                    <a:alpha val="9849"/>
                  </a:srgbClr>
                </a:gs>
                <a:gs pos="42857">
                  <a:srgbClr val="000000">
                    <a:alpha val="6575"/>
                  </a:srgbClr>
                </a:gs>
                <a:gs pos="57143">
                  <a:srgbClr val="000000">
                    <a:alpha val="3698"/>
                  </a:srgbClr>
                </a:gs>
                <a:gs pos="71429">
                  <a:srgbClr val="000000">
                    <a:alpha val="1748"/>
                  </a:srgbClr>
                </a:gs>
                <a:gs pos="85714">
                  <a:srgbClr val="000000">
                    <a:alpha val="695"/>
                  </a:srgbClr>
                </a:gs>
                <a:gs pos="100000">
                  <a:srgbClr val="000000">
                    <a:alpha val="2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2" name="Splat 1032"/>
            <p:cNvSpPr>
              <a:spLocks noGrp="1"/>
            </p:cNvSpPr>
            <p:nvPr/>
          </p:nvSpPr>
          <p:spPr>
            <a:xfrm rot="-10735541">
              <a:off x="306888" y="3366798"/>
              <a:ext cx="701244" cy="491716"/>
            </a:xfrm>
            <a:prstGeom prst="ellipse">
              <a:avLst/>
            </a:prstGeom>
            <a:gradFill>
              <a:gsLst>
                <a:gs pos="0">
                  <a:srgbClr val="403F3F">
                    <a:alpha val="32934"/>
                  </a:srgbClr>
                </a:gs>
                <a:gs pos="14286">
                  <a:srgbClr val="403F3F">
                    <a:alpha val="30732"/>
                  </a:srgbClr>
                </a:gs>
                <a:gs pos="28571">
                  <a:srgbClr val="403F3F">
                    <a:alpha val="24806"/>
                  </a:srgbClr>
                </a:gs>
                <a:gs pos="42857">
                  <a:srgbClr val="403F3F">
                    <a:alpha val="17056"/>
                  </a:srgbClr>
                </a:gs>
                <a:gs pos="57143">
                  <a:srgbClr val="403F3F">
                    <a:alpha val="9843"/>
                  </a:srgbClr>
                </a:gs>
                <a:gs pos="71429">
                  <a:srgbClr val="403F3F">
                    <a:alpha val="4735"/>
                  </a:srgbClr>
                </a:gs>
                <a:gs pos="85714">
                  <a:srgbClr val="403F3F">
                    <a:alpha val="1900"/>
                  </a:srgbClr>
                </a:gs>
                <a:gs pos="100000">
                  <a:srgbClr val="403F3F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3" name="Splat 1033"/>
            <p:cNvSpPr>
              <a:spLocks noGrp="1"/>
            </p:cNvSpPr>
            <p:nvPr/>
          </p:nvSpPr>
          <p:spPr>
            <a:xfrm rot="-9107586">
              <a:off x="-51117" y="3297724"/>
              <a:ext cx="702243" cy="539299"/>
            </a:xfrm>
            <a:prstGeom prst="ellipse">
              <a:avLst/>
            </a:prstGeom>
            <a:gradFill>
              <a:gsLst>
                <a:gs pos="0">
                  <a:srgbClr val="3F3F3E">
                    <a:alpha val="8689"/>
                  </a:srgbClr>
                </a:gs>
                <a:gs pos="14286">
                  <a:srgbClr val="3F3F3E">
                    <a:alpha val="8015"/>
                  </a:srgbClr>
                </a:gs>
                <a:gs pos="28571">
                  <a:srgbClr val="3F3F3E">
                    <a:alpha val="6281"/>
                  </a:srgbClr>
                </a:gs>
                <a:gs pos="42857">
                  <a:srgbClr val="3F3F3E">
                    <a:alpha val="4165"/>
                  </a:srgbClr>
                </a:gs>
                <a:gs pos="57143">
                  <a:srgbClr val="3F3F3E">
                    <a:alpha val="2330"/>
                  </a:srgbClr>
                </a:gs>
                <a:gs pos="71429">
                  <a:srgbClr val="3F3F3E">
                    <a:alpha val="1097"/>
                  </a:srgbClr>
                </a:gs>
                <a:gs pos="85714">
                  <a:srgbClr val="3F3F3E">
                    <a:alpha val="435"/>
                  </a:srgbClr>
                </a:gs>
                <a:gs pos="100000">
                  <a:srgbClr val="3F3F3E">
                    <a:alpha val="1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4" name="Splat 1034"/>
            <p:cNvSpPr>
              <a:spLocks noGrp="1"/>
            </p:cNvSpPr>
            <p:nvPr/>
          </p:nvSpPr>
          <p:spPr>
            <a:xfrm rot="9841856">
              <a:off x="-234362" y="3386710"/>
              <a:ext cx="659000" cy="376886"/>
            </a:xfrm>
            <a:prstGeom prst="ellipse">
              <a:avLst/>
            </a:prstGeom>
            <a:gradFill>
              <a:gsLst>
                <a:gs pos="0">
                  <a:srgbClr val="3E393B">
                    <a:alpha val="5312"/>
                  </a:srgbClr>
                </a:gs>
                <a:gs pos="14286">
                  <a:srgbClr val="3E393B">
                    <a:alpha val="4893"/>
                  </a:srgbClr>
                </a:gs>
                <a:gs pos="28571">
                  <a:srgbClr val="3E393B">
                    <a:alpha val="3820"/>
                  </a:srgbClr>
                </a:gs>
                <a:gs pos="42857">
                  <a:srgbClr val="3E393B">
                    <a:alpha val="2523"/>
                  </a:srgbClr>
                </a:gs>
                <a:gs pos="57143">
                  <a:srgbClr val="3E393B">
                    <a:alpha val="1406"/>
                  </a:srgbClr>
                </a:gs>
                <a:gs pos="71429">
                  <a:srgbClr val="3E393B">
                    <a:alpha val="661"/>
                  </a:srgbClr>
                </a:gs>
                <a:gs pos="85714">
                  <a:srgbClr val="3E393B">
                    <a:alpha val="262"/>
                  </a:srgbClr>
                </a:gs>
                <a:gs pos="100000">
                  <a:srgbClr val="3E393B">
                    <a:alpha val="8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5" name="Splat 1035"/>
            <p:cNvSpPr>
              <a:spLocks noGrp="1"/>
            </p:cNvSpPr>
            <p:nvPr/>
          </p:nvSpPr>
          <p:spPr>
            <a:xfrm rot="9255617">
              <a:off x="3128154" y="3012763"/>
              <a:ext cx="870258" cy="724843"/>
            </a:xfrm>
            <a:prstGeom prst="ellipse">
              <a:avLst/>
            </a:prstGeom>
            <a:gradFill>
              <a:gsLst>
                <a:gs pos="0">
                  <a:srgbClr val="A3A3A2">
                    <a:alpha val="5051"/>
                  </a:srgbClr>
                </a:gs>
                <a:gs pos="14286">
                  <a:srgbClr val="A3A3A2">
                    <a:alpha val="4652"/>
                  </a:srgbClr>
                </a:gs>
                <a:gs pos="28571">
                  <a:srgbClr val="A3A3A2">
                    <a:alpha val="3631"/>
                  </a:srgbClr>
                </a:gs>
                <a:gs pos="42857">
                  <a:srgbClr val="A3A3A2">
                    <a:alpha val="2397"/>
                  </a:srgbClr>
                </a:gs>
                <a:gs pos="57143">
                  <a:srgbClr val="A3A3A2">
                    <a:alpha val="1335"/>
                  </a:srgbClr>
                </a:gs>
                <a:gs pos="71429">
                  <a:srgbClr val="A3A3A2">
                    <a:alpha val="627"/>
                  </a:srgbClr>
                </a:gs>
                <a:gs pos="85714">
                  <a:srgbClr val="A3A3A2">
                    <a:alpha val="249"/>
                  </a:srgbClr>
                </a:gs>
                <a:gs pos="100000">
                  <a:srgbClr val="A3A3A2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6" name="Splat 1036"/>
            <p:cNvSpPr>
              <a:spLocks noGrp="1"/>
            </p:cNvSpPr>
            <p:nvPr/>
          </p:nvSpPr>
          <p:spPr>
            <a:xfrm rot="4883263">
              <a:off x="2946388" y="3040221"/>
              <a:ext cx="781060" cy="552355"/>
            </a:xfrm>
            <a:prstGeom prst="ellipse">
              <a:avLst/>
            </a:prstGeom>
            <a:gradFill>
              <a:gsLst>
                <a:gs pos="0">
                  <a:srgbClr val="A6A5A6">
                    <a:alpha val="3986"/>
                  </a:srgbClr>
                </a:gs>
                <a:gs pos="14286">
                  <a:srgbClr val="A6A5A6">
                    <a:alpha val="3669"/>
                  </a:srgbClr>
                </a:gs>
                <a:gs pos="28571">
                  <a:srgbClr val="A6A5A6">
                    <a:alpha val="2861"/>
                  </a:srgbClr>
                </a:gs>
                <a:gs pos="42857">
                  <a:srgbClr val="A6A5A6">
                    <a:alpha val="1886"/>
                  </a:srgbClr>
                </a:gs>
                <a:gs pos="57143">
                  <a:srgbClr val="A6A5A6">
                    <a:alpha val="1049"/>
                  </a:srgbClr>
                </a:gs>
                <a:gs pos="71429">
                  <a:srgbClr val="A6A5A6">
                    <a:alpha val="493"/>
                  </a:srgbClr>
                </a:gs>
                <a:gs pos="85714">
                  <a:srgbClr val="A6A5A6">
                    <a:alpha val="195"/>
                  </a:srgbClr>
                </a:gs>
                <a:gs pos="100000">
                  <a:srgbClr val="A6A5A6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7" name="Splat 1037"/>
            <p:cNvSpPr>
              <a:spLocks noGrp="1"/>
            </p:cNvSpPr>
            <p:nvPr/>
          </p:nvSpPr>
          <p:spPr>
            <a:xfrm rot="5259265">
              <a:off x="2773993" y="3041607"/>
              <a:ext cx="675700" cy="619720"/>
            </a:xfrm>
            <a:prstGeom prst="ellipse">
              <a:avLst/>
            </a:prstGeom>
            <a:gradFill>
              <a:gsLst>
                <a:gs pos="0">
                  <a:srgbClr val="464545">
                    <a:alpha val="3017"/>
                  </a:srgbClr>
                </a:gs>
                <a:gs pos="14286">
                  <a:srgbClr val="464545">
                    <a:alpha val="2776"/>
                  </a:srgbClr>
                </a:gs>
                <a:gs pos="28571">
                  <a:srgbClr val="464545">
                    <a:alpha val="2162"/>
                  </a:srgbClr>
                </a:gs>
                <a:gs pos="42857">
                  <a:srgbClr val="464545">
                    <a:alpha val="1424"/>
                  </a:srgbClr>
                </a:gs>
                <a:gs pos="57143">
                  <a:srgbClr val="464545">
                    <a:alpha val="791"/>
                  </a:srgbClr>
                </a:gs>
                <a:gs pos="71429">
                  <a:srgbClr val="464545">
                    <a:alpha val="371"/>
                  </a:srgbClr>
                </a:gs>
                <a:gs pos="85714">
                  <a:srgbClr val="464545">
                    <a:alpha val="147"/>
                  </a:srgbClr>
                </a:gs>
                <a:gs pos="100000">
                  <a:srgbClr val="464545">
                    <a:alpha val="4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8" name="Splat 1038"/>
            <p:cNvSpPr>
              <a:spLocks noGrp="1"/>
            </p:cNvSpPr>
            <p:nvPr/>
          </p:nvSpPr>
          <p:spPr>
            <a:xfrm rot="7706810">
              <a:off x="2591514" y="3085740"/>
              <a:ext cx="730703" cy="545484"/>
            </a:xfrm>
            <a:prstGeom prst="ellipse">
              <a:avLst/>
            </a:prstGeom>
            <a:gradFill>
              <a:gsLst>
                <a:gs pos="0">
                  <a:srgbClr val="3F3F3F">
                    <a:alpha val="8955"/>
                  </a:srgbClr>
                </a:gs>
                <a:gs pos="14286">
                  <a:srgbClr val="3F3F3F">
                    <a:alpha val="8262"/>
                  </a:srgbClr>
                </a:gs>
                <a:gs pos="28571">
                  <a:srgbClr val="3F3F3F">
                    <a:alpha val="6476"/>
                  </a:srgbClr>
                </a:gs>
                <a:gs pos="42857">
                  <a:srgbClr val="3F3F3F">
                    <a:alpha val="4297"/>
                  </a:srgbClr>
                </a:gs>
                <a:gs pos="57143">
                  <a:srgbClr val="3F3F3F">
                    <a:alpha val="2404"/>
                  </a:srgbClr>
                </a:gs>
                <a:gs pos="71429">
                  <a:srgbClr val="3F3F3F">
                    <a:alpha val="1133"/>
                  </a:srgbClr>
                </a:gs>
                <a:gs pos="85714">
                  <a:srgbClr val="3F3F3F">
                    <a:alpha val="449"/>
                  </a:srgbClr>
                </a:gs>
                <a:gs pos="100000">
                  <a:srgbClr val="3F3F3F">
                    <a:alpha val="1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39" name="Splat 1039"/>
            <p:cNvSpPr>
              <a:spLocks noGrp="1"/>
            </p:cNvSpPr>
            <p:nvPr/>
          </p:nvSpPr>
          <p:spPr>
            <a:xfrm rot="-10098548">
              <a:off x="2391226" y="3053552"/>
              <a:ext cx="722901" cy="508374"/>
            </a:xfrm>
            <a:prstGeom prst="ellipse">
              <a:avLst/>
            </a:prstGeom>
            <a:gradFill>
              <a:gsLst>
                <a:gs pos="0">
                  <a:srgbClr val="403F3F">
                    <a:alpha val="7052"/>
                  </a:srgbClr>
                </a:gs>
                <a:gs pos="14286">
                  <a:srgbClr val="403F3F">
                    <a:alpha val="6501"/>
                  </a:srgbClr>
                </a:gs>
                <a:gs pos="28571">
                  <a:srgbClr val="403F3F">
                    <a:alpha val="5085"/>
                  </a:srgbClr>
                </a:gs>
                <a:gs pos="42857">
                  <a:srgbClr val="403F3F">
                    <a:alpha val="3365"/>
                  </a:srgbClr>
                </a:gs>
                <a:gs pos="57143">
                  <a:srgbClr val="403F3F">
                    <a:alpha val="1879"/>
                  </a:srgbClr>
                </a:gs>
                <a:gs pos="71429">
                  <a:srgbClr val="403F3F">
                    <a:alpha val="884"/>
                  </a:srgbClr>
                </a:gs>
                <a:gs pos="85714">
                  <a:srgbClr val="403F3F">
                    <a:alpha val="351"/>
                  </a:srgbClr>
                </a:gs>
                <a:gs pos="100000">
                  <a:srgbClr val="403F3F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0" name="Splat 1040"/>
            <p:cNvSpPr>
              <a:spLocks noGrp="1"/>
            </p:cNvSpPr>
            <p:nvPr/>
          </p:nvSpPr>
          <p:spPr>
            <a:xfrm rot="7670891">
              <a:off x="2137845" y="3052339"/>
              <a:ext cx="701782" cy="613052"/>
            </a:xfrm>
            <a:prstGeom prst="ellipse">
              <a:avLst/>
            </a:prstGeom>
            <a:gradFill>
              <a:gsLst>
                <a:gs pos="0">
                  <a:srgbClr val="423F3F">
                    <a:alpha val="6741"/>
                  </a:srgbClr>
                </a:gs>
                <a:gs pos="14286">
                  <a:srgbClr val="423F3F">
                    <a:alpha val="6213"/>
                  </a:srgbClr>
                </a:gs>
                <a:gs pos="28571">
                  <a:srgbClr val="423F3F">
                    <a:alpha val="4859"/>
                  </a:srgbClr>
                </a:gs>
                <a:gs pos="42857">
                  <a:srgbClr val="423F3F">
                    <a:alpha val="3214"/>
                  </a:srgbClr>
                </a:gs>
                <a:gs pos="57143">
                  <a:srgbClr val="423F3F">
                    <a:alpha val="1794"/>
                  </a:srgbClr>
                </a:gs>
                <a:gs pos="71429">
                  <a:srgbClr val="423F3F">
                    <a:alpha val="844"/>
                  </a:srgbClr>
                </a:gs>
                <a:gs pos="85714">
                  <a:srgbClr val="423F3F">
                    <a:alpha val="335"/>
                  </a:srgbClr>
                </a:gs>
                <a:gs pos="100000">
                  <a:srgbClr val="423F3F">
                    <a:alpha val="1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1" name="Splat 1041"/>
            <p:cNvSpPr>
              <a:spLocks noGrp="1"/>
            </p:cNvSpPr>
            <p:nvPr/>
          </p:nvSpPr>
          <p:spPr>
            <a:xfrm rot="5840717">
              <a:off x="2124442" y="3094767"/>
              <a:ext cx="530999" cy="453727"/>
            </a:xfrm>
            <a:prstGeom prst="ellipse">
              <a:avLst/>
            </a:prstGeom>
            <a:gradFill>
              <a:gsLst>
                <a:gs pos="0">
                  <a:srgbClr val="3A3739">
                    <a:alpha val="11502"/>
                  </a:srgbClr>
                </a:gs>
                <a:gs pos="14286">
                  <a:srgbClr val="3A3739">
                    <a:alpha val="10623"/>
                  </a:srgbClr>
                </a:gs>
                <a:gs pos="28571">
                  <a:srgbClr val="3A3739">
                    <a:alpha val="8351"/>
                  </a:srgbClr>
                </a:gs>
                <a:gs pos="42857">
                  <a:srgbClr val="3A3739">
                    <a:alpha val="5559"/>
                  </a:srgbClr>
                </a:gs>
                <a:gs pos="57143">
                  <a:srgbClr val="3A3739">
                    <a:alpha val="3120"/>
                  </a:srgbClr>
                </a:gs>
                <a:gs pos="71429">
                  <a:srgbClr val="3A3739">
                    <a:alpha val="1473"/>
                  </a:srgbClr>
                </a:gs>
                <a:gs pos="85714">
                  <a:srgbClr val="3A3739">
                    <a:alpha val="585"/>
                  </a:srgbClr>
                </a:gs>
                <a:gs pos="100000">
                  <a:srgbClr val="3A3739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2" name="Splat 1042"/>
            <p:cNvSpPr>
              <a:spLocks noGrp="1"/>
            </p:cNvSpPr>
            <p:nvPr/>
          </p:nvSpPr>
          <p:spPr>
            <a:xfrm rot="-8329087">
              <a:off x="1828431" y="3045828"/>
              <a:ext cx="629788" cy="576794"/>
            </a:xfrm>
            <a:prstGeom prst="ellipse">
              <a:avLst/>
            </a:prstGeom>
            <a:gradFill>
              <a:gsLst>
                <a:gs pos="0">
                  <a:srgbClr val="000000">
                    <a:alpha val="4284"/>
                  </a:srgbClr>
                </a:gs>
                <a:gs pos="14286">
                  <a:srgbClr val="000000">
                    <a:alpha val="3944"/>
                  </a:srgbClr>
                </a:gs>
                <a:gs pos="28571">
                  <a:srgbClr val="000000">
                    <a:alpha val="3076"/>
                  </a:srgbClr>
                </a:gs>
                <a:gs pos="42857">
                  <a:srgbClr val="000000">
                    <a:alpha val="2029"/>
                  </a:srgbClr>
                </a:gs>
                <a:gs pos="57143">
                  <a:srgbClr val="000000">
                    <a:alpha val="1129"/>
                  </a:srgbClr>
                </a:gs>
                <a:gs pos="71429">
                  <a:srgbClr val="000000">
                    <a:alpha val="530"/>
                  </a:srgbClr>
                </a:gs>
                <a:gs pos="85714">
                  <a:srgbClr val="000000">
                    <a:alpha val="210"/>
                  </a:srgbClr>
                </a:gs>
                <a:gs pos="100000">
                  <a:srgbClr val="000000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3" name="Splat 1043"/>
            <p:cNvSpPr>
              <a:spLocks noGrp="1"/>
            </p:cNvSpPr>
            <p:nvPr/>
          </p:nvSpPr>
          <p:spPr>
            <a:xfrm rot="7206705">
              <a:off x="1658031" y="3087314"/>
              <a:ext cx="663279" cy="530006"/>
            </a:xfrm>
            <a:prstGeom prst="ellipse">
              <a:avLst/>
            </a:prstGeom>
            <a:gradFill>
              <a:gsLst>
                <a:gs pos="0">
                  <a:srgbClr val="000000">
                    <a:alpha val="7694"/>
                  </a:srgbClr>
                </a:gs>
                <a:gs pos="14286">
                  <a:srgbClr val="000000">
                    <a:alpha val="7094"/>
                  </a:srgbClr>
                </a:gs>
                <a:gs pos="28571">
                  <a:srgbClr val="000000">
                    <a:alpha val="5553"/>
                  </a:srgbClr>
                </a:gs>
                <a:gs pos="42857">
                  <a:srgbClr val="000000">
                    <a:alpha val="3678"/>
                  </a:srgbClr>
                </a:gs>
                <a:gs pos="57143">
                  <a:srgbClr val="000000">
                    <a:alpha val="2055"/>
                  </a:srgbClr>
                </a:gs>
                <a:gs pos="71429">
                  <a:srgbClr val="000000">
                    <a:alpha val="967"/>
                  </a:srgbClr>
                </a:gs>
                <a:gs pos="85714">
                  <a:srgbClr val="000000">
                    <a:alpha val="384"/>
                  </a:srgbClr>
                </a:gs>
                <a:gs pos="100000">
                  <a:srgbClr val="000000">
                    <a:alpha val="1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4" name="Splat 1044"/>
            <p:cNvSpPr>
              <a:spLocks noGrp="1"/>
            </p:cNvSpPr>
            <p:nvPr/>
          </p:nvSpPr>
          <p:spPr>
            <a:xfrm rot="-9167089">
              <a:off x="1349045" y="3147282"/>
              <a:ext cx="755270" cy="419821"/>
            </a:xfrm>
            <a:prstGeom prst="ellipse">
              <a:avLst/>
            </a:prstGeom>
            <a:gradFill>
              <a:gsLst>
                <a:gs pos="0">
                  <a:srgbClr val="000000">
                    <a:alpha val="22391"/>
                  </a:srgbClr>
                </a:gs>
                <a:gs pos="14286">
                  <a:srgbClr val="000000">
                    <a:alpha val="20783"/>
                  </a:srgbClr>
                </a:gs>
                <a:gs pos="28571">
                  <a:srgbClr val="000000">
                    <a:alpha val="16548"/>
                  </a:srgbClr>
                </a:gs>
                <a:gs pos="42857">
                  <a:srgbClr val="000000">
                    <a:alpha val="11188"/>
                  </a:srgbClr>
                </a:gs>
                <a:gs pos="57143">
                  <a:srgbClr val="000000">
                    <a:alpha val="6363"/>
                  </a:srgbClr>
                </a:gs>
                <a:gs pos="71429">
                  <a:srgbClr val="000000">
                    <a:alpha val="3031"/>
                  </a:srgbClr>
                </a:gs>
                <a:gs pos="85714">
                  <a:srgbClr val="000000">
                    <a:alpha val="1210"/>
                  </a:srgbClr>
                </a:gs>
                <a:gs pos="100000">
                  <a:srgbClr val="000000">
                    <a:alpha val="4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5" name="Splat 1045"/>
            <p:cNvSpPr>
              <a:spLocks noGrp="1"/>
            </p:cNvSpPr>
            <p:nvPr/>
          </p:nvSpPr>
          <p:spPr>
            <a:xfrm rot="-8700283">
              <a:off x="992141" y="2976785"/>
              <a:ext cx="654968" cy="613247"/>
            </a:xfrm>
            <a:prstGeom prst="ellipse">
              <a:avLst/>
            </a:prstGeom>
            <a:gradFill>
              <a:gsLst>
                <a:gs pos="0">
                  <a:srgbClr val="161B15">
                    <a:alpha val="2078"/>
                  </a:srgbClr>
                </a:gs>
                <a:gs pos="14286">
                  <a:srgbClr val="161B15">
                    <a:alpha val="1912"/>
                  </a:srgbClr>
                </a:gs>
                <a:gs pos="28571">
                  <a:srgbClr val="161B15">
                    <a:alpha val="1488"/>
                  </a:srgbClr>
                </a:gs>
                <a:gs pos="42857">
                  <a:srgbClr val="161B15">
                    <a:alpha val="978"/>
                  </a:srgbClr>
                </a:gs>
                <a:gs pos="57143">
                  <a:srgbClr val="161B15">
                    <a:alpha val="543"/>
                  </a:srgbClr>
                </a:gs>
                <a:gs pos="71429">
                  <a:srgbClr val="161B15">
                    <a:alpha val="255"/>
                  </a:srgbClr>
                </a:gs>
                <a:gs pos="85714">
                  <a:srgbClr val="161B15">
                    <a:alpha val="101"/>
                  </a:srgbClr>
                </a:gs>
                <a:gs pos="100000">
                  <a:srgbClr val="161B15">
                    <a:alpha val="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6" name="Splat 1046"/>
            <p:cNvSpPr>
              <a:spLocks noGrp="1"/>
            </p:cNvSpPr>
            <p:nvPr/>
          </p:nvSpPr>
          <p:spPr>
            <a:xfrm rot="3094366">
              <a:off x="829798" y="3209071"/>
              <a:ext cx="667152" cy="279111"/>
            </a:xfrm>
            <a:prstGeom prst="ellipse">
              <a:avLst/>
            </a:prstGeom>
            <a:gradFill>
              <a:gsLst>
                <a:gs pos="0">
                  <a:srgbClr val="262827">
                    <a:alpha val="6244"/>
                  </a:srgbClr>
                </a:gs>
                <a:gs pos="14286">
                  <a:srgbClr val="262827">
                    <a:alpha val="5753"/>
                  </a:srgbClr>
                </a:gs>
                <a:gs pos="28571">
                  <a:srgbClr val="262827">
                    <a:alpha val="4497"/>
                  </a:srgbClr>
                </a:gs>
                <a:gs pos="42857">
                  <a:srgbClr val="262827">
                    <a:alpha val="2973"/>
                  </a:srgbClr>
                </a:gs>
                <a:gs pos="57143">
                  <a:srgbClr val="262827">
                    <a:alpha val="1658"/>
                  </a:srgbClr>
                </a:gs>
                <a:gs pos="71429">
                  <a:srgbClr val="262827">
                    <a:alpha val="780"/>
                  </a:srgbClr>
                </a:gs>
                <a:gs pos="85714">
                  <a:srgbClr val="262827">
                    <a:alpha val="309"/>
                  </a:srgbClr>
                </a:gs>
                <a:gs pos="100000">
                  <a:srgbClr val="262827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7" name="Splat 1047"/>
            <p:cNvSpPr>
              <a:spLocks noGrp="1"/>
            </p:cNvSpPr>
            <p:nvPr/>
          </p:nvSpPr>
          <p:spPr>
            <a:xfrm rot="-8305682">
              <a:off x="322069" y="3148422"/>
              <a:ext cx="661403" cy="404188"/>
            </a:xfrm>
            <a:prstGeom prst="ellipse">
              <a:avLst/>
            </a:prstGeom>
            <a:gradFill>
              <a:gsLst>
                <a:gs pos="0">
                  <a:srgbClr val="000000">
                    <a:alpha val="3845"/>
                  </a:srgbClr>
                </a:gs>
                <a:gs pos="14286">
                  <a:srgbClr val="000000">
                    <a:alpha val="3540"/>
                  </a:srgbClr>
                </a:gs>
                <a:gs pos="28571">
                  <a:srgbClr val="000000">
                    <a:alpha val="2759"/>
                  </a:srgbClr>
                </a:gs>
                <a:gs pos="42857">
                  <a:srgbClr val="000000">
                    <a:alpha val="1819"/>
                  </a:srgbClr>
                </a:gs>
                <a:gs pos="57143">
                  <a:srgbClr val="000000">
                    <a:alpha val="1012"/>
                  </a:srgbClr>
                </a:gs>
                <a:gs pos="71429">
                  <a:srgbClr val="000000">
                    <a:alpha val="475"/>
                  </a:srgbClr>
                </a:gs>
                <a:gs pos="85714">
                  <a:srgbClr val="000000">
                    <a:alpha val="188"/>
                  </a:srgbClr>
                </a:gs>
                <a:gs pos="100000">
                  <a:srgbClr val="000000">
                    <a:alpha val="6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8" name="Splat 1048"/>
            <p:cNvSpPr>
              <a:spLocks noGrp="1"/>
            </p:cNvSpPr>
            <p:nvPr/>
          </p:nvSpPr>
          <p:spPr>
            <a:xfrm rot="-9322130">
              <a:off x="193196" y="3114367"/>
              <a:ext cx="573371" cy="487205"/>
            </a:xfrm>
            <a:prstGeom prst="ellipse">
              <a:avLst/>
            </a:prstGeom>
            <a:gradFill>
              <a:gsLst>
                <a:gs pos="0">
                  <a:srgbClr val="3C3E3B">
                    <a:alpha val="4970"/>
                  </a:srgbClr>
                </a:gs>
                <a:gs pos="14286">
                  <a:srgbClr val="3C3E3B">
                    <a:alpha val="4577"/>
                  </a:srgbClr>
                </a:gs>
                <a:gs pos="28571">
                  <a:srgbClr val="3C3E3B">
                    <a:alpha val="3572"/>
                  </a:srgbClr>
                </a:gs>
                <a:gs pos="42857">
                  <a:srgbClr val="3C3E3B">
                    <a:alpha val="2358"/>
                  </a:srgbClr>
                </a:gs>
                <a:gs pos="57143">
                  <a:srgbClr val="3C3E3B">
                    <a:alpha val="1313"/>
                  </a:srgbClr>
                </a:gs>
                <a:gs pos="71429">
                  <a:srgbClr val="3C3E3B">
                    <a:alpha val="617"/>
                  </a:srgbClr>
                </a:gs>
                <a:gs pos="85714">
                  <a:srgbClr val="3C3E3B">
                    <a:alpha val="244"/>
                  </a:srgbClr>
                </a:gs>
                <a:gs pos="100000">
                  <a:srgbClr val="3C3E3B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49" name="Splat 1049"/>
            <p:cNvSpPr>
              <a:spLocks noGrp="1"/>
            </p:cNvSpPr>
            <p:nvPr/>
          </p:nvSpPr>
          <p:spPr>
            <a:xfrm rot="-10574169">
              <a:off x="-25719" y="3114224"/>
              <a:ext cx="663035" cy="482347"/>
            </a:xfrm>
            <a:prstGeom prst="ellipse">
              <a:avLst/>
            </a:prstGeom>
            <a:gradFill>
              <a:gsLst>
                <a:gs pos="0">
                  <a:srgbClr val="424542">
                    <a:alpha val="1717"/>
                  </a:srgbClr>
                </a:gs>
                <a:gs pos="14286">
                  <a:srgbClr val="424542">
                    <a:alpha val="1580"/>
                  </a:srgbClr>
                </a:gs>
                <a:gs pos="28571">
                  <a:srgbClr val="424542">
                    <a:alpha val="1229"/>
                  </a:srgbClr>
                </a:gs>
                <a:gs pos="42857">
                  <a:srgbClr val="424542">
                    <a:alpha val="808"/>
                  </a:srgbClr>
                </a:gs>
                <a:gs pos="57143">
                  <a:srgbClr val="424542">
                    <a:alpha val="448"/>
                  </a:srgbClr>
                </a:gs>
                <a:gs pos="71429">
                  <a:srgbClr val="424542">
                    <a:alpha val="210"/>
                  </a:srgbClr>
                </a:gs>
                <a:gs pos="85714">
                  <a:srgbClr val="424542">
                    <a:alpha val="83"/>
                  </a:srgbClr>
                </a:gs>
                <a:gs pos="100000">
                  <a:srgbClr val="424542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0" name="Splat 1050"/>
            <p:cNvSpPr>
              <a:spLocks noGrp="1"/>
            </p:cNvSpPr>
            <p:nvPr/>
          </p:nvSpPr>
          <p:spPr>
            <a:xfrm rot="-9912385">
              <a:off x="3137310" y="2782686"/>
              <a:ext cx="847495" cy="619043"/>
            </a:xfrm>
            <a:prstGeom prst="ellipse">
              <a:avLst/>
            </a:prstGeom>
            <a:gradFill>
              <a:gsLst>
                <a:gs pos="0">
                  <a:srgbClr val="A7A8A7">
                    <a:alpha val="11807"/>
                  </a:srgbClr>
                </a:gs>
                <a:gs pos="14286">
                  <a:srgbClr val="A7A8A7">
                    <a:alpha val="10906"/>
                  </a:srgbClr>
                </a:gs>
                <a:gs pos="28571">
                  <a:srgbClr val="A7A8A7">
                    <a:alpha val="8576"/>
                  </a:srgbClr>
                </a:gs>
                <a:gs pos="42857">
                  <a:srgbClr val="A7A8A7">
                    <a:alpha val="5712"/>
                  </a:srgbClr>
                </a:gs>
                <a:gs pos="57143">
                  <a:srgbClr val="A7A8A7">
                    <a:alpha val="3206"/>
                  </a:srgbClr>
                </a:gs>
                <a:gs pos="71429">
                  <a:srgbClr val="A7A8A7">
                    <a:alpha val="1514"/>
                  </a:srgbClr>
                </a:gs>
                <a:gs pos="85714">
                  <a:srgbClr val="A7A8A7">
                    <a:alpha val="601"/>
                  </a:srgbClr>
                </a:gs>
                <a:gs pos="100000">
                  <a:srgbClr val="A7A8A7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1" name="Splat 1051"/>
            <p:cNvSpPr>
              <a:spLocks noGrp="1"/>
            </p:cNvSpPr>
            <p:nvPr/>
          </p:nvSpPr>
          <p:spPr>
            <a:xfrm rot="10749721">
              <a:off x="2915889" y="2991178"/>
              <a:ext cx="855321" cy="246841"/>
            </a:xfrm>
            <a:prstGeom prst="ellipse">
              <a:avLst/>
            </a:prstGeom>
            <a:gradFill>
              <a:gsLst>
                <a:gs pos="0">
                  <a:srgbClr val="424243">
                    <a:alpha val="7023"/>
                  </a:srgbClr>
                </a:gs>
                <a:gs pos="14286">
                  <a:srgbClr val="424243">
                    <a:alpha val="6474"/>
                  </a:srgbClr>
                </a:gs>
                <a:gs pos="28571">
                  <a:srgbClr val="424243">
                    <a:alpha val="5064"/>
                  </a:srgbClr>
                </a:gs>
                <a:gs pos="42857">
                  <a:srgbClr val="424243">
                    <a:alpha val="3351"/>
                  </a:srgbClr>
                </a:gs>
                <a:gs pos="57143">
                  <a:srgbClr val="424243">
                    <a:alpha val="1871"/>
                  </a:srgbClr>
                </a:gs>
                <a:gs pos="71429">
                  <a:srgbClr val="424243">
                    <a:alpha val="880"/>
                  </a:srgbClr>
                </a:gs>
                <a:gs pos="85714">
                  <a:srgbClr val="424243">
                    <a:alpha val="349"/>
                  </a:srgbClr>
                </a:gs>
                <a:gs pos="100000">
                  <a:srgbClr val="424243">
                    <a:alpha val="11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2" name="Splat 1052"/>
            <p:cNvSpPr>
              <a:spLocks noGrp="1"/>
            </p:cNvSpPr>
            <p:nvPr/>
          </p:nvSpPr>
          <p:spPr>
            <a:xfrm rot="6791693">
              <a:off x="2847923" y="2962648"/>
              <a:ext cx="575816" cy="368903"/>
            </a:xfrm>
            <a:prstGeom prst="ellipse">
              <a:avLst/>
            </a:prstGeom>
            <a:gradFill>
              <a:gsLst>
                <a:gs pos="0">
                  <a:srgbClr val="3C3C39">
                    <a:alpha val="5658"/>
                  </a:srgbClr>
                </a:gs>
                <a:gs pos="14286">
                  <a:srgbClr val="3C3C39">
                    <a:alpha val="5213"/>
                  </a:srgbClr>
                </a:gs>
                <a:gs pos="28571">
                  <a:srgbClr val="3C3C39">
                    <a:alpha val="4071"/>
                  </a:srgbClr>
                </a:gs>
                <a:gs pos="42857">
                  <a:srgbClr val="3C3C39">
                    <a:alpha val="2690"/>
                  </a:srgbClr>
                </a:gs>
                <a:gs pos="57143">
                  <a:srgbClr val="3C3C39">
                    <a:alpha val="1499"/>
                  </a:srgbClr>
                </a:gs>
                <a:gs pos="71429">
                  <a:srgbClr val="3C3C39">
                    <a:alpha val="705"/>
                  </a:srgbClr>
                </a:gs>
                <a:gs pos="85714">
                  <a:srgbClr val="3C3C39">
                    <a:alpha val="279"/>
                  </a:srgbClr>
                </a:gs>
                <a:gs pos="100000">
                  <a:srgbClr val="3C3C39">
                    <a:alpha val="9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3" name="Splat 1053"/>
            <p:cNvSpPr>
              <a:spLocks noGrp="1"/>
            </p:cNvSpPr>
            <p:nvPr/>
          </p:nvSpPr>
          <p:spPr>
            <a:xfrm rot="8429499">
              <a:off x="2563417" y="2896552"/>
              <a:ext cx="775847" cy="411928"/>
            </a:xfrm>
            <a:prstGeom prst="ellipse">
              <a:avLst/>
            </a:prstGeom>
            <a:gradFill>
              <a:gsLst>
                <a:gs pos="0">
                  <a:srgbClr val="3D413F">
                    <a:alpha val="9528"/>
                  </a:srgbClr>
                </a:gs>
                <a:gs pos="14286">
                  <a:srgbClr val="3D413F">
                    <a:alpha val="8792"/>
                  </a:srgbClr>
                </a:gs>
                <a:gs pos="28571">
                  <a:srgbClr val="3D413F">
                    <a:alpha val="6896"/>
                  </a:srgbClr>
                </a:gs>
                <a:gs pos="42857">
                  <a:srgbClr val="3D413F">
                    <a:alpha val="4579"/>
                  </a:srgbClr>
                </a:gs>
                <a:gs pos="57143">
                  <a:srgbClr val="3D413F">
                    <a:alpha val="2564"/>
                  </a:srgbClr>
                </a:gs>
                <a:gs pos="71429">
                  <a:srgbClr val="3D413F">
                    <a:alpha val="1208"/>
                  </a:srgbClr>
                </a:gs>
                <a:gs pos="85714">
                  <a:srgbClr val="3D413F">
                    <a:alpha val="480"/>
                  </a:srgbClr>
                </a:gs>
                <a:gs pos="100000">
                  <a:srgbClr val="3D413F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4" name="Splat 1054"/>
            <p:cNvSpPr>
              <a:spLocks noGrp="1"/>
            </p:cNvSpPr>
            <p:nvPr/>
          </p:nvSpPr>
          <p:spPr>
            <a:xfrm rot="7083698">
              <a:off x="2375430" y="2887756"/>
              <a:ext cx="690136" cy="381911"/>
            </a:xfrm>
            <a:prstGeom prst="ellipse">
              <a:avLst/>
            </a:prstGeom>
            <a:gradFill>
              <a:gsLst>
                <a:gs pos="0">
                  <a:srgbClr val="313131">
                    <a:alpha val="18996"/>
                  </a:srgbClr>
                </a:gs>
                <a:gs pos="14286">
                  <a:srgbClr val="313131">
                    <a:alpha val="17604"/>
                  </a:srgbClr>
                </a:gs>
                <a:gs pos="28571">
                  <a:srgbClr val="313131">
                    <a:alpha val="13959"/>
                  </a:srgbClr>
                </a:gs>
                <a:gs pos="42857">
                  <a:srgbClr val="313131">
                    <a:alpha val="9391"/>
                  </a:srgbClr>
                </a:gs>
                <a:gs pos="57143">
                  <a:srgbClr val="313131">
                    <a:alpha val="5318"/>
                  </a:srgbClr>
                </a:gs>
                <a:gs pos="71429">
                  <a:srgbClr val="313131">
                    <a:alpha val="2525"/>
                  </a:srgbClr>
                </a:gs>
                <a:gs pos="85714">
                  <a:srgbClr val="313131">
                    <a:alpha val="1006"/>
                  </a:srgbClr>
                </a:gs>
                <a:gs pos="100000">
                  <a:srgbClr val="313131">
                    <a:alpha val="3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5" name="Splat 1055"/>
            <p:cNvSpPr>
              <a:spLocks noGrp="1"/>
            </p:cNvSpPr>
            <p:nvPr/>
          </p:nvSpPr>
          <p:spPr>
            <a:xfrm rot="-10556694">
              <a:off x="2154916" y="2788359"/>
              <a:ext cx="670012" cy="555896"/>
            </a:xfrm>
            <a:prstGeom prst="ellipse">
              <a:avLst/>
            </a:prstGeom>
            <a:gradFill>
              <a:gsLst>
                <a:gs pos="0">
                  <a:srgbClr val="41403F">
                    <a:alpha val="7390"/>
                  </a:srgbClr>
                </a:gs>
                <a:gs pos="14286">
                  <a:srgbClr val="41403F">
                    <a:alpha val="6814"/>
                  </a:srgbClr>
                </a:gs>
                <a:gs pos="28571">
                  <a:srgbClr val="41403F">
                    <a:alpha val="5332"/>
                  </a:srgbClr>
                </a:gs>
                <a:gs pos="42857">
                  <a:srgbClr val="41403F">
                    <a:alpha val="3530"/>
                  </a:srgbClr>
                </a:gs>
                <a:gs pos="57143">
                  <a:srgbClr val="41403F">
                    <a:alpha val="1972"/>
                  </a:srgbClr>
                </a:gs>
                <a:gs pos="71429">
                  <a:srgbClr val="41403F">
                    <a:alpha val="928"/>
                  </a:srgbClr>
                </a:gs>
                <a:gs pos="85714">
                  <a:srgbClr val="41403F">
                    <a:alpha val="368"/>
                  </a:srgbClr>
                </a:gs>
                <a:gs pos="100000">
                  <a:srgbClr val="41403F">
                    <a:alpha val="1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6" name="Splat 1056"/>
            <p:cNvSpPr>
              <a:spLocks noGrp="1"/>
            </p:cNvSpPr>
            <p:nvPr/>
          </p:nvSpPr>
          <p:spPr>
            <a:xfrm rot="5693546">
              <a:off x="2034207" y="2856230"/>
              <a:ext cx="565461" cy="472739"/>
            </a:xfrm>
            <a:prstGeom prst="ellipse">
              <a:avLst/>
            </a:prstGeom>
            <a:gradFill>
              <a:gsLst>
                <a:gs pos="0">
                  <a:srgbClr val="383333">
                    <a:alpha val="3236"/>
                  </a:srgbClr>
                </a:gs>
                <a:gs pos="14286">
                  <a:srgbClr val="383333">
                    <a:alpha val="2978"/>
                  </a:srgbClr>
                </a:gs>
                <a:gs pos="28571">
                  <a:srgbClr val="383333">
                    <a:alpha val="2320"/>
                  </a:srgbClr>
                </a:gs>
                <a:gs pos="42857">
                  <a:srgbClr val="383333">
                    <a:alpha val="1528"/>
                  </a:srgbClr>
                </a:gs>
                <a:gs pos="57143">
                  <a:srgbClr val="383333">
                    <a:alpha val="850"/>
                  </a:srgbClr>
                </a:gs>
                <a:gs pos="71429">
                  <a:srgbClr val="383333">
                    <a:alpha val="399"/>
                  </a:srgbClr>
                </a:gs>
                <a:gs pos="85714">
                  <a:srgbClr val="383333">
                    <a:alpha val="158"/>
                  </a:srgbClr>
                </a:gs>
                <a:gs pos="100000">
                  <a:srgbClr val="383333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7" name="Splat 1057"/>
            <p:cNvSpPr>
              <a:spLocks noGrp="1"/>
            </p:cNvSpPr>
            <p:nvPr/>
          </p:nvSpPr>
          <p:spPr>
            <a:xfrm rot="9153560">
              <a:off x="1815674" y="2970406"/>
              <a:ext cx="640494" cy="490398"/>
            </a:xfrm>
            <a:prstGeom prst="ellipse">
              <a:avLst/>
            </a:prstGeom>
            <a:gradFill>
              <a:gsLst>
                <a:gs pos="0">
                  <a:srgbClr val="000000">
                    <a:alpha val="6894"/>
                  </a:srgbClr>
                </a:gs>
                <a:gs pos="14286">
                  <a:srgbClr val="000000">
                    <a:alpha val="6355"/>
                  </a:srgbClr>
                </a:gs>
                <a:gs pos="28571">
                  <a:srgbClr val="000000">
                    <a:alpha val="4970"/>
                  </a:srgbClr>
                </a:gs>
                <a:gs pos="42857">
                  <a:srgbClr val="000000">
                    <a:alpha val="3288"/>
                  </a:srgbClr>
                </a:gs>
                <a:gs pos="57143">
                  <a:srgbClr val="000000">
                    <a:alpha val="1836"/>
                  </a:srgbClr>
                </a:gs>
                <a:gs pos="71429">
                  <a:srgbClr val="000000">
                    <a:alpha val="864"/>
                  </a:srgbClr>
                </a:gs>
                <a:gs pos="85714">
                  <a:srgbClr val="000000">
                    <a:alpha val="342"/>
                  </a:srgbClr>
                </a:gs>
                <a:gs pos="100000">
                  <a:srgbClr val="000000">
                    <a:alpha val="11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8" name="Splat 1058"/>
            <p:cNvSpPr>
              <a:spLocks noGrp="1"/>
            </p:cNvSpPr>
            <p:nvPr/>
          </p:nvSpPr>
          <p:spPr>
            <a:xfrm rot="4066849">
              <a:off x="1667419" y="2902499"/>
              <a:ext cx="623074" cy="529481"/>
            </a:xfrm>
            <a:prstGeom prst="ellipse">
              <a:avLst/>
            </a:prstGeom>
            <a:gradFill>
              <a:gsLst>
                <a:gs pos="0">
                  <a:srgbClr val="000000">
                    <a:alpha val="2864"/>
                  </a:srgbClr>
                </a:gs>
                <a:gs pos="14286">
                  <a:srgbClr val="000000">
                    <a:alpha val="2636"/>
                  </a:srgbClr>
                </a:gs>
                <a:gs pos="28571">
                  <a:srgbClr val="000000">
                    <a:alpha val="2052"/>
                  </a:srgbClr>
                </a:gs>
                <a:gs pos="42857">
                  <a:srgbClr val="000000">
                    <a:alpha val="1351"/>
                  </a:srgbClr>
                </a:gs>
                <a:gs pos="57143">
                  <a:srgbClr val="000000">
                    <a:alpha val="751"/>
                  </a:srgbClr>
                </a:gs>
                <a:gs pos="71429">
                  <a:srgbClr val="000000">
                    <a:alpha val="352"/>
                  </a:srgbClr>
                </a:gs>
                <a:gs pos="85714">
                  <a:srgbClr val="000000">
                    <a:alpha val="139"/>
                  </a:srgbClr>
                </a:gs>
                <a:gs pos="100000">
                  <a:srgbClr val="000000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59" name="Splat 1059"/>
            <p:cNvSpPr>
              <a:spLocks noGrp="1"/>
            </p:cNvSpPr>
            <p:nvPr/>
          </p:nvSpPr>
          <p:spPr>
            <a:xfrm rot="10655080">
              <a:off x="1419826" y="2836748"/>
              <a:ext cx="638182" cy="495465"/>
            </a:xfrm>
            <a:prstGeom prst="ellipse">
              <a:avLst/>
            </a:prstGeom>
            <a:gradFill>
              <a:gsLst>
                <a:gs pos="0">
                  <a:srgbClr val="000000">
                    <a:alpha val="14995"/>
                  </a:srgbClr>
                </a:gs>
                <a:gs pos="14286">
                  <a:srgbClr val="000000">
                    <a:alpha val="13871"/>
                  </a:srgbClr>
                </a:gs>
                <a:gs pos="28571">
                  <a:srgbClr val="000000">
                    <a:alpha val="10947"/>
                  </a:srgbClr>
                </a:gs>
                <a:gs pos="42857">
                  <a:srgbClr val="000000">
                    <a:alpha val="7323"/>
                  </a:srgbClr>
                </a:gs>
                <a:gs pos="57143">
                  <a:srgbClr val="000000">
                    <a:alpha val="4126"/>
                  </a:srgbClr>
                </a:gs>
                <a:gs pos="71429">
                  <a:srgbClr val="000000">
                    <a:alpha val="1953"/>
                  </a:srgbClr>
                </a:gs>
                <a:gs pos="85714">
                  <a:srgbClr val="000000">
                    <a:alpha val="777"/>
                  </a:srgbClr>
                </a:gs>
                <a:gs pos="100000">
                  <a:srgbClr val="000000">
                    <a:alpha val="2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0" name="Splat 1060"/>
            <p:cNvSpPr>
              <a:spLocks noGrp="1"/>
            </p:cNvSpPr>
            <p:nvPr/>
          </p:nvSpPr>
          <p:spPr>
            <a:xfrm rot="10637990">
              <a:off x="1006997" y="2966625"/>
              <a:ext cx="658459" cy="445302"/>
            </a:xfrm>
            <a:prstGeom prst="ellipse">
              <a:avLst/>
            </a:prstGeom>
            <a:gradFill>
              <a:gsLst>
                <a:gs pos="0">
                  <a:srgbClr val="000000">
                    <a:alpha val="6201"/>
                  </a:srgbClr>
                </a:gs>
                <a:gs pos="14286">
                  <a:srgbClr val="000000">
                    <a:alpha val="5714"/>
                  </a:srgbClr>
                </a:gs>
                <a:gs pos="28571">
                  <a:srgbClr val="000000">
                    <a:alpha val="4466"/>
                  </a:srgbClr>
                </a:gs>
                <a:gs pos="42857">
                  <a:srgbClr val="000000">
                    <a:alpha val="2952"/>
                  </a:srgbClr>
                </a:gs>
                <a:gs pos="57143">
                  <a:srgbClr val="000000">
                    <a:alpha val="1647"/>
                  </a:srgbClr>
                </a:gs>
                <a:gs pos="71429">
                  <a:srgbClr val="000000">
                    <a:alpha val="774"/>
                  </a:srgbClr>
                </a:gs>
                <a:gs pos="85714">
                  <a:srgbClr val="000000">
                    <a:alpha val="307"/>
                  </a:srgbClr>
                </a:gs>
                <a:gs pos="100000">
                  <a:srgbClr val="000000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1" name="Splat 1061"/>
            <p:cNvSpPr>
              <a:spLocks noGrp="1"/>
            </p:cNvSpPr>
            <p:nvPr/>
          </p:nvSpPr>
          <p:spPr>
            <a:xfrm rot="7009606">
              <a:off x="679769" y="2912561"/>
              <a:ext cx="761025" cy="550011"/>
            </a:xfrm>
            <a:prstGeom prst="ellipse">
              <a:avLst/>
            </a:prstGeom>
            <a:gradFill>
              <a:gsLst>
                <a:gs pos="0">
                  <a:srgbClr val="000000">
                    <a:alpha val="3704"/>
                  </a:srgbClr>
                </a:gs>
                <a:gs pos="14286">
                  <a:srgbClr val="000000">
                    <a:alpha val="3409"/>
                  </a:srgbClr>
                </a:gs>
                <a:gs pos="28571">
                  <a:srgbClr val="000000">
                    <a:alpha val="2657"/>
                  </a:srgbClr>
                </a:gs>
                <a:gs pos="42857">
                  <a:srgbClr val="000000">
                    <a:alpha val="1751"/>
                  </a:srgbClr>
                </a:gs>
                <a:gs pos="57143">
                  <a:srgbClr val="000000">
                    <a:alpha val="974"/>
                  </a:srgbClr>
                </a:gs>
                <a:gs pos="71429">
                  <a:srgbClr val="000000">
                    <a:alpha val="457"/>
                  </a:srgbClr>
                </a:gs>
                <a:gs pos="85714">
                  <a:srgbClr val="000000">
                    <a:alpha val="181"/>
                  </a:srgbClr>
                </a:gs>
                <a:gs pos="100000">
                  <a:srgbClr val="000000">
                    <a:alpha val="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2" name="Splat 1062"/>
            <p:cNvSpPr>
              <a:spLocks noGrp="1"/>
            </p:cNvSpPr>
            <p:nvPr/>
          </p:nvSpPr>
          <p:spPr>
            <a:xfrm rot="-10778412">
              <a:off x="319930" y="2900038"/>
              <a:ext cx="744365" cy="542577"/>
            </a:xfrm>
            <a:prstGeom prst="ellipse">
              <a:avLst/>
            </a:prstGeom>
            <a:gradFill>
              <a:gsLst>
                <a:gs pos="0">
                  <a:srgbClr val="000000">
                    <a:alpha val="7079"/>
                  </a:srgbClr>
                </a:gs>
                <a:gs pos="14286">
                  <a:srgbClr val="000000">
                    <a:alpha val="6526"/>
                  </a:srgbClr>
                </a:gs>
                <a:gs pos="28571">
                  <a:srgbClr val="000000">
                    <a:alpha val="5105"/>
                  </a:srgbClr>
                </a:gs>
                <a:gs pos="42857">
                  <a:srgbClr val="000000">
                    <a:alpha val="3378"/>
                  </a:srgbClr>
                </a:gs>
                <a:gs pos="57143">
                  <a:srgbClr val="000000">
                    <a:alpha val="1886"/>
                  </a:srgbClr>
                </a:gs>
                <a:gs pos="71429">
                  <a:srgbClr val="000000">
                    <a:alpha val="887"/>
                  </a:srgbClr>
                </a:gs>
                <a:gs pos="85714">
                  <a:srgbClr val="000000">
                    <a:alpha val="352"/>
                  </a:srgbClr>
                </a:gs>
                <a:gs pos="100000">
                  <a:srgbClr val="000000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3" name="Splat 1063"/>
            <p:cNvSpPr>
              <a:spLocks noGrp="1"/>
            </p:cNvSpPr>
            <p:nvPr/>
          </p:nvSpPr>
          <p:spPr>
            <a:xfrm rot="6210790">
              <a:off x="181625" y="2815479"/>
              <a:ext cx="683573" cy="537943"/>
            </a:xfrm>
            <a:prstGeom prst="ellipse">
              <a:avLst/>
            </a:prstGeom>
            <a:gradFill>
              <a:gsLst>
                <a:gs pos="0">
                  <a:srgbClr val="414443">
                    <a:alpha val="6034"/>
                  </a:srgbClr>
                </a:gs>
                <a:gs pos="14286">
                  <a:srgbClr val="414443">
                    <a:alpha val="5560"/>
                  </a:srgbClr>
                </a:gs>
                <a:gs pos="28571">
                  <a:srgbClr val="414443">
                    <a:alpha val="4344"/>
                  </a:srgbClr>
                </a:gs>
                <a:gs pos="42857">
                  <a:srgbClr val="414443">
                    <a:alpha val="2871"/>
                  </a:srgbClr>
                </a:gs>
                <a:gs pos="57143">
                  <a:srgbClr val="414443">
                    <a:alpha val="1601"/>
                  </a:srgbClr>
                </a:gs>
                <a:gs pos="71429">
                  <a:srgbClr val="414443">
                    <a:alpha val="753"/>
                  </a:srgbClr>
                </a:gs>
                <a:gs pos="85714">
                  <a:srgbClr val="414443">
                    <a:alpha val="298"/>
                  </a:srgbClr>
                </a:gs>
                <a:gs pos="100000">
                  <a:srgbClr val="414443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4" name="Splat 1064"/>
            <p:cNvSpPr>
              <a:spLocks noGrp="1"/>
            </p:cNvSpPr>
            <p:nvPr/>
          </p:nvSpPr>
          <p:spPr>
            <a:xfrm rot="3778770">
              <a:off x="-2155" y="2889496"/>
              <a:ext cx="627926" cy="489923"/>
            </a:xfrm>
            <a:prstGeom prst="ellipse">
              <a:avLst/>
            </a:prstGeom>
            <a:gradFill>
              <a:gsLst>
                <a:gs pos="0">
                  <a:srgbClr val="3F403F">
                    <a:alpha val="4132"/>
                  </a:srgbClr>
                </a:gs>
                <a:gs pos="14286">
                  <a:srgbClr val="3F403F">
                    <a:alpha val="3804"/>
                  </a:srgbClr>
                </a:gs>
                <a:gs pos="28571">
                  <a:srgbClr val="3F403F">
                    <a:alpha val="2966"/>
                  </a:srgbClr>
                </a:gs>
                <a:gs pos="42857">
                  <a:srgbClr val="3F403F">
                    <a:alpha val="1956"/>
                  </a:srgbClr>
                </a:gs>
                <a:gs pos="57143">
                  <a:srgbClr val="3F403F">
                    <a:alpha val="1088"/>
                  </a:srgbClr>
                </a:gs>
                <a:gs pos="71429">
                  <a:srgbClr val="3F403F">
                    <a:alpha val="511"/>
                  </a:srgbClr>
                </a:gs>
                <a:gs pos="85714">
                  <a:srgbClr val="3F403F">
                    <a:alpha val="202"/>
                  </a:srgbClr>
                </a:gs>
                <a:gs pos="100000">
                  <a:srgbClr val="3F403F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5" name="Splat 1065"/>
            <p:cNvSpPr>
              <a:spLocks noGrp="1"/>
            </p:cNvSpPr>
            <p:nvPr/>
          </p:nvSpPr>
          <p:spPr>
            <a:xfrm rot="10098310">
              <a:off x="-172434" y="2914151"/>
              <a:ext cx="589055" cy="487921"/>
            </a:xfrm>
            <a:prstGeom prst="ellipse">
              <a:avLst/>
            </a:prstGeom>
            <a:gradFill>
              <a:gsLst>
                <a:gs pos="0">
                  <a:srgbClr val="3E4240">
                    <a:alpha val="1901"/>
                  </a:srgbClr>
                </a:gs>
                <a:gs pos="14286">
                  <a:srgbClr val="3E4240">
                    <a:alpha val="1749"/>
                  </a:srgbClr>
                </a:gs>
                <a:gs pos="28571">
                  <a:srgbClr val="3E4240">
                    <a:alpha val="1360"/>
                  </a:srgbClr>
                </a:gs>
                <a:gs pos="42857">
                  <a:srgbClr val="3E4240">
                    <a:alpha val="894"/>
                  </a:srgbClr>
                </a:gs>
                <a:gs pos="57143">
                  <a:srgbClr val="3E4240">
                    <a:alpha val="497"/>
                  </a:srgbClr>
                </a:gs>
                <a:gs pos="71429">
                  <a:srgbClr val="3E4240">
                    <a:alpha val="233"/>
                  </a:srgbClr>
                </a:gs>
                <a:gs pos="85714">
                  <a:srgbClr val="3E4240">
                    <a:alpha val="92"/>
                  </a:srgbClr>
                </a:gs>
                <a:gs pos="100000">
                  <a:srgbClr val="3E4240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6" name="Splat 1066"/>
            <p:cNvSpPr>
              <a:spLocks noGrp="1"/>
            </p:cNvSpPr>
            <p:nvPr/>
          </p:nvSpPr>
          <p:spPr>
            <a:xfrm rot="8618451">
              <a:off x="3221065" y="2851435"/>
              <a:ext cx="579310" cy="282270"/>
            </a:xfrm>
            <a:prstGeom prst="ellipse">
              <a:avLst/>
            </a:prstGeom>
            <a:gradFill>
              <a:gsLst>
                <a:gs pos="0">
                  <a:srgbClr val="383B3A">
                    <a:alpha val="12100"/>
                  </a:srgbClr>
                </a:gs>
                <a:gs pos="14286">
                  <a:srgbClr val="383B3A">
                    <a:alpha val="11178"/>
                  </a:srgbClr>
                </a:gs>
                <a:gs pos="28571">
                  <a:srgbClr val="383B3A">
                    <a:alpha val="8793"/>
                  </a:srgbClr>
                </a:gs>
                <a:gs pos="42857">
                  <a:srgbClr val="383B3A">
                    <a:alpha val="5858"/>
                  </a:srgbClr>
                </a:gs>
                <a:gs pos="57143">
                  <a:srgbClr val="383B3A">
                    <a:alpha val="3290"/>
                  </a:srgbClr>
                </a:gs>
                <a:gs pos="71429">
                  <a:srgbClr val="383B3A">
                    <a:alpha val="1554"/>
                  </a:srgbClr>
                </a:gs>
                <a:gs pos="85714">
                  <a:srgbClr val="383B3A">
                    <a:alpha val="617"/>
                  </a:srgbClr>
                </a:gs>
                <a:gs pos="100000">
                  <a:srgbClr val="383B3A">
                    <a:alpha val="2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7" name="Splat 1067"/>
            <p:cNvSpPr>
              <a:spLocks noGrp="1"/>
            </p:cNvSpPr>
            <p:nvPr/>
          </p:nvSpPr>
          <p:spPr>
            <a:xfrm rot="9495620">
              <a:off x="2682598" y="2657097"/>
              <a:ext cx="582470" cy="508459"/>
            </a:xfrm>
            <a:prstGeom prst="ellipse">
              <a:avLst/>
            </a:prstGeom>
            <a:gradFill>
              <a:gsLst>
                <a:gs pos="0">
                  <a:srgbClr val="42423F">
                    <a:alpha val="14563"/>
                  </a:srgbClr>
                </a:gs>
                <a:gs pos="14286">
                  <a:srgbClr val="42423F">
                    <a:alpha val="13469"/>
                  </a:srgbClr>
                </a:gs>
                <a:gs pos="28571">
                  <a:srgbClr val="42423F">
                    <a:alpha val="10624"/>
                  </a:srgbClr>
                </a:gs>
                <a:gs pos="42857">
                  <a:srgbClr val="42423F">
                    <a:alpha val="7103"/>
                  </a:srgbClr>
                </a:gs>
                <a:gs pos="57143">
                  <a:srgbClr val="42423F">
                    <a:alpha val="4000"/>
                  </a:srgbClr>
                </a:gs>
                <a:gs pos="71429">
                  <a:srgbClr val="42423F">
                    <a:alpha val="1893"/>
                  </a:srgbClr>
                </a:gs>
                <a:gs pos="85714">
                  <a:srgbClr val="42423F">
                    <a:alpha val="753"/>
                  </a:srgbClr>
                </a:gs>
                <a:gs pos="100000">
                  <a:srgbClr val="42423F">
                    <a:alpha val="2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8" name="Splat 1068"/>
            <p:cNvSpPr>
              <a:spLocks noGrp="1"/>
            </p:cNvSpPr>
            <p:nvPr/>
          </p:nvSpPr>
          <p:spPr>
            <a:xfrm rot="5288076">
              <a:off x="2418368" y="2833306"/>
              <a:ext cx="750344" cy="313476"/>
            </a:xfrm>
            <a:prstGeom prst="ellipse">
              <a:avLst/>
            </a:prstGeom>
            <a:gradFill>
              <a:gsLst>
                <a:gs pos="0">
                  <a:srgbClr val="9C9D9C">
                    <a:alpha val="8277"/>
                  </a:srgbClr>
                </a:gs>
                <a:gs pos="14286">
                  <a:srgbClr val="9C9D9C">
                    <a:alpha val="7633"/>
                  </a:srgbClr>
                </a:gs>
                <a:gs pos="28571">
                  <a:srgbClr val="9C9D9C">
                    <a:alpha val="5979"/>
                  </a:srgbClr>
                </a:gs>
                <a:gs pos="42857">
                  <a:srgbClr val="9C9D9C">
                    <a:alpha val="3963"/>
                  </a:srgbClr>
                </a:gs>
                <a:gs pos="57143">
                  <a:srgbClr val="9C9D9C">
                    <a:alpha val="2216"/>
                  </a:srgbClr>
                </a:gs>
                <a:gs pos="71429">
                  <a:srgbClr val="9C9D9C">
                    <a:alpha val="1043"/>
                  </a:srgbClr>
                </a:gs>
                <a:gs pos="85714">
                  <a:srgbClr val="9C9D9C">
                    <a:alpha val="414"/>
                  </a:srgbClr>
                </a:gs>
                <a:gs pos="100000">
                  <a:srgbClr val="9C9D9C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69" name="Splat 1069"/>
            <p:cNvSpPr>
              <a:spLocks noGrp="1"/>
            </p:cNvSpPr>
            <p:nvPr/>
          </p:nvSpPr>
          <p:spPr>
            <a:xfrm rot="-10435144">
              <a:off x="2289750" y="2720196"/>
              <a:ext cx="530438" cy="443392"/>
            </a:xfrm>
            <a:prstGeom prst="ellipse">
              <a:avLst/>
            </a:prstGeom>
            <a:gradFill>
              <a:gsLst>
                <a:gs pos="0">
                  <a:srgbClr val="9A9A99">
                    <a:alpha val="3132"/>
                  </a:srgbClr>
                </a:gs>
                <a:gs pos="14286">
                  <a:srgbClr val="9A9A99">
                    <a:alpha val="2882"/>
                  </a:srgbClr>
                </a:gs>
                <a:gs pos="28571">
                  <a:srgbClr val="9A9A99">
                    <a:alpha val="2245"/>
                  </a:srgbClr>
                </a:gs>
                <a:gs pos="42857">
                  <a:srgbClr val="9A9A99">
                    <a:alpha val="1478"/>
                  </a:srgbClr>
                </a:gs>
                <a:gs pos="57143">
                  <a:srgbClr val="9A9A99">
                    <a:alpha val="822"/>
                  </a:srgbClr>
                </a:gs>
                <a:gs pos="71429">
                  <a:srgbClr val="9A9A99">
                    <a:alpha val="386"/>
                  </a:srgbClr>
                </a:gs>
                <a:gs pos="85714">
                  <a:srgbClr val="9A9A99">
                    <a:alpha val="153"/>
                  </a:srgbClr>
                </a:gs>
                <a:gs pos="100000">
                  <a:srgbClr val="9A9A99">
                    <a:alpha val="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0" name="Splat 1070"/>
            <p:cNvSpPr>
              <a:spLocks noGrp="1"/>
            </p:cNvSpPr>
            <p:nvPr/>
          </p:nvSpPr>
          <p:spPr>
            <a:xfrm rot="6696714">
              <a:off x="2083807" y="2692501"/>
              <a:ext cx="596191" cy="540036"/>
            </a:xfrm>
            <a:prstGeom prst="ellipse">
              <a:avLst/>
            </a:prstGeom>
            <a:gradFill>
              <a:gsLst>
                <a:gs pos="0">
                  <a:srgbClr val="383739">
                    <a:alpha val="23158"/>
                  </a:srgbClr>
                </a:gs>
                <a:gs pos="14286">
                  <a:srgbClr val="383739">
                    <a:alpha val="21503"/>
                  </a:srgbClr>
                </a:gs>
                <a:gs pos="28571">
                  <a:srgbClr val="383739">
                    <a:alpha val="17138"/>
                  </a:srgbClr>
                </a:gs>
                <a:gs pos="42857">
                  <a:srgbClr val="383739">
                    <a:alpha val="11601"/>
                  </a:srgbClr>
                </a:gs>
                <a:gs pos="57143">
                  <a:srgbClr val="383739">
                    <a:alpha val="6604"/>
                  </a:srgbClr>
                </a:gs>
                <a:gs pos="71429">
                  <a:srgbClr val="383739">
                    <a:alpha val="3148"/>
                  </a:srgbClr>
                </a:gs>
                <a:gs pos="85714">
                  <a:srgbClr val="383739">
                    <a:alpha val="1257"/>
                  </a:srgbClr>
                </a:gs>
                <a:gs pos="100000">
                  <a:srgbClr val="383739">
                    <a:alpha val="4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1" name="Splat 1071"/>
            <p:cNvSpPr>
              <a:spLocks noGrp="1"/>
            </p:cNvSpPr>
            <p:nvPr/>
          </p:nvSpPr>
          <p:spPr>
            <a:xfrm rot="8757427">
              <a:off x="1822284" y="2692518"/>
              <a:ext cx="597504" cy="529600"/>
            </a:xfrm>
            <a:prstGeom prst="ellipse">
              <a:avLst/>
            </a:prstGeom>
            <a:gradFill>
              <a:gsLst>
                <a:gs pos="0">
                  <a:srgbClr val="000000">
                    <a:alpha val="9538"/>
                  </a:srgbClr>
                </a:gs>
                <a:gs pos="14286">
                  <a:srgbClr val="000000">
                    <a:alpha val="8802"/>
                  </a:srgbClr>
                </a:gs>
                <a:gs pos="28571">
                  <a:srgbClr val="000000">
                    <a:alpha val="6904"/>
                  </a:srgbClr>
                </a:gs>
                <a:gs pos="42857">
                  <a:srgbClr val="000000">
                    <a:alpha val="4584"/>
                  </a:srgbClr>
                </a:gs>
                <a:gs pos="57143">
                  <a:srgbClr val="000000">
                    <a:alpha val="2566"/>
                  </a:srgbClr>
                </a:gs>
                <a:gs pos="71429">
                  <a:srgbClr val="000000">
                    <a:alpha val="1210"/>
                  </a:srgbClr>
                </a:gs>
                <a:gs pos="85714">
                  <a:srgbClr val="000000">
                    <a:alpha val="480"/>
                  </a:srgbClr>
                </a:gs>
                <a:gs pos="100000">
                  <a:srgbClr val="000000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2" name="Splat 1072"/>
            <p:cNvSpPr>
              <a:spLocks noGrp="1"/>
            </p:cNvSpPr>
            <p:nvPr/>
          </p:nvSpPr>
          <p:spPr>
            <a:xfrm rot="4267957">
              <a:off x="1544687" y="2597834"/>
              <a:ext cx="675846" cy="518953"/>
            </a:xfrm>
            <a:prstGeom prst="ellipse">
              <a:avLst/>
            </a:prstGeom>
            <a:gradFill>
              <a:gsLst>
                <a:gs pos="0">
                  <a:srgbClr val="000000">
                    <a:alpha val="24507"/>
                  </a:srgbClr>
                </a:gs>
                <a:gs pos="14286">
                  <a:srgbClr val="000000">
                    <a:alpha val="22771"/>
                  </a:srgbClr>
                </a:gs>
                <a:gs pos="28571">
                  <a:srgbClr val="000000">
                    <a:alpha val="18179"/>
                  </a:srgbClr>
                </a:gs>
                <a:gs pos="42857">
                  <a:srgbClr val="000000">
                    <a:alpha val="12331"/>
                  </a:srgbClr>
                </a:gs>
                <a:gs pos="57143">
                  <a:srgbClr val="000000">
                    <a:alpha val="7032"/>
                  </a:srgbClr>
                </a:gs>
                <a:gs pos="71429">
                  <a:srgbClr val="000000">
                    <a:alpha val="3356"/>
                  </a:srgbClr>
                </a:gs>
                <a:gs pos="85714">
                  <a:srgbClr val="000000">
                    <a:alpha val="1341"/>
                  </a:srgbClr>
                </a:gs>
                <a:gs pos="100000">
                  <a:srgbClr val="000000">
                    <a:alpha val="4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3" name="Splat 1073"/>
            <p:cNvSpPr>
              <a:spLocks noGrp="1"/>
            </p:cNvSpPr>
            <p:nvPr/>
          </p:nvSpPr>
          <p:spPr>
            <a:xfrm rot="7150584">
              <a:off x="1348874" y="2780156"/>
              <a:ext cx="713293" cy="40268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4" name="Splat 1074"/>
            <p:cNvSpPr>
              <a:spLocks noGrp="1"/>
            </p:cNvSpPr>
            <p:nvPr/>
          </p:nvSpPr>
          <p:spPr>
            <a:xfrm rot="7681957">
              <a:off x="591545" y="2675126"/>
              <a:ext cx="612066" cy="539867"/>
            </a:xfrm>
            <a:prstGeom prst="ellipse">
              <a:avLst/>
            </a:prstGeom>
            <a:gradFill>
              <a:gsLst>
                <a:gs pos="0">
                  <a:srgbClr val="3A3939">
                    <a:alpha val="5126"/>
                  </a:srgbClr>
                </a:gs>
                <a:gs pos="14286">
                  <a:srgbClr val="3A3939">
                    <a:alpha val="4722"/>
                  </a:srgbClr>
                </a:gs>
                <a:gs pos="28571">
                  <a:srgbClr val="3A3939">
                    <a:alpha val="3686"/>
                  </a:srgbClr>
                </a:gs>
                <a:gs pos="42857">
                  <a:srgbClr val="3A3939">
                    <a:alpha val="2433"/>
                  </a:srgbClr>
                </a:gs>
                <a:gs pos="57143">
                  <a:srgbClr val="3A3939">
                    <a:alpha val="1356"/>
                  </a:srgbClr>
                </a:gs>
                <a:gs pos="71429">
                  <a:srgbClr val="3A3939">
                    <a:alpha val="637"/>
                  </a:srgbClr>
                </a:gs>
                <a:gs pos="85714">
                  <a:srgbClr val="3A3939">
                    <a:alpha val="252"/>
                  </a:srgbClr>
                </a:gs>
                <a:gs pos="100000">
                  <a:srgbClr val="3A3939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5" name="Splat 1075"/>
            <p:cNvSpPr>
              <a:spLocks noGrp="1"/>
            </p:cNvSpPr>
            <p:nvPr/>
          </p:nvSpPr>
          <p:spPr>
            <a:xfrm rot="-9686426">
              <a:off x="420412" y="2672334"/>
              <a:ext cx="699468" cy="529387"/>
            </a:xfrm>
            <a:prstGeom prst="ellipse">
              <a:avLst/>
            </a:prstGeom>
            <a:gradFill>
              <a:gsLst>
                <a:gs pos="0">
                  <a:srgbClr val="3E403F">
                    <a:alpha val="5107"/>
                  </a:srgbClr>
                </a:gs>
                <a:gs pos="14286">
                  <a:srgbClr val="3E403F">
                    <a:alpha val="4704"/>
                  </a:srgbClr>
                </a:gs>
                <a:gs pos="28571">
                  <a:srgbClr val="3E403F">
                    <a:alpha val="3672"/>
                  </a:srgbClr>
                </a:gs>
                <a:gs pos="42857">
                  <a:srgbClr val="3E403F">
                    <a:alpha val="2424"/>
                  </a:srgbClr>
                </a:gs>
                <a:gs pos="57143">
                  <a:srgbClr val="3E403F">
                    <a:alpha val="1350"/>
                  </a:srgbClr>
                </a:gs>
                <a:gs pos="71429">
                  <a:srgbClr val="3E403F">
                    <a:alpha val="634"/>
                  </a:srgbClr>
                </a:gs>
                <a:gs pos="85714">
                  <a:srgbClr val="3E403F">
                    <a:alpha val="251"/>
                  </a:srgbClr>
                </a:gs>
                <a:gs pos="100000">
                  <a:srgbClr val="3E403F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6" name="Splat 1076"/>
            <p:cNvSpPr>
              <a:spLocks noGrp="1"/>
            </p:cNvSpPr>
            <p:nvPr/>
          </p:nvSpPr>
          <p:spPr>
            <a:xfrm rot="-10673888">
              <a:off x="221119" y="2834652"/>
              <a:ext cx="731476" cy="389421"/>
            </a:xfrm>
            <a:prstGeom prst="ellipse">
              <a:avLst/>
            </a:prstGeom>
            <a:gradFill>
              <a:gsLst>
                <a:gs pos="0">
                  <a:srgbClr val="919391">
                    <a:alpha val="8566"/>
                  </a:srgbClr>
                </a:gs>
                <a:gs pos="14286">
                  <a:srgbClr val="919391">
                    <a:alpha val="7902"/>
                  </a:srgbClr>
                </a:gs>
                <a:gs pos="28571">
                  <a:srgbClr val="919391">
                    <a:alpha val="6191"/>
                  </a:srgbClr>
                </a:gs>
                <a:gs pos="42857">
                  <a:srgbClr val="919391">
                    <a:alpha val="4105"/>
                  </a:srgbClr>
                </a:gs>
                <a:gs pos="57143">
                  <a:srgbClr val="919391">
                    <a:alpha val="2296"/>
                  </a:srgbClr>
                </a:gs>
                <a:gs pos="71429">
                  <a:srgbClr val="919391">
                    <a:alpha val="1081"/>
                  </a:srgbClr>
                </a:gs>
                <a:gs pos="85714">
                  <a:srgbClr val="919391">
                    <a:alpha val="429"/>
                  </a:srgbClr>
                </a:gs>
                <a:gs pos="100000">
                  <a:srgbClr val="919391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7" name="Splat 1077"/>
            <p:cNvSpPr>
              <a:spLocks noGrp="1"/>
            </p:cNvSpPr>
            <p:nvPr/>
          </p:nvSpPr>
          <p:spPr>
            <a:xfrm rot="7710503">
              <a:off x="-257050" y="2774472"/>
              <a:ext cx="708721" cy="239759"/>
            </a:xfrm>
            <a:prstGeom prst="ellipse">
              <a:avLst/>
            </a:prstGeom>
            <a:gradFill>
              <a:gsLst>
                <a:gs pos="0">
                  <a:srgbClr val="39393A">
                    <a:alpha val="4041"/>
                  </a:srgbClr>
                </a:gs>
                <a:gs pos="14286">
                  <a:srgbClr val="39393A">
                    <a:alpha val="3720"/>
                  </a:srgbClr>
                </a:gs>
                <a:gs pos="28571">
                  <a:srgbClr val="39393A">
                    <a:alpha val="2901"/>
                  </a:srgbClr>
                </a:gs>
                <a:gs pos="42857">
                  <a:srgbClr val="39393A">
                    <a:alpha val="1912"/>
                  </a:srgbClr>
                </a:gs>
                <a:gs pos="57143">
                  <a:srgbClr val="39393A">
                    <a:alpha val="1064"/>
                  </a:srgbClr>
                </a:gs>
                <a:gs pos="71429">
                  <a:srgbClr val="39393A">
                    <a:alpha val="500"/>
                  </a:srgbClr>
                </a:gs>
                <a:gs pos="85714">
                  <a:srgbClr val="39393A">
                    <a:alpha val="198"/>
                  </a:srgbClr>
                </a:gs>
                <a:gs pos="100000">
                  <a:srgbClr val="39393A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8" name="Splat 1078"/>
            <p:cNvSpPr>
              <a:spLocks noGrp="1"/>
            </p:cNvSpPr>
            <p:nvPr/>
          </p:nvSpPr>
          <p:spPr>
            <a:xfrm rot="3345365">
              <a:off x="3259436" y="2401994"/>
              <a:ext cx="728306" cy="666776"/>
            </a:xfrm>
            <a:prstGeom prst="ellipse">
              <a:avLst/>
            </a:prstGeom>
            <a:gradFill>
              <a:gsLst>
                <a:gs pos="0">
                  <a:srgbClr val="AFB0AF">
                    <a:alpha val="22534"/>
                  </a:srgbClr>
                </a:gs>
                <a:gs pos="14286">
                  <a:srgbClr val="AFB0AF">
                    <a:alpha val="20918"/>
                  </a:srgbClr>
                </a:gs>
                <a:gs pos="28571">
                  <a:srgbClr val="AFB0AF">
                    <a:alpha val="16658"/>
                  </a:srgbClr>
                </a:gs>
                <a:gs pos="42857">
                  <a:srgbClr val="AFB0AF">
                    <a:alpha val="11265"/>
                  </a:srgbClr>
                </a:gs>
                <a:gs pos="57143">
                  <a:srgbClr val="AFB0AF">
                    <a:alpha val="6408"/>
                  </a:srgbClr>
                </a:gs>
                <a:gs pos="71429">
                  <a:srgbClr val="AFB0AF">
                    <a:alpha val="3052"/>
                  </a:srgbClr>
                </a:gs>
                <a:gs pos="85714">
                  <a:srgbClr val="AFB0AF">
                    <a:alpha val="1218"/>
                  </a:srgbClr>
                </a:gs>
                <a:gs pos="100000">
                  <a:srgbClr val="AFB0AF">
                    <a:alpha val="40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79" name="Splat 1079"/>
            <p:cNvSpPr>
              <a:spLocks noGrp="1"/>
            </p:cNvSpPr>
            <p:nvPr/>
          </p:nvSpPr>
          <p:spPr>
            <a:xfrm rot="9184934">
              <a:off x="2947120" y="2535100"/>
              <a:ext cx="721106" cy="490942"/>
            </a:xfrm>
            <a:prstGeom prst="ellipse">
              <a:avLst/>
            </a:prstGeom>
            <a:gradFill>
              <a:gsLst>
                <a:gs pos="0">
                  <a:srgbClr val="A6A6A6">
                    <a:alpha val="10191"/>
                  </a:srgbClr>
                </a:gs>
                <a:gs pos="14286">
                  <a:srgbClr val="A6A6A6">
                    <a:alpha val="9407"/>
                  </a:srgbClr>
                </a:gs>
                <a:gs pos="28571">
                  <a:srgbClr val="A6A6A6">
                    <a:alpha val="7384"/>
                  </a:srgbClr>
                </a:gs>
                <a:gs pos="42857">
                  <a:srgbClr val="A6A6A6">
                    <a:alpha val="4907"/>
                  </a:srgbClr>
                </a:gs>
                <a:gs pos="57143">
                  <a:srgbClr val="A6A6A6">
                    <a:alpha val="2749"/>
                  </a:srgbClr>
                </a:gs>
                <a:gs pos="71429">
                  <a:srgbClr val="A6A6A6">
                    <a:alpha val="1296"/>
                  </a:srgbClr>
                </a:gs>
                <a:gs pos="85714">
                  <a:srgbClr val="A6A6A6">
                    <a:alpha val="515"/>
                  </a:srgbClr>
                </a:gs>
                <a:gs pos="100000">
                  <a:srgbClr val="A6A6A6">
                    <a:alpha val="1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0" name="Splat 1080"/>
            <p:cNvSpPr>
              <a:spLocks noGrp="1"/>
            </p:cNvSpPr>
            <p:nvPr/>
          </p:nvSpPr>
          <p:spPr>
            <a:xfrm rot="3516798">
              <a:off x="2756620" y="2543436"/>
              <a:ext cx="803055" cy="408109"/>
            </a:xfrm>
            <a:prstGeom prst="ellipse">
              <a:avLst/>
            </a:prstGeom>
            <a:gradFill>
              <a:gsLst>
                <a:gs pos="0">
                  <a:srgbClr val="3F4142">
                    <a:alpha val="4134"/>
                  </a:srgbClr>
                </a:gs>
                <a:gs pos="14286">
                  <a:srgbClr val="3F4142">
                    <a:alpha val="3806"/>
                  </a:srgbClr>
                </a:gs>
                <a:gs pos="28571">
                  <a:srgbClr val="3F4142">
                    <a:alpha val="2968"/>
                  </a:srgbClr>
                </a:gs>
                <a:gs pos="42857">
                  <a:srgbClr val="3F4142">
                    <a:alpha val="1957"/>
                  </a:srgbClr>
                </a:gs>
                <a:gs pos="57143">
                  <a:srgbClr val="3F4142">
                    <a:alpha val="1089"/>
                  </a:srgbClr>
                </a:gs>
                <a:gs pos="71429">
                  <a:srgbClr val="3F4142">
                    <a:alpha val="511"/>
                  </a:srgbClr>
                </a:gs>
                <a:gs pos="85714">
                  <a:srgbClr val="3F4142">
                    <a:alpha val="202"/>
                  </a:srgbClr>
                </a:gs>
                <a:gs pos="100000">
                  <a:srgbClr val="3F4142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1" name="Splat 1081"/>
            <p:cNvSpPr>
              <a:spLocks noGrp="1"/>
            </p:cNvSpPr>
            <p:nvPr/>
          </p:nvSpPr>
          <p:spPr>
            <a:xfrm rot="7468492">
              <a:off x="2417848" y="2580228"/>
              <a:ext cx="725487" cy="207259"/>
            </a:xfrm>
            <a:prstGeom prst="ellipse">
              <a:avLst/>
            </a:prstGeom>
            <a:gradFill>
              <a:gsLst>
                <a:gs pos="0">
                  <a:srgbClr val="282829">
                    <a:alpha val="4538"/>
                  </a:srgbClr>
                </a:gs>
                <a:gs pos="14286">
                  <a:srgbClr val="282829">
                    <a:alpha val="4179"/>
                  </a:srgbClr>
                </a:gs>
                <a:gs pos="28571">
                  <a:srgbClr val="282829">
                    <a:alpha val="3260"/>
                  </a:srgbClr>
                </a:gs>
                <a:gs pos="42857">
                  <a:srgbClr val="282829">
                    <a:alpha val="2150"/>
                  </a:srgbClr>
                </a:gs>
                <a:gs pos="57143">
                  <a:srgbClr val="282829">
                    <a:alpha val="1197"/>
                  </a:srgbClr>
                </a:gs>
                <a:gs pos="71429">
                  <a:srgbClr val="282829">
                    <a:alpha val="562"/>
                  </a:srgbClr>
                </a:gs>
                <a:gs pos="85714">
                  <a:srgbClr val="282829">
                    <a:alpha val="223"/>
                  </a:srgbClr>
                </a:gs>
                <a:gs pos="100000">
                  <a:srgbClr val="282829">
                    <a:alpha val="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2" name="Splat 1082"/>
            <p:cNvSpPr>
              <a:spLocks noGrp="1"/>
            </p:cNvSpPr>
            <p:nvPr/>
          </p:nvSpPr>
          <p:spPr>
            <a:xfrm rot="4596908">
              <a:off x="2227462" y="2496533"/>
              <a:ext cx="621769" cy="418049"/>
            </a:xfrm>
            <a:prstGeom prst="ellipse">
              <a:avLst/>
            </a:prstGeom>
            <a:gradFill>
              <a:gsLst>
                <a:gs pos="0">
                  <a:srgbClr val="424243">
                    <a:alpha val="9205"/>
                  </a:srgbClr>
                </a:gs>
                <a:gs pos="14286">
                  <a:srgbClr val="424243">
                    <a:alpha val="8493"/>
                  </a:srgbClr>
                </a:gs>
                <a:gs pos="28571">
                  <a:srgbClr val="424243">
                    <a:alpha val="6659"/>
                  </a:srgbClr>
                </a:gs>
                <a:gs pos="42857">
                  <a:srgbClr val="424243">
                    <a:alpha val="4420"/>
                  </a:srgbClr>
                </a:gs>
                <a:gs pos="57143">
                  <a:srgbClr val="424243">
                    <a:alpha val="2474"/>
                  </a:srgbClr>
                </a:gs>
                <a:gs pos="71429">
                  <a:srgbClr val="424243">
                    <a:alpha val="1166"/>
                  </a:srgbClr>
                </a:gs>
                <a:gs pos="85714">
                  <a:srgbClr val="424243">
                    <a:alpha val="463"/>
                  </a:srgbClr>
                </a:gs>
                <a:gs pos="100000">
                  <a:srgbClr val="424243">
                    <a:alpha val="1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3" name="Splat 1083"/>
            <p:cNvSpPr>
              <a:spLocks noGrp="1"/>
            </p:cNvSpPr>
            <p:nvPr/>
          </p:nvSpPr>
          <p:spPr>
            <a:xfrm rot="5253590">
              <a:off x="2006824" y="2505945"/>
              <a:ext cx="596962" cy="412003"/>
            </a:xfrm>
            <a:prstGeom prst="ellipse">
              <a:avLst/>
            </a:prstGeom>
            <a:gradFill>
              <a:gsLst>
                <a:gs pos="0">
                  <a:srgbClr val="626163">
                    <a:alpha val="9076"/>
                  </a:srgbClr>
                </a:gs>
                <a:gs pos="14286">
                  <a:srgbClr val="626163">
                    <a:alpha val="8373"/>
                  </a:srgbClr>
                </a:gs>
                <a:gs pos="28571">
                  <a:srgbClr val="626163">
                    <a:alpha val="6565"/>
                  </a:srgbClr>
                </a:gs>
                <a:gs pos="42857">
                  <a:srgbClr val="626163">
                    <a:alpha val="4356"/>
                  </a:srgbClr>
                </a:gs>
                <a:gs pos="57143">
                  <a:srgbClr val="626163">
                    <a:alpha val="2438"/>
                  </a:srgbClr>
                </a:gs>
                <a:gs pos="71429">
                  <a:srgbClr val="626163">
                    <a:alpha val="1149"/>
                  </a:srgbClr>
                </a:gs>
                <a:gs pos="85714">
                  <a:srgbClr val="626163">
                    <a:alpha val="456"/>
                  </a:srgbClr>
                </a:gs>
                <a:gs pos="100000">
                  <a:srgbClr val="626163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4" name="Splat 1084"/>
            <p:cNvSpPr>
              <a:spLocks noGrp="1"/>
            </p:cNvSpPr>
            <p:nvPr/>
          </p:nvSpPr>
          <p:spPr>
            <a:xfrm rot="10670695">
              <a:off x="1844192" y="2551557"/>
              <a:ext cx="634941" cy="415404"/>
            </a:xfrm>
            <a:prstGeom prst="ellipse">
              <a:avLst/>
            </a:prstGeom>
            <a:gradFill>
              <a:gsLst>
                <a:gs pos="0">
                  <a:srgbClr val="3C3C3D">
                    <a:alpha val="10892"/>
                  </a:srgbClr>
                </a:gs>
                <a:gs pos="14286">
                  <a:srgbClr val="3C3C3D">
                    <a:alpha val="10057"/>
                  </a:srgbClr>
                </a:gs>
                <a:gs pos="28571">
                  <a:srgbClr val="3C3C3D">
                    <a:alpha val="7901"/>
                  </a:srgbClr>
                </a:gs>
                <a:gs pos="42857">
                  <a:srgbClr val="3C3C3D">
                    <a:alpha val="5255"/>
                  </a:srgbClr>
                </a:gs>
                <a:gs pos="57143">
                  <a:srgbClr val="3C3C3D">
                    <a:alpha val="2947"/>
                  </a:srgbClr>
                </a:gs>
                <a:gs pos="71429">
                  <a:srgbClr val="3C3C3D">
                    <a:alpha val="1390"/>
                  </a:srgbClr>
                </a:gs>
                <a:gs pos="85714">
                  <a:srgbClr val="3C3C3D">
                    <a:alpha val="552"/>
                  </a:srgbClr>
                </a:gs>
                <a:gs pos="100000">
                  <a:srgbClr val="3C3C3D">
                    <a:alpha val="1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5" name="Splat 1085"/>
            <p:cNvSpPr>
              <a:spLocks noGrp="1"/>
            </p:cNvSpPr>
            <p:nvPr/>
          </p:nvSpPr>
          <p:spPr>
            <a:xfrm rot="9011080">
              <a:off x="1422442" y="2553801"/>
              <a:ext cx="689215" cy="429544"/>
            </a:xfrm>
            <a:prstGeom prst="ellipse">
              <a:avLst/>
            </a:prstGeom>
            <a:gradFill>
              <a:gsLst>
                <a:gs pos="0">
                  <a:srgbClr val="000000">
                    <a:alpha val="5308"/>
                  </a:srgbClr>
                </a:gs>
                <a:gs pos="14286">
                  <a:srgbClr val="000000">
                    <a:alpha val="4889"/>
                  </a:srgbClr>
                </a:gs>
                <a:gs pos="28571">
                  <a:srgbClr val="000000">
                    <a:alpha val="3817"/>
                  </a:srgbClr>
                </a:gs>
                <a:gs pos="42857">
                  <a:srgbClr val="000000">
                    <a:alpha val="2521"/>
                  </a:srgbClr>
                </a:gs>
                <a:gs pos="57143">
                  <a:srgbClr val="000000">
                    <a:alpha val="1405"/>
                  </a:srgbClr>
                </a:gs>
                <a:gs pos="71429">
                  <a:srgbClr val="000000">
                    <a:alpha val="660"/>
                  </a:srgbClr>
                </a:gs>
                <a:gs pos="85714">
                  <a:srgbClr val="000000">
                    <a:alpha val="262"/>
                  </a:srgbClr>
                </a:gs>
                <a:gs pos="100000">
                  <a:srgbClr val="000000">
                    <a:alpha val="8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6" name="Splat 1086"/>
            <p:cNvSpPr>
              <a:spLocks noGrp="1"/>
            </p:cNvSpPr>
            <p:nvPr/>
          </p:nvSpPr>
          <p:spPr>
            <a:xfrm rot="7063549">
              <a:off x="1174842" y="2489799"/>
              <a:ext cx="723019" cy="492972"/>
            </a:xfrm>
            <a:prstGeom prst="ellipse">
              <a:avLst/>
            </a:prstGeom>
            <a:gradFill>
              <a:gsLst>
                <a:gs pos="0">
                  <a:srgbClr val="000000">
                    <a:alpha val="6252"/>
                  </a:srgbClr>
                </a:gs>
                <a:gs pos="14286">
                  <a:srgbClr val="000000">
                    <a:alpha val="5761"/>
                  </a:srgbClr>
                </a:gs>
                <a:gs pos="28571">
                  <a:srgbClr val="000000">
                    <a:alpha val="4503"/>
                  </a:srgbClr>
                </a:gs>
                <a:gs pos="42857">
                  <a:srgbClr val="000000">
                    <a:alpha val="2977"/>
                  </a:srgbClr>
                </a:gs>
                <a:gs pos="57143">
                  <a:srgbClr val="000000">
                    <a:alpha val="1661"/>
                  </a:srgbClr>
                </a:gs>
                <a:gs pos="71429">
                  <a:srgbClr val="000000">
                    <a:alpha val="781"/>
                  </a:srgbClr>
                </a:gs>
                <a:gs pos="85714">
                  <a:srgbClr val="000000">
                    <a:alpha val="309"/>
                  </a:srgbClr>
                </a:gs>
                <a:gs pos="100000">
                  <a:srgbClr val="000000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7" name="Splat 1087"/>
            <p:cNvSpPr>
              <a:spLocks noGrp="1"/>
            </p:cNvSpPr>
            <p:nvPr/>
          </p:nvSpPr>
          <p:spPr>
            <a:xfrm rot="7129391">
              <a:off x="947766" y="2507150"/>
              <a:ext cx="710197" cy="491262"/>
            </a:xfrm>
            <a:prstGeom prst="ellipse">
              <a:avLst/>
            </a:prstGeom>
            <a:gradFill>
              <a:gsLst>
                <a:gs pos="0">
                  <a:srgbClr val="949493">
                    <a:alpha val="8304"/>
                  </a:srgbClr>
                </a:gs>
                <a:gs pos="14286">
                  <a:srgbClr val="949493">
                    <a:alpha val="7659"/>
                  </a:srgbClr>
                </a:gs>
                <a:gs pos="28571">
                  <a:srgbClr val="949493">
                    <a:alpha val="5999"/>
                  </a:srgbClr>
                </a:gs>
                <a:gs pos="42857">
                  <a:srgbClr val="949493">
                    <a:alpha val="3977"/>
                  </a:srgbClr>
                </a:gs>
                <a:gs pos="57143">
                  <a:srgbClr val="949493">
                    <a:alpha val="2223"/>
                  </a:srgbClr>
                </a:gs>
                <a:gs pos="71429">
                  <a:srgbClr val="949493">
                    <a:alpha val="1047"/>
                  </a:srgbClr>
                </a:gs>
                <a:gs pos="85714">
                  <a:srgbClr val="949493">
                    <a:alpha val="415"/>
                  </a:srgbClr>
                </a:gs>
                <a:gs pos="100000">
                  <a:srgbClr val="949493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8" name="Splat 1088"/>
            <p:cNvSpPr>
              <a:spLocks noGrp="1"/>
            </p:cNvSpPr>
            <p:nvPr/>
          </p:nvSpPr>
          <p:spPr>
            <a:xfrm rot="6552647">
              <a:off x="784044" y="2486034"/>
              <a:ext cx="610258" cy="449788"/>
            </a:xfrm>
            <a:prstGeom prst="ellipse">
              <a:avLst/>
            </a:prstGeom>
            <a:gradFill>
              <a:gsLst>
                <a:gs pos="0">
                  <a:srgbClr val="424343">
                    <a:alpha val="6960"/>
                  </a:srgbClr>
                </a:gs>
                <a:gs pos="14286">
                  <a:srgbClr val="424343">
                    <a:alpha val="6415"/>
                  </a:srgbClr>
                </a:gs>
                <a:gs pos="28571">
                  <a:srgbClr val="424343">
                    <a:alpha val="5018"/>
                  </a:srgbClr>
                </a:gs>
                <a:gs pos="42857">
                  <a:srgbClr val="424343">
                    <a:alpha val="3320"/>
                  </a:srgbClr>
                </a:gs>
                <a:gs pos="57143">
                  <a:srgbClr val="424343">
                    <a:alpha val="1854"/>
                  </a:srgbClr>
                </a:gs>
                <a:gs pos="71429">
                  <a:srgbClr val="424343">
                    <a:alpha val="872"/>
                  </a:srgbClr>
                </a:gs>
                <a:gs pos="85714">
                  <a:srgbClr val="424343">
                    <a:alpha val="346"/>
                  </a:srgbClr>
                </a:gs>
                <a:gs pos="100000">
                  <a:srgbClr val="424343">
                    <a:alpha val="11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89" name="Splat 1089"/>
            <p:cNvSpPr>
              <a:spLocks noGrp="1"/>
            </p:cNvSpPr>
            <p:nvPr/>
          </p:nvSpPr>
          <p:spPr>
            <a:xfrm rot="-8491867">
              <a:off x="650958" y="2440195"/>
              <a:ext cx="618402" cy="586696"/>
            </a:xfrm>
            <a:prstGeom prst="ellipse">
              <a:avLst/>
            </a:prstGeom>
            <a:gradFill>
              <a:gsLst>
                <a:gs pos="0">
                  <a:srgbClr val="414345">
                    <a:alpha val="4981"/>
                  </a:srgbClr>
                </a:gs>
                <a:gs pos="14286">
                  <a:srgbClr val="414345">
                    <a:alpha val="4587"/>
                  </a:srgbClr>
                </a:gs>
                <a:gs pos="28571">
                  <a:srgbClr val="414345">
                    <a:alpha val="3580"/>
                  </a:srgbClr>
                </a:gs>
                <a:gs pos="42857">
                  <a:srgbClr val="414345">
                    <a:alpha val="2363"/>
                  </a:srgbClr>
                </a:gs>
                <a:gs pos="57143">
                  <a:srgbClr val="414345">
                    <a:alpha val="1316"/>
                  </a:srgbClr>
                </a:gs>
                <a:gs pos="71429">
                  <a:srgbClr val="414345">
                    <a:alpha val="618"/>
                  </a:srgbClr>
                </a:gs>
                <a:gs pos="85714">
                  <a:srgbClr val="414345">
                    <a:alpha val="245"/>
                  </a:srgbClr>
                </a:gs>
                <a:gs pos="100000">
                  <a:srgbClr val="414345">
                    <a:alpha val="8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0" name="Splat 1090"/>
            <p:cNvSpPr>
              <a:spLocks noGrp="1"/>
            </p:cNvSpPr>
            <p:nvPr/>
          </p:nvSpPr>
          <p:spPr>
            <a:xfrm rot="4110503">
              <a:off x="190923" y="2493895"/>
              <a:ext cx="608744" cy="454054"/>
            </a:xfrm>
            <a:prstGeom prst="ellipse">
              <a:avLst/>
            </a:prstGeom>
            <a:gradFill>
              <a:gsLst>
                <a:gs pos="0">
                  <a:srgbClr val="9B9B9D">
                    <a:alpha val="1376"/>
                  </a:srgbClr>
                </a:gs>
                <a:gs pos="14286">
                  <a:srgbClr val="9B9B9D">
                    <a:alpha val="1266"/>
                  </a:srgbClr>
                </a:gs>
                <a:gs pos="28571">
                  <a:srgbClr val="9B9B9D">
                    <a:alpha val="984"/>
                  </a:srgbClr>
                </a:gs>
                <a:gs pos="42857">
                  <a:srgbClr val="9B9B9D">
                    <a:alpha val="647"/>
                  </a:srgbClr>
                </a:gs>
                <a:gs pos="57143">
                  <a:srgbClr val="9B9B9D">
                    <a:alpha val="359"/>
                  </a:srgbClr>
                </a:gs>
                <a:gs pos="71429">
                  <a:srgbClr val="9B9B9D">
                    <a:alpha val="168"/>
                  </a:srgbClr>
                </a:gs>
                <a:gs pos="85714">
                  <a:srgbClr val="9B9B9D">
                    <a:alpha val="67"/>
                  </a:srgbClr>
                </a:gs>
                <a:gs pos="100000">
                  <a:srgbClr val="9B9B9D">
                    <a:alpha val="2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1" name="Splat 1091"/>
            <p:cNvSpPr>
              <a:spLocks noGrp="1"/>
            </p:cNvSpPr>
            <p:nvPr/>
          </p:nvSpPr>
          <p:spPr>
            <a:xfrm rot="8510237">
              <a:off x="-17509" y="2728111"/>
              <a:ext cx="284556" cy="111974"/>
            </a:xfrm>
            <a:prstGeom prst="ellipse">
              <a:avLst/>
            </a:prstGeom>
            <a:gradFill>
              <a:gsLst>
                <a:gs pos="0">
                  <a:srgbClr val="D7D7D8">
                    <a:alpha val="19297"/>
                  </a:srgbClr>
                </a:gs>
                <a:gs pos="14286">
                  <a:srgbClr val="D7D7D8">
                    <a:alpha val="17886"/>
                  </a:srgbClr>
                </a:gs>
                <a:gs pos="28571">
                  <a:srgbClr val="D7D7D8">
                    <a:alpha val="14187"/>
                  </a:srgbClr>
                </a:gs>
                <a:gs pos="42857">
                  <a:srgbClr val="D7D7D8">
                    <a:alpha val="9549"/>
                  </a:srgbClr>
                </a:gs>
                <a:gs pos="57143">
                  <a:srgbClr val="D7D7D8">
                    <a:alpha val="5409"/>
                  </a:srgbClr>
                </a:gs>
                <a:gs pos="71429">
                  <a:srgbClr val="D7D7D8">
                    <a:alpha val="2569"/>
                  </a:srgbClr>
                </a:gs>
                <a:gs pos="85714">
                  <a:srgbClr val="D7D7D8">
                    <a:alpha val="1024"/>
                  </a:srgbClr>
                </a:gs>
                <a:gs pos="100000">
                  <a:srgbClr val="D7D7D8">
                    <a:alpha val="3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2" name="Splat 1092"/>
            <p:cNvSpPr>
              <a:spLocks noGrp="1"/>
            </p:cNvSpPr>
            <p:nvPr/>
          </p:nvSpPr>
          <p:spPr>
            <a:xfrm rot="4674201">
              <a:off x="3210589" y="2230731"/>
              <a:ext cx="657810" cy="491873"/>
            </a:xfrm>
            <a:prstGeom prst="ellipse">
              <a:avLst/>
            </a:prstGeom>
            <a:gradFill>
              <a:gsLst>
                <a:gs pos="0">
                  <a:srgbClr val="5A595A">
                    <a:alpha val="6400"/>
                  </a:srgbClr>
                </a:gs>
                <a:gs pos="14286">
                  <a:srgbClr val="5A595A">
                    <a:alpha val="5898"/>
                  </a:srgbClr>
                </a:gs>
                <a:gs pos="28571">
                  <a:srgbClr val="5A595A">
                    <a:alpha val="4610"/>
                  </a:srgbClr>
                </a:gs>
                <a:gs pos="42857">
                  <a:srgbClr val="5A595A">
                    <a:alpha val="3049"/>
                  </a:srgbClr>
                </a:gs>
                <a:gs pos="57143">
                  <a:srgbClr val="5A595A">
                    <a:alpha val="1701"/>
                  </a:srgbClr>
                </a:gs>
                <a:gs pos="71429">
                  <a:srgbClr val="5A595A">
                    <a:alpha val="800"/>
                  </a:srgbClr>
                </a:gs>
                <a:gs pos="85714">
                  <a:srgbClr val="5A595A">
                    <a:alpha val="317"/>
                  </a:srgbClr>
                </a:gs>
                <a:gs pos="100000">
                  <a:srgbClr val="5A595A">
                    <a:alpha val="10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3" name="Splat 1093"/>
            <p:cNvSpPr>
              <a:spLocks noGrp="1"/>
            </p:cNvSpPr>
            <p:nvPr/>
          </p:nvSpPr>
          <p:spPr>
            <a:xfrm rot="10054996">
              <a:off x="2993793" y="2263956"/>
              <a:ext cx="741938" cy="560292"/>
            </a:xfrm>
            <a:prstGeom prst="ellipse">
              <a:avLst/>
            </a:prstGeom>
            <a:gradFill>
              <a:gsLst>
                <a:gs pos="0">
                  <a:srgbClr val="9D9C9C">
                    <a:alpha val="4386"/>
                  </a:srgbClr>
                </a:gs>
                <a:gs pos="14286">
                  <a:srgbClr val="9D9C9C">
                    <a:alpha val="4038"/>
                  </a:srgbClr>
                </a:gs>
                <a:gs pos="28571">
                  <a:srgbClr val="9D9C9C">
                    <a:alpha val="3150"/>
                  </a:srgbClr>
                </a:gs>
                <a:gs pos="42857">
                  <a:srgbClr val="9D9C9C">
                    <a:alpha val="2077"/>
                  </a:srgbClr>
                </a:gs>
                <a:gs pos="57143">
                  <a:srgbClr val="9D9C9C">
                    <a:alpha val="1157"/>
                  </a:srgbClr>
                </a:gs>
                <a:gs pos="71429">
                  <a:srgbClr val="9D9C9C">
                    <a:alpha val="543"/>
                  </a:srgbClr>
                </a:gs>
                <a:gs pos="85714">
                  <a:srgbClr val="9D9C9C">
                    <a:alpha val="215"/>
                  </a:srgbClr>
                </a:gs>
                <a:gs pos="100000">
                  <a:srgbClr val="9D9C9C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4" name="Splat 1094"/>
            <p:cNvSpPr>
              <a:spLocks noGrp="1"/>
            </p:cNvSpPr>
            <p:nvPr/>
          </p:nvSpPr>
          <p:spPr>
            <a:xfrm rot="3145844">
              <a:off x="2653232" y="2296851"/>
              <a:ext cx="703952" cy="453249"/>
            </a:xfrm>
            <a:prstGeom prst="ellipse">
              <a:avLst/>
            </a:prstGeom>
            <a:gradFill>
              <a:gsLst>
                <a:gs pos="0">
                  <a:srgbClr val="49484A">
                    <a:alpha val="2632"/>
                  </a:srgbClr>
                </a:gs>
                <a:gs pos="14286">
                  <a:srgbClr val="49484A">
                    <a:alpha val="2422"/>
                  </a:srgbClr>
                </a:gs>
                <a:gs pos="28571">
                  <a:srgbClr val="49484A">
                    <a:alpha val="1886"/>
                  </a:srgbClr>
                </a:gs>
                <a:gs pos="42857">
                  <a:srgbClr val="49484A">
                    <a:alpha val="1241"/>
                  </a:srgbClr>
                </a:gs>
                <a:gs pos="57143">
                  <a:srgbClr val="49484A">
                    <a:alpha val="689"/>
                  </a:srgbClr>
                </a:gs>
                <a:gs pos="71429">
                  <a:srgbClr val="49484A">
                    <a:alpha val="323"/>
                  </a:srgbClr>
                </a:gs>
                <a:gs pos="85714">
                  <a:srgbClr val="49484A">
                    <a:alpha val="128"/>
                  </a:srgbClr>
                </a:gs>
                <a:gs pos="100000">
                  <a:srgbClr val="49484A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5" name="Splat 1095"/>
            <p:cNvSpPr>
              <a:spLocks noGrp="1"/>
            </p:cNvSpPr>
            <p:nvPr/>
          </p:nvSpPr>
          <p:spPr>
            <a:xfrm rot="-9137357">
              <a:off x="2380118" y="2274709"/>
              <a:ext cx="716377" cy="553573"/>
            </a:xfrm>
            <a:prstGeom prst="ellipse">
              <a:avLst/>
            </a:prstGeom>
            <a:gradFill>
              <a:gsLst>
                <a:gs pos="0">
                  <a:srgbClr val="333233">
                    <a:alpha val="7927"/>
                  </a:srgbClr>
                </a:gs>
                <a:gs pos="14286">
                  <a:srgbClr val="333233">
                    <a:alpha val="7309"/>
                  </a:srgbClr>
                </a:gs>
                <a:gs pos="28571">
                  <a:srgbClr val="333233">
                    <a:alpha val="5723"/>
                  </a:srgbClr>
                </a:gs>
                <a:gs pos="42857">
                  <a:srgbClr val="333233">
                    <a:alpha val="3792"/>
                  </a:srgbClr>
                </a:gs>
                <a:gs pos="57143">
                  <a:srgbClr val="333233">
                    <a:alpha val="2119"/>
                  </a:srgbClr>
                </a:gs>
                <a:gs pos="71429">
                  <a:srgbClr val="333233">
                    <a:alpha val="998"/>
                  </a:srgbClr>
                </a:gs>
                <a:gs pos="85714">
                  <a:srgbClr val="333233">
                    <a:alpha val="396"/>
                  </a:srgbClr>
                </a:gs>
                <a:gs pos="100000">
                  <a:srgbClr val="333233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6" name="Splat 1096"/>
            <p:cNvSpPr>
              <a:spLocks noGrp="1"/>
            </p:cNvSpPr>
            <p:nvPr/>
          </p:nvSpPr>
          <p:spPr>
            <a:xfrm rot="7592794">
              <a:off x="2259412" y="2297781"/>
              <a:ext cx="676441" cy="471856"/>
            </a:xfrm>
            <a:prstGeom prst="ellipse">
              <a:avLst/>
            </a:prstGeom>
            <a:gradFill>
              <a:gsLst>
                <a:gs pos="0">
                  <a:srgbClr val="423F3F">
                    <a:alpha val="5380"/>
                  </a:srgbClr>
                </a:gs>
                <a:gs pos="14286">
                  <a:srgbClr val="423F3F">
                    <a:alpha val="4956"/>
                  </a:srgbClr>
                </a:gs>
                <a:gs pos="28571">
                  <a:srgbClr val="423F3F">
                    <a:alpha val="3870"/>
                  </a:srgbClr>
                </a:gs>
                <a:gs pos="42857">
                  <a:srgbClr val="423F3F">
                    <a:alpha val="2556"/>
                  </a:srgbClr>
                </a:gs>
                <a:gs pos="57143">
                  <a:srgbClr val="423F3F">
                    <a:alpha val="1424"/>
                  </a:srgbClr>
                </a:gs>
                <a:gs pos="71429">
                  <a:srgbClr val="423F3F">
                    <a:alpha val="669"/>
                  </a:srgbClr>
                </a:gs>
                <a:gs pos="85714">
                  <a:srgbClr val="423F3F">
                    <a:alpha val="265"/>
                  </a:srgbClr>
                </a:gs>
                <a:gs pos="100000">
                  <a:srgbClr val="423F3F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7" name="Splat 1097"/>
            <p:cNvSpPr>
              <a:spLocks noGrp="1"/>
            </p:cNvSpPr>
            <p:nvPr/>
          </p:nvSpPr>
          <p:spPr>
            <a:xfrm rot="8146878">
              <a:off x="2038656" y="2240235"/>
              <a:ext cx="636725" cy="573835"/>
            </a:xfrm>
            <a:prstGeom prst="ellipse">
              <a:avLst/>
            </a:prstGeom>
            <a:gradFill>
              <a:gsLst>
                <a:gs pos="0">
                  <a:srgbClr val="373939">
                    <a:alpha val="17834"/>
                  </a:srgbClr>
                </a:gs>
                <a:gs pos="14286">
                  <a:srgbClr val="373939">
                    <a:alpha val="16518"/>
                  </a:srgbClr>
                </a:gs>
                <a:gs pos="28571">
                  <a:srgbClr val="373939">
                    <a:alpha val="13080"/>
                  </a:srgbClr>
                </a:gs>
                <a:gs pos="42857">
                  <a:srgbClr val="373939">
                    <a:alpha val="8785"/>
                  </a:srgbClr>
                </a:gs>
                <a:gs pos="57143">
                  <a:srgbClr val="373939">
                    <a:alpha val="4967"/>
                  </a:srgbClr>
                </a:gs>
                <a:gs pos="71429">
                  <a:srgbClr val="373939">
                    <a:alpha val="2357"/>
                  </a:srgbClr>
                </a:gs>
                <a:gs pos="85714">
                  <a:srgbClr val="373939">
                    <a:alpha val="939"/>
                  </a:srgbClr>
                </a:gs>
                <a:gs pos="100000">
                  <a:srgbClr val="373939">
                    <a:alpha val="3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8" name="Splat 1098"/>
            <p:cNvSpPr>
              <a:spLocks noGrp="1"/>
            </p:cNvSpPr>
            <p:nvPr/>
          </p:nvSpPr>
          <p:spPr>
            <a:xfrm rot="7811772">
              <a:off x="1839347" y="2318187"/>
              <a:ext cx="615271" cy="395703"/>
            </a:xfrm>
            <a:prstGeom prst="ellipse">
              <a:avLst/>
            </a:prstGeom>
            <a:gradFill>
              <a:gsLst>
                <a:gs pos="0">
                  <a:srgbClr val="000000">
                    <a:alpha val="6692"/>
                  </a:srgbClr>
                </a:gs>
                <a:gs pos="14286">
                  <a:srgbClr val="000000">
                    <a:alpha val="6168"/>
                  </a:srgbClr>
                </a:gs>
                <a:gs pos="28571">
                  <a:srgbClr val="000000">
                    <a:alpha val="4823"/>
                  </a:srgbClr>
                </a:gs>
                <a:gs pos="42857">
                  <a:srgbClr val="000000">
                    <a:alpha val="3190"/>
                  </a:srgbClr>
                </a:gs>
                <a:gs pos="57143">
                  <a:srgbClr val="000000">
                    <a:alpha val="1781"/>
                  </a:srgbClr>
                </a:gs>
                <a:gs pos="71429">
                  <a:srgbClr val="000000">
                    <a:alpha val="837"/>
                  </a:srgbClr>
                </a:gs>
                <a:gs pos="85714">
                  <a:srgbClr val="000000">
                    <a:alpha val="332"/>
                  </a:srgbClr>
                </a:gs>
                <a:gs pos="100000">
                  <a:srgbClr val="000000">
                    <a:alpha val="11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099" name="Splat 1099"/>
            <p:cNvSpPr>
              <a:spLocks noGrp="1"/>
            </p:cNvSpPr>
            <p:nvPr/>
          </p:nvSpPr>
          <p:spPr>
            <a:xfrm rot="-9373849">
              <a:off x="1678707" y="2323748"/>
              <a:ext cx="539949" cy="436506"/>
            </a:xfrm>
            <a:prstGeom prst="ellipse">
              <a:avLst/>
            </a:prstGeom>
            <a:gradFill>
              <a:gsLst>
                <a:gs pos="0">
                  <a:srgbClr val="302A2E">
                    <a:alpha val="6323"/>
                  </a:srgbClr>
                </a:gs>
                <a:gs pos="14286">
                  <a:srgbClr val="302A2E">
                    <a:alpha val="5827"/>
                  </a:srgbClr>
                </a:gs>
                <a:gs pos="28571">
                  <a:srgbClr val="302A2E">
                    <a:alpha val="4554"/>
                  </a:srgbClr>
                </a:gs>
                <a:gs pos="42857">
                  <a:srgbClr val="302A2E">
                    <a:alpha val="3011"/>
                  </a:srgbClr>
                </a:gs>
                <a:gs pos="57143">
                  <a:srgbClr val="302A2E">
                    <a:alpha val="1680"/>
                  </a:srgbClr>
                </a:gs>
                <a:gs pos="71429">
                  <a:srgbClr val="302A2E">
                    <a:alpha val="790"/>
                  </a:srgbClr>
                </a:gs>
                <a:gs pos="85714">
                  <a:srgbClr val="302A2E">
                    <a:alpha val="313"/>
                  </a:srgbClr>
                </a:gs>
                <a:gs pos="100000">
                  <a:srgbClr val="302A2E">
                    <a:alpha val="10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0" name="Splat 1100"/>
            <p:cNvSpPr>
              <a:spLocks noGrp="1"/>
            </p:cNvSpPr>
            <p:nvPr/>
          </p:nvSpPr>
          <p:spPr>
            <a:xfrm rot="6066549">
              <a:off x="1302787" y="2210129"/>
              <a:ext cx="691134" cy="533817"/>
            </a:xfrm>
            <a:prstGeom prst="ellipse">
              <a:avLst/>
            </a:prstGeom>
            <a:gradFill>
              <a:gsLst>
                <a:gs pos="0">
                  <a:srgbClr val="000000">
                    <a:alpha val="23618"/>
                  </a:srgbClr>
                </a:gs>
                <a:gs pos="14286">
                  <a:srgbClr val="000000">
                    <a:alpha val="21936"/>
                  </a:srgbClr>
                </a:gs>
                <a:gs pos="28571">
                  <a:srgbClr val="000000">
                    <a:alpha val="17492"/>
                  </a:srgbClr>
                </a:gs>
                <a:gs pos="42857">
                  <a:srgbClr val="000000">
                    <a:alpha val="11849"/>
                  </a:srgbClr>
                </a:gs>
                <a:gs pos="57143">
                  <a:srgbClr val="000000">
                    <a:alpha val="6750"/>
                  </a:srgbClr>
                </a:gs>
                <a:gs pos="71429">
                  <a:srgbClr val="000000">
                    <a:alpha val="3218"/>
                  </a:srgbClr>
                </a:gs>
                <a:gs pos="85714">
                  <a:srgbClr val="000000">
                    <a:alpha val="1285"/>
                  </a:srgbClr>
                </a:gs>
                <a:gs pos="100000">
                  <a:srgbClr val="000000">
                    <a:alpha val="4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1" name="Splat 1101"/>
            <p:cNvSpPr>
              <a:spLocks noGrp="1"/>
            </p:cNvSpPr>
            <p:nvPr/>
          </p:nvSpPr>
          <p:spPr>
            <a:xfrm rot="3942229">
              <a:off x="1152357" y="2285991"/>
              <a:ext cx="723078" cy="481439"/>
            </a:xfrm>
            <a:prstGeom prst="ellipse">
              <a:avLst/>
            </a:prstGeom>
            <a:gradFill>
              <a:gsLst>
                <a:gs pos="0">
                  <a:srgbClr val="000000">
                    <a:alpha val="3471"/>
                  </a:srgbClr>
                </a:gs>
                <a:gs pos="14286">
                  <a:srgbClr val="000000">
                    <a:alpha val="3195"/>
                  </a:srgbClr>
                </a:gs>
                <a:gs pos="28571">
                  <a:srgbClr val="000000">
                    <a:alpha val="2490"/>
                  </a:srgbClr>
                </a:gs>
                <a:gs pos="42857">
                  <a:srgbClr val="000000">
                    <a:alpha val="1640"/>
                  </a:srgbClr>
                </a:gs>
                <a:gs pos="57143">
                  <a:srgbClr val="000000">
                    <a:alpha val="912"/>
                  </a:srgbClr>
                </a:gs>
                <a:gs pos="71429">
                  <a:srgbClr val="000000">
                    <a:alpha val="428"/>
                  </a:srgbClr>
                </a:gs>
                <a:gs pos="85714">
                  <a:srgbClr val="000000">
                    <a:alpha val="169"/>
                  </a:srgbClr>
                </a:gs>
                <a:gs pos="100000">
                  <a:srgbClr val="000000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2" name="Splat 1102"/>
            <p:cNvSpPr>
              <a:spLocks noGrp="1"/>
            </p:cNvSpPr>
            <p:nvPr/>
          </p:nvSpPr>
          <p:spPr>
            <a:xfrm rot="-9627091">
              <a:off x="1008807" y="2439069"/>
              <a:ext cx="670755" cy="367385"/>
            </a:xfrm>
            <a:prstGeom prst="ellipse">
              <a:avLst/>
            </a:prstGeom>
            <a:gradFill>
              <a:gsLst>
                <a:gs pos="0">
                  <a:srgbClr val="BDBDBD">
                    <a:alpha val="11309"/>
                  </a:srgbClr>
                </a:gs>
                <a:gs pos="14286">
                  <a:srgbClr val="BDBDBD">
                    <a:alpha val="10444"/>
                  </a:srgbClr>
                </a:gs>
                <a:gs pos="28571">
                  <a:srgbClr val="BDBDBD">
                    <a:alpha val="8208"/>
                  </a:srgbClr>
                </a:gs>
                <a:gs pos="42857">
                  <a:srgbClr val="BDBDBD">
                    <a:alpha val="5463"/>
                  </a:srgbClr>
                </a:gs>
                <a:gs pos="57143">
                  <a:srgbClr val="BDBDBD">
                    <a:alpha val="3065"/>
                  </a:srgbClr>
                </a:gs>
                <a:gs pos="71429">
                  <a:srgbClr val="BDBDBD">
                    <a:alpha val="1446"/>
                  </a:srgbClr>
                </a:gs>
                <a:gs pos="85714">
                  <a:srgbClr val="BDBDBD">
                    <a:alpha val="575"/>
                  </a:srgbClr>
                </a:gs>
                <a:gs pos="100000">
                  <a:srgbClr val="BDBDBD">
                    <a:alpha val="19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3" name="Splat 1103"/>
            <p:cNvSpPr>
              <a:spLocks noGrp="1"/>
            </p:cNvSpPr>
            <p:nvPr/>
          </p:nvSpPr>
          <p:spPr>
            <a:xfrm rot="9380847">
              <a:off x="851557" y="2282257"/>
              <a:ext cx="640195" cy="544998"/>
            </a:xfrm>
            <a:prstGeom prst="ellipse">
              <a:avLst/>
            </a:prstGeom>
            <a:gradFill>
              <a:gsLst>
                <a:gs pos="0">
                  <a:srgbClr val="403F3F">
                    <a:alpha val="12995"/>
                  </a:srgbClr>
                </a:gs>
                <a:gs pos="14286">
                  <a:srgbClr val="403F3F">
                    <a:alpha val="12010"/>
                  </a:srgbClr>
                </a:gs>
                <a:gs pos="28571">
                  <a:srgbClr val="403F3F">
                    <a:alpha val="9457"/>
                  </a:srgbClr>
                </a:gs>
                <a:gs pos="42857">
                  <a:srgbClr val="403F3F">
                    <a:alpha val="6308"/>
                  </a:srgbClr>
                </a:gs>
                <a:gs pos="57143">
                  <a:srgbClr val="403F3F">
                    <a:alpha val="3546"/>
                  </a:srgbClr>
                </a:gs>
                <a:gs pos="71429">
                  <a:srgbClr val="403F3F">
                    <a:alpha val="1676"/>
                  </a:srgbClr>
                </a:gs>
                <a:gs pos="85714">
                  <a:srgbClr val="403F3F">
                    <a:alpha val="666"/>
                  </a:srgbClr>
                </a:gs>
                <a:gs pos="100000">
                  <a:srgbClr val="403F3F">
                    <a:alpha val="22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4" name="Splat 1104"/>
            <p:cNvSpPr>
              <a:spLocks noGrp="1"/>
            </p:cNvSpPr>
            <p:nvPr/>
          </p:nvSpPr>
          <p:spPr>
            <a:xfrm rot="6130648">
              <a:off x="622884" y="2223280"/>
              <a:ext cx="646274" cy="551564"/>
            </a:xfrm>
            <a:prstGeom prst="ellipse">
              <a:avLst/>
            </a:prstGeom>
            <a:gradFill>
              <a:gsLst>
                <a:gs pos="0">
                  <a:srgbClr val="444546">
                    <a:alpha val="1715"/>
                  </a:srgbClr>
                </a:gs>
                <a:gs pos="14286">
                  <a:srgbClr val="444546">
                    <a:alpha val="1578"/>
                  </a:srgbClr>
                </a:gs>
                <a:gs pos="28571">
                  <a:srgbClr val="444546">
                    <a:alpha val="1227"/>
                  </a:srgbClr>
                </a:gs>
                <a:gs pos="42857">
                  <a:srgbClr val="444546">
                    <a:alpha val="807"/>
                  </a:srgbClr>
                </a:gs>
                <a:gs pos="57143">
                  <a:srgbClr val="444546">
                    <a:alpha val="448"/>
                  </a:srgbClr>
                </a:gs>
                <a:gs pos="71429">
                  <a:srgbClr val="444546">
                    <a:alpha val="210"/>
                  </a:srgbClr>
                </a:gs>
                <a:gs pos="85714">
                  <a:srgbClr val="444546">
                    <a:alpha val="83"/>
                  </a:srgbClr>
                </a:gs>
                <a:gs pos="100000">
                  <a:srgbClr val="444546">
                    <a:alpha val="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5" name="Splat 1105"/>
            <p:cNvSpPr>
              <a:spLocks noGrp="1"/>
            </p:cNvSpPr>
            <p:nvPr/>
          </p:nvSpPr>
          <p:spPr>
            <a:xfrm rot="8474993">
              <a:off x="380286" y="2356173"/>
              <a:ext cx="653485" cy="395719"/>
            </a:xfrm>
            <a:prstGeom prst="ellipse">
              <a:avLst/>
            </a:prstGeom>
            <a:gradFill>
              <a:gsLst>
                <a:gs pos="0">
                  <a:srgbClr val="3D4041">
                    <a:alpha val="3474"/>
                  </a:srgbClr>
                </a:gs>
                <a:gs pos="14286">
                  <a:srgbClr val="3D4041">
                    <a:alpha val="3197"/>
                  </a:srgbClr>
                </a:gs>
                <a:gs pos="28571">
                  <a:srgbClr val="3D4041">
                    <a:alpha val="2491"/>
                  </a:srgbClr>
                </a:gs>
                <a:gs pos="42857">
                  <a:srgbClr val="3D4041">
                    <a:alpha val="1641"/>
                  </a:srgbClr>
                </a:gs>
                <a:gs pos="57143">
                  <a:srgbClr val="3D4041">
                    <a:alpha val="913"/>
                  </a:srgbClr>
                </a:gs>
                <a:gs pos="71429">
                  <a:srgbClr val="3D4041">
                    <a:alpha val="428"/>
                  </a:srgbClr>
                </a:gs>
                <a:gs pos="85714">
                  <a:srgbClr val="3D4041">
                    <a:alpha val="170"/>
                  </a:srgbClr>
                </a:gs>
                <a:gs pos="100000">
                  <a:srgbClr val="3D4041">
                    <a:alpha val="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6" name="Splat 1106"/>
            <p:cNvSpPr>
              <a:spLocks noGrp="1"/>
            </p:cNvSpPr>
            <p:nvPr/>
          </p:nvSpPr>
          <p:spPr>
            <a:xfrm rot="7786492">
              <a:off x="-312649" y="2357330"/>
              <a:ext cx="794014" cy="381844"/>
            </a:xfrm>
            <a:prstGeom prst="ellipse">
              <a:avLst/>
            </a:prstGeom>
            <a:gradFill>
              <a:gsLst>
                <a:gs pos="0">
                  <a:srgbClr val="434243">
                    <a:alpha val="2397"/>
                  </a:srgbClr>
                </a:gs>
                <a:gs pos="14286">
                  <a:srgbClr val="434243">
                    <a:alpha val="2206"/>
                  </a:srgbClr>
                </a:gs>
                <a:gs pos="28571">
                  <a:srgbClr val="434243">
                    <a:alpha val="1717"/>
                  </a:srgbClr>
                </a:gs>
                <a:gs pos="42857">
                  <a:srgbClr val="434243">
                    <a:alpha val="1129"/>
                  </a:srgbClr>
                </a:gs>
                <a:gs pos="57143">
                  <a:srgbClr val="434243">
                    <a:alpha val="627"/>
                  </a:srgbClr>
                </a:gs>
                <a:gs pos="71429">
                  <a:srgbClr val="434243">
                    <a:alpha val="294"/>
                  </a:srgbClr>
                </a:gs>
                <a:gs pos="85714">
                  <a:srgbClr val="434243">
                    <a:alpha val="116"/>
                  </a:srgbClr>
                </a:gs>
                <a:gs pos="100000">
                  <a:srgbClr val="434243">
                    <a:alpha val="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7" name="Splat 1107"/>
            <p:cNvSpPr>
              <a:spLocks noGrp="1"/>
            </p:cNvSpPr>
            <p:nvPr/>
          </p:nvSpPr>
          <p:spPr>
            <a:xfrm rot="7700530">
              <a:off x="3239728" y="2118215"/>
              <a:ext cx="709275" cy="498359"/>
            </a:xfrm>
            <a:prstGeom prst="ellipse">
              <a:avLst/>
            </a:prstGeom>
            <a:gradFill>
              <a:gsLst>
                <a:gs pos="0">
                  <a:srgbClr val="A09FA0">
                    <a:alpha val="7447"/>
                  </a:srgbClr>
                </a:gs>
                <a:gs pos="14286">
                  <a:srgbClr val="A09FA0">
                    <a:alpha val="6866"/>
                  </a:srgbClr>
                </a:gs>
                <a:gs pos="28571">
                  <a:srgbClr val="A09FA0">
                    <a:alpha val="5373"/>
                  </a:srgbClr>
                </a:gs>
                <a:gs pos="42857">
                  <a:srgbClr val="A09FA0">
                    <a:alpha val="3558"/>
                  </a:srgbClr>
                </a:gs>
                <a:gs pos="57143">
                  <a:srgbClr val="A09FA0">
                    <a:alpha val="1987"/>
                  </a:srgbClr>
                </a:gs>
                <a:gs pos="71429">
                  <a:srgbClr val="A09FA0">
                    <a:alpha val="935"/>
                  </a:srgbClr>
                </a:gs>
                <a:gs pos="85714">
                  <a:srgbClr val="A09FA0">
                    <a:alpha val="371"/>
                  </a:srgbClr>
                </a:gs>
                <a:gs pos="100000">
                  <a:srgbClr val="A09FA0">
                    <a:alpha val="1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8" name="Splat 1108"/>
            <p:cNvSpPr>
              <a:spLocks noGrp="1"/>
            </p:cNvSpPr>
            <p:nvPr/>
          </p:nvSpPr>
          <p:spPr>
            <a:xfrm rot="7038935">
              <a:off x="2918646" y="2191595"/>
              <a:ext cx="807376" cy="435256"/>
            </a:xfrm>
            <a:prstGeom prst="ellipse">
              <a:avLst/>
            </a:prstGeom>
            <a:gradFill>
              <a:gsLst>
                <a:gs pos="0">
                  <a:srgbClr val="ADADAC">
                    <a:alpha val="5703"/>
                  </a:srgbClr>
                </a:gs>
                <a:gs pos="14286">
                  <a:srgbClr val="ADADAC">
                    <a:alpha val="5254"/>
                  </a:srgbClr>
                </a:gs>
                <a:gs pos="28571">
                  <a:srgbClr val="ADADAC">
                    <a:alpha val="4104"/>
                  </a:srgbClr>
                </a:gs>
                <a:gs pos="42857">
                  <a:srgbClr val="ADADAC">
                    <a:alpha val="2711"/>
                  </a:srgbClr>
                </a:gs>
                <a:gs pos="57143">
                  <a:srgbClr val="ADADAC">
                    <a:alpha val="1511"/>
                  </a:srgbClr>
                </a:gs>
                <a:gs pos="71429">
                  <a:srgbClr val="ADADAC">
                    <a:alpha val="710"/>
                  </a:srgbClr>
                </a:gs>
                <a:gs pos="85714">
                  <a:srgbClr val="ADADAC">
                    <a:alpha val="282"/>
                  </a:srgbClr>
                </a:gs>
                <a:gs pos="100000">
                  <a:srgbClr val="ADADAC">
                    <a:alpha val="9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09" name="Splat 1109"/>
            <p:cNvSpPr>
              <a:spLocks noGrp="1"/>
            </p:cNvSpPr>
            <p:nvPr/>
          </p:nvSpPr>
          <p:spPr>
            <a:xfrm rot="7833328">
              <a:off x="2879721" y="2165521"/>
              <a:ext cx="630758" cy="433160"/>
            </a:xfrm>
            <a:prstGeom prst="ellipse">
              <a:avLst/>
            </a:prstGeom>
            <a:gradFill>
              <a:gsLst>
                <a:gs pos="0">
                  <a:srgbClr val="414242">
                    <a:alpha val="17193"/>
                  </a:srgbClr>
                </a:gs>
                <a:gs pos="14286">
                  <a:srgbClr val="414242">
                    <a:alpha val="15920"/>
                  </a:srgbClr>
                </a:gs>
                <a:gs pos="28571">
                  <a:srgbClr val="414242">
                    <a:alpha val="12596"/>
                  </a:srgbClr>
                </a:gs>
                <a:gs pos="42857">
                  <a:srgbClr val="414242">
                    <a:alpha val="8452"/>
                  </a:srgbClr>
                </a:gs>
                <a:gs pos="57143">
                  <a:srgbClr val="414242">
                    <a:alpha val="4775"/>
                  </a:srgbClr>
                </a:gs>
                <a:gs pos="71429">
                  <a:srgbClr val="414242">
                    <a:alpha val="2264"/>
                  </a:srgbClr>
                </a:gs>
                <a:gs pos="85714">
                  <a:srgbClr val="414242">
                    <a:alpha val="902"/>
                  </a:srgbClr>
                </a:gs>
                <a:gs pos="100000">
                  <a:srgbClr val="414242">
                    <a:alpha val="3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0" name="Splat 1110"/>
            <p:cNvSpPr>
              <a:spLocks noGrp="1"/>
            </p:cNvSpPr>
            <p:nvPr/>
          </p:nvSpPr>
          <p:spPr>
            <a:xfrm rot="3961889">
              <a:off x="2620184" y="2150198"/>
              <a:ext cx="692612" cy="379719"/>
            </a:xfrm>
            <a:prstGeom prst="ellipse">
              <a:avLst/>
            </a:prstGeom>
            <a:gradFill>
              <a:gsLst>
                <a:gs pos="0">
                  <a:srgbClr val="99999B">
                    <a:alpha val="2615"/>
                  </a:srgbClr>
                </a:gs>
                <a:gs pos="14286">
                  <a:srgbClr val="99999B">
                    <a:alpha val="2406"/>
                  </a:srgbClr>
                </a:gs>
                <a:gs pos="28571">
                  <a:srgbClr val="99999B">
                    <a:alpha val="1874"/>
                  </a:srgbClr>
                </a:gs>
                <a:gs pos="42857">
                  <a:srgbClr val="99999B">
                    <a:alpha val="1233"/>
                  </a:srgbClr>
                </a:gs>
                <a:gs pos="57143">
                  <a:srgbClr val="99999B">
                    <a:alpha val="685"/>
                  </a:srgbClr>
                </a:gs>
                <a:gs pos="71429">
                  <a:srgbClr val="99999B">
                    <a:alpha val="321"/>
                  </a:srgbClr>
                </a:gs>
                <a:gs pos="85714">
                  <a:srgbClr val="99999B">
                    <a:alpha val="127"/>
                  </a:srgbClr>
                </a:gs>
                <a:gs pos="100000">
                  <a:srgbClr val="99999B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1" name="Splat 1111"/>
            <p:cNvSpPr>
              <a:spLocks noGrp="1"/>
            </p:cNvSpPr>
            <p:nvPr/>
          </p:nvSpPr>
          <p:spPr>
            <a:xfrm rot="2790653">
              <a:off x="2326543" y="2148206"/>
              <a:ext cx="799509" cy="416938"/>
            </a:xfrm>
            <a:prstGeom prst="ellipse">
              <a:avLst/>
            </a:prstGeom>
            <a:gradFill>
              <a:gsLst>
                <a:gs pos="0">
                  <a:srgbClr val="403F3C">
                    <a:alpha val="3262"/>
                  </a:srgbClr>
                </a:gs>
                <a:gs pos="14286">
                  <a:srgbClr val="403F3C">
                    <a:alpha val="3002"/>
                  </a:srgbClr>
                </a:gs>
                <a:gs pos="28571">
                  <a:srgbClr val="403F3C">
                    <a:alpha val="2339"/>
                  </a:srgbClr>
                </a:gs>
                <a:gs pos="42857">
                  <a:srgbClr val="403F3C">
                    <a:alpha val="1540"/>
                  </a:srgbClr>
                </a:gs>
                <a:gs pos="57143">
                  <a:srgbClr val="403F3C">
                    <a:alpha val="856"/>
                  </a:srgbClr>
                </a:gs>
                <a:gs pos="71429">
                  <a:srgbClr val="403F3C">
                    <a:alpha val="402"/>
                  </a:srgbClr>
                </a:gs>
                <a:gs pos="85714">
                  <a:srgbClr val="403F3C">
                    <a:alpha val="159"/>
                  </a:srgbClr>
                </a:gs>
                <a:gs pos="100000">
                  <a:srgbClr val="403F3C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2" name="Splat 1112"/>
            <p:cNvSpPr>
              <a:spLocks noGrp="1"/>
            </p:cNvSpPr>
            <p:nvPr/>
          </p:nvSpPr>
          <p:spPr>
            <a:xfrm rot="4168639">
              <a:off x="2160556" y="2141742"/>
              <a:ext cx="657207" cy="260104"/>
            </a:xfrm>
            <a:prstGeom prst="ellipse">
              <a:avLst/>
            </a:prstGeom>
            <a:gradFill>
              <a:gsLst>
                <a:gs pos="0">
                  <a:srgbClr val="3C3E3D">
                    <a:alpha val="7894"/>
                  </a:srgbClr>
                </a:gs>
                <a:gs pos="14286">
                  <a:srgbClr val="3C3E3D">
                    <a:alpha val="7280"/>
                  </a:srgbClr>
                </a:gs>
                <a:gs pos="28571">
                  <a:srgbClr val="3C3E3D">
                    <a:alpha val="5700"/>
                  </a:srgbClr>
                </a:gs>
                <a:gs pos="42857">
                  <a:srgbClr val="3C3E3D">
                    <a:alpha val="3776"/>
                  </a:srgbClr>
                </a:gs>
                <a:gs pos="57143">
                  <a:srgbClr val="3C3E3D">
                    <a:alpha val="2110"/>
                  </a:srgbClr>
                </a:gs>
                <a:gs pos="71429">
                  <a:srgbClr val="3C3E3D">
                    <a:alpha val="993"/>
                  </a:srgbClr>
                </a:gs>
                <a:gs pos="85714">
                  <a:srgbClr val="3C3E3D">
                    <a:alpha val="394"/>
                  </a:srgbClr>
                </a:gs>
                <a:gs pos="100000">
                  <a:srgbClr val="3C3E3D">
                    <a:alpha val="1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3" name="Splat 1113"/>
            <p:cNvSpPr>
              <a:spLocks noGrp="1"/>
            </p:cNvSpPr>
            <p:nvPr/>
          </p:nvSpPr>
          <p:spPr>
            <a:xfrm rot="3861877">
              <a:off x="2013010" y="1993006"/>
              <a:ext cx="692530" cy="610442"/>
            </a:xfrm>
            <a:prstGeom prst="ellipse">
              <a:avLst/>
            </a:prstGeom>
            <a:gradFill>
              <a:gsLst>
                <a:gs pos="0">
                  <a:srgbClr val="3B3F3D">
                    <a:alpha val="6470"/>
                  </a:srgbClr>
                </a:gs>
                <a:gs pos="14286">
                  <a:srgbClr val="3B3F3D">
                    <a:alpha val="5963"/>
                  </a:srgbClr>
                </a:gs>
                <a:gs pos="28571">
                  <a:srgbClr val="3B3F3D">
                    <a:alpha val="4661"/>
                  </a:srgbClr>
                </a:gs>
                <a:gs pos="42857">
                  <a:srgbClr val="3B3F3D">
                    <a:alpha val="3082"/>
                  </a:srgbClr>
                </a:gs>
                <a:gs pos="57143">
                  <a:srgbClr val="3B3F3D">
                    <a:alpha val="1720"/>
                  </a:srgbClr>
                </a:gs>
                <a:gs pos="71429">
                  <a:srgbClr val="3B3F3D">
                    <a:alpha val="809"/>
                  </a:srgbClr>
                </a:gs>
                <a:gs pos="85714">
                  <a:srgbClr val="3B3F3D">
                    <a:alpha val="321"/>
                  </a:srgbClr>
                </a:gs>
                <a:gs pos="100000">
                  <a:srgbClr val="3B3F3D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4" name="Splat 1114"/>
            <p:cNvSpPr>
              <a:spLocks noGrp="1"/>
            </p:cNvSpPr>
            <p:nvPr/>
          </p:nvSpPr>
          <p:spPr>
            <a:xfrm rot="6985351">
              <a:off x="1835659" y="2092980"/>
              <a:ext cx="681382" cy="550658"/>
            </a:xfrm>
            <a:prstGeom prst="ellipse">
              <a:avLst/>
            </a:prstGeom>
            <a:gradFill>
              <a:gsLst>
                <a:gs pos="0">
                  <a:srgbClr val="000000">
                    <a:alpha val="2749"/>
                  </a:srgbClr>
                </a:gs>
                <a:gs pos="14286">
                  <a:srgbClr val="000000">
                    <a:alpha val="2530"/>
                  </a:srgbClr>
                </a:gs>
                <a:gs pos="28571">
                  <a:srgbClr val="000000">
                    <a:alpha val="1970"/>
                  </a:srgbClr>
                </a:gs>
                <a:gs pos="42857">
                  <a:srgbClr val="000000">
                    <a:alpha val="1296"/>
                  </a:srgbClr>
                </a:gs>
                <a:gs pos="57143">
                  <a:srgbClr val="000000">
                    <a:alpha val="720"/>
                  </a:srgbClr>
                </a:gs>
                <a:gs pos="71429">
                  <a:srgbClr val="000000">
                    <a:alpha val="338"/>
                  </a:srgbClr>
                </a:gs>
                <a:gs pos="85714">
                  <a:srgbClr val="000000">
                    <a:alpha val="134"/>
                  </a:srgbClr>
                </a:gs>
                <a:gs pos="100000">
                  <a:srgbClr val="000000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5" name="Splat 1115"/>
            <p:cNvSpPr>
              <a:spLocks noGrp="1"/>
            </p:cNvSpPr>
            <p:nvPr/>
          </p:nvSpPr>
          <p:spPr>
            <a:xfrm rot="6273403">
              <a:off x="1645638" y="2128945"/>
              <a:ext cx="634029" cy="445544"/>
            </a:xfrm>
            <a:prstGeom prst="ellipse">
              <a:avLst/>
            </a:prstGeom>
            <a:gradFill>
              <a:gsLst>
                <a:gs pos="0">
                  <a:srgbClr val="3C393B">
                    <a:alpha val="8306"/>
                  </a:srgbClr>
                </a:gs>
                <a:gs pos="14286">
                  <a:srgbClr val="3C393B">
                    <a:alpha val="7660"/>
                  </a:srgbClr>
                </a:gs>
                <a:gs pos="28571">
                  <a:srgbClr val="3C393B">
                    <a:alpha val="6000"/>
                  </a:srgbClr>
                </a:gs>
                <a:gs pos="42857">
                  <a:srgbClr val="3C393B">
                    <a:alpha val="3978"/>
                  </a:srgbClr>
                </a:gs>
                <a:gs pos="57143">
                  <a:srgbClr val="3C393B">
                    <a:alpha val="2224"/>
                  </a:srgbClr>
                </a:gs>
                <a:gs pos="71429">
                  <a:srgbClr val="3C393B">
                    <a:alpha val="1047"/>
                  </a:srgbClr>
                </a:gs>
                <a:gs pos="85714">
                  <a:srgbClr val="3C393B">
                    <a:alpha val="415"/>
                  </a:srgbClr>
                </a:gs>
                <a:gs pos="100000">
                  <a:srgbClr val="3C393B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6" name="Splat 1116"/>
            <p:cNvSpPr>
              <a:spLocks noGrp="1"/>
            </p:cNvSpPr>
            <p:nvPr/>
          </p:nvSpPr>
          <p:spPr>
            <a:xfrm rot="9401678">
              <a:off x="966387" y="2191976"/>
              <a:ext cx="672700" cy="371048"/>
            </a:xfrm>
            <a:prstGeom prst="ellipse">
              <a:avLst/>
            </a:prstGeom>
            <a:gradFill>
              <a:gsLst>
                <a:gs pos="0">
                  <a:srgbClr val="383738">
                    <a:alpha val="8053"/>
                  </a:srgbClr>
                </a:gs>
                <a:gs pos="14286">
                  <a:srgbClr val="383738">
                    <a:alpha val="7426"/>
                  </a:srgbClr>
                </a:gs>
                <a:gs pos="28571">
                  <a:srgbClr val="383738">
                    <a:alpha val="5815"/>
                  </a:srgbClr>
                </a:gs>
                <a:gs pos="42857">
                  <a:srgbClr val="383738">
                    <a:alpha val="3854"/>
                  </a:srgbClr>
                </a:gs>
                <a:gs pos="57143">
                  <a:srgbClr val="383738">
                    <a:alpha val="2154"/>
                  </a:srgbClr>
                </a:gs>
                <a:gs pos="71429">
                  <a:srgbClr val="383738">
                    <a:alpha val="1014"/>
                  </a:srgbClr>
                </a:gs>
                <a:gs pos="85714">
                  <a:srgbClr val="383738">
                    <a:alpha val="402"/>
                  </a:srgbClr>
                </a:gs>
                <a:gs pos="100000">
                  <a:srgbClr val="383738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7" name="Splat 1117"/>
            <p:cNvSpPr>
              <a:spLocks noGrp="1"/>
            </p:cNvSpPr>
            <p:nvPr/>
          </p:nvSpPr>
          <p:spPr>
            <a:xfrm rot="7707265">
              <a:off x="719124" y="2092329"/>
              <a:ext cx="691122" cy="543131"/>
            </a:xfrm>
            <a:prstGeom prst="ellipse">
              <a:avLst/>
            </a:prstGeom>
            <a:gradFill>
              <a:gsLst>
                <a:gs pos="0">
                  <a:srgbClr val="414142">
                    <a:alpha val="4892"/>
                  </a:srgbClr>
                </a:gs>
                <a:gs pos="14286">
                  <a:srgbClr val="414142">
                    <a:alpha val="4506"/>
                  </a:srgbClr>
                </a:gs>
                <a:gs pos="28571">
                  <a:srgbClr val="414142">
                    <a:alpha val="3516"/>
                  </a:srgbClr>
                </a:gs>
                <a:gs pos="42857">
                  <a:srgbClr val="414142">
                    <a:alpha val="2321"/>
                  </a:srgbClr>
                </a:gs>
                <a:gs pos="57143">
                  <a:srgbClr val="414142">
                    <a:alpha val="1293"/>
                  </a:srgbClr>
                </a:gs>
                <a:gs pos="71429">
                  <a:srgbClr val="414142">
                    <a:alpha val="607"/>
                  </a:srgbClr>
                </a:gs>
                <a:gs pos="85714">
                  <a:srgbClr val="414142">
                    <a:alpha val="241"/>
                  </a:srgbClr>
                </a:gs>
                <a:gs pos="100000">
                  <a:srgbClr val="414142">
                    <a:alpha val="8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8" name="Splat 1118"/>
            <p:cNvSpPr>
              <a:spLocks noGrp="1"/>
            </p:cNvSpPr>
            <p:nvPr/>
          </p:nvSpPr>
          <p:spPr>
            <a:xfrm rot="3177997">
              <a:off x="565968" y="2157726"/>
              <a:ext cx="693291" cy="424327"/>
            </a:xfrm>
            <a:prstGeom prst="ellipse">
              <a:avLst/>
            </a:prstGeom>
            <a:gradFill>
              <a:gsLst>
                <a:gs pos="0">
                  <a:srgbClr val="3D3B39">
                    <a:alpha val="11803"/>
                  </a:srgbClr>
                </a:gs>
                <a:gs pos="14286">
                  <a:srgbClr val="3D3B39">
                    <a:alpha val="10902"/>
                  </a:srgbClr>
                </a:gs>
                <a:gs pos="28571">
                  <a:srgbClr val="3D3B39">
                    <a:alpha val="8573"/>
                  </a:srgbClr>
                </a:gs>
                <a:gs pos="42857">
                  <a:srgbClr val="3D3B39">
                    <a:alpha val="5709"/>
                  </a:srgbClr>
                </a:gs>
                <a:gs pos="57143">
                  <a:srgbClr val="3D3B39">
                    <a:alpha val="3205"/>
                  </a:srgbClr>
                </a:gs>
                <a:gs pos="71429">
                  <a:srgbClr val="3D3B39">
                    <a:alpha val="1513"/>
                  </a:srgbClr>
                </a:gs>
                <a:gs pos="85714">
                  <a:srgbClr val="3D3B39">
                    <a:alpha val="601"/>
                  </a:srgbClr>
                </a:gs>
                <a:gs pos="100000">
                  <a:srgbClr val="3D3B39">
                    <a:alpha val="20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19" name="Splat 1119"/>
            <p:cNvSpPr>
              <a:spLocks noGrp="1"/>
            </p:cNvSpPr>
            <p:nvPr/>
          </p:nvSpPr>
          <p:spPr>
            <a:xfrm rot="5291217">
              <a:off x="125365" y="2094839"/>
              <a:ext cx="676051" cy="562602"/>
            </a:xfrm>
            <a:prstGeom prst="ellipse">
              <a:avLst/>
            </a:prstGeom>
            <a:gradFill>
              <a:gsLst>
                <a:gs pos="0">
                  <a:srgbClr val="40403F">
                    <a:alpha val="10320"/>
                  </a:srgbClr>
                </a:gs>
                <a:gs pos="14286">
                  <a:srgbClr val="40403F">
                    <a:alpha val="9527"/>
                  </a:srgbClr>
                </a:gs>
                <a:gs pos="28571">
                  <a:srgbClr val="40403F">
                    <a:alpha val="7479"/>
                  </a:srgbClr>
                </a:gs>
                <a:gs pos="42857">
                  <a:srgbClr val="40403F">
                    <a:alpha val="4971"/>
                  </a:srgbClr>
                </a:gs>
                <a:gs pos="57143">
                  <a:srgbClr val="40403F">
                    <a:alpha val="2786"/>
                  </a:srgbClr>
                </a:gs>
                <a:gs pos="71429">
                  <a:srgbClr val="40403F">
                    <a:alpha val="1314"/>
                  </a:srgbClr>
                </a:gs>
                <a:gs pos="85714">
                  <a:srgbClr val="40403F">
                    <a:alpha val="522"/>
                  </a:srgbClr>
                </a:gs>
                <a:gs pos="100000">
                  <a:srgbClr val="40403F">
                    <a:alpha val="1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0" name="Splat 1120"/>
            <p:cNvSpPr>
              <a:spLocks noGrp="1"/>
            </p:cNvSpPr>
            <p:nvPr/>
          </p:nvSpPr>
          <p:spPr>
            <a:xfrm rot="7658318">
              <a:off x="-125094" y="2130584"/>
              <a:ext cx="469636" cy="240543"/>
            </a:xfrm>
            <a:prstGeom prst="ellipse">
              <a:avLst/>
            </a:prstGeom>
            <a:gradFill>
              <a:gsLst>
                <a:gs pos="0">
                  <a:srgbClr val="3F3F3F">
                    <a:alpha val="10300"/>
                  </a:srgbClr>
                </a:gs>
                <a:gs pos="14286">
                  <a:srgbClr val="3F3F3F">
                    <a:alpha val="9508"/>
                  </a:srgbClr>
                </a:gs>
                <a:gs pos="28571">
                  <a:srgbClr val="3F3F3F">
                    <a:alpha val="7464"/>
                  </a:srgbClr>
                </a:gs>
                <a:gs pos="42857">
                  <a:srgbClr val="3F3F3F">
                    <a:alpha val="4961"/>
                  </a:srgbClr>
                </a:gs>
                <a:gs pos="57143">
                  <a:srgbClr val="3F3F3F">
                    <a:alpha val="2780"/>
                  </a:srgbClr>
                </a:gs>
                <a:gs pos="71429">
                  <a:srgbClr val="3F3F3F">
                    <a:alpha val="1311"/>
                  </a:srgbClr>
                </a:gs>
                <a:gs pos="85714">
                  <a:srgbClr val="3F3F3F">
                    <a:alpha val="520"/>
                  </a:srgbClr>
                </a:gs>
                <a:gs pos="100000">
                  <a:srgbClr val="3F3F3F">
                    <a:alpha val="17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1" name="Splat 1121"/>
            <p:cNvSpPr>
              <a:spLocks noGrp="1"/>
            </p:cNvSpPr>
            <p:nvPr/>
          </p:nvSpPr>
          <p:spPr>
            <a:xfrm rot="8688011">
              <a:off x="3330533" y="1871281"/>
              <a:ext cx="542609" cy="379459"/>
            </a:xfrm>
            <a:prstGeom prst="ellipse">
              <a:avLst/>
            </a:prstGeom>
            <a:gradFill>
              <a:gsLst>
                <a:gs pos="0">
                  <a:srgbClr val="ADAEAE">
                    <a:alpha val="14434"/>
                  </a:srgbClr>
                </a:gs>
                <a:gs pos="14286">
                  <a:srgbClr val="ADAEAE">
                    <a:alpha val="13348"/>
                  </a:srgbClr>
                </a:gs>
                <a:gs pos="28571">
                  <a:srgbClr val="ADAEAE">
                    <a:alpha val="10528"/>
                  </a:srgbClr>
                </a:gs>
                <a:gs pos="42857">
                  <a:srgbClr val="ADAEAE">
                    <a:alpha val="7037"/>
                  </a:srgbClr>
                </a:gs>
                <a:gs pos="57143">
                  <a:srgbClr val="ADAEAE">
                    <a:alpha val="3962"/>
                  </a:srgbClr>
                </a:gs>
                <a:gs pos="71429">
                  <a:srgbClr val="ADAEAE">
                    <a:alpha val="1875"/>
                  </a:srgbClr>
                </a:gs>
                <a:gs pos="85714">
                  <a:srgbClr val="ADAEAE">
                    <a:alpha val="746"/>
                  </a:srgbClr>
                </a:gs>
                <a:gs pos="100000">
                  <a:srgbClr val="ADAEAE">
                    <a:alpha val="2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2" name="Splat 1122"/>
            <p:cNvSpPr>
              <a:spLocks noGrp="1"/>
            </p:cNvSpPr>
            <p:nvPr/>
          </p:nvSpPr>
          <p:spPr>
            <a:xfrm rot="5231317">
              <a:off x="2850768" y="1906815"/>
              <a:ext cx="643039" cy="463671"/>
            </a:xfrm>
            <a:prstGeom prst="ellipse">
              <a:avLst/>
            </a:prstGeom>
            <a:gradFill>
              <a:gsLst>
                <a:gs pos="0">
                  <a:srgbClr val="A6A6A6">
                    <a:alpha val="9327"/>
                  </a:srgbClr>
                </a:gs>
                <a:gs pos="14286">
                  <a:srgbClr val="A6A6A6">
                    <a:alpha val="8606"/>
                  </a:srgbClr>
                </a:gs>
                <a:gs pos="28571">
                  <a:srgbClr val="A6A6A6">
                    <a:alpha val="6749"/>
                  </a:srgbClr>
                </a:gs>
                <a:gs pos="42857">
                  <a:srgbClr val="A6A6A6">
                    <a:alpha val="4480"/>
                  </a:srgbClr>
                </a:gs>
                <a:gs pos="57143">
                  <a:srgbClr val="A6A6A6">
                    <a:alpha val="2508"/>
                  </a:srgbClr>
                </a:gs>
                <a:gs pos="71429">
                  <a:srgbClr val="A6A6A6">
                    <a:alpha val="1182"/>
                  </a:srgbClr>
                </a:gs>
                <a:gs pos="85714">
                  <a:srgbClr val="A6A6A6">
                    <a:alpha val="469"/>
                  </a:srgbClr>
                </a:gs>
                <a:gs pos="100000">
                  <a:srgbClr val="A6A6A6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3" name="Splat 1123"/>
            <p:cNvSpPr>
              <a:spLocks noGrp="1"/>
            </p:cNvSpPr>
            <p:nvPr/>
          </p:nvSpPr>
          <p:spPr>
            <a:xfrm rot="8992675">
              <a:off x="2586893" y="1951449"/>
              <a:ext cx="746262" cy="421640"/>
            </a:xfrm>
            <a:prstGeom prst="ellipse">
              <a:avLst/>
            </a:prstGeom>
            <a:gradFill>
              <a:gsLst>
                <a:gs pos="0">
                  <a:srgbClr val="A3A3A3">
                    <a:alpha val="3939"/>
                  </a:srgbClr>
                </a:gs>
                <a:gs pos="14286">
                  <a:srgbClr val="A3A3A3">
                    <a:alpha val="3626"/>
                  </a:srgbClr>
                </a:gs>
                <a:gs pos="28571">
                  <a:srgbClr val="A3A3A3">
                    <a:alpha val="2827"/>
                  </a:srgbClr>
                </a:gs>
                <a:gs pos="42857">
                  <a:srgbClr val="A3A3A3">
                    <a:alpha val="1864"/>
                  </a:srgbClr>
                </a:gs>
                <a:gs pos="57143">
                  <a:srgbClr val="A3A3A3">
                    <a:alpha val="1037"/>
                  </a:srgbClr>
                </a:gs>
                <a:gs pos="71429">
                  <a:srgbClr val="A3A3A3">
                    <a:alpha val="487"/>
                  </a:srgbClr>
                </a:gs>
                <a:gs pos="85714">
                  <a:srgbClr val="A3A3A3">
                    <a:alpha val="193"/>
                  </a:srgbClr>
                </a:gs>
                <a:gs pos="100000">
                  <a:srgbClr val="A3A3A3">
                    <a:alpha val="6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4" name="Splat 1124"/>
            <p:cNvSpPr>
              <a:spLocks noGrp="1"/>
            </p:cNvSpPr>
            <p:nvPr/>
          </p:nvSpPr>
          <p:spPr>
            <a:xfrm rot="-8771649">
              <a:off x="2373771" y="1906465"/>
              <a:ext cx="729354" cy="531421"/>
            </a:xfrm>
            <a:prstGeom prst="ellipse">
              <a:avLst/>
            </a:prstGeom>
            <a:gradFill>
              <a:gsLst>
                <a:gs pos="0">
                  <a:srgbClr val="979796">
                    <a:alpha val="1623"/>
                  </a:srgbClr>
                </a:gs>
                <a:gs pos="14286">
                  <a:srgbClr val="979796">
                    <a:alpha val="1493"/>
                  </a:srgbClr>
                </a:gs>
                <a:gs pos="28571">
                  <a:srgbClr val="979796">
                    <a:alpha val="1161"/>
                  </a:srgbClr>
                </a:gs>
                <a:gs pos="42857">
                  <a:srgbClr val="979796">
                    <a:alpha val="763"/>
                  </a:srgbClr>
                </a:gs>
                <a:gs pos="57143">
                  <a:srgbClr val="979796">
                    <a:alpha val="424"/>
                  </a:srgbClr>
                </a:gs>
                <a:gs pos="71429">
                  <a:srgbClr val="979796">
                    <a:alpha val="198"/>
                  </a:srgbClr>
                </a:gs>
                <a:gs pos="85714">
                  <a:srgbClr val="979796">
                    <a:alpha val="79"/>
                  </a:srgbClr>
                </a:gs>
                <a:gs pos="100000">
                  <a:srgbClr val="979796">
                    <a:alpha val="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5" name="Splat 1125"/>
            <p:cNvSpPr>
              <a:spLocks noGrp="1"/>
            </p:cNvSpPr>
            <p:nvPr/>
          </p:nvSpPr>
          <p:spPr>
            <a:xfrm rot="-10751090">
              <a:off x="2238935" y="2008789"/>
              <a:ext cx="698953" cy="386438"/>
            </a:xfrm>
            <a:prstGeom prst="ellipse">
              <a:avLst/>
            </a:prstGeom>
            <a:gradFill>
              <a:gsLst>
                <a:gs pos="0">
                  <a:srgbClr val="3C3E3C">
                    <a:alpha val="2743"/>
                  </a:srgbClr>
                </a:gs>
                <a:gs pos="14286">
                  <a:srgbClr val="3C3E3C">
                    <a:alpha val="2524"/>
                  </a:srgbClr>
                </a:gs>
                <a:gs pos="28571">
                  <a:srgbClr val="3C3E3C">
                    <a:alpha val="1965"/>
                  </a:srgbClr>
                </a:gs>
                <a:gs pos="42857">
                  <a:srgbClr val="3C3E3C">
                    <a:alpha val="1293"/>
                  </a:srgbClr>
                </a:gs>
                <a:gs pos="57143">
                  <a:srgbClr val="3C3E3C">
                    <a:alpha val="719"/>
                  </a:srgbClr>
                </a:gs>
                <a:gs pos="71429">
                  <a:srgbClr val="3C3E3C">
                    <a:alpha val="337"/>
                  </a:srgbClr>
                </a:gs>
                <a:gs pos="85714">
                  <a:srgbClr val="3C3E3C">
                    <a:alpha val="133"/>
                  </a:srgbClr>
                </a:gs>
                <a:gs pos="100000">
                  <a:srgbClr val="3C3E3C">
                    <a:alpha val="4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6" name="Splat 1126"/>
            <p:cNvSpPr>
              <a:spLocks noGrp="1"/>
            </p:cNvSpPr>
            <p:nvPr/>
          </p:nvSpPr>
          <p:spPr>
            <a:xfrm rot="6333496">
              <a:off x="2044962" y="1878809"/>
              <a:ext cx="726213" cy="403913"/>
            </a:xfrm>
            <a:prstGeom prst="ellipse">
              <a:avLst/>
            </a:prstGeom>
            <a:gradFill>
              <a:gsLst>
                <a:gs pos="0">
                  <a:srgbClr val="383C3E">
                    <a:alpha val="3686"/>
                  </a:srgbClr>
                </a:gs>
                <a:gs pos="14286">
                  <a:srgbClr val="383C3E">
                    <a:alpha val="3393"/>
                  </a:srgbClr>
                </a:gs>
                <a:gs pos="28571">
                  <a:srgbClr val="383C3E">
                    <a:alpha val="2645"/>
                  </a:srgbClr>
                </a:gs>
                <a:gs pos="42857">
                  <a:srgbClr val="383C3E">
                    <a:alpha val="1743"/>
                  </a:srgbClr>
                </a:gs>
                <a:gs pos="57143">
                  <a:srgbClr val="383C3E">
                    <a:alpha val="969"/>
                  </a:srgbClr>
                </a:gs>
                <a:gs pos="71429">
                  <a:srgbClr val="383C3E">
                    <a:alpha val="455"/>
                  </a:srgbClr>
                </a:gs>
                <a:gs pos="85714">
                  <a:srgbClr val="383C3E">
                    <a:alpha val="180"/>
                  </a:srgbClr>
                </a:gs>
                <a:gs pos="100000">
                  <a:srgbClr val="383C3E">
                    <a:alpha val="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7" name="Splat 1127"/>
            <p:cNvSpPr>
              <a:spLocks noGrp="1"/>
            </p:cNvSpPr>
            <p:nvPr/>
          </p:nvSpPr>
          <p:spPr>
            <a:xfrm rot="5081861">
              <a:off x="1781117" y="1853973"/>
              <a:ext cx="654862" cy="512557"/>
            </a:xfrm>
            <a:prstGeom prst="ellipse">
              <a:avLst/>
            </a:prstGeom>
            <a:gradFill>
              <a:gsLst>
                <a:gs pos="0">
                  <a:srgbClr val="3C3C3B">
                    <a:alpha val="13689"/>
                  </a:srgbClr>
                </a:gs>
                <a:gs pos="14286">
                  <a:srgbClr val="3C3C3B">
                    <a:alpha val="12655"/>
                  </a:srgbClr>
                </a:gs>
                <a:gs pos="28571">
                  <a:srgbClr val="3C3C3B">
                    <a:alpha val="9973"/>
                  </a:srgbClr>
                </a:gs>
                <a:gs pos="42857">
                  <a:srgbClr val="3C3C3B">
                    <a:alpha val="6659"/>
                  </a:srgbClr>
                </a:gs>
                <a:gs pos="57143">
                  <a:srgbClr val="3C3C3B">
                    <a:alpha val="3746"/>
                  </a:srgbClr>
                </a:gs>
                <a:gs pos="71429">
                  <a:srgbClr val="3C3C3B">
                    <a:alpha val="1771"/>
                  </a:srgbClr>
                </a:gs>
                <a:gs pos="85714">
                  <a:srgbClr val="3C3C3B">
                    <a:alpha val="704"/>
                  </a:srgbClr>
                </a:gs>
                <a:gs pos="100000">
                  <a:srgbClr val="3C3C3B">
                    <a:alpha val="2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8" name="Splat 1128"/>
            <p:cNvSpPr>
              <a:spLocks noGrp="1"/>
            </p:cNvSpPr>
            <p:nvPr/>
          </p:nvSpPr>
          <p:spPr>
            <a:xfrm rot="-9359688">
              <a:off x="1578911" y="1891234"/>
              <a:ext cx="649429" cy="448279"/>
            </a:xfrm>
            <a:prstGeom prst="ellipse">
              <a:avLst/>
            </a:prstGeom>
            <a:gradFill>
              <a:gsLst>
                <a:gs pos="0">
                  <a:srgbClr val="000000">
                    <a:alpha val="4565"/>
                  </a:srgbClr>
                </a:gs>
                <a:gs pos="14286">
                  <a:srgbClr val="000000">
                    <a:alpha val="4204"/>
                  </a:srgbClr>
                </a:gs>
                <a:gs pos="28571">
                  <a:srgbClr val="000000">
                    <a:alpha val="3280"/>
                  </a:srgbClr>
                </a:gs>
                <a:gs pos="42857">
                  <a:srgbClr val="000000">
                    <a:alpha val="2164"/>
                  </a:srgbClr>
                </a:gs>
                <a:gs pos="57143">
                  <a:srgbClr val="000000">
                    <a:alpha val="1205"/>
                  </a:srgbClr>
                </a:gs>
                <a:gs pos="71429">
                  <a:srgbClr val="000000">
                    <a:alpha val="566"/>
                  </a:srgbClr>
                </a:gs>
                <a:gs pos="85714">
                  <a:srgbClr val="000000">
                    <a:alpha val="224"/>
                  </a:srgbClr>
                </a:gs>
                <a:gs pos="100000">
                  <a:srgbClr val="000000">
                    <a:alpha val="7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29" name="Splat 1129"/>
            <p:cNvSpPr>
              <a:spLocks noGrp="1"/>
            </p:cNvSpPr>
            <p:nvPr/>
          </p:nvSpPr>
          <p:spPr>
            <a:xfrm rot="9508082">
              <a:off x="1017532" y="1980894"/>
              <a:ext cx="622522" cy="363211"/>
            </a:xfrm>
            <a:prstGeom prst="ellipse">
              <a:avLst/>
            </a:prstGeom>
            <a:gradFill>
              <a:gsLst>
                <a:gs pos="0">
                  <a:srgbClr val="424140">
                    <a:alpha val="10061"/>
                  </a:srgbClr>
                </a:gs>
                <a:gs pos="14286">
                  <a:srgbClr val="424140">
                    <a:alpha val="9286"/>
                  </a:srgbClr>
                </a:gs>
                <a:gs pos="28571">
                  <a:srgbClr val="424140">
                    <a:alpha val="7288"/>
                  </a:srgbClr>
                </a:gs>
                <a:gs pos="42857">
                  <a:srgbClr val="424140">
                    <a:alpha val="4842"/>
                  </a:srgbClr>
                </a:gs>
                <a:gs pos="57143">
                  <a:srgbClr val="424140">
                    <a:alpha val="2713"/>
                  </a:srgbClr>
                </a:gs>
                <a:gs pos="71429">
                  <a:srgbClr val="424140">
                    <a:alpha val="1279"/>
                  </a:srgbClr>
                </a:gs>
                <a:gs pos="85714">
                  <a:srgbClr val="424140">
                    <a:alpha val="508"/>
                  </a:srgbClr>
                </a:gs>
                <a:gs pos="100000">
                  <a:srgbClr val="424140">
                    <a:alpha val="1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0" name="Splat 1130"/>
            <p:cNvSpPr>
              <a:spLocks noGrp="1"/>
            </p:cNvSpPr>
            <p:nvPr/>
          </p:nvSpPr>
          <p:spPr>
            <a:xfrm rot="5335359">
              <a:off x="759693" y="1869292"/>
              <a:ext cx="672094" cy="570557"/>
            </a:xfrm>
            <a:prstGeom prst="ellipse">
              <a:avLst/>
            </a:prstGeom>
            <a:gradFill>
              <a:gsLst>
                <a:gs pos="0">
                  <a:srgbClr val="474948">
                    <a:alpha val="6508"/>
                  </a:srgbClr>
                </a:gs>
                <a:gs pos="14286">
                  <a:srgbClr val="474948">
                    <a:alpha val="5998"/>
                  </a:srgbClr>
                </a:gs>
                <a:gs pos="28571">
                  <a:srgbClr val="474948">
                    <a:alpha val="4689"/>
                  </a:srgbClr>
                </a:gs>
                <a:gs pos="42857">
                  <a:srgbClr val="474948">
                    <a:alpha val="3101"/>
                  </a:srgbClr>
                </a:gs>
                <a:gs pos="57143">
                  <a:srgbClr val="474948">
                    <a:alpha val="1730"/>
                  </a:srgbClr>
                </a:gs>
                <a:gs pos="71429">
                  <a:srgbClr val="474948">
                    <a:alpha val="814"/>
                  </a:srgbClr>
                </a:gs>
                <a:gs pos="85714">
                  <a:srgbClr val="474948">
                    <a:alpha val="323"/>
                  </a:srgbClr>
                </a:gs>
                <a:gs pos="100000">
                  <a:srgbClr val="474948">
                    <a:alpha val="10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1" name="Splat 1131"/>
            <p:cNvSpPr>
              <a:spLocks noGrp="1"/>
            </p:cNvSpPr>
            <p:nvPr/>
          </p:nvSpPr>
          <p:spPr>
            <a:xfrm rot="-8792879">
              <a:off x="632584" y="1853533"/>
              <a:ext cx="690178" cy="486653"/>
            </a:xfrm>
            <a:prstGeom prst="ellipse">
              <a:avLst/>
            </a:prstGeom>
            <a:gradFill>
              <a:gsLst>
                <a:gs pos="0">
                  <a:srgbClr val="484947">
                    <a:alpha val="13454"/>
                  </a:srgbClr>
                </a:gs>
                <a:gs pos="14286">
                  <a:srgbClr val="484947">
                    <a:alpha val="12437"/>
                  </a:srgbClr>
                </a:gs>
                <a:gs pos="28571">
                  <a:srgbClr val="484947">
                    <a:alpha val="9798"/>
                  </a:srgbClr>
                </a:gs>
                <a:gs pos="42857">
                  <a:srgbClr val="484947">
                    <a:alpha val="6540"/>
                  </a:srgbClr>
                </a:gs>
                <a:gs pos="57143">
                  <a:srgbClr val="484947">
                    <a:alpha val="3678"/>
                  </a:srgbClr>
                </a:gs>
                <a:gs pos="71429">
                  <a:srgbClr val="484947">
                    <a:alpha val="1739"/>
                  </a:srgbClr>
                </a:gs>
                <a:gs pos="85714">
                  <a:srgbClr val="484947">
                    <a:alpha val="691"/>
                  </a:srgbClr>
                </a:gs>
                <a:gs pos="100000">
                  <a:srgbClr val="484947">
                    <a:alpha val="2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2" name="Splat 1132"/>
            <p:cNvSpPr>
              <a:spLocks noGrp="1"/>
            </p:cNvSpPr>
            <p:nvPr/>
          </p:nvSpPr>
          <p:spPr>
            <a:xfrm rot="4984280">
              <a:off x="410975" y="1789722"/>
              <a:ext cx="680515" cy="617452"/>
            </a:xfrm>
            <a:prstGeom prst="ellipse">
              <a:avLst/>
            </a:prstGeom>
            <a:gradFill>
              <a:gsLst>
                <a:gs pos="0">
                  <a:srgbClr val="3D3E3D">
                    <a:alpha val="7963"/>
                  </a:srgbClr>
                </a:gs>
                <a:gs pos="14286">
                  <a:srgbClr val="3D3E3D">
                    <a:alpha val="7343"/>
                  </a:srgbClr>
                </a:gs>
                <a:gs pos="28571">
                  <a:srgbClr val="3D3E3D">
                    <a:alpha val="5750"/>
                  </a:srgbClr>
                </a:gs>
                <a:gs pos="42857">
                  <a:srgbClr val="3D3E3D">
                    <a:alpha val="3810"/>
                  </a:srgbClr>
                </a:gs>
                <a:gs pos="57143">
                  <a:srgbClr val="3D3E3D">
                    <a:alpha val="2129"/>
                  </a:srgbClr>
                </a:gs>
                <a:gs pos="71429">
                  <a:srgbClr val="3D3E3D">
                    <a:alpha val="1002"/>
                  </a:srgbClr>
                </a:gs>
                <a:gs pos="85714">
                  <a:srgbClr val="3D3E3D">
                    <a:alpha val="398"/>
                  </a:srgbClr>
                </a:gs>
                <a:gs pos="100000">
                  <a:srgbClr val="3D3E3D">
                    <a:alpha val="13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3" name="Splat 1133"/>
            <p:cNvSpPr>
              <a:spLocks noGrp="1"/>
            </p:cNvSpPr>
            <p:nvPr/>
          </p:nvSpPr>
          <p:spPr>
            <a:xfrm rot="4211880">
              <a:off x="181765" y="1880673"/>
              <a:ext cx="595380" cy="421387"/>
            </a:xfrm>
            <a:prstGeom prst="ellipse">
              <a:avLst/>
            </a:prstGeom>
            <a:gradFill>
              <a:gsLst>
                <a:gs pos="0">
                  <a:srgbClr val="2F302F">
                    <a:alpha val="4072"/>
                  </a:srgbClr>
                </a:gs>
                <a:gs pos="14286">
                  <a:srgbClr val="2F302F">
                    <a:alpha val="3749"/>
                  </a:srgbClr>
                </a:gs>
                <a:gs pos="28571">
                  <a:srgbClr val="2F302F">
                    <a:alpha val="2923"/>
                  </a:srgbClr>
                </a:gs>
                <a:gs pos="42857">
                  <a:srgbClr val="2F302F">
                    <a:alpha val="1927"/>
                  </a:srgbClr>
                </a:gs>
                <a:gs pos="57143">
                  <a:srgbClr val="2F302F">
                    <a:alpha val="1072"/>
                  </a:srgbClr>
                </a:gs>
                <a:gs pos="71429">
                  <a:srgbClr val="2F302F">
                    <a:alpha val="503"/>
                  </a:srgbClr>
                </a:gs>
                <a:gs pos="85714">
                  <a:srgbClr val="2F302F">
                    <a:alpha val="199"/>
                  </a:srgbClr>
                </a:gs>
                <a:gs pos="100000">
                  <a:srgbClr val="2F302F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4" name="Splat 1134"/>
            <p:cNvSpPr>
              <a:spLocks noGrp="1"/>
            </p:cNvSpPr>
            <p:nvPr/>
          </p:nvSpPr>
          <p:spPr>
            <a:xfrm rot="2773864">
              <a:off x="-31085" y="1944278"/>
              <a:ext cx="608464" cy="362544"/>
            </a:xfrm>
            <a:prstGeom prst="ellipse">
              <a:avLst/>
            </a:prstGeom>
            <a:gradFill>
              <a:gsLst>
                <a:gs pos="0">
                  <a:srgbClr val="000000">
                    <a:alpha val="3430"/>
                  </a:srgbClr>
                </a:gs>
                <a:gs pos="14286">
                  <a:srgbClr val="000000">
                    <a:alpha val="3157"/>
                  </a:srgbClr>
                </a:gs>
                <a:gs pos="28571">
                  <a:srgbClr val="000000">
                    <a:alpha val="2460"/>
                  </a:srgbClr>
                </a:gs>
                <a:gs pos="42857">
                  <a:srgbClr val="000000">
                    <a:alpha val="1621"/>
                  </a:srgbClr>
                </a:gs>
                <a:gs pos="57143">
                  <a:srgbClr val="000000">
                    <a:alpha val="901"/>
                  </a:srgbClr>
                </a:gs>
                <a:gs pos="71429">
                  <a:srgbClr val="000000">
                    <a:alpha val="423"/>
                  </a:srgbClr>
                </a:gs>
                <a:gs pos="85714">
                  <a:srgbClr val="000000">
                    <a:alpha val="167"/>
                  </a:srgbClr>
                </a:gs>
                <a:gs pos="100000">
                  <a:srgbClr val="000000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5" name="Splat 1135"/>
            <p:cNvSpPr>
              <a:spLocks noGrp="1"/>
            </p:cNvSpPr>
            <p:nvPr/>
          </p:nvSpPr>
          <p:spPr>
            <a:xfrm rot="-10572737">
              <a:off x="3184124" y="1592057"/>
              <a:ext cx="720932" cy="602145"/>
            </a:xfrm>
            <a:prstGeom prst="ellipse">
              <a:avLst/>
            </a:prstGeom>
            <a:gradFill>
              <a:gsLst>
                <a:gs pos="0">
                  <a:srgbClr val="ABAAAA">
                    <a:alpha val="9606"/>
                  </a:srgbClr>
                </a:gs>
                <a:gs pos="14286">
                  <a:srgbClr val="ABAAAA">
                    <a:alpha val="8865"/>
                  </a:srgbClr>
                </a:gs>
                <a:gs pos="28571">
                  <a:srgbClr val="ABAAAA">
                    <a:alpha val="6954"/>
                  </a:srgbClr>
                </a:gs>
                <a:gs pos="42857">
                  <a:srgbClr val="ABAAAA">
                    <a:alpha val="4617"/>
                  </a:srgbClr>
                </a:gs>
                <a:gs pos="57143">
                  <a:srgbClr val="ABAAAA">
                    <a:alpha val="2585"/>
                  </a:srgbClr>
                </a:gs>
                <a:gs pos="71429">
                  <a:srgbClr val="ABAAAA">
                    <a:alpha val="1219"/>
                  </a:srgbClr>
                </a:gs>
                <a:gs pos="85714">
                  <a:srgbClr val="ABAAAA">
                    <a:alpha val="484"/>
                  </a:srgbClr>
                </a:gs>
                <a:gs pos="100000">
                  <a:srgbClr val="ABAAAA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6" name="Splat 1136"/>
            <p:cNvSpPr>
              <a:spLocks noGrp="1"/>
            </p:cNvSpPr>
            <p:nvPr/>
          </p:nvSpPr>
          <p:spPr>
            <a:xfrm rot="10001257">
              <a:off x="3024425" y="1660150"/>
              <a:ext cx="678604" cy="612917"/>
            </a:xfrm>
            <a:prstGeom prst="ellipse">
              <a:avLst/>
            </a:prstGeom>
            <a:gradFill>
              <a:gsLst>
                <a:gs pos="0">
                  <a:srgbClr val="A4A4A5">
                    <a:alpha val="14919"/>
                  </a:srgbClr>
                </a:gs>
                <a:gs pos="14286">
                  <a:srgbClr val="A4A4A5">
                    <a:alpha val="13800"/>
                  </a:srgbClr>
                </a:gs>
                <a:gs pos="28571">
                  <a:srgbClr val="A4A4A5">
                    <a:alpha val="10890"/>
                  </a:srgbClr>
                </a:gs>
                <a:gs pos="42857">
                  <a:srgbClr val="A4A4A5">
                    <a:alpha val="7284"/>
                  </a:srgbClr>
                </a:gs>
                <a:gs pos="57143">
                  <a:srgbClr val="A4A4A5">
                    <a:alpha val="4104"/>
                  </a:srgbClr>
                </a:gs>
                <a:gs pos="71429">
                  <a:srgbClr val="A4A4A5">
                    <a:alpha val="1942"/>
                  </a:srgbClr>
                </a:gs>
                <a:gs pos="85714">
                  <a:srgbClr val="A4A4A5">
                    <a:alpha val="773"/>
                  </a:srgbClr>
                </a:gs>
                <a:gs pos="100000">
                  <a:srgbClr val="A4A4A5">
                    <a:alpha val="25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7" name="Splat 1137"/>
            <p:cNvSpPr>
              <a:spLocks noGrp="1"/>
            </p:cNvSpPr>
            <p:nvPr/>
          </p:nvSpPr>
          <p:spPr>
            <a:xfrm rot="-8489402">
              <a:off x="2774992" y="1665100"/>
              <a:ext cx="712915" cy="450953"/>
            </a:xfrm>
            <a:prstGeom prst="ellipse">
              <a:avLst/>
            </a:prstGeom>
            <a:gradFill>
              <a:gsLst>
                <a:gs pos="0">
                  <a:srgbClr val="B1B1B1">
                    <a:alpha val="10976"/>
                  </a:srgbClr>
                </a:gs>
                <a:gs pos="14286">
                  <a:srgbClr val="B1B1B1">
                    <a:alpha val="10135"/>
                  </a:srgbClr>
                </a:gs>
                <a:gs pos="28571">
                  <a:srgbClr val="B1B1B1">
                    <a:alpha val="7962"/>
                  </a:srgbClr>
                </a:gs>
                <a:gs pos="42857">
                  <a:srgbClr val="B1B1B1">
                    <a:alpha val="5297"/>
                  </a:srgbClr>
                </a:gs>
                <a:gs pos="57143">
                  <a:srgbClr val="B1B1B1">
                    <a:alpha val="2971"/>
                  </a:srgbClr>
                </a:gs>
                <a:gs pos="71429">
                  <a:srgbClr val="B1B1B1">
                    <a:alpha val="1402"/>
                  </a:srgbClr>
                </a:gs>
                <a:gs pos="85714">
                  <a:srgbClr val="B1B1B1">
                    <a:alpha val="557"/>
                  </a:srgbClr>
                </a:gs>
                <a:gs pos="100000">
                  <a:srgbClr val="B1B1B1">
                    <a:alpha val="1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8" name="Splat 1138"/>
            <p:cNvSpPr>
              <a:spLocks noGrp="1"/>
            </p:cNvSpPr>
            <p:nvPr/>
          </p:nvSpPr>
          <p:spPr>
            <a:xfrm rot="3635232">
              <a:off x="2580176" y="1723167"/>
              <a:ext cx="701477" cy="423682"/>
            </a:xfrm>
            <a:prstGeom prst="ellipse">
              <a:avLst/>
            </a:prstGeom>
            <a:gradFill>
              <a:gsLst>
                <a:gs pos="0">
                  <a:srgbClr val="999A9B">
                    <a:alpha val="13203"/>
                  </a:srgbClr>
                </a:gs>
                <a:gs pos="14286">
                  <a:srgbClr val="999A9B">
                    <a:alpha val="12203"/>
                  </a:srgbClr>
                </a:gs>
                <a:gs pos="28571">
                  <a:srgbClr val="999A9B">
                    <a:alpha val="9611"/>
                  </a:srgbClr>
                </a:gs>
                <a:gs pos="42857">
                  <a:srgbClr val="999A9B">
                    <a:alpha val="6413"/>
                  </a:srgbClr>
                </a:gs>
                <a:gs pos="57143">
                  <a:srgbClr val="999A9B">
                    <a:alpha val="3606"/>
                  </a:srgbClr>
                </a:gs>
                <a:gs pos="71429">
                  <a:srgbClr val="999A9B">
                    <a:alpha val="1704"/>
                  </a:srgbClr>
                </a:gs>
                <a:gs pos="85714">
                  <a:srgbClr val="999A9B">
                    <a:alpha val="677"/>
                  </a:srgbClr>
                </a:gs>
                <a:gs pos="100000">
                  <a:srgbClr val="999A9B">
                    <a:alpha val="22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39" name="Splat 1139"/>
            <p:cNvSpPr>
              <a:spLocks noGrp="1"/>
            </p:cNvSpPr>
            <p:nvPr/>
          </p:nvSpPr>
          <p:spPr>
            <a:xfrm rot="-8360913">
              <a:off x="2119917" y="1840515"/>
              <a:ext cx="719817" cy="311925"/>
            </a:xfrm>
            <a:prstGeom prst="ellipse">
              <a:avLst/>
            </a:prstGeom>
            <a:gradFill>
              <a:gsLst>
                <a:gs pos="0">
                  <a:srgbClr val="3C3E3C">
                    <a:alpha val="5389"/>
                  </a:srgbClr>
                </a:gs>
                <a:gs pos="14286">
                  <a:srgbClr val="3C3E3C">
                    <a:alpha val="4965"/>
                  </a:srgbClr>
                </a:gs>
                <a:gs pos="28571">
                  <a:srgbClr val="3C3E3C">
                    <a:alpha val="3877"/>
                  </a:srgbClr>
                </a:gs>
                <a:gs pos="42857">
                  <a:srgbClr val="3C3E3C">
                    <a:alpha val="2560"/>
                  </a:srgbClr>
                </a:gs>
                <a:gs pos="57143">
                  <a:srgbClr val="3C3E3C">
                    <a:alpha val="1427"/>
                  </a:srgbClr>
                </a:gs>
                <a:gs pos="71429">
                  <a:srgbClr val="3C3E3C">
                    <a:alpha val="670"/>
                  </a:srgbClr>
                </a:gs>
                <a:gs pos="85714">
                  <a:srgbClr val="3C3E3C">
                    <a:alpha val="266"/>
                  </a:srgbClr>
                </a:gs>
                <a:gs pos="100000">
                  <a:srgbClr val="3C3E3C">
                    <a:alpha val="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0" name="Splat 1140"/>
            <p:cNvSpPr>
              <a:spLocks noGrp="1"/>
            </p:cNvSpPr>
            <p:nvPr/>
          </p:nvSpPr>
          <p:spPr>
            <a:xfrm rot="9952983">
              <a:off x="1931699" y="1647605"/>
              <a:ext cx="733856" cy="504928"/>
            </a:xfrm>
            <a:prstGeom prst="ellipse">
              <a:avLst/>
            </a:prstGeom>
            <a:gradFill>
              <a:gsLst>
                <a:gs pos="0">
                  <a:srgbClr val="A6A7A6">
                    <a:alpha val="3981"/>
                  </a:srgbClr>
                </a:gs>
                <a:gs pos="14286">
                  <a:srgbClr val="A6A7A6">
                    <a:alpha val="3665"/>
                  </a:srgbClr>
                </a:gs>
                <a:gs pos="28571">
                  <a:srgbClr val="A6A7A6">
                    <a:alpha val="2857"/>
                  </a:srgbClr>
                </a:gs>
                <a:gs pos="42857">
                  <a:srgbClr val="A6A7A6">
                    <a:alpha val="1883"/>
                  </a:srgbClr>
                </a:gs>
                <a:gs pos="57143">
                  <a:srgbClr val="A6A7A6">
                    <a:alpha val="1048"/>
                  </a:srgbClr>
                </a:gs>
                <a:gs pos="71429">
                  <a:srgbClr val="A6A7A6">
                    <a:alpha val="492"/>
                  </a:srgbClr>
                </a:gs>
                <a:gs pos="85714">
                  <a:srgbClr val="A6A7A6">
                    <a:alpha val="195"/>
                  </a:srgbClr>
                </a:gs>
                <a:gs pos="100000">
                  <a:srgbClr val="A6A7A6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1" name="Splat 1141"/>
            <p:cNvSpPr>
              <a:spLocks noGrp="1"/>
            </p:cNvSpPr>
            <p:nvPr/>
          </p:nvSpPr>
          <p:spPr>
            <a:xfrm rot="7100897">
              <a:off x="1841937" y="1752919"/>
              <a:ext cx="565585" cy="256061"/>
            </a:xfrm>
            <a:prstGeom prst="ellipse">
              <a:avLst/>
            </a:prstGeom>
            <a:gradFill>
              <a:gsLst>
                <a:gs pos="0">
                  <a:srgbClr val="000000">
                    <a:alpha val="18847"/>
                  </a:srgbClr>
                </a:gs>
                <a:gs pos="14286">
                  <a:srgbClr val="000000">
                    <a:alpha val="17464"/>
                  </a:srgbClr>
                </a:gs>
                <a:gs pos="28571">
                  <a:srgbClr val="000000">
                    <a:alpha val="13846"/>
                  </a:srgbClr>
                </a:gs>
                <a:gs pos="42857">
                  <a:srgbClr val="000000">
                    <a:alpha val="9313"/>
                  </a:srgbClr>
                </a:gs>
                <a:gs pos="57143">
                  <a:srgbClr val="000000">
                    <a:alpha val="5272"/>
                  </a:srgbClr>
                </a:gs>
                <a:gs pos="71429">
                  <a:srgbClr val="000000">
                    <a:alpha val="2504"/>
                  </a:srgbClr>
                </a:gs>
                <a:gs pos="85714">
                  <a:srgbClr val="000000">
                    <a:alpha val="998"/>
                  </a:srgbClr>
                </a:gs>
                <a:gs pos="100000">
                  <a:srgbClr val="000000">
                    <a:alpha val="33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2" name="Splat 1142"/>
            <p:cNvSpPr>
              <a:spLocks noGrp="1"/>
            </p:cNvSpPr>
            <p:nvPr/>
          </p:nvSpPr>
          <p:spPr>
            <a:xfrm rot="-10430603">
              <a:off x="1614939" y="1650759"/>
              <a:ext cx="649638" cy="538417"/>
            </a:xfrm>
            <a:prstGeom prst="ellipse">
              <a:avLst/>
            </a:prstGeom>
            <a:gradFill>
              <a:gsLst>
                <a:gs pos="0">
                  <a:srgbClr val="000000">
                    <a:alpha val="7501"/>
                  </a:srgbClr>
                </a:gs>
                <a:gs pos="14286">
                  <a:srgbClr val="000000">
                    <a:alpha val="6916"/>
                  </a:srgbClr>
                </a:gs>
                <a:gs pos="28571">
                  <a:srgbClr val="000000">
                    <a:alpha val="5413"/>
                  </a:srgbClr>
                </a:gs>
                <a:gs pos="42857">
                  <a:srgbClr val="000000">
                    <a:alpha val="3584"/>
                  </a:srgbClr>
                </a:gs>
                <a:gs pos="57143">
                  <a:srgbClr val="000000">
                    <a:alpha val="2002"/>
                  </a:srgbClr>
                </a:gs>
                <a:gs pos="71429">
                  <a:srgbClr val="000000">
                    <a:alpha val="942"/>
                  </a:srgbClr>
                </a:gs>
                <a:gs pos="85714">
                  <a:srgbClr val="000000">
                    <a:alpha val="374"/>
                  </a:srgbClr>
                </a:gs>
                <a:gs pos="100000">
                  <a:srgbClr val="000000">
                    <a:alpha val="12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3" name="Splat 1143"/>
            <p:cNvSpPr>
              <a:spLocks noGrp="1"/>
            </p:cNvSpPr>
            <p:nvPr/>
          </p:nvSpPr>
          <p:spPr>
            <a:xfrm rot="-9045920">
              <a:off x="1007049" y="1694467"/>
              <a:ext cx="712952" cy="527669"/>
            </a:xfrm>
            <a:prstGeom prst="ellipse">
              <a:avLst/>
            </a:prstGeom>
            <a:gradFill>
              <a:gsLst>
                <a:gs pos="0">
                  <a:srgbClr val="363736">
                    <a:alpha val="10849"/>
                  </a:srgbClr>
                </a:gs>
                <a:gs pos="14286">
                  <a:srgbClr val="363736">
                    <a:alpha val="10017"/>
                  </a:srgbClr>
                </a:gs>
                <a:gs pos="28571">
                  <a:srgbClr val="363736">
                    <a:alpha val="7868"/>
                  </a:srgbClr>
                </a:gs>
                <a:gs pos="42857">
                  <a:srgbClr val="363736">
                    <a:alpha val="5233"/>
                  </a:srgbClr>
                </a:gs>
                <a:gs pos="57143">
                  <a:srgbClr val="363736">
                    <a:alpha val="2935"/>
                  </a:srgbClr>
                </a:gs>
                <a:gs pos="71429">
                  <a:srgbClr val="363736">
                    <a:alpha val="1385"/>
                  </a:srgbClr>
                </a:gs>
                <a:gs pos="85714">
                  <a:srgbClr val="363736">
                    <a:alpha val="550"/>
                  </a:srgbClr>
                </a:gs>
                <a:gs pos="100000">
                  <a:srgbClr val="363736">
                    <a:alpha val="1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4" name="Splat 1144"/>
            <p:cNvSpPr>
              <a:spLocks noGrp="1"/>
            </p:cNvSpPr>
            <p:nvPr/>
          </p:nvSpPr>
          <p:spPr>
            <a:xfrm rot="-10644392">
              <a:off x="773325" y="1758185"/>
              <a:ext cx="655812" cy="426694"/>
            </a:xfrm>
            <a:prstGeom prst="ellipse">
              <a:avLst/>
            </a:prstGeom>
            <a:gradFill>
              <a:gsLst>
                <a:gs pos="0">
                  <a:srgbClr val="3A3B39">
                    <a:alpha val="12390"/>
                  </a:srgbClr>
                </a:gs>
                <a:gs pos="14286">
                  <a:srgbClr val="3A3B39">
                    <a:alpha val="11447"/>
                  </a:srgbClr>
                </a:gs>
                <a:gs pos="28571">
                  <a:srgbClr val="3A3B39">
                    <a:alpha val="9008"/>
                  </a:srgbClr>
                </a:gs>
                <a:gs pos="42857">
                  <a:srgbClr val="3A3B39">
                    <a:alpha val="6004"/>
                  </a:srgbClr>
                </a:gs>
                <a:gs pos="57143">
                  <a:srgbClr val="3A3B39">
                    <a:alpha val="3373"/>
                  </a:srgbClr>
                </a:gs>
                <a:gs pos="71429">
                  <a:srgbClr val="3A3B39">
                    <a:alpha val="1593"/>
                  </a:srgbClr>
                </a:gs>
                <a:gs pos="85714">
                  <a:srgbClr val="3A3B39">
                    <a:alpha val="633"/>
                  </a:srgbClr>
                </a:gs>
                <a:gs pos="100000">
                  <a:srgbClr val="3A3B39">
                    <a:alpha val="21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5" name="Splat 1145"/>
            <p:cNvSpPr>
              <a:spLocks noGrp="1"/>
            </p:cNvSpPr>
            <p:nvPr/>
          </p:nvSpPr>
          <p:spPr>
            <a:xfrm rot="-9881970">
              <a:off x="617378" y="1683680"/>
              <a:ext cx="600655" cy="414424"/>
            </a:xfrm>
            <a:prstGeom prst="ellipse">
              <a:avLst/>
            </a:prstGeom>
            <a:gradFill>
              <a:gsLst>
                <a:gs pos="0">
                  <a:srgbClr val="939393">
                    <a:alpha val="6632"/>
                  </a:srgbClr>
                </a:gs>
                <a:gs pos="14286">
                  <a:srgbClr val="939393">
                    <a:alpha val="6112"/>
                  </a:srgbClr>
                </a:gs>
                <a:gs pos="28571">
                  <a:srgbClr val="939393">
                    <a:alpha val="4779"/>
                  </a:srgbClr>
                </a:gs>
                <a:gs pos="42857">
                  <a:srgbClr val="939393">
                    <a:alpha val="3161"/>
                  </a:srgbClr>
                </a:gs>
                <a:gs pos="57143">
                  <a:srgbClr val="939393">
                    <a:alpha val="1764"/>
                  </a:srgbClr>
                </a:gs>
                <a:gs pos="71429">
                  <a:srgbClr val="939393">
                    <a:alpha val="830"/>
                  </a:srgbClr>
                </a:gs>
                <a:gs pos="85714">
                  <a:srgbClr val="939393">
                    <a:alpha val="329"/>
                  </a:srgbClr>
                </a:gs>
                <a:gs pos="100000">
                  <a:srgbClr val="939393">
                    <a:alpha val="11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6" name="Splat 1146"/>
            <p:cNvSpPr>
              <a:spLocks noGrp="1"/>
            </p:cNvSpPr>
            <p:nvPr/>
          </p:nvSpPr>
          <p:spPr>
            <a:xfrm rot="9014839">
              <a:off x="399251" y="1624844"/>
              <a:ext cx="711077" cy="506890"/>
            </a:xfrm>
            <a:prstGeom prst="ellipse">
              <a:avLst/>
            </a:prstGeom>
            <a:gradFill>
              <a:gsLst>
                <a:gs pos="0">
                  <a:srgbClr val="444543">
                    <a:alpha val="9357"/>
                  </a:srgbClr>
                </a:gs>
                <a:gs pos="14286">
                  <a:srgbClr val="444543">
                    <a:alpha val="8634"/>
                  </a:srgbClr>
                </a:gs>
                <a:gs pos="28571">
                  <a:srgbClr val="444543">
                    <a:alpha val="6771"/>
                  </a:srgbClr>
                </a:gs>
                <a:gs pos="42857">
                  <a:srgbClr val="444543">
                    <a:alpha val="4494"/>
                  </a:srgbClr>
                </a:gs>
                <a:gs pos="57143">
                  <a:srgbClr val="444543">
                    <a:alpha val="2516"/>
                  </a:srgbClr>
                </a:gs>
                <a:gs pos="71429">
                  <a:srgbClr val="444543">
                    <a:alpha val="1186"/>
                  </a:srgbClr>
                </a:gs>
                <a:gs pos="85714">
                  <a:srgbClr val="444543">
                    <a:alpha val="471"/>
                  </a:srgbClr>
                </a:gs>
                <a:gs pos="100000">
                  <a:srgbClr val="444543">
                    <a:alpha val="15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7" name="Splat 1147"/>
            <p:cNvSpPr>
              <a:spLocks noGrp="1"/>
            </p:cNvSpPr>
            <p:nvPr/>
          </p:nvSpPr>
          <p:spPr>
            <a:xfrm rot="3196232">
              <a:off x="139926" y="1712833"/>
              <a:ext cx="670469" cy="381480"/>
            </a:xfrm>
            <a:prstGeom prst="ellipse">
              <a:avLst/>
            </a:prstGeom>
            <a:gradFill>
              <a:gsLst>
                <a:gs pos="0">
                  <a:srgbClr val="ABABAA">
                    <a:alpha val="2910"/>
                  </a:srgbClr>
                </a:gs>
                <a:gs pos="14286">
                  <a:srgbClr val="ABABAA">
                    <a:alpha val="2677"/>
                  </a:srgbClr>
                </a:gs>
                <a:gs pos="28571">
                  <a:srgbClr val="ABABAA">
                    <a:alpha val="2085"/>
                  </a:srgbClr>
                </a:gs>
                <a:gs pos="42857">
                  <a:srgbClr val="ABABAA">
                    <a:alpha val="1373"/>
                  </a:srgbClr>
                </a:gs>
                <a:gs pos="57143">
                  <a:srgbClr val="ABABAA">
                    <a:alpha val="763"/>
                  </a:srgbClr>
                </a:gs>
                <a:gs pos="71429">
                  <a:srgbClr val="ABABAA">
                    <a:alpha val="358"/>
                  </a:srgbClr>
                </a:gs>
                <a:gs pos="85714">
                  <a:srgbClr val="ABABAA">
                    <a:alpha val="142"/>
                  </a:srgbClr>
                </a:gs>
                <a:gs pos="100000">
                  <a:srgbClr val="ABABAA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8" name="Splat 1148"/>
            <p:cNvSpPr>
              <a:spLocks noGrp="1"/>
            </p:cNvSpPr>
            <p:nvPr/>
          </p:nvSpPr>
          <p:spPr>
            <a:xfrm rot="6425378">
              <a:off x="3306777" y="1462530"/>
              <a:ext cx="497642" cy="422185"/>
            </a:xfrm>
            <a:prstGeom prst="ellipse">
              <a:avLst/>
            </a:prstGeom>
            <a:gradFill>
              <a:gsLst>
                <a:gs pos="0">
                  <a:srgbClr val="BBBBBB">
                    <a:alpha val="13323"/>
                  </a:srgbClr>
                </a:gs>
                <a:gs pos="14286">
                  <a:srgbClr val="BBBBBB">
                    <a:alpha val="12315"/>
                  </a:srgbClr>
                </a:gs>
                <a:gs pos="28571">
                  <a:srgbClr val="BBBBBB">
                    <a:alpha val="9701"/>
                  </a:srgbClr>
                </a:gs>
                <a:gs pos="42857">
                  <a:srgbClr val="BBBBBB">
                    <a:alpha val="6474"/>
                  </a:srgbClr>
                </a:gs>
                <a:gs pos="57143">
                  <a:srgbClr val="BBBBBB">
                    <a:alpha val="3641"/>
                  </a:srgbClr>
                </a:gs>
                <a:gs pos="71429">
                  <a:srgbClr val="BBBBBB">
                    <a:alpha val="1721"/>
                  </a:srgbClr>
                </a:gs>
                <a:gs pos="85714">
                  <a:srgbClr val="BBBBBB">
                    <a:alpha val="684"/>
                  </a:srgbClr>
                </a:gs>
                <a:gs pos="100000">
                  <a:srgbClr val="BBBBBB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49" name="Splat 1149"/>
            <p:cNvSpPr>
              <a:spLocks noGrp="1"/>
            </p:cNvSpPr>
            <p:nvPr/>
          </p:nvSpPr>
          <p:spPr>
            <a:xfrm rot="6461387">
              <a:off x="3062590" y="1491786"/>
              <a:ext cx="555628" cy="408388"/>
            </a:xfrm>
            <a:prstGeom prst="ellipse">
              <a:avLst/>
            </a:prstGeom>
            <a:gradFill>
              <a:gsLst>
                <a:gs pos="0">
                  <a:srgbClr val="3B3938">
                    <a:alpha val="7542"/>
                  </a:srgbClr>
                </a:gs>
                <a:gs pos="14286">
                  <a:srgbClr val="3B3938">
                    <a:alpha val="6953"/>
                  </a:srgbClr>
                </a:gs>
                <a:gs pos="28571">
                  <a:srgbClr val="3B3938">
                    <a:alpha val="5442"/>
                  </a:srgbClr>
                </a:gs>
                <a:gs pos="42857">
                  <a:srgbClr val="3B3938">
                    <a:alpha val="3604"/>
                  </a:srgbClr>
                </a:gs>
                <a:gs pos="57143">
                  <a:srgbClr val="3B3938">
                    <a:alpha val="2013"/>
                  </a:srgbClr>
                </a:gs>
                <a:gs pos="71429">
                  <a:srgbClr val="3B3938">
                    <a:alpha val="947"/>
                  </a:srgbClr>
                </a:gs>
                <a:gs pos="85714">
                  <a:srgbClr val="3B3938">
                    <a:alpha val="376"/>
                  </a:srgbClr>
                </a:gs>
                <a:gs pos="100000">
                  <a:srgbClr val="3B3938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0" name="Splat 1150"/>
            <p:cNvSpPr>
              <a:spLocks noGrp="1"/>
            </p:cNvSpPr>
            <p:nvPr/>
          </p:nvSpPr>
          <p:spPr>
            <a:xfrm rot="5904411">
              <a:off x="2784313" y="1500212"/>
              <a:ext cx="607876" cy="521239"/>
            </a:xfrm>
            <a:prstGeom prst="ellipse">
              <a:avLst/>
            </a:prstGeom>
            <a:gradFill>
              <a:gsLst>
                <a:gs pos="0">
                  <a:srgbClr val="393A3B">
                    <a:alpha val="6793"/>
                  </a:srgbClr>
                </a:gs>
                <a:gs pos="14286">
                  <a:srgbClr val="393A3B">
                    <a:alpha val="6261"/>
                  </a:srgbClr>
                </a:gs>
                <a:gs pos="28571">
                  <a:srgbClr val="393A3B">
                    <a:alpha val="4897"/>
                  </a:srgbClr>
                </a:gs>
                <a:gs pos="42857">
                  <a:srgbClr val="393A3B">
                    <a:alpha val="3239"/>
                  </a:srgbClr>
                </a:gs>
                <a:gs pos="57143">
                  <a:srgbClr val="393A3B">
                    <a:alpha val="1808"/>
                  </a:srgbClr>
                </a:gs>
                <a:gs pos="71429">
                  <a:srgbClr val="393A3B">
                    <a:alpha val="850"/>
                  </a:srgbClr>
                </a:gs>
                <a:gs pos="85714">
                  <a:srgbClr val="393A3B">
                    <a:alpha val="337"/>
                  </a:srgbClr>
                </a:gs>
                <a:gs pos="100000">
                  <a:srgbClr val="393A3B">
                    <a:alpha val="1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1" name="Splat 1151"/>
            <p:cNvSpPr>
              <a:spLocks noGrp="1"/>
            </p:cNvSpPr>
            <p:nvPr/>
          </p:nvSpPr>
          <p:spPr>
            <a:xfrm rot="8698228">
              <a:off x="2603578" y="1455445"/>
              <a:ext cx="727010" cy="430996"/>
            </a:xfrm>
            <a:prstGeom prst="ellipse">
              <a:avLst/>
            </a:prstGeom>
            <a:gradFill>
              <a:gsLst>
                <a:gs pos="0">
                  <a:srgbClr val="A8A8A7">
                    <a:alpha val="4638"/>
                  </a:srgbClr>
                </a:gs>
                <a:gs pos="14286">
                  <a:srgbClr val="A8A8A7">
                    <a:alpha val="4271"/>
                  </a:srgbClr>
                </a:gs>
                <a:gs pos="28571">
                  <a:srgbClr val="A8A8A7">
                    <a:alpha val="3332"/>
                  </a:srgbClr>
                </a:gs>
                <a:gs pos="42857">
                  <a:srgbClr val="A8A8A7">
                    <a:alpha val="2199"/>
                  </a:srgbClr>
                </a:gs>
                <a:gs pos="57143">
                  <a:srgbClr val="A8A8A7">
                    <a:alpha val="1224"/>
                  </a:srgbClr>
                </a:gs>
                <a:gs pos="71429">
                  <a:srgbClr val="A8A8A7">
                    <a:alpha val="575"/>
                  </a:srgbClr>
                </a:gs>
                <a:gs pos="85714">
                  <a:srgbClr val="A8A8A7">
                    <a:alpha val="228"/>
                  </a:srgbClr>
                </a:gs>
                <a:gs pos="100000">
                  <a:srgbClr val="A8A8A7">
                    <a:alpha val="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2" name="Splat 1152"/>
            <p:cNvSpPr>
              <a:spLocks noGrp="1"/>
            </p:cNvSpPr>
            <p:nvPr/>
          </p:nvSpPr>
          <p:spPr>
            <a:xfrm rot="9798649">
              <a:off x="2412277" y="1486323"/>
              <a:ext cx="676063" cy="386538"/>
            </a:xfrm>
            <a:prstGeom prst="ellipse">
              <a:avLst/>
            </a:prstGeom>
            <a:gradFill>
              <a:gsLst>
                <a:gs pos="0">
                  <a:srgbClr val="AAACAA">
                    <a:alpha val="2352"/>
                  </a:srgbClr>
                </a:gs>
                <a:gs pos="14286">
                  <a:srgbClr val="AAACAA">
                    <a:alpha val="2164"/>
                  </a:srgbClr>
                </a:gs>
                <a:gs pos="28571">
                  <a:srgbClr val="AAACAA">
                    <a:alpha val="1685"/>
                  </a:srgbClr>
                </a:gs>
                <a:gs pos="42857">
                  <a:srgbClr val="AAACAA">
                    <a:alpha val="1108"/>
                  </a:srgbClr>
                </a:gs>
                <a:gs pos="57143">
                  <a:srgbClr val="AAACAA">
                    <a:alpha val="616"/>
                  </a:srgbClr>
                </a:gs>
                <a:gs pos="71429">
                  <a:srgbClr val="AAACAA">
                    <a:alpha val="289"/>
                  </a:srgbClr>
                </a:gs>
                <a:gs pos="85714">
                  <a:srgbClr val="AAACAA">
                    <a:alpha val="114"/>
                  </a:srgbClr>
                </a:gs>
                <a:gs pos="100000">
                  <a:srgbClr val="AAACAA">
                    <a:alpha val="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3" name="Splat 1153"/>
            <p:cNvSpPr>
              <a:spLocks noGrp="1"/>
            </p:cNvSpPr>
            <p:nvPr/>
          </p:nvSpPr>
          <p:spPr>
            <a:xfrm rot="-9174396">
              <a:off x="2278803" y="1623649"/>
              <a:ext cx="669555" cy="352185"/>
            </a:xfrm>
            <a:prstGeom prst="ellipse">
              <a:avLst/>
            </a:prstGeom>
            <a:gradFill>
              <a:gsLst>
                <a:gs pos="0">
                  <a:srgbClr val="383B39">
                    <a:alpha val="16871"/>
                  </a:srgbClr>
                </a:gs>
                <a:gs pos="14286">
                  <a:srgbClr val="383B39">
                    <a:alpha val="15619"/>
                  </a:srgbClr>
                </a:gs>
                <a:gs pos="28571">
                  <a:srgbClr val="383B39">
                    <a:alpha val="12354"/>
                  </a:srgbClr>
                </a:gs>
                <a:gs pos="42857">
                  <a:srgbClr val="383B39">
                    <a:alpha val="8286"/>
                  </a:srgbClr>
                </a:gs>
                <a:gs pos="57143">
                  <a:srgbClr val="383B39">
                    <a:alpha val="4679"/>
                  </a:srgbClr>
                </a:gs>
                <a:gs pos="71429">
                  <a:srgbClr val="383B39">
                    <a:alpha val="2218"/>
                  </a:srgbClr>
                </a:gs>
                <a:gs pos="85714">
                  <a:srgbClr val="383B39">
                    <a:alpha val="883"/>
                  </a:srgbClr>
                </a:gs>
                <a:gs pos="100000">
                  <a:srgbClr val="383B39">
                    <a:alpha val="2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4" name="Splat 1154"/>
            <p:cNvSpPr>
              <a:spLocks noGrp="1"/>
            </p:cNvSpPr>
            <p:nvPr/>
          </p:nvSpPr>
          <p:spPr>
            <a:xfrm rot="5528437">
              <a:off x="1920155" y="1483912"/>
              <a:ext cx="754137" cy="423164"/>
            </a:xfrm>
            <a:prstGeom prst="ellipse">
              <a:avLst/>
            </a:prstGeom>
            <a:gradFill>
              <a:gsLst>
                <a:gs pos="0">
                  <a:srgbClr val="424142">
                    <a:alpha val="32897"/>
                  </a:srgbClr>
                </a:gs>
                <a:gs pos="14286">
                  <a:srgbClr val="424142">
                    <a:alpha val="30696"/>
                  </a:srgbClr>
                </a:gs>
                <a:gs pos="28571">
                  <a:srgbClr val="424142">
                    <a:alpha val="24776"/>
                  </a:srgbClr>
                </a:gs>
                <a:gs pos="42857">
                  <a:srgbClr val="424142">
                    <a:alpha val="17034"/>
                  </a:srgbClr>
                </a:gs>
                <a:gs pos="57143">
                  <a:srgbClr val="424142">
                    <a:alpha val="9830"/>
                  </a:srgbClr>
                </a:gs>
                <a:gs pos="71429">
                  <a:srgbClr val="424142">
                    <a:alpha val="4728"/>
                  </a:srgbClr>
                </a:gs>
                <a:gs pos="85714">
                  <a:srgbClr val="424142">
                    <a:alpha val="1897"/>
                  </a:srgbClr>
                </a:gs>
                <a:gs pos="100000">
                  <a:srgbClr val="424142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5" name="Splat 1155"/>
            <p:cNvSpPr>
              <a:spLocks noGrp="1"/>
            </p:cNvSpPr>
            <p:nvPr/>
          </p:nvSpPr>
          <p:spPr>
            <a:xfrm rot="-9364373">
              <a:off x="1889325" y="1563472"/>
              <a:ext cx="659738" cy="353276"/>
            </a:xfrm>
            <a:prstGeom prst="ellipse">
              <a:avLst/>
            </a:prstGeom>
            <a:gradFill>
              <a:gsLst>
                <a:gs pos="0">
                  <a:srgbClr val="A0A0A0">
                    <a:alpha val="21315"/>
                  </a:srgbClr>
                </a:gs>
                <a:gs pos="14286">
                  <a:srgbClr val="A0A0A0">
                    <a:alpha val="19774"/>
                  </a:srgbClr>
                </a:gs>
                <a:gs pos="28571">
                  <a:srgbClr val="A0A0A0">
                    <a:alpha val="15724"/>
                  </a:srgbClr>
                </a:gs>
                <a:gs pos="42857">
                  <a:srgbClr val="A0A0A0">
                    <a:alpha val="10614"/>
                  </a:srgbClr>
                </a:gs>
                <a:gs pos="57143">
                  <a:srgbClr val="A0A0A0">
                    <a:alpha val="6028"/>
                  </a:srgbClr>
                </a:gs>
                <a:gs pos="71429">
                  <a:srgbClr val="A0A0A0">
                    <a:alpha val="2868"/>
                  </a:srgbClr>
                </a:gs>
                <a:gs pos="85714">
                  <a:srgbClr val="A0A0A0">
                    <a:alpha val="1144"/>
                  </a:srgbClr>
                </a:gs>
                <a:gs pos="100000">
                  <a:srgbClr val="A0A0A0">
                    <a:alpha val="3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6" name="Splat 1156"/>
            <p:cNvSpPr>
              <a:spLocks noGrp="1"/>
            </p:cNvSpPr>
            <p:nvPr/>
          </p:nvSpPr>
          <p:spPr>
            <a:xfrm rot="4917951">
              <a:off x="1621879" y="1509995"/>
              <a:ext cx="621489" cy="511203"/>
            </a:xfrm>
            <a:prstGeom prst="ellipse">
              <a:avLst/>
            </a:prstGeom>
            <a:gradFill>
              <a:gsLst>
                <a:gs pos="0">
                  <a:srgbClr val="000000">
                    <a:alpha val="4695"/>
                  </a:srgbClr>
                </a:gs>
                <a:gs pos="14286">
                  <a:srgbClr val="000000">
                    <a:alpha val="4324"/>
                  </a:srgbClr>
                </a:gs>
                <a:gs pos="28571">
                  <a:srgbClr val="000000">
                    <a:alpha val="3374"/>
                  </a:srgbClr>
                </a:gs>
                <a:gs pos="42857">
                  <a:srgbClr val="000000">
                    <a:alpha val="2226"/>
                  </a:srgbClr>
                </a:gs>
                <a:gs pos="57143">
                  <a:srgbClr val="000000">
                    <a:alpha val="1240"/>
                  </a:srgbClr>
                </a:gs>
                <a:gs pos="71429">
                  <a:srgbClr val="000000">
                    <a:alpha val="582"/>
                  </a:srgbClr>
                </a:gs>
                <a:gs pos="85714">
                  <a:srgbClr val="000000">
                    <a:alpha val="231"/>
                  </a:srgbClr>
                </a:gs>
                <a:gs pos="100000">
                  <a:srgbClr val="000000">
                    <a:alpha val="7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7" name="Splat 1157"/>
            <p:cNvSpPr>
              <a:spLocks noGrp="1"/>
            </p:cNvSpPr>
            <p:nvPr/>
          </p:nvSpPr>
          <p:spPr>
            <a:xfrm rot="3537933">
              <a:off x="1398648" y="1488584"/>
              <a:ext cx="713825" cy="606541"/>
            </a:xfrm>
            <a:prstGeom prst="ellipse">
              <a:avLst/>
            </a:prstGeom>
            <a:gradFill>
              <a:gsLst>
                <a:gs pos="0">
                  <a:srgbClr val="000000">
                    <a:alpha val="3078"/>
                  </a:srgbClr>
                </a:gs>
                <a:gs pos="14286">
                  <a:srgbClr val="000000">
                    <a:alpha val="2833"/>
                  </a:srgbClr>
                </a:gs>
                <a:gs pos="28571">
                  <a:srgbClr val="000000">
                    <a:alpha val="2206"/>
                  </a:srgbClr>
                </a:gs>
                <a:gs pos="42857">
                  <a:srgbClr val="000000">
                    <a:alpha val="1453"/>
                  </a:srgbClr>
                </a:gs>
                <a:gs pos="57143">
                  <a:srgbClr val="000000">
                    <a:alpha val="808"/>
                  </a:srgbClr>
                </a:gs>
                <a:gs pos="71429">
                  <a:srgbClr val="000000">
                    <a:alpha val="379"/>
                  </a:srgbClr>
                </a:gs>
                <a:gs pos="85714">
                  <a:srgbClr val="000000">
                    <a:alpha val="150"/>
                  </a:srgbClr>
                </a:gs>
                <a:gs pos="100000">
                  <a:srgbClr val="000000">
                    <a:alpha val="5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8" name="Splat 1158"/>
            <p:cNvSpPr>
              <a:spLocks noGrp="1"/>
            </p:cNvSpPr>
            <p:nvPr/>
          </p:nvSpPr>
          <p:spPr>
            <a:xfrm rot="6772794">
              <a:off x="1121937" y="1497064"/>
              <a:ext cx="492935" cy="346843"/>
            </a:xfrm>
            <a:prstGeom prst="ellipse">
              <a:avLst/>
            </a:prstGeom>
            <a:gradFill>
              <a:gsLst>
                <a:gs pos="0">
                  <a:srgbClr val="393A3C">
                    <a:alpha val="8153"/>
                  </a:srgbClr>
                </a:gs>
                <a:gs pos="14286">
                  <a:srgbClr val="393A3C">
                    <a:alpha val="7519"/>
                  </a:srgbClr>
                </a:gs>
                <a:gs pos="28571">
                  <a:srgbClr val="393A3C">
                    <a:alpha val="5889"/>
                  </a:srgbClr>
                </a:gs>
                <a:gs pos="42857">
                  <a:srgbClr val="393A3C">
                    <a:alpha val="3903"/>
                  </a:srgbClr>
                </a:gs>
                <a:gs pos="57143">
                  <a:srgbClr val="393A3C">
                    <a:alpha val="2182"/>
                  </a:srgbClr>
                </a:gs>
                <a:gs pos="71429">
                  <a:srgbClr val="393A3C">
                    <a:alpha val="1027"/>
                  </a:srgbClr>
                </a:gs>
                <a:gs pos="85714">
                  <a:srgbClr val="393A3C">
                    <a:alpha val="407"/>
                  </a:srgbClr>
                </a:gs>
                <a:gs pos="100000">
                  <a:srgbClr val="393A3C">
                    <a:alpha val="1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59" name="Splat 1159"/>
            <p:cNvSpPr>
              <a:spLocks noGrp="1"/>
            </p:cNvSpPr>
            <p:nvPr/>
          </p:nvSpPr>
          <p:spPr>
            <a:xfrm rot="-9545881">
              <a:off x="811233" y="1522953"/>
              <a:ext cx="628607" cy="499061"/>
            </a:xfrm>
            <a:prstGeom prst="ellipse">
              <a:avLst/>
            </a:prstGeom>
            <a:gradFill>
              <a:gsLst>
                <a:gs pos="0">
                  <a:srgbClr val="464644">
                    <a:alpha val="4393"/>
                  </a:srgbClr>
                </a:gs>
                <a:gs pos="14286">
                  <a:srgbClr val="464644">
                    <a:alpha val="4045"/>
                  </a:srgbClr>
                </a:gs>
                <a:gs pos="28571">
                  <a:srgbClr val="464644">
                    <a:alpha val="3155"/>
                  </a:srgbClr>
                </a:gs>
                <a:gs pos="42857">
                  <a:srgbClr val="464644">
                    <a:alpha val="2081"/>
                  </a:srgbClr>
                </a:gs>
                <a:gs pos="57143">
                  <a:srgbClr val="464644">
                    <a:alpha val="1158"/>
                  </a:srgbClr>
                </a:gs>
                <a:gs pos="71429">
                  <a:srgbClr val="464644">
                    <a:alpha val="544"/>
                  </a:srgbClr>
                </a:gs>
                <a:gs pos="85714">
                  <a:srgbClr val="464644">
                    <a:alpha val="215"/>
                  </a:srgbClr>
                </a:gs>
                <a:gs pos="100000">
                  <a:srgbClr val="464644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0" name="Splat 1160"/>
            <p:cNvSpPr>
              <a:spLocks noGrp="1"/>
            </p:cNvSpPr>
            <p:nvPr/>
          </p:nvSpPr>
          <p:spPr>
            <a:xfrm rot="6651232">
              <a:off x="482607" y="1529986"/>
              <a:ext cx="791347" cy="428989"/>
            </a:xfrm>
            <a:prstGeom prst="ellipse">
              <a:avLst/>
            </a:prstGeom>
            <a:gradFill>
              <a:gsLst>
                <a:gs pos="0">
                  <a:srgbClr val="9D9D9C">
                    <a:alpha val="2890"/>
                  </a:srgbClr>
                </a:gs>
                <a:gs pos="14286">
                  <a:srgbClr val="9D9D9C">
                    <a:alpha val="2659"/>
                  </a:srgbClr>
                </a:gs>
                <a:gs pos="28571">
                  <a:srgbClr val="9D9D9C">
                    <a:alpha val="2071"/>
                  </a:srgbClr>
                </a:gs>
                <a:gs pos="42857">
                  <a:srgbClr val="9D9D9C">
                    <a:alpha val="1363"/>
                  </a:srgbClr>
                </a:gs>
                <a:gs pos="57143">
                  <a:srgbClr val="9D9D9C">
                    <a:alpha val="758"/>
                  </a:srgbClr>
                </a:gs>
                <a:gs pos="71429">
                  <a:srgbClr val="9D9D9C">
                    <a:alpha val="355"/>
                  </a:srgbClr>
                </a:gs>
                <a:gs pos="85714">
                  <a:srgbClr val="9D9D9C">
                    <a:alpha val="141"/>
                  </a:srgbClr>
                </a:gs>
                <a:gs pos="100000">
                  <a:srgbClr val="9D9D9C">
                    <a:alpha val="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1" name="Splat 1161"/>
            <p:cNvSpPr>
              <a:spLocks noGrp="1"/>
            </p:cNvSpPr>
            <p:nvPr/>
          </p:nvSpPr>
          <p:spPr>
            <a:xfrm rot="7689490">
              <a:off x="195854" y="1462559"/>
              <a:ext cx="646495" cy="471127"/>
            </a:xfrm>
            <a:prstGeom prst="ellipse">
              <a:avLst/>
            </a:prstGeom>
            <a:gradFill>
              <a:gsLst>
                <a:gs pos="0">
                  <a:srgbClr val="414041">
                    <a:alpha val="4771"/>
                  </a:srgbClr>
                </a:gs>
                <a:gs pos="14286">
                  <a:srgbClr val="414041">
                    <a:alpha val="4394"/>
                  </a:srgbClr>
                </a:gs>
                <a:gs pos="28571">
                  <a:srgbClr val="414041">
                    <a:alpha val="3429"/>
                  </a:srgbClr>
                </a:gs>
                <a:gs pos="42857">
                  <a:srgbClr val="414041">
                    <a:alpha val="2262"/>
                  </a:srgbClr>
                </a:gs>
                <a:gs pos="57143">
                  <a:srgbClr val="414041">
                    <a:alpha val="1260"/>
                  </a:srgbClr>
                </a:gs>
                <a:gs pos="71429">
                  <a:srgbClr val="414041">
                    <a:alpha val="592"/>
                  </a:srgbClr>
                </a:gs>
                <a:gs pos="85714">
                  <a:srgbClr val="414041">
                    <a:alpha val="234"/>
                  </a:srgbClr>
                </a:gs>
                <a:gs pos="100000">
                  <a:srgbClr val="414041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2" name="Splat 1162"/>
            <p:cNvSpPr>
              <a:spLocks noGrp="1"/>
            </p:cNvSpPr>
            <p:nvPr/>
          </p:nvSpPr>
          <p:spPr>
            <a:xfrm rot="4191137">
              <a:off x="24984" y="1427297"/>
              <a:ext cx="549277" cy="500780"/>
            </a:xfrm>
            <a:prstGeom prst="ellipse">
              <a:avLst/>
            </a:prstGeom>
            <a:gradFill>
              <a:gsLst>
                <a:gs pos="0">
                  <a:srgbClr val="484845">
                    <a:alpha val="1216"/>
                  </a:srgbClr>
                </a:gs>
                <a:gs pos="14286">
                  <a:srgbClr val="484845">
                    <a:alpha val="1118"/>
                  </a:srgbClr>
                </a:gs>
                <a:gs pos="28571">
                  <a:srgbClr val="484845">
                    <a:alpha val="870"/>
                  </a:srgbClr>
                </a:gs>
                <a:gs pos="42857">
                  <a:srgbClr val="484845">
                    <a:alpha val="571"/>
                  </a:srgbClr>
                </a:gs>
                <a:gs pos="57143">
                  <a:srgbClr val="484845">
                    <a:alpha val="317"/>
                  </a:srgbClr>
                </a:gs>
                <a:gs pos="71429">
                  <a:srgbClr val="484845">
                    <a:alpha val="148"/>
                  </a:srgbClr>
                </a:gs>
                <a:gs pos="85714">
                  <a:srgbClr val="484845">
                    <a:alpha val="59"/>
                  </a:srgbClr>
                </a:gs>
                <a:gs pos="100000">
                  <a:srgbClr val="484845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3" name="Splat 1163"/>
            <p:cNvSpPr>
              <a:spLocks noGrp="1"/>
            </p:cNvSpPr>
            <p:nvPr/>
          </p:nvSpPr>
          <p:spPr>
            <a:xfrm rot="4411776">
              <a:off x="3076392" y="1299382"/>
              <a:ext cx="675218" cy="457061"/>
            </a:xfrm>
            <a:prstGeom prst="ellipse">
              <a:avLst/>
            </a:prstGeom>
            <a:gradFill>
              <a:gsLst>
                <a:gs pos="0">
                  <a:srgbClr val="ADACAC">
                    <a:alpha val="9975"/>
                  </a:srgbClr>
                </a:gs>
                <a:gs pos="14286">
                  <a:srgbClr val="ADACAC">
                    <a:alpha val="9207"/>
                  </a:srgbClr>
                </a:gs>
                <a:gs pos="28571">
                  <a:srgbClr val="ADACAC">
                    <a:alpha val="7225"/>
                  </a:srgbClr>
                </a:gs>
                <a:gs pos="42857">
                  <a:srgbClr val="ADACAC">
                    <a:alpha val="4800"/>
                  </a:srgbClr>
                </a:gs>
                <a:gs pos="57143">
                  <a:srgbClr val="ADACAC">
                    <a:alpha val="2689"/>
                  </a:srgbClr>
                </a:gs>
                <a:gs pos="71429">
                  <a:srgbClr val="ADACAC">
                    <a:alpha val="1268"/>
                  </a:srgbClr>
                </a:gs>
                <a:gs pos="85714">
                  <a:srgbClr val="ADACAC">
                    <a:alpha val="503"/>
                  </a:srgbClr>
                </a:gs>
                <a:gs pos="100000">
                  <a:srgbClr val="ADACAC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4" name="Splat 1164"/>
            <p:cNvSpPr>
              <a:spLocks noGrp="1"/>
            </p:cNvSpPr>
            <p:nvPr/>
          </p:nvSpPr>
          <p:spPr>
            <a:xfrm rot="9449939">
              <a:off x="2831651" y="1283324"/>
              <a:ext cx="677082" cy="539766"/>
            </a:xfrm>
            <a:prstGeom prst="ellipse">
              <a:avLst/>
            </a:prstGeom>
            <a:gradFill>
              <a:gsLst>
                <a:gs pos="0">
                  <a:srgbClr val="A5A5A5">
                    <a:alpha val="13306"/>
                  </a:srgbClr>
                </a:gs>
                <a:gs pos="14286">
                  <a:srgbClr val="A5A5A5">
                    <a:alpha val="12299"/>
                  </a:srgbClr>
                </a:gs>
                <a:gs pos="28571">
                  <a:srgbClr val="A5A5A5">
                    <a:alpha val="9688"/>
                  </a:srgbClr>
                </a:gs>
                <a:gs pos="42857">
                  <a:srgbClr val="A5A5A5">
                    <a:alpha val="6465"/>
                  </a:srgbClr>
                </a:gs>
                <a:gs pos="57143">
                  <a:srgbClr val="A5A5A5">
                    <a:alpha val="3636"/>
                  </a:srgbClr>
                </a:gs>
                <a:gs pos="71429">
                  <a:srgbClr val="A5A5A5">
                    <a:alpha val="1719"/>
                  </a:srgbClr>
                </a:gs>
                <a:gs pos="85714">
                  <a:srgbClr val="A5A5A5">
                    <a:alpha val="683"/>
                  </a:srgbClr>
                </a:gs>
                <a:gs pos="100000">
                  <a:srgbClr val="A5A5A5">
                    <a:alpha val="2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5" name="Splat 1165"/>
            <p:cNvSpPr>
              <a:spLocks noGrp="1"/>
            </p:cNvSpPr>
            <p:nvPr/>
          </p:nvSpPr>
          <p:spPr>
            <a:xfrm rot="-9801010">
              <a:off x="2617747" y="1339420"/>
              <a:ext cx="744223" cy="457344"/>
            </a:xfrm>
            <a:prstGeom prst="ellipse">
              <a:avLst/>
            </a:prstGeom>
            <a:gradFill>
              <a:gsLst>
                <a:gs pos="0">
                  <a:srgbClr val="AFADAE">
                    <a:alpha val="5147"/>
                  </a:srgbClr>
                </a:gs>
                <a:gs pos="14286">
                  <a:srgbClr val="AFADAE">
                    <a:alpha val="4741"/>
                  </a:srgbClr>
                </a:gs>
                <a:gs pos="28571">
                  <a:srgbClr val="AFADAE">
                    <a:alpha val="3701"/>
                  </a:srgbClr>
                </a:gs>
                <a:gs pos="42857">
                  <a:srgbClr val="AFADAE">
                    <a:alpha val="2443"/>
                  </a:srgbClr>
                </a:gs>
                <a:gs pos="57143">
                  <a:srgbClr val="AFADAE">
                    <a:alpha val="1361"/>
                  </a:srgbClr>
                </a:gs>
                <a:gs pos="71429">
                  <a:srgbClr val="AFADAE">
                    <a:alpha val="640"/>
                  </a:srgbClr>
                </a:gs>
                <a:gs pos="85714">
                  <a:srgbClr val="AFADAE">
                    <a:alpha val="253"/>
                  </a:srgbClr>
                </a:gs>
                <a:gs pos="100000">
                  <a:srgbClr val="AFADAE">
                    <a:alpha val="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6" name="Splat 1166"/>
            <p:cNvSpPr>
              <a:spLocks noGrp="1"/>
            </p:cNvSpPr>
            <p:nvPr/>
          </p:nvSpPr>
          <p:spPr>
            <a:xfrm rot="4298401">
              <a:off x="2458532" y="1315524"/>
              <a:ext cx="649574" cy="521246"/>
            </a:xfrm>
            <a:prstGeom prst="ellipse">
              <a:avLst/>
            </a:prstGeom>
            <a:gradFill>
              <a:gsLst>
                <a:gs pos="0">
                  <a:srgbClr val="A2A2A1">
                    <a:alpha val="4772"/>
                  </a:srgbClr>
                </a:gs>
                <a:gs pos="14286">
                  <a:srgbClr val="A2A2A1">
                    <a:alpha val="4394"/>
                  </a:srgbClr>
                </a:gs>
                <a:gs pos="28571">
                  <a:srgbClr val="A2A2A1">
                    <a:alpha val="3429"/>
                  </a:srgbClr>
                </a:gs>
                <a:gs pos="42857">
                  <a:srgbClr val="A2A2A1">
                    <a:alpha val="2263"/>
                  </a:srgbClr>
                </a:gs>
                <a:gs pos="57143">
                  <a:srgbClr val="A2A2A1">
                    <a:alpha val="1260"/>
                  </a:srgbClr>
                </a:gs>
                <a:gs pos="71429">
                  <a:srgbClr val="A2A2A1">
                    <a:alpha val="592"/>
                  </a:srgbClr>
                </a:gs>
                <a:gs pos="85714">
                  <a:srgbClr val="A2A2A1">
                    <a:alpha val="234"/>
                  </a:srgbClr>
                </a:gs>
                <a:gs pos="100000">
                  <a:srgbClr val="A2A2A1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7" name="Splat 1167"/>
            <p:cNvSpPr>
              <a:spLocks noGrp="1"/>
            </p:cNvSpPr>
            <p:nvPr/>
          </p:nvSpPr>
          <p:spPr>
            <a:xfrm rot="9919555">
              <a:off x="2230918" y="1265716"/>
              <a:ext cx="723790" cy="581365"/>
            </a:xfrm>
            <a:prstGeom prst="ellipse">
              <a:avLst/>
            </a:prstGeom>
            <a:gradFill>
              <a:gsLst>
                <a:gs pos="0">
                  <a:srgbClr val="787877">
                    <a:alpha val="9987"/>
                  </a:srgbClr>
                </a:gs>
                <a:gs pos="14286">
                  <a:srgbClr val="787877">
                    <a:alpha val="9217"/>
                  </a:srgbClr>
                </a:gs>
                <a:gs pos="28571">
                  <a:srgbClr val="787877">
                    <a:alpha val="7233"/>
                  </a:srgbClr>
                </a:gs>
                <a:gs pos="42857">
                  <a:srgbClr val="787877">
                    <a:alpha val="4806"/>
                  </a:srgbClr>
                </a:gs>
                <a:gs pos="57143">
                  <a:srgbClr val="787877">
                    <a:alpha val="2692"/>
                  </a:srgbClr>
                </a:gs>
                <a:gs pos="71429">
                  <a:srgbClr val="787877">
                    <a:alpha val="1269"/>
                  </a:srgbClr>
                </a:gs>
                <a:gs pos="85714">
                  <a:srgbClr val="787877">
                    <a:alpha val="504"/>
                  </a:srgbClr>
                </a:gs>
                <a:gs pos="100000">
                  <a:srgbClr val="787877">
                    <a:alpha val="16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8" name="Splat 1168"/>
            <p:cNvSpPr>
              <a:spLocks noGrp="1"/>
            </p:cNvSpPr>
            <p:nvPr/>
          </p:nvSpPr>
          <p:spPr>
            <a:xfrm rot="9891788">
              <a:off x="2011856" y="1384136"/>
              <a:ext cx="665717" cy="369612"/>
            </a:xfrm>
            <a:prstGeom prst="ellipse">
              <a:avLst/>
            </a:prstGeom>
            <a:gradFill>
              <a:gsLst>
                <a:gs pos="0">
                  <a:srgbClr val="818180">
                    <a:alpha val="32968"/>
                  </a:srgbClr>
                </a:gs>
                <a:gs pos="14286">
                  <a:srgbClr val="818180">
                    <a:alpha val="30764"/>
                  </a:srgbClr>
                </a:gs>
                <a:gs pos="28571">
                  <a:srgbClr val="818180">
                    <a:alpha val="24833"/>
                  </a:srgbClr>
                </a:gs>
                <a:gs pos="42857">
                  <a:srgbClr val="818180">
                    <a:alpha val="17075"/>
                  </a:srgbClr>
                </a:gs>
                <a:gs pos="57143">
                  <a:srgbClr val="818180">
                    <a:alpha val="9855"/>
                  </a:srgbClr>
                </a:gs>
                <a:gs pos="71429">
                  <a:srgbClr val="818180">
                    <a:alpha val="4740"/>
                  </a:srgbClr>
                </a:gs>
                <a:gs pos="85714">
                  <a:srgbClr val="818180">
                    <a:alpha val="1902"/>
                  </a:srgbClr>
                </a:gs>
                <a:gs pos="100000">
                  <a:srgbClr val="81818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69" name="Splat 1169"/>
            <p:cNvSpPr>
              <a:spLocks noGrp="1"/>
            </p:cNvSpPr>
            <p:nvPr/>
          </p:nvSpPr>
          <p:spPr>
            <a:xfrm rot="6725987">
              <a:off x="1659928" y="1368486"/>
              <a:ext cx="813786" cy="282770"/>
            </a:xfrm>
            <a:prstGeom prst="ellipse">
              <a:avLst/>
            </a:prstGeom>
            <a:gradFill>
              <a:gsLst>
                <a:gs pos="0">
                  <a:srgbClr val="C5C5C5">
                    <a:alpha val="27505"/>
                  </a:srgbClr>
                </a:gs>
                <a:gs pos="14286">
                  <a:srgbClr val="C5C5C5">
                    <a:alpha val="25594"/>
                  </a:srgbClr>
                </a:gs>
                <a:gs pos="28571">
                  <a:srgbClr val="C5C5C5">
                    <a:alpha val="20511"/>
                  </a:srgbClr>
                </a:gs>
                <a:gs pos="42857">
                  <a:srgbClr val="C5C5C5">
                    <a:alpha val="13978"/>
                  </a:srgbClr>
                </a:gs>
                <a:gs pos="57143">
                  <a:srgbClr val="C5C5C5">
                    <a:alpha val="8004"/>
                  </a:srgbClr>
                </a:gs>
                <a:gs pos="71429">
                  <a:srgbClr val="C5C5C5">
                    <a:alpha val="3830"/>
                  </a:srgbClr>
                </a:gs>
                <a:gs pos="85714">
                  <a:srgbClr val="C5C5C5">
                    <a:alpha val="1532"/>
                  </a:srgbClr>
                </a:gs>
                <a:gs pos="100000">
                  <a:srgbClr val="C5C5C5">
                    <a:alpha val="5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0" name="Splat 1170"/>
            <p:cNvSpPr>
              <a:spLocks noGrp="1"/>
            </p:cNvSpPr>
            <p:nvPr/>
          </p:nvSpPr>
          <p:spPr>
            <a:xfrm rot="4620803">
              <a:off x="1623851" y="1277238"/>
              <a:ext cx="700419" cy="514415"/>
            </a:xfrm>
            <a:prstGeom prst="ellipse">
              <a:avLst/>
            </a:prstGeom>
            <a:gradFill>
              <a:gsLst>
                <a:gs pos="0">
                  <a:srgbClr val="353637">
                    <a:alpha val="32896"/>
                  </a:srgbClr>
                </a:gs>
                <a:gs pos="14286">
                  <a:srgbClr val="353637">
                    <a:alpha val="30696"/>
                  </a:srgbClr>
                </a:gs>
                <a:gs pos="28571">
                  <a:srgbClr val="353637">
                    <a:alpha val="24775"/>
                  </a:srgbClr>
                </a:gs>
                <a:gs pos="42857">
                  <a:srgbClr val="353637">
                    <a:alpha val="17034"/>
                  </a:srgbClr>
                </a:gs>
                <a:gs pos="57143">
                  <a:srgbClr val="353637">
                    <a:alpha val="9830"/>
                  </a:srgbClr>
                </a:gs>
                <a:gs pos="71429">
                  <a:srgbClr val="353637">
                    <a:alpha val="4728"/>
                  </a:srgbClr>
                </a:gs>
                <a:gs pos="85714">
                  <a:srgbClr val="353637">
                    <a:alpha val="1897"/>
                  </a:srgbClr>
                </a:gs>
                <a:gs pos="100000">
                  <a:srgbClr val="353637">
                    <a:alpha val="6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1" name="Splat 1171"/>
            <p:cNvSpPr>
              <a:spLocks noGrp="1"/>
            </p:cNvSpPr>
            <p:nvPr/>
          </p:nvSpPr>
          <p:spPr>
            <a:xfrm rot="-8319075">
              <a:off x="1225063" y="1268552"/>
              <a:ext cx="707685" cy="404042"/>
            </a:xfrm>
            <a:prstGeom prst="ellipse">
              <a:avLst/>
            </a:prstGeom>
            <a:gradFill>
              <a:gsLst>
                <a:gs pos="0">
                  <a:srgbClr val="403D3E">
                    <a:alpha val="19830"/>
                  </a:srgbClr>
                </a:gs>
                <a:gs pos="14286">
                  <a:srgbClr val="403D3E">
                    <a:alpha val="18384"/>
                  </a:srgbClr>
                </a:gs>
                <a:gs pos="28571">
                  <a:srgbClr val="403D3E">
                    <a:alpha val="14592"/>
                  </a:srgbClr>
                </a:gs>
                <a:gs pos="42857">
                  <a:srgbClr val="403D3E">
                    <a:alpha val="9829"/>
                  </a:srgbClr>
                </a:gs>
                <a:gs pos="57143">
                  <a:srgbClr val="403D3E">
                    <a:alpha val="5572"/>
                  </a:srgbClr>
                </a:gs>
                <a:gs pos="71429">
                  <a:srgbClr val="403D3E">
                    <a:alpha val="2648"/>
                  </a:srgbClr>
                </a:gs>
                <a:gs pos="85714">
                  <a:srgbClr val="403D3E">
                    <a:alpha val="1056"/>
                  </a:srgbClr>
                </a:gs>
                <a:gs pos="100000">
                  <a:srgbClr val="403D3E">
                    <a:alpha val="3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2" name="Splat 1172"/>
            <p:cNvSpPr>
              <a:spLocks noGrp="1"/>
            </p:cNvSpPr>
            <p:nvPr/>
          </p:nvSpPr>
          <p:spPr>
            <a:xfrm rot="9108304">
              <a:off x="849740" y="1267579"/>
              <a:ext cx="677741" cy="338929"/>
            </a:xfrm>
            <a:prstGeom prst="ellipse">
              <a:avLst/>
            </a:prstGeom>
            <a:gradFill>
              <a:gsLst>
                <a:gs pos="0">
                  <a:srgbClr val="000000">
                    <a:alpha val="5042"/>
                  </a:srgbClr>
                </a:gs>
                <a:gs pos="14286">
                  <a:srgbClr val="000000">
                    <a:alpha val="4643"/>
                  </a:srgbClr>
                </a:gs>
                <a:gs pos="28571">
                  <a:srgbClr val="000000">
                    <a:alpha val="3624"/>
                  </a:srgbClr>
                </a:gs>
                <a:gs pos="42857">
                  <a:srgbClr val="000000">
                    <a:alpha val="2392"/>
                  </a:srgbClr>
                </a:gs>
                <a:gs pos="57143">
                  <a:srgbClr val="000000">
                    <a:alpha val="1333"/>
                  </a:srgbClr>
                </a:gs>
                <a:gs pos="71429">
                  <a:srgbClr val="000000">
                    <a:alpha val="626"/>
                  </a:srgbClr>
                </a:gs>
                <a:gs pos="85714">
                  <a:srgbClr val="000000">
                    <a:alpha val="248"/>
                  </a:srgbClr>
                </a:gs>
                <a:gs pos="100000">
                  <a:srgbClr val="000000">
                    <a:alpha val="8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3" name="Splat 1173"/>
            <p:cNvSpPr>
              <a:spLocks noGrp="1"/>
            </p:cNvSpPr>
            <p:nvPr/>
          </p:nvSpPr>
          <p:spPr>
            <a:xfrm rot="3450545">
              <a:off x="830578" y="1406528"/>
              <a:ext cx="338343" cy="135670"/>
            </a:xfrm>
            <a:prstGeom prst="ellipse">
              <a:avLst/>
            </a:prstGeom>
            <a:gradFill>
              <a:gsLst>
                <a:gs pos="0">
                  <a:srgbClr val="1E2220">
                    <a:alpha val="32968"/>
                  </a:srgbClr>
                </a:gs>
                <a:gs pos="14286">
                  <a:srgbClr val="1E2220">
                    <a:alpha val="30764"/>
                  </a:srgbClr>
                </a:gs>
                <a:gs pos="28571">
                  <a:srgbClr val="1E2220">
                    <a:alpha val="24833"/>
                  </a:srgbClr>
                </a:gs>
                <a:gs pos="42857">
                  <a:srgbClr val="1E2220">
                    <a:alpha val="17075"/>
                  </a:srgbClr>
                </a:gs>
                <a:gs pos="57143">
                  <a:srgbClr val="1E2220">
                    <a:alpha val="9855"/>
                  </a:srgbClr>
                </a:gs>
                <a:gs pos="71429">
                  <a:srgbClr val="1E2220">
                    <a:alpha val="4740"/>
                  </a:srgbClr>
                </a:gs>
                <a:gs pos="85714">
                  <a:srgbClr val="1E2220">
                    <a:alpha val="1902"/>
                  </a:srgbClr>
                </a:gs>
                <a:gs pos="100000">
                  <a:srgbClr val="1E222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4" name="Splat 1174"/>
            <p:cNvSpPr>
              <a:spLocks noGrp="1"/>
            </p:cNvSpPr>
            <p:nvPr/>
          </p:nvSpPr>
          <p:spPr>
            <a:xfrm rot="4941827">
              <a:off x="415980" y="1280159"/>
              <a:ext cx="615479" cy="591846"/>
            </a:xfrm>
            <a:prstGeom prst="ellipse">
              <a:avLst/>
            </a:prstGeom>
            <a:gradFill>
              <a:gsLst>
                <a:gs pos="0">
                  <a:srgbClr val="3C3839">
                    <a:alpha val="1489"/>
                  </a:srgbClr>
                </a:gs>
                <a:gs pos="14286">
                  <a:srgbClr val="3C3839">
                    <a:alpha val="1370"/>
                  </a:srgbClr>
                </a:gs>
                <a:gs pos="28571">
                  <a:srgbClr val="3C3839">
                    <a:alpha val="1065"/>
                  </a:srgbClr>
                </a:gs>
                <a:gs pos="42857">
                  <a:srgbClr val="3C3839">
                    <a:alpha val="700"/>
                  </a:srgbClr>
                </a:gs>
                <a:gs pos="57143">
                  <a:srgbClr val="3C3839">
                    <a:alpha val="388"/>
                  </a:srgbClr>
                </a:gs>
                <a:gs pos="71429">
                  <a:srgbClr val="3C3839">
                    <a:alpha val="182"/>
                  </a:srgbClr>
                </a:gs>
                <a:gs pos="85714">
                  <a:srgbClr val="3C3839">
                    <a:alpha val="72"/>
                  </a:srgbClr>
                </a:gs>
                <a:gs pos="100000">
                  <a:srgbClr val="3C3839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5" name="Splat 1175"/>
            <p:cNvSpPr>
              <a:spLocks noGrp="1"/>
            </p:cNvSpPr>
            <p:nvPr/>
          </p:nvSpPr>
          <p:spPr>
            <a:xfrm rot="5223107">
              <a:off x="-172784" y="1299750"/>
              <a:ext cx="665466" cy="532910"/>
            </a:xfrm>
            <a:prstGeom prst="ellipse">
              <a:avLst/>
            </a:prstGeom>
            <a:gradFill>
              <a:gsLst>
                <a:gs pos="0">
                  <a:srgbClr val="979695">
                    <a:alpha val="1985"/>
                  </a:srgbClr>
                </a:gs>
                <a:gs pos="14286">
                  <a:srgbClr val="979695">
                    <a:alpha val="1826"/>
                  </a:srgbClr>
                </a:gs>
                <a:gs pos="28571">
                  <a:srgbClr val="979695">
                    <a:alpha val="1421"/>
                  </a:srgbClr>
                </a:gs>
                <a:gs pos="42857">
                  <a:srgbClr val="979695">
                    <a:alpha val="934"/>
                  </a:srgbClr>
                </a:gs>
                <a:gs pos="57143">
                  <a:srgbClr val="979695">
                    <a:alpha val="519"/>
                  </a:srgbClr>
                </a:gs>
                <a:gs pos="71429">
                  <a:srgbClr val="979695">
                    <a:alpha val="243"/>
                  </a:srgbClr>
                </a:gs>
                <a:gs pos="85714">
                  <a:srgbClr val="979695">
                    <a:alpha val="96"/>
                  </a:srgbClr>
                </a:gs>
                <a:gs pos="100000">
                  <a:srgbClr val="979695">
                    <a:alpha val="3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6" name="Splat 1176"/>
            <p:cNvSpPr>
              <a:spLocks noGrp="1"/>
            </p:cNvSpPr>
            <p:nvPr/>
          </p:nvSpPr>
          <p:spPr>
            <a:xfrm rot="-8154044">
              <a:off x="3159746" y="1050513"/>
              <a:ext cx="771684" cy="495965"/>
            </a:xfrm>
            <a:prstGeom prst="ellipse">
              <a:avLst/>
            </a:prstGeom>
            <a:gradFill>
              <a:gsLst>
                <a:gs pos="0">
                  <a:srgbClr val="BABABA">
                    <a:alpha val="13269"/>
                  </a:srgbClr>
                </a:gs>
                <a:gs pos="14286">
                  <a:srgbClr val="BABABA">
                    <a:alpha val="12265"/>
                  </a:srgbClr>
                </a:gs>
                <a:gs pos="28571">
                  <a:srgbClr val="BABABA">
                    <a:alpha val="9660"/>
                  </a:srgbClr>
                </a:gs>
                <a:gs pos="42857">
                  <a:srgbClr val="BABABA">
                    <a:alpha val="6447"/>
                  </a:srgbClr>
                </a:gs>
                <a:gs pos="57143">
                  <a:srgbClr val="BABABA">
                    <a:alpha val="3625"/>
                  </a:srgbClr>
                </a:gs>
                <a:gs pos="71429">
                  <a:srgbClr val="BABABA">
                    <a:alpha val="1714"/>
                  </a:srgbClr>
                </a:gs>
                <a:gs pos="85714">
                  <a:srgbClr val="BABABA">
                    <a:alpha val="681"/>
                  </a:srgbClr>
                </a:gs>
                <a:gs pos="100000">
                  <a:srgbClr val="BABABA">
                    <a:alpha val="22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7" name="Splat 1177"/>
            <p:cNvSpPr>
              <a:spLocks noGrp="1"/>
            </p:cNvSpPr>
            <p:nvPr/>
          </p:nvSpPr>
          <p:spPr>
            <a:xfrm rot="-8616362">
              <a:off x="2987169" y="1077069"/>
              <a:ext cx="658927" cy="592351"/>
            </a:xfrm>
            <a:prstGeom prst="ellipse">
              <a:avLst/>
            </a:prstGeom>
            <a:gradFill>
              <a:gsLst>
                <a:gs pos="0">
                  <a:srgbClr val="A8A8A9">
                    <a:alpha val="4388"/>
                  </a:srgbClr>
                </a:gs>
                <a:gs pos="14286">
                  <a:srgbClr val="A8A8A9">
                    <a:alpha val="4040"/>
                  </a:srgbClr>
                </a:gs>
                <a:gs pos="28571">
                  <a:srgbClr val="A8A8A9">
                    <a:alpha val="3151"/>
                  </a:srgbClr>
                </a:gs>
                <a:gs pos="42857">
                  <a:srgbClr val="A8A8A9">
                    <a:alpha val="2078"/>
                  </a:srgbClr>
                </a:gs>
                <a:gs pos="57143">
                  <a:srgbClr val="A8A8A9">
                    <a:alpha val="1157"/>
                  </a:srgbClr>
                </a:gs>
                <a:gs pos="71429">
                  <a:srgbClr val="A8A8A9">
                    <a:alpha val="543"/>
                  </a:srgbClr>
                </a:gs>
                <a:gs pos="85714">
                  <a:srgbClr val="A8A8A9">
                    <a:alpha val="215"/>
                  </a:srgbClr>
                </a:gs>
                <a:gs pos="100000">
                  <a:srgbClr val="A8A8A9">
                    <a:alpha val="7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8" name="Splat 1178"/>
            <p:cNvSpPr>
              <a:spLocks noGrp="1"/>
            </p:cNvSpPr>
            <p:nvPr/>
          </p:nvSpPr>
          <p:spPr>
            <a:xfrm rot="5220590">
              <a:off x="2874974" y="1081469"/>
              <a:ext cx="592905" cy="541633"/>
            </a:xfrm>
            <a:prstGeom prst="ellipse">
              <a:avLst/>
            </a:prstGeom>
            <a:gradFill>
              <a:gsLst>
                <a:gs pos="0">
                  <a:srgbClr val="A0A0A0">
                    <a:alpha val="13810"/>
                  </a:srgbClr>
                </a:gs>
                <a:gs pos="14286">
                  <a:srgbClr val="A0A0A0">
                    <a:alpha val="12768"/>
                  </a:srgbClr>
                </a:gs>
                <a:gs pos="28571">
                  <a:srgbClr val="A0A0A0">
                    <a:alpha val="10063"/>
                  </a:srgbClr>
                </a:gs>
                <a:gs pos="42857">
                  <a:srgbClr val="A0A0A0">
                    <a:alpha val="6720"/>
                  </a:srgbClr>
                </a:gs>
                <a:gs pos="57143">
                  <a:srgbClr val="A0A0A0">
                    <a:alpha val="3781"/>
                  </a:srgbClr>
                </a:gs>
                <a:gs pos="71429">
                  <a:srgbClr val="A0A0A0">
                    <a:alpha val="1788"/>
                  </a:srgbClr>
                </a:gs>
                <a:gs pos="85714">
                  <a:srgbClr val="A0A0A0">
                    <a:alpha val="711"/>
                  </a:srgbClr>
                </a:gs>
                <a:gs pos="100000">
                  <a:srgbClr val="A0A0A0">
                    <a:alpha val="2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79" name="Splat 1179"/>
            <p:cNvSpPr>
              <a:spLocks noGrp="1"/>
            </p:cNvSpPr>
            <p:nvPr/>
          </p:nvSpPr>
          <p:spPr>
            <a:xfrm rot="7638016">
              <a:off x="2677563" y="1038552"/>
              <a:ext cx="659052" cy="577650"/>
            </a:xfrm>
            <a:prstGeom prst="ellipse">
              <a:avLst/>
            </a:prstGeom>
            <a:gradFill>
              <a:gsLst>
                <a:gs pos="0">
                  <a:srgbClr val="B7B7B7">
                    <a:alpha val="9622"/>
                  </a:srgbClr>
                </a:gs>
                <a:gs pos="14286">
                  <a:srgbClr val="B7B7B7">
                    <a:alpha val="8879"/>
                  </a:srgbClr>
                </a:gs>
                <a:gs pos="28571">
                  <a:srgbClr val="B7B7B7">
                    <a:alpha val="6965"/>
                  </a:srgbClr>
                </a:gs>
                <a:gs pos="42857">
                  <a:srgbClr val="B7B7B7">
                    <a:alpha val="4625"/>
                  </a:srgbClr>
                </a:gs>
                <a:gs pos="57143">
                  <a:srgbClr val="B7B7B7">
                    <a:alpha val="2590"/>
                  </a:srgbClr>
                </a:gs>
                <a:gs pos="71429">
                  <a:srgbClr val="B7B7B7">
                    <a:alpha val="1221"/>
                  </a:srgbClr>
                </a:gs>
                <a:gs pos="85714">
                  <a:srgbClr val="B7B7B7">
                    <a:alpha val="485"/>
                  </a:srgbClr>
                </a:gs>
                <a:gs pos="100000">
                  <a:srgbClr val="B7B7B7">
                    <a:alpha val="1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0" name="Splat 1180"/>
            <p:cNvSpPr>
              <a:spLocks noGrp="1"/>
            </p:cNvSpPr>
            <p:nvPr/>
          </p:nvSpPr>
          <p:spPr>
            <a:xfrm rot="8206989">
              <a:off x="2429859" y="1146927"/>
              <a:ext cx="686549" cy="486445"/>
            </a:xfrm>
            <a:prstGeom prst="ellipse">
              <a:avLst/>
            </a:prstGeom>
            <a:gradFill>
              <a:gsLst>
                <a:gs pos="0">
                  <a:srgbClr val="ABACAB">
                    <a:alpha val="5201"/>
                  </a:srgbClr>
                </a:gs>
                <a:gs pos="14286">
                  <a:srgbClr val="ABACAB">
                    <a:alpha val="4791"/>
                  </a:srgbClr>
                </a:gs>
                <a:gs pos="28571">
                  <a:srgbClr val="ABACAB">
                    <a:alpha val="3740"/>
                  </a:srgbClr>
                </a:gs>
                <a:gs pos="42857">
                  <a:srgbClr val="ABACAB">
                    <a:alpha val="2469"/>
                  </a:srgbClr>
                </a:gs>
                <a:gs pos="57143">
                  <a:srgbClr val="ABACAB">
                    <a:alpha val="1376"/>
                  </a:srgbClr>
                </a:gs>
                <a:gs pos="71429">
                  <a:srgbClr val="ABACAB">
                    <a:alpha val="646"/>
                  </a:srgbClr>
                </a:gs>
                <a:gs pos="85714">
                  <a:srgbClr val="ABACAB">
                    <a:alpha val="256"/>
                  </a:srgbClr>
                </a:gs>
                <a:gs pos="100000">
                  <a:srgbClr val="ABACAB">
                    <a:alpha val="8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1" name="Splat 1181"/>
            <p:cNvSpPr>
              <a:spLocks noGrp="1"/>
            </p:cNvSpPr>
            <p:nvPr/>
          </p:nvSpPr>
          <p:spPr>
            <a:xfrm rot="6063149">
              <a:off x="1682968" y="1114269"/>
              <a:ext cx="755103" cy="457916"/>
            </a:xfrm>
            <a:prstGeom prst="ellipse">
              <a:avLst/>
            </a:prstGeom>
            <a:gradFill>
              <a:gsLst>
                <a:gs pos="0">
                  <a:srgbClr val="000000">
                    <a:alpha val="22450"/>
                  </a:srgbClr>
                </a:gs>
                <a:gs pos="14286">
                  <a:srgbClr val="000000">
                    <a:alpha val="20839"/>
                  </a:srgbClr>
                </a:gs>
                <a:gs pos="28571">
                  <a:srgbClr val="000000">
                    <a:alpha val="16594"/>
                  </a:srgbClr>
                </a:gs>
                <a:gs pos="42857">
                  <a:srgbClr val="000000">
                    <a:alpha val="11220"/>
                  </a:srgbClr>
                </a:gs>
                <a:gs pos="57143">
                  <a:srgbClr val="000000">
                    <a:alpha val="6382"/>
                  </a:srgbClr>
                </a:gs>
                <a:gs pos="71429">
                  <a:srgbClr val="000000">
                    <a:alpha val="3040"/>
                  </a:srgbClr>
                </a:gs>
                <a:gs pos="85714">
                  <a:srgbClr val="000000">
                    <a:alpha val="1213"/>
                  </a:srgbClr>
                </a:gs>
                <a:gs pos="100000">
                  <a:srgbClr val="000000">
                    <a:alpha val="4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2" name="Splat 1182"/>
            <p:cNvSpPr>
              <a:spLocks noGrp="1"/>
            </p:cNvSpPr>
            <p:nvPr/>
          </p:nvSpPr>
          <p:spPr>
            <a:xfrm rot="5688142">
              <a:off x="1512814" y="1086126"/>
              <a:ext cx="679682" cy="412773"/>
            </a:xfrm>
            <a:prstGeom prst="ellipse">
              <a:avLst/>
            </a:prstGeom>
            <a:gradFill>
              <a:gsLst>
                <a:gs pos="0">
                  <a:srgbClr val="F9F8F9">
                    <a:alpha val="31422"/>
                  </a:srgbClr>
                </a:gs>
                <a:gs pos="14286">
                  <a:srgbClr val="F9F8F9">
                    <a:alpha val="29297"/>
                  </a:srgbClr>
                </a:gs>
                <a:gs pos="28571">
                  <a:srgbClr val="F9F8F9">
                    <a:alpha val="23600"/>
                  </a:srgbClr>
                </a:gs>
                <a:gs pos="42857">
                  <a:srgbClr val="F9F8F9">
                    <a:alpha val="16185"/>
                  </a:srgbClr>
                </a:gs>
                <a:gs pos="57143">
                  <a:srgbClr val="F9F8F9">
                    <a:alpha val="9320"/>
                  </a:srgbClr>
                </a:gs>
                <a:gs pos="71429">
                  <a:srgbClr val="F9F8F9">
                    <a:alpha val="4476"/>
                  </a:srgbClr>
                </a:gs>
                <a:gs pos="85714">
                  <a:srgbClr val="F9F8F9">
                    <a:alpha val="1795"/>
                  </a:srgbClr>
                </a:gs>
                <a:gs pos="100000">
                  <a:srgbClr val="F9F8F9">
                    <a:alpha val="6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3" name="Splat 1183"/>
            <p:cNvSpPr>
              <a:spLocks noGrp="1"/>
            </p:cNvSpPr>
            <p:nvPr/>
          </p:nvSpPr>
          <p:spPr>
            <a:xfrm rot="-8881516">
              <a:off x="1389195" y="1076088"/>
              <a:ext cx="732946" cy="486708"/>
            </a:xfrm>
            <a:prstGeom prst="ellipse">
              <a:avLst/>
            </a:prstGeom>
            <a:gradFill>
              <a:gsLst>
                <a:gs pos="0">
                  <a:srgbClr val="000000">
                    <a:alpha val="31848"/>
                  </a:srgbClr>
                </a:gs>
                <a:gs pos="14286">
                  <a:srgbClr val="000000">
                    <a:alpha val="29701"/>
                  </a:srgbClr>
                </a:gs>
                <a:gs pos="28571">
                  <a:srgbClr val="000000">
                    <a:alpha val="23939"/>
                  </a:srgbClr>
                </a:gs>
                <a:gs pos="42857">
                  <a:srgbClr val="000000">
                    <a:alpha val="16430"/>
                  </a:srgbClr>
                </a:gs>
                <a:gs pos="57143">
                  <a:srgbClr val="000000">
                    <a:alpha val="9467"/>
                  </a:srgbClr>
                </a:gs>
                <a:gs pos="71429">
                  <a:srgbClr val="000000">
                    <a:alpha val="4549"/>
                  </a:srgbClr>
                </a:gs>
                <a:gs pos="85714">
                  <a:srgbClr val="000000">
                    <a:alpha val="1824"/>
                  </a:srgbClr>
                </a:gs>
                <a:gs pos="100000">
                  <a:srgbClr val="000000">
                    <a:alpha val="61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4" name="Splat 1184"/>
            <p:cNvSpPr>
              <a:spLocks noGrp="1"/>
            </p:cNvSpPr>
            <p:nvPr/>
          </p:nvSpPr>
          <p:spPr>
            <a:xfrm rot="3423916">
              <a:off x="1237429" y="1093542"/>
              <a:ext cx="647350" cy="419852"/>
            </a:xfrm>
            <a:prstGeom prst="ellipse">
              <a:avLst/>
            </a:prstGeom>
            <a:gradFill>
              <a:gsLst>
                <a:gs pos="0">
                  <a:srgbClr val="BFBEBF">
                    <a:alpha val="20171"/>
                  </a:srgbClr>
                </a:gs>
                <a:gs pos="14286">
                  <a:srgbClr val="BFBEBF">
                    <a:alpha val="18703"/>
                  </a:srgbClr>
                </a:gs>
                <a:gs pos="28571">
                  <a:srgbClr val="BFBEBF">
                    <a:alpha val="14851"/>
                  </a:srgbClr>
                </a:gs>
                <a:gs pos="42857">
                  <a:srgbClr val="BFBEBF">
                    <a:alpha val="10008"/>
                  </a:srgbClr>
                </a:gs>
                <a:gs pos="57143">
                  <a:srgbClr val="BFBEBF">
                    <a:alpha val="5676"/>
                  </a:srgbClr>
                </a:gs>
                <a:gs pos="71429">
                  <a:srgbClr val="BFBEBF">
                    <a:alpha val="2698"/>
                  </a:srgbClr>
                </a:gs>
                <a:gs pos="85714">
                  <a:srgbClr val="BFBEBF">
                    <a:alpha val="1076"/>
                  </a:srgbClr>
                </a:gs>
                <a:gs pos="100000">
                  <a:srgbClr val="BFBEBF">
                    <a:alpha val="3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5" name="Splat 1185"/>
            <p:cNvSpPr>
              <a:spLocks noGrp="1"/>
            </p:cNvSpPr>
            <p:nvPr/>
          </p:nvSpPr>
          <p:spPr>
            <a:xfrm rot="8354404">
              <a:off x="799712" y="1058402"/>
              <a:ext cx="597208" cy="422361"/>
            </a:xfrm>
            <a:prstGeom prst="ellipse">
              <a:avLst/>
            </a:prstGeom>
            <a:gradFill>
              <a:gsLst>
                <a:gs pos="0">
                  <a:srgbClr val="353434">
                    <a:alpha val="3453"/>
                  </a:srgbClr>
                </a:gs>
                <a:gs pos="14286">
                  <a:srgbClr val="353434">
                    <a:alpha val="3178"/>
                  </a:srgbClr>
                </a:gs>
                <a:gs pos="28571">
                  <a:srgbClr val="353434">
                    <a:alpha val="2477"/>
                  </a:srgbClr>
                </a:gs>
                <a:gs pos="42857">
                  <a:srgbClr val="353434">
                    <a:alpha val="1631"/>
                  </a:srgbClr>
                </a:gs>
                <a:gs pos="57143">
                  <a:srgbClr val="353434">
                    <a:alpha val="907"/>
                  </a:srgbClr>
                </a:gs>
                <a:gs pos="71429">
                  <a:srgbClr val="353434">
                    <a:alpha val="426"/>
                  </a:srgbClr>
                </a:gs>
                <a:gs pos="85714">
                  <a:srgbClr val="353434">
                    <a:alpha val="169"/>
                  </a:srgbClr>
                </a:gs>
                <a:gs pos="100000">
                  <a:srgbClr val="353434">
                    <a:alpha val="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6" name="Splat 1186"/>
            <p:cNvSpPr>
              <a:spLocks noGrp="1"/>
            </p:cNvSpPr>
            <p:nvPr/>
          </p:nvSpPr>
          <p:spPr>
            <a:xfrm rot="2981731">
              <a:off x="646634" y="1099409"/>
              <a:ext cx="607169" cy="404521"/>
            </a:xfrm>
            <a:prstGeom prst="ellipse">
              <a:avLst/>
            </a:prstGeom>
            <a:gradFill>
              <a:gsLst>
                <a:gs pos="0">
                  <a:srgbClr val="ADB0B3">
                    <a:alpha val="2484"/>
                  </a:srgbClr>
                </a:gs>
                <a:gs pos="14286">
                  <a:srgbClr val="ADB0B3">
                    <a:alpha val="2286"/>
                  </a:srgbClr>
                </a:gs>
                <a:gs pos="28571">
                  <a:srgbClr val="ADB0B3">
                    <a:alpha val="1779"/>
                  </a:srgbClr>
                </a:gs>
                <a:gs pos="42857">
                  <a:srgbClr val="ADB0B3">
                    <a:alpha val="1171"/>
                  </a:srgbClr>
                </a:gs>
                <a:gs pos="57143">
                  <a:srgbClr val="ADB0B3">
                    <a:alpha val="650"/>
                  </a:srgbClr>
                </a:gs>
                <a:gs pos="71429">
                  <a:srgbClr val="ADB0B3">
                    <a:alpha val="305"/>
                  </a:srgbClr>
                </a:gs>
                <a:gs pos="85714">
                  <a:srgbClr val="ADB0B3">
                    <a:alpha val="121"/>
                  </a:srgbClr>
                </a:gs>
                <a:gs pos="100000">
                  <a:srgbClr val="ADB0B3">
                    <a:alpha val="4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7" name="Splat 1187"/>
            <p:cNvSpPr>
              <a:spLocks noGrp="1"/>
            </p:cNvSpPr>
            <p:nvPr/>
          </p:nvSpPr>
          <p:spPr>
            <a:xfrm rot="5500806">
              <a:off x="390030" y="1097870"/>
              <a:ext cx="597265" cy="198485"/>
            </a:xfrm>
            <a:prstGeom prst="ellipse">
              <a:avLst/>
            </a:prstGeom>
            <a:gradFill>
              <a:gsLst>
                <a:gs pos="0">
                  <a:srgbClr val="000000">
                    <a:alpha val="8257"/>
                  </a:srgbClr>
                </a:gs>
                <a:gs pos="14286">
                  <a:srgbClr val="000000">
                    <a:alpha val="7615"/>
                  </a:srgbClr>
                </a:gs>
                <a:gs pos="28571">
                  <a:srgbClr val="000000">
                    <a:alpha val="5964"/>
                  </a:srgbClr>
                </a:gs>
                <a:gs pos="42857">
                  <a:srgbClr val="000000">
                    <a:alpha val="3953"/>
                  </a:srgbClr>
                </a:gs>
                <a:gs pos="57143">
                  <a:srgbClr val="000000">
                    <a:alpha val="2210"/>
                  </a:srgbClr>
                </a:gs>
                <a:gs pos="71429">
                  <a:srgbClr val="000000">
                    <a:alpha val="1041"/>
                  </a:srgbClr>
                </a:gs>
                <a:gs pos="85714">
                  <a:srgbClr val="000000">
                    <a:alpha val="413"/>
                  </a:srgbClr>
                </a:gs>
                <a:gs pos="100000">
                  <a:srgbClr val="000000">
                    <a:alpha val="13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8" name="Splat 1188"/>
            <p:cNvSpPr>
              <a:spLocks noGrp="1"/>
            </p:cNvSpPr>
            <p:nvPr/>
          </p:nvSpPr>
          <p:spPr>
            <a:xfrm rot="-9104873">
              <a:off x="-265603" y="1063468"/>
              <a:ext cx="746430" cy="505889"/>
            </a:xfrm>
            <a:prstGeom prst="ellipse">
              <a:avLst/>
            </a:prstGeom>
            <a:gradFill>
              <a:gsLst>
                <a:gs pos="0">
                  <a:srgbClr val="ACABAC">
                    <a:alpha val="3970"/>
                  </a:srgbClr>
                </a:gs>
                <a:gs pos="14286">
                  <a:srgbClr val="ACABAC">
                    <a:alpha val="3655"/>
                  </a:srgbClr>
                </a:gs>
                <a:gs pos="28571">
                  <a:srgbClr val="ACABAC">
                    <a:alpha val="2850"/>
                  </a:srgbClr>
                </a:gs>
                <a:gs pos="42857">
                  <a:srgbClr val="ACABAC">
                    <a:alpha val="1878"/>
                  </a:srgbClr>
                </a:gs>
                <a:gs pos="57143">
                  <a:srgbClr val="ACABAC">
                    <a:alpha val="1045"/>
                  </a:srgbClr>
                </a:gs>
                <a:gs pos="71429">
                  <a:srgbClr val="ACABAC">
                    <a:alpha val="491"/>
                  </a:srgbClr>
                </a:gs>
                <a:gs pos="85714">
                  <a:srgbClr val="ACABAC">
                    <a:alpha val="194"/>
                  </a:srgbClr>
                </a:gs>
                <a:gs pos="100000">
                  <a:srgbClr val="ACABAC">
                    <a:alpha val="6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89" name="Splat 1189"/>
            <p:cNvSpPr>
              <a:spLocks noGrp="1"/>
            </p:cNvSpPr>
            <p:nvPr/>
          </p:nvSpPr>
          <p:spPr>
            <a:xfrm rot="9802723">
              <a:off x="3003350" y="906029"/>
              <a:ext cx="624116" cy="521479"/>
            </a:xfrm>
            <a:prstGeom prst="ellipse">
              <a:avLst/>
            </a:prstGeom>
            <a:gradFill>
              <a:gsLst>
                <a:gs pos="0">
                  <a:srgbClr val="9D9E9D">
                    <a:alpha val="3278"/>
                  </a:srgbClr>
                </a:gs>
                <a:gs pos="14286">
                  <a:srgbClr val="9D9E9D">
                    <a:alpha val="3017"/>
                  </a:srgbClr>
                </a:gs>
                <a:gs pos="28571">
                  <a:srgbClr val="9D9E9D">
                    <a:alpha val="2351"/>
                  </a:srgbClr>
                </a:gs>
                <a:gs pos="42857">
                  <a:srgbClr val="9D9E9D">
                    <a:alpha val="1548"/>
                  </a:srgbClr>
                </a:gs>
                <a:gs pos="57143">
                  <a:srgbClr val="9D9E9D">
                    <a:alpha val="861"/>
                  </a:srgbClr>
                </a:gs>
                <a:gs pos="71429">
                  <a:srgbClr val="9D9E9D">
                    <a:alpha val="404"/>
                  </a:srgbClr>
                </a:gs>
                <a:gs pos="85714">
                  <a:srgbClr val="9D9E9D">
                    <a:alpha val="160"/>
                  </a:srgbClr>
                </a:gs>
                <a:gs pos="100000">
                  <a:srgbClr val="9D9E9D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0" name="Splat 1190"/>
            <p:cNvSpPr>
              <a:spLocks noGrp="1"/>
            </p:cNvSpPr>
            <p:nvPr/>
          </p:nvSpPr>
          <p:spPr>
            <a:xfrm rot="4488792">
              <a:off x="2697703" y="871729"/>
              <a:ext cx="736853" cy="449832"/>
            </a:xfrm>
            <a:prstGeom prst="ellipse">
              <a:avLst/>
            </a:prstGeom>
            <a:gradFill>
              <a:gsLst>
                <a:gs pos="0">
                  <a:srgbClr val="AAAAAA">
                    <a:alpha val="6251"/>
                  </a:srgbClr>
                </a:gs>
                <a:gs pos="14286">
                  <a:srgbClr val="AAAAAA">
                    <a:alpha val="5760"/>
                  </a:srgbClr>
                </a:gs>
                <a:gs pos="28571">
                  <a:srgbClr val="AAAAAA">
                    <a:alpha val="4502"/>
                  </a:srgbClr>
                </a:gs>
                <a:gs pos="42857">
                  <a:srgbClr val="AAAAAA">
                    <a:alpha val="2976"/>
                  </a:srgbClr>
                </a:gs>
                <a:gs pos="57143">
                  <a:srgbClr val="AAAAAA">
                    <a:alpha val="1660"/>
                  </a:srgbClr>
                </a:gs>
                <a:gs pos="71429">
                  <a:srgbClr val="AAAAAA">
                    <a:alpha val="781"/>
                  </a:srgbClr>
                </a:gs>
                <a:gs pos="85714">
                  <a:srgbClr val="AAAAAA">
                    <a:alpha val="309"/>
                  </a:srgbClr>
                </a:gs>
                <a:gs pos="100000">
                  <a:srgbClr val="AAAAAA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1" name="Splat 1191"/>
            <p:cNvSpPr>
              <a:spLocks noGrp="1"/>
            </p:cNvSpPr>
            <p:nvPr/>
          </p:nvSpPr>
          <p:spPr>
            <a:xfrm rot="-9817563">
              <a:off x="2681112" y="1005043"/>
              <a:ext cx="537286" cy="384177"/>
            </a:xfrm>
            <a:prstGeom prst="ellipse">
              <a:avLst/>
            </a:prstGeom>
            <a:gradFill>
              <a:gsLst>
                <a:gs pos="0">
                  <a:srgbClr val="B1B1B0">
                    <a:alpha val="6070"/>
                  </a:srgbClr>
                </a:gs>
                <a:gs pos="14286">
                  <a:srgbClr val="B1B1B0">
                    <a:alpha val="5593"/>
                  </a:srgbClr>
                </a:gs>
                <a:gs pos="28571">
                  <a:srgbClr val="B1B1B0">
                    <a:alpha val="4370"/>
                  </a:srgbClr>
                </a:gs>
                <a:gs pos="42857">
                  <a:srgbClr val="B1B1B0">
                    <a:alpha val="2888"/>
                  </a:srgbClr>
                </a:gs>
                <a:gs pos="57143">
                  <a:srgbClr val="B1B1B0">
                    <a:alpha val="1611"/>
                  </a:srgbClr>
                </a:gs>
                <a:gs pos="71429">
                  <a:srgbClr val="B1B1B0">
                    <a:alpha val="757"/>
                  </a:srgbClr>
                </a:gs>
                <a:gs pos="85714">
                  <a:srgbClr val="B1B1B0">
                    <a:alpha val="300"/>
                  </a:srgbClr>
                </a:gs>
                <a:gs pos="100000">
                  <a:srgbClr val="B1B1B0">
                    <a:alpha val="10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2" name="Splat 1192"/>
            <p:cNvSpPr>
              <a:spLocks noGrp="1"/>
            </p:cNvSpPr>
            <p:nvPr/>
          </p:nvSpPr>
          <p:spPr>
            <a:xfrm rot="-10444336">
              <a:off x="2399756" y="1017965"/>
              <a:ext cx="704606" cy="159679"/>
            </a:xfrm>
            <a:prstGeom prst="ellipse">
              <a:avLst/>
            </a:prstGeom>
            <a:gradFill>
              <a:gsLst>
                <a:gs pos="0">
                  <a:srgbClr val="797979">
                    <a:alpha val="32968"/>
                  </a:srgbClr>
                </a:gs>
                <a:gs pos="14286">
                  <a:srgbClr val="797979">
                    <a:alpha val="30764"/>
                  </a:srgbClr>
                </a:gs>
                <a:gs pos="28571">
                  <a:srgbClr val="797979">
                    <a:alpha val="24833"/>
                  </a:srgbClr>
                </a:gs>
                <a:gs pos="42857">
                  <a:srgbClr val="797979">
                    <a:alpha val="17075"/>
                  </a:srgbClr>
                </a:gs>
                <a:gs pos="57143">
                  <a:srgbClr val="797979">
                    <a:alpha val="9855"/>
                  </a:srgbClr>
                </a:gs>
                <a:gs pos="71429">
                  <a:srgbClr val="797979">
                    <a:alpha val="4740"/>
                  </a:srgbClr>
                </a:gs>
                <a:gs pos="85714">
                  <a:srgbClr val="797979">
                    <a:alpha val="1902"/>
                  </a:srgbClr>
                </a:gs>
                <a:gs pos="100000">
                  <a:srgbClr val="797979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3" name="Splat 1193"/>
            <p:cNvSpPr>
              <a:spLocks noGrp="1"/>
            </p:cNvSpPr>
            <p:nvPr/>
          </p:nvSpPr>
          <p:spPr>
            <a:xfrm rot="3379896">
              <a:off x="2215459" y="882944"/>
              <a:ext cx="668287" cy="525650"/>
            </a:xfrm>
            <a:prstGeom prst="ellipse">
              <a:avLst/>
            </a:prstGeom>
            <a:gradFill>
              <a:gsLst>
                <a:gs pos="0">
                  <a:srgbClr val="000000">
                    <a:alpha val="4268"/>
                  </a:srgbClr>
                </a:gs>
                <a:gs pos="14286">
                  <a:srgbClr val="000000">
                    <a:alpha val="3930"/>
                  </a:srgbClr>
                </a:gs>
                <a:gs pos="28571">
                  <a:srgbClr val="000000">
                    <a:alpha val="3065"/>
                  </a:srgbClr>
                </a:gs>
                <a:gs pos="42857">
                  <a:srgbClr val="000000">
                    <a:alpha val="2021"/>
                  </a:srgbClr>
                </a:gs>
                <a:gs pos="57143">
                  <a:srgbClr val="000000">
                    <a:alpha val="1125"/>
                  </a:srgbClr>
                </a:gs>
                <a:gs pos="71429">
                  <a:srgbClr val="000000">
                    <a:alpha val="528"/>
                  </a:srgbClr>
                </a:gs>
                <a:gs pos="85714">
                  <a:srgbClr val="000000">
                    <a:alpha val="209"/>
                  </a:srgbClr>
                </a:gs>
                <a:gs pos="100000">
                  <a:srgbClr val="000000">
                    <a:alpha val="7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4" name="Splat 1194"/>
            <p:cNvSpPr>
              <a:spLocks noGrp="1"/>
            </p:cNvSpPr>
            <p:nvPr/>
          </p:nvSpPr>
          <p:spPr>
            <a:xfrm rot="-8507574">
              <a:off x="1765181" y="942119"/>
              <a:ext cx="650703" cy="319214"/>
            </a:xfrm>
            <a:prstGeom prst="ellipse">
              <a:avLst/>
            </a:prstGeom>
            <a:gradFill>
              <a:gsLst>
                <a:gs pos="0">
                  <a:srgbClr val="C4C3C4">
                    <a:alpha val="16301"/>
                  </a:srgbClr>
                </a:gs>
                <a:gs pos="14286">
                  <a:srgbClr val="C4C3C4">
                    <a:alpha val="15088"/>
                  </a:srgbClr>
                </a:gs>
                <a:gs pos="28571">
                  <a:srgbClr val="C4C3C4">
                    <a:alpha val="11926"/>
                  </a:srgbClr>
                </a:gs>
                <a:gs pos="42857">
                  <a:srgbClr val="C4C3C4">
                    <a:alpha val="7992"/>
                  </a:srgbClr>
                </a:gs>
                <a:gs pos="57143">
                  <a:srgbClr val="C4C3C4">
                    <a:alpha val="4510"/>
                  </a:srgbClr>
                </a:gs>
                <a:gs pos="71429">
                  <a:srgbClr val="C4C3C4">
                    <a:alpha val="2137"/>
                  </a:srgbClr>
                </a:gs>
                <a:gs pos="85714">
                  <a:srgbClr val="C4C3C4">
                    <a:alpha val="851"/>
                  </a:srgbClr>
                </a:gs>
                <a:gs pos="100000">
                  <a:srgbClr val="C4C3C4">
                    <a:alpha val="28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5" name="Splat 1195"/>
            <p:cNvSpPr>
              <a:spLocks noGrp="1"/>
            </p:cNvSpPr>
            <p:nvPr/>
          </p:nvSpPr>
          <p:spPr>
            <a:xfrm rot="3017279">
              <a:off x="1671898" y="979531"/>
              <a:ext cx="682760" cy="366230"/>
            </a:xfrm>
            <a:prstGeom prst="ellipse">
              <a:avLst/>
            </a:prstGeom>
            <a:gradFill>
              <a:gsLst>
                <a:gs pos="0">
                  <a:srgbClr val="000000">
                    <a:alpha val="32968"/>
                  </a:srgbClr>
                </a:gs>
                <a:gs pos="14286">
                  <a:srgbClr val="000000">
                    <a:alpha val="30764"/>
                  </a:srgbClr>
                </a:gs>
                <a:gs pos="28571">
                  <a:srgbClr val="000000">
                    <a:alpha val="24833"/>
                  </a:srgbClr>
                </a:gs>
                <a:gs pos="42857">
                  <a:srgbClr val="000000">
                    <a:alpha val="17075"/>
                  </a:srgbClr>
                </a:gs>
                <a:gs pos="57143">
                  <a:srgbClr val="000000">
                    <a:alpha val="9855"/>
                  </a:srgbClr>
                </a:gs>
                <a:gs pos="71429">
                  <a:srgbClr val="000000">
                    <a:alpha val="4740"/>
                  </a:srgbClr>
                </a:gs>
                <a:gs pos="85714">
                  <a:srgbClr val="000000">
                    <a:alpha val="1902"/>
                  </a:srgbClr>
                </a:gs>
                <a:gs pos="100000">
                  <a:srgbClr val="000000">
                    <a:alpha val="6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6" name="Splat 1196"/>
            <p:cNvSpPr>
              <a:spLocks noGrp="1"/>
            </p:cNvSpPr>
            <p:nvPr/>
          </p:nvSpPr>
          <p:spPr>
            <a:xfrm rot="-8938395">
              <a:off x="1341665" y="946519"/>
              <a:ext cx="621666" cy="445841"/>
            </a:xfrm>
            <a:prstGeom prst="ellipse">
              <a:avLst/>
            </a:prstGeom>
            <a:gradFill>
              <a:gsLst>
                <a:gs pos="0">
                  <a:srgbClr val="434343">
                    <a:alpha val="23994"/>
                  </a:srgbClr>
                </a:gs>
                <a:gs pos="14286">
                  <a:srgbClr val="434343">
                    <a:alpha val="22289"/>
                  </a:srgbClr>
                </a:gs>
                <a:gs pos="28571">
                  <a:srgbClr val="434343">
                    <a:alpha val="17782"/>
                  </a:srgbClr>
                </a:gs>
                <a:gs pos="42857">
                  <a:srgbClr val="434343">
                    <a:alpha val="12052"/>
                  </a:srgbClr>
                </a:gs>
                <a:gs pos="57143">
                  <a:srgbClr val="434343">
                    <a:alpha val="6869"/>
                  </a:srgbClr>
                </a:gs>
                <a:gs pos="71429">
                  <a:srgbClr val="434343">
                    <a:alpha val="3276"/>
                  </a:srgbClr>
                </a:gs>
                <a:gs pos="85714">
                  <a:srgbClr val="434343">
                    <a:alpha val="1309"/>
                  </a:srgbClr>
                </a:gs>
                <a:gs pos="100000">
                  <a:srgbClr val="434343">
                    <a:alpha val="4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7" name="Splat 1197"/>
            <p:cNvSpPr>
              <a:spLocks noGrp="1"/>
            </p:cNvSpPr>
            <p:nvPr/>
          </p:nvSpPr>
          <p:spPr>
            <a:xfrm rot="7737856">
              <a:off x="1255697" y="883941"/>
              <a:ext cx="716966" cy="456333"/>
            </a:xfrm>
            <a:prstGeom prst="ellipse">
              <a:avLst/>
            </a:prstGeom>
            <a:gradFill>
              <a:gsLst>
                <a:gs pos="0">
                  <a:srgbClr val="9F9F9F">
                    <a:alpha val="8838"/>
                  </a:srgbClr>
                </a:gs>
                <a:gs pos="14286">
                  <a:srgbClr val="9F9F9F">
                    <a:alpha val="8153"/>
                  </a:srgbClr>
                </a:gs>
                <a:gs pos="28571">
                  <a:srgbClr val="9F9F9F">
                    <a:alpha val="6390"/>
                  </a:srgbClr>
                </a:gs>
                <a:gs pos="42857">
                  <a:srgbClr val="9F9F9F">
                    <a:alpha val="4239"/>
                  </a:srgbClr>
                </a:gs>
                <a:gs pos="57143">
                  <a:srgbClr val="9F9F9F">
                    <a:alpha val="2372"/>
                  </a:srgbClr>
                </a:gs>
                <a:gs pos="71429">
                  <a:srgbClr val="9F9F9F">
                    <a:alpha val="1117"/>
                  </a:srgbClr>
                </a:gs>
                <a:gs pos="85714">
                  <a:srgbClr val="9F9F9F">
                    <a:alpha val="443"/>
                  </a:srgbClr>
                </a:gs>
                <a:gs pos="100000">
                  <a:srgbClr val="9F9F9F">
                    <a:alpha val="14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8" name="Splat 1198"/>
            <p:cNvSpPr>
              <a:spLocks noGrp="1"/>
            </p:cNvSpPr>
            <p:nvPr/>
          </p:nvSpPr>
          <p:spPr>
            <a:xfrm rot="3209225">
              <a:off x="974236" y="886433"/>
              <a:ext cx="760349" cy="343309"/>
            </a:xfrm>
            <a:prstGeom prst="ellipse">
              <a:avLst/>
            </a:prstGeom>
            <a:gradFill>
              <a:gsLst>
                <a:gs pos="0">
                  <a:srgbClr val="393938">
                    <a:alpha val="6470"/>
                  </a:srgbClr>
                </a:gs>
                <a:gs pos="14286">
                  <a:srgbClr val="393938">
                    <a:alpha val="5963"/>
                  </a:srgbClr>
                </a:gs>
                <a:gs pos="28571">
                  <a:srgbClr val="393938">
                    <a:alpha val="4661"/>
                  </a:srgbClr>
                </a:gs>
                <a:gs pos="42857">
                  <a:srgbClr val="393938">
                    <a:alpha val="3083"/>
                  </a:srgbClr>
                </a:gs>
                <a:gs pos="57143">
                  <a:srgbClr val="393938">
                    <a:alpha val="1720"/>
                  </a:srgbClr>
                </a:gs>
                <a:gs pos="71429">
                  <a:srgbClr val="393938">
                    <a:alpha val="809"/>
                  </a:srgbClr>
                </a:gs>
                <a:gs pos="85714">
                  <a:srgbClr val="393938">
                    <a:alpha val="321"/>
                  </a:srgbClr>
                </a:gs>
                <a:gs pos="100000">
                  <a:srgbClr val="393938">
                    <a:alpha val="10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199" name="Splat 1199"/>
            <p:cNvSpPr>
              <a:spLocks noGrp="1"/>
            </p:cNvSpPr>
            <p:nvPr/>
          </p:nvSpPr>
          <p:spPr>
            <a:xfrm rot="8663503">
              <a:off x="755532" y="877705"/>
              <a:ext cx="662995" cy="466219"/>
            </a:xfrm>
            <a:prstGeom prst="ellipse">
              <a:avLst/>
            </a:prstGeom>
            <a:gradFill>
              <a:gsLst>
                <a:gs pos="0">
                  <a:srgbClr val="A1A1A0">
                    <a:alpha val="3270"/>
                  </a:srgbClr>
                </a:gs>
                <a:gs pos="14286">
                  <a:srgbClr val="A1A1A0">
                    <a:alpha val="3010"/>
                  </a:srgbClr>
                </a:gs>
                <a:gs pos="28571">
                  <a:srgbClr val="A1A1A0">
                    <a:alpha val="2345"/>
                  </a:srgbClr>
                </a:gs>
                <a:gs pos="42857">
                  <a:srgbClr val="A1A1A0">
                    <a:alpha val="1544"/>
                  </a:srgbClr>
                </a:gs>
                <a:gs pos="57143">
                  <a:srgbClr val="A1A1A0">
                    <a:alpha val="859"/>
                  </a:srgbClr>
                </a:gs>
                <a:gs pos="71429">
                  <a:srgbClr val="A1A1A0">
                    <a:alpha val="403"/>
                  </a:srgbClr>
                </a:gs>
                <a:gs pos="85714">
                  <a:srgbClr val="A1A1A0">
                    <a:alpha val="159"/>
                  </a:srgbClr>
                </a:gs>
                <a:gs pos="100000">
                  <a:srgbClr val="A1A1A0">
                    <a:alpha val="5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0" name="Splat 1200"/>
            <p:cNvSpPr>
              <a:spLocks noGrp="1"/>
            </p:cNvSpPr>
            <p:nvPr/>
          </p:nvSpPr>
          <p:spPr>
            <a:xfrm rot="4485709">
              <a:off x="426707" y="948156"/>
              <a:ext cx="643685" cy="381637"/>
            </a:xfrm>
            <a:prstGeom prst="ellipse">
              <a:avLst/>
            </a:prstGeom>
            <a:gradFill>
              <a:gsLst>
                <a:gs pos="0">
                  <a:srgbClr val="C1C0C0">
                    <a:alpha val="11665"/>
                  </a:srgbClr>
                </a:gs>
                <a:gs pos="14286">
                  <a:srgbClr val="C1C0C0">
                    <a:alpha val="10775"/>
                  </a:srgbClr>
                </a:gs>
                <a:gs pos="28571">
                  <a:srgbClr val="C1C0C0">
                    <a:alpha val="8471"/>
                  </a:srgbClr>
                </a:gs>
                <a:gs pos="42857">
                  <a:srgbClr val="C1C0C0">
                    <a:alpha val="5641"/>
                  </a:srgbClr>
                </a:gs>
                <a:gs pos="57143">
                  <a:srgbClr val="C1C0C0">
                    <a:alpha val="3166"/>
                  </a:srgbClr>
                </a:gs>
                <a:gs pos="71429">
                  <a:srgbClr val="C1C0C0">
                    <a:alpha val="1495"/>
                  </a:srgbClr>
                </a:gs>
                <a:gs pos="85714">
                  <a:srgbClr val="C1C0C0">
                    <a:alpha val="594"/>
                  </a:srgbClr>
                </a:gs>
                <a:gs pos="100000">
                  <a:srgbClr val="C1C0C0">
                    <a:alpha val="19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1" name="Splat 1201"/>
            <p:cNvSpPr>
              <a:spLocks noGrp="1"/>
            </p:cNvSpPr>
            <p:nvPr/>
          </p:nvSpPr>
          <p:spPr>
            <a:xfrm rot="-8701101">
              <a:off x="-17415" y="884620"/>
              <a:ext cx="547725" cy="449384"/>
            </a:xfrm>
            <a:prstGeom prst="ellipse">
              <a:avLst/>
            </a:prstGeom>
            <a:gradFill>
              <a:gsLst>
                <a:gs pos="0">
                  <a:srgbClr val="CCCCCC">
                    <a:alpha val="3220"/>
                  </a:srgbClr>
                </a:gs>
                <a:gs pos="14286">
                  <a:srgbClr val="CCCCCC">
                    <a:alpha val="2964"/>
                  </a:srgbClr>
                </a:gs>
                <a:gs pos="28571">
                  <a:srgbClr val="CCCCCC">
                    <a:alpha val="2309"/>
                  </a:srgbClr>
                </a:gs>
                <a:gs pos="42857">
                  <a:srgbClr val="CCCCCC">
                    <a:alpha val="1521"/>
                  </a:srgbClr>
                </a:gs>
                <a:gs pos="57143">
                  <a:srgbClr val="CCCCCC">
                    <a:alpha val="845"/>
                  </a:srgbClr>
                </a:gs>
                <a:gs pos="71429">
                  <a:srgbClr val="CCCCCC">
                    <a:alpha val="397"/>
                  </a:srgbClr>
                </a:gs>
                <a:gs pos="85714">
                  <a:srgbClr val="CCCCCC">
                    <a:alpha val="157"/>
                  </a:srgbClr>
                </a:gs>
                <a:gs pos="100000">
                  <a:srgbClr val="CCCCCC">
                    <a:alpha val="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2" name="Splat 1202"/>
            <p:cNvSpPr>
              <a:spLocks noGrp="1"/>
            </p:cNvSpPr>
            <p:nvPr/>
          </p:nvSpPr>
          <p:spPr>
            <a:xfrm rot="4531317">
              <a:off x="3267537" y="634107"/>
              <a:ext cx="737675" cy="607395"/>
            </a:xfrm>
            <a:prstGeom prst="ellipse">
              <a:avLst/>
            </a:prstGeom>
            <a:gradFill>
              <a:gsLst>
                <a:gs pos="0">
                  <a:srgbClr val="B8B8B8">
                    <a:alpha val="15816"/>
                  </a:srgbClr>
                </a:gs>
                <a:gs pos="14286">
                  <a:srgbClr val="B8B8B8">
                    <a:alpha val="14635"/>
                  </a:srgbClr>
                </a:gs>
                <a:gs pos="28571">
                  <a:srgbClr val="B8B8B8">
                    <a:alpha val="11562"/>
                  </a:srgbClr>
                </a:gs>
                <a:gs pos="42857">
                  <a:srgbClr val="B8B8B8">
                    <a:alpha val="7743"/>
                  </a:srgbClr>
                </a:gs>
                <a:gs pos="57143">
                  <a:srgbClr val="B8B8B8">
                    <a:alpha val="4367"/>
                  </a:srgbClr>
                </a:gs>
                <a:gs pos="71429">
                  <a:srgbClr val="B8B8B8">
                    <a:alpha val="2069"/>
                  </a:srgbClr>
                </a:gs>
                <a:gs pos="85714">
                  <a:srgbClr val="B8B8B8">
                    <a:alpha val="823"/>
                  </a:srgbClr>
                </a:gs>
                <a:gs pos="100000">
                  <a:srgbClr val="B8B8B8">
                    <a:alpha val="2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3" name="Splat 1203"/>
            <p:cNvSpPr>
              <a:spLocks noGrp="1"/>
            </p:cNvSpPr>
            <p:nvPr/>
          </p:nvSpPr>
          <p:spPr>
            <a:xfrm rot="6423620">
              <a:off x="3118873" y="754719"/>
              <a:ext cx="547669" cy="460729"/>
            </a:xfrm>
            <a:prstGeom prst="ellipse">
              <a:avLst/>
            </a:prstGeom>
            <a:gradFill>
              <a:gsLst>
                <a:gs pos="0">
                  <a:srgbClr val="949594">
                    <a:alpha val="9852"/>
                  </a:srgbClr>
                </a:gs>
                <a:gs pos="14286">
                  <a:srgbClr val="949594">
                    <a:alpha val="9093"/>
                  </a:srgbClr>
                </a:gs>
                <a:gs pos="28571">
                  <a:srgbClr val="949594">
                    <a:alpha val="7135"/>
                  </a:srgbClr>
                </a:gs>
                <a:gs pos="42857">
                  <a:srgbClr val="949594">
                    <a:alpha val="4739"/>
                  </a:srgbClr>
                </a:gs>
                <a:gs pos="57143">
                  <a:srgbClr val="949594">
                    <a:alpha val="2654"/>
                  </a:srgbClr>
                </a:gs>
                <a:gs pos="71429">
                  <a:srgbClr val="949594">
                    <a:alpha val="1251"/>
                  </a:srgbClr>
                </a:gs>
                <a:gs pos="85714">
                  <a:srgbClr val="949594">
                    <a:alpha val="497"/>
                  </a:srgbClr>
                </a:gs>
                <a:gs pos="100000">
                  <a:srgbClr val="949594">
                    <a:alpha val="1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4" name="Splat 1204"/>
            <p:cNvSpPr>
              <a:spLocks noGrp="1"/>
            </p:cNvSpPr>
            <p:nvPr/>
          </p:nvSpPr>
          <p:spPr>
            <a:xfrm rot="10197365">
              <a:off x="2815195" y="696660"/>
              <a:ext cx="674584" cy="400949"/>
            </a:xfrm>
            <a:prstGeom prst="ellipse">
              <a:avLst/>
            </a:prstGeom>
            <a:gradFill>
              <a:gsLst>
                <a:gs pos="0">
                  <a:srgbClr val="9A9A9B">
                    <a:alpha val="4799"/>
                  </a:srgbClr>
                </a:gs>
                <a:gs pos="14286">
                  <a:srgbClr val="9A9A9B">
                    <a:alpha val="4419"/>
                  </a:srgbClr>
                </a:gs>
                <a:gs pos="28571">
                  <a:srgbClr val="9A9A9B">
                    <a:alpha val="3448"/>
                  </a:srgbClr>
                </a:gs>
                <a:gs pos="42857">
                  <a:srgbClr val="9A9A9B">
                    <a:alpha val="2276"/>
                  </a:srgbClr>
                </a:gs>
                <a:gs pos="57143">
                  <a:srgbClr val="9A9A9B">
                    <a:alpha val="1267"/>
                  </a:srgbClr>
                </a:gs>
                <a:gs pos="71429">
                  <a:srgbClr val="9A9A9B">
                    <a:alpha val="595"/>
                  </a:srgbClr>
                </a:gs>
                <a:gs pos="85714">
                  <a:srgbClr val="9A9A9B">
                    <a:alpha val="236"/>
                  </a:srgbClr>
                </a:gs>
                <a:gs pos="100000">
                  <a:srgbClr val="9A9A9B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5" name="Splat 1205"/>
            <p:cNvSpPr>
              <a:spLocks noGrp="1"/>
            </p:cNvSpPr>
            <p:nvPr/>
          </p:nvSpPr>
          <p:spPr>
            <a:xfrm rot="3250669">
              <a:off x="2525875" y="658993"/>
              <a:ext cx="734651" cy="451960"/>
            </a:xfrm>
            <a:prstGeom prst="ellipse">
              <a:avLst/>
            </a:prstGeom>
            <a:gradFill>
              <a:gsLst>
                <a:gs pos="0">
                  <a:srgbClr val="AFAFAF">
                    <a:alpha val="7726"/>
                  </a:srgbClr>
                </a:gs>
                <a:gs pos="14286">
                  <a:srgbClr val="AFAFAF">
                    <a:alpha val="7124"/>
                  </a:srgbClr>
                </a:gs>
                <a:gs pos="28571">
                  <a:srgbClr val="AFAFAF">
                    <a:alpha val="5577"/>
                  </a:srgbClr>
                </a:gs>
                <a:gs pos="42857">
                  <a:srgbClr val="AFAFAF">
                    <a:alpha val="3694"/>
                  </a:srgbClr>
                </a:gs>
                <a:gs pos="57143">
                  <a:srgbClr val="AFAFAF">
                    <a:alpha val="2064"/>
                  </a:srgbClr>
                </a:gs>
                <a:gs pos="71429">
                  <a:srgbClr val="AFAFAF">
                    <a:alpha val="971"/>
                  </a:srgbClr>
                </a:gs>
                <a:gs pos="85714">
                  <a:srgbClr val="AFAFAF">
                    <a:alpha val="385"/>
                  </a:srgbClr>
                </a:gs>
                <a:gs pos="100000">
                  <a:srgbClr val="AFAFAF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6" name="Splat 1206"/>
            <p:cNvSpPr>
              <a:spLocks noGrp="1"/>
            </p:cNvSpPr>
            <p:nvPr/>
          </p:nvSpPr>
          <p:spPr>
            <a:xfrm rot="3867033">
              <a:off x="2277247" y="687324"/>
              <a:ext cx="640864" cy="368472"/>
            </a:xfrm>
            <a:prstGeom prst="ellipse">
              <a:avLst/>
            </a:prstGeom>
            <a:gradFill>
              <a:gsLst>
                <a:gs pos="0">
                  <a:srgbClr val="000000">
                    <a:alpha val="30831"/>
                  </a:srgbClr>
                </a:gs>
                <a:gs pos="14286">
                  <a:srgbClr val="000000">
                    <a:alpha val="28737"/>
                  </a:srgbClr>
                </a:gs>
                <a:gs pos="28571">
                  <a:srgbClr val="000000">
                    <a:alpha val="23130"/>
                  </a:srgbClr>
                </a:gs>
                <a:gs pos="42857">
                  <a:srgbClr val="000000">
                    <a:alpha val="15848"/>
                  </a:srgbClr>
                </a:gs>
                <a:gs pos="57143">
                  <a:srgbClr val="000000">
                    <a:alpha val="9118"/>
                  </a:srgbClr>
                </a:gs>
                <a:gs pos="71429">
                  <a:srgbClr val="000000">
                    <a:alpha val="4377"/>
                  </a:srgbClr>
                </a:gs>
                <a:gs pos="85714">
                  <a:srgbClr val="000000">
                    <a:alpha val="1754"/>
                  </a:srgbClr>
                </a:gs>
                <a:gs pos="100000">
                  <a:srgbClr val="000000">
                    <a:alpha val="58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7" name="Splat 1207"/>
            <p:cNvSpPr>
              <a:spLocks noGrp="1"/>
            </p:cNvSpPr>
            <p:nvPr/>
          </p:nvSpPr>
          <p:spPr>
            <a:xfrm rot="7901664">
              <a:off x="1580600" y="769660"/>
              <a:ext cx="681206" cy="383913"/>
            </a:xfrm>
            <a:prstGeom prst="ellipse">
              <a:avLst/>
            </a:prstGeom>
            <a:gradFill>
              <a:gsLst>
                <a:gs pos="0">
                  <a:srgbClr val="9F9E9E">
                    <a:alpha val="5824"/>
                  </a:srgbClr>
                </a:gs>
                <a:gs pos="14286">
                  <a:srgbClr val="9F9E9E">
                    <a:alpha val="5366"/>
                  </a:srgbClr>
                </a:gs>
                <a:gs pos="28571">
                  <a:srgbClr val="9F9E9E">
                    <a:alpha val="4192"/>
                  </a:srgbClr>
                </a:gs>
                <a:gs pos="42857">
                  <a:srgbClr val="9F9E9E">
                    <a:alpha val="2770"/>
                  </a:srgbClr>
                </a:gs>
                <a:gs pos="57143">
                  <a:srgbClr val="9F9E9E">
                    <a:alpha val="1544"/>
                  </a:srgbClr>
                </a:gs>
                <a:gs pos="71429">
                  <a:srgbClr val="9F9E9E">
                    <a:alpha val="726"/>
                  </a:srgbClr>
                </a:gs>
                <a:gs pos="85714">
                  <a:srgbClr val="9F9E9E">
                    <a:alpha val="288"/>
                  </a:srgbClr>
                </a:gs>
                <a:gs pos="100000">
                  <a:srgbClr val="9F9E9E">
                    <a:alpha val="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8" name="Splat 1208"/>
            <p:cNvSpPr>
              <a:spLocks noGrp="1"/>
            </p:cNvSpPr>
            <p:nvPr/>
          </p:nvSpPr>
          <p:spPr>
            <a:xfrm rot="9489775">
              <a:off x="1437702" y="683808"/>
              <a:ext cx="569631" cy="500156"/>
            </a:xfrm>
            <a:prstGeom prst="ellipse">
              <a:avLst/>
            </a:prstGeom>
            <a:gradFill>
              <a:gsLst>
                <a:gs pos="0">
                  <a:srgbClr val="575554">
                    <a:alpha val="2597"/>
                  </a:srgbClr>
                </a:gs>
                <a:gs pos="14286">
                  <a:srgbClr val="575554">
                    <a:alpha val="2390"/>
                  </a:srgbClr>
                </a:gs>
                <a:gs pos="28571">
                  <a:srgbClr val="575554">
                    <a:alpha val="1860"/>
                  </a:srgbClr>
                </a:gs>
                <a:gs pos="42857">
                  <a:srgbClr val="575554">
                    <a:alpha val="1224"/>
                  </a:srgbClr>
                </a:gs>
                <a:gs pos="57143">
                  <a:srgbClr val="575554">
                    <a:alpha val="680"/>
                  </a:srgbClr>
                </a:gs>
                <a:gs pos="71429">
                  <a:srgbClr val="575554">
                    <a:alpha val="319"/>
                  </a:srgbClr>
                </a:gs>
                <a:gs pos="85714">
                  <a:srgbClr val="575554">
                    <a:alpha val="126"/>
                  </a:srgbClr>
                </a:gs>
                <a:gs pos="100000">
                  <a:srgbClr val="575554">
                    <a:alpha val="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09" name="Splat 1209"/>
            <p:cNvSpPr>
              <a:spLocks noGrp="1"/>
            </p:cNvSpPr>
            <p:nvPr/>
          </p:nvSpPr>
          <p:spPr>
            <a:xfrm rot="3927509">
              <a:off x="1182548" y="689015"/>
              <a:ext cx="727249" cy="353430"/>
            </a:xfrm>
            <a:prstGeom prst="ellipse">
              <a:avLst/>
            </a:prstGeom>
            <a:gradFill>
              <a:gsLst>
                <a:gs pos="0">
                  <a:srgbClr val="454445">
                    <a:alpha val="3769"/>
                  </a:srgbClr>
                </a:gs>
                <a:gs pos="14286">
                  <a:srgbClr val="454445">
                    <a:alpha val="3469"/>
                  </a:srgbClr>
                </a:gs>
                <a:gs pos="28571">
                  <a:srgbClr val="454445">
                    <a:alpha val="2704"/>
                  </a:srgbClr>
                </a:gs>
                <a:gs pos="42857">
                  <a:srgbClr val="454445">
                    <a:alpha val="1782"/>
                  </a:srgbClr>
                </a:gs>
                <a:gs pos="57143">
                  <a:srgbClr val="454445">
                    <a:alpha val="991"/>
                  </a:srgbClr>
                </a:gs>
                <a:gs pos="71429">
                  <a:srgbClr val="454445">
                    <a:alpha val="465"/>
                  </a:srgbClr>
                </a:gs>
                <a:gs pos="85714">
                  <a:srgbClr val="454445">
                    <a:alpha val="184"/>
                  </a:srgbClr>
                </a:gs>
                <a:gs pos="100000">
                  <a:srgbClr val="454445">
                    <a:alpha val="6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0" name="Splat 1210"/>
            <p:cNvSpPr>
              <a:spLocks noGrp="1"/>
            </p:cNvSpPr>
            <p:nvPr/>
          </p:nvSpPr>
          <p:spPr>
            <a:xfrm rot="10453026">
              <a:off x="496049" y="695647"/>
              <a:ext cx="692215" cy="501746"/>
            </a:xfrm>
            <a:prstGeom prst="ellipse">
              <a:avLst/>
            </a:prstGeom>
            <a:gradFill>
              <a:gsLst>
                <a:gs pos="0">
                  <a:srgbClr val="CCCBCB">
                    <a:alpha val="2554"/>
                  </a:srgbClr>
                </a:gs>
                <a:gs pos="14286">
                  <a:srgbClr val="CCCBCB">
                    <a:alpha val="2349"/>
                  </a:srgbClr>
                </a:gs>
                <a:gs pos="28571">
                  <a:srgbClr val="CCCBCB">
                    <a:alpha val="1829"/>
                  </a:srgbClr>
                </a:gs>
                <a:gs pos="42857">
                  <a:srgbClr val="CCCBCB">
                    <a:alpha val="1204"/>
                  </a:srgbClr>
                </a:gs>
                <a:gs pos="57143">
                  <a:srgbClr val="CCCBCB">
                    <a:alpha val="669"/>
                  </a:srgbClr>
                </a:gs>
                <a:gs pos="71429">
                  <a:srgbClr val="CCCBCB">
                    <a:alpha val="314"/>
                  </a:srgbClr>
                </a:gs>
                <a:gs pos="85714">
                  <a:srgbClr val="CCCBCB">
                    <a:alpha val="124"/>
                  </a:srgbClr>
                </a:gs>
                <a:gs pos="100000">
                  <a:srgbClr val="CCCBCB">
                    <a:alpha val="4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1" name="Splat 1211"/>
            <p:cNvSpPr>
              <a:spLocks noGrp="1"/>
            </p:cNvSpPr>
            <p:nvPr/>
          </p:nvSpPr>
          <p:spPr>
            <a:xfrm rot="3011891">
              <a:off x="317213" y="639523"/>
              <a:ext cx="664163" cy="522290"/>
            </a:xfrm>
            <a:prstGeom prst="ellipse">
              <a:avLst/>
            </a:prstGeom>
            <a:gradFill>
              <a:gsLst>
                <a:gs pos="0">
                  <a:srgbClr val="C2C2C3">
                    <a:alpha val="3366"/>
                  </a:srgbClr>
                </a:gs>
                <a:gs pos="14286">
                  <a:srgbClr val="C2C2C3">
                    <a:alpha val="3098"/>
                  </a:srgbClr>
                </a:gs>
                <a:gs pos="28571">
                  <a:srgbClr val="C2C2C3">
                    <a:alpha val="2414"/>
                  </a:srgbClr>
                </a:gs>
                <a:gs pos="42857">
                  <a:srgbClr val="C2C2C3">
                    <a:alpha val="1590"/>
                  </a:srgbClr>
                </a:gs>
                <a:gs pos="57143">
                  <a:srgbClr val="C2C2C3">
                    <a:alpha val="884"/>
                  </a:srgbClr>
                </a:gs>
                <a:gs pos="71429">
                  <a:srgbClr val="C2C2C3">
                    <a:alpha val="415"/>
                  </a:srgbClr>
                </a:gs>
                <a:gs pos="85714">
                  <a:srgbClr val="C2C2C3">
                    <a:alpha val="164"/>
                  </a:srgbClr>
                </a:gs>
                <a:gs pos="100000">
                  <a:srgbClr val="C2C2C3">
                    <a:alpha val="5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2" name="Splat 1212"/>
            <p:cNvSpPr>
              <a:spLocks noGrp="1"/>
            </p:cNvSpPr>
            <p:nvPr/>
          </p:nvSpPr>
          <p:spPr>
            <a:xfrm rot="2975195">
              <a:off x="130402" y="694840"/>
              <a:ext cx="730021" cy="527558"/>
            </a:xfrm>
            <a:prstGeom prst="ellipse">
              <a:avLst/>
            </a:prstGeom>
            <a:gradFill>
              <a:gsLst>
                <a:gs pos="0">
                  <a:srgbClr val="BBBBBA">
                    <a:alpha val="4035"/>
                  </a:srgbClr>
                </a:gs>
                <a:gs pos="14286">
                  <a:srgbClr val="BBBBBA">
                    <a:alpha val="3715"/>
                  </a:srgbClr>
                </a:gs>
                <a:gs pos="28571">
                  <a:srgbClr val="BBBBBA">
                    <a:alpha val="2896"/>
                  </a:srgbClr>
                </a:gs>
                <a:gs pos="42857">
                  <a:srgbClr val="BBBBBA">
                    <a:alpha val="1909"/>
                  </a:srgbClr>
                </a:gs>
                <a:gs pos="57143">
                  <a:srgbClr val="BBBBBA">
                    <a:alpha val="1063"/>
                  </a:srgbClr>
                </a:gs>
                <a:gs pos="71429">
                  <a:srgbClr val="BBBBBA">
                    <a:alpha val="499"/>
                  </a:srgbClr>
                </a:gs>
                <a:gs pos="85714">
                  <a:srgbClr val="BBBBBA">
                    <a:alpha val="198"/>
                  </a:srgbClr>
                </a:gs>
                <a:gs pos="100000">
                  <a:srgbClr val="BBBBBA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3" name="Splat 1213"/>
            <p:cNvSpPr>
              <a:spLocks noGrp="1"/>
            </p:cNvSpPr>
            <p:nvPr/>
          </p:nvSpPr>
          <p:spPr>
            <a:xfrm rot="6301581">
              <a:off x="-82378" y="595841"/>
              <a:ext cx="717264" cy="648263"/>
            </a:xfrm>
            <a:prstGeom prst="ellipse">
              <a:avLst/>
            </a:prstGeom>
            <a:gradFill>
              <a:gsLst>
                <a:gs pos="0">
                  <a:srgbClr val="C3C3C3">
                    <a:alpha val="4813"/>
                  </a:srgbClr>
                </a:gs>
                <a:gs pos="14286">
                  <a:srgbClr val="C3C3C3">
                    <a:alpha val="4433"/>
                  </a:srgbClr>
                </a:gs>
                <a:gs pos="28571">
                  <a:srgbClr val="C3C3C3">
                    <a:alpha val="3459"/>
                  </a:srgbClr>
                </a:gs>
                <a:gs pos="42857">
                  <a:srgbClr val="C3C3C3">
                    <a:alpha val="2283"/>
                  </a:srgbClr>
                </a:gs>
                <a:gs pos="57143">
                  <a:srgbClr val="C3C3C3">
                    <a:alpha val="1271"/>
                  </a:srgbClr>
                </a:gs>
                <a:gs pos="71429">
                  <a:srgbClr val="C3C3C3">
                    <a:alpha val="597"/>
                  </a:srgbClr>
                </a:gs>
                <a:gs pos="85714">
                  <a:srgbClr val="C3C3C3">
                    <a:alpha val="237"/>
                  </a:srgbClr>
                </a:gs>
                <a:gs pos="100000">
                  <a:srgbClr val="C3C3C3">
                    <a:alpha val="7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4" name="Splat 1214"/>
            <p:cNvSpPr>
              <a:spLocks noGrp="1"/>
            </p:cNvSpPr>
            <p:nvPr/>
          </p:nvSpPr>
          <p:spPr>
            <a:xfrm rot="10632748">
              <a:off x="-248122" y="727568"/>
              <a:ext cx="599908" cy="472213"/>
            </a:xfrm>
            <a:prstGeom prst="ellipse">
              <a:avLst/>
            </a:prstGeom>
            <a:gradFill>
              <a:gsLst>
                <a:gs pos="0">
                  <a:srgbClr val="CFCECE">
                    <a:alpha val="6220"/>
                  </a:srgbClr>
                </a:gs>
                <a:gs pos="14286">
                  <a:srgbClr val="CFCECE">
                    <a:alpha val="5732"/>
                  </a:srgbClr>
                </a:gs>
                <a:gs pos="28571">
                  <a:srgbClr val="CFCECE">
                    <a:alpha val="4480"/>
                  </a:srgbClr>
                </a:gs>
                <a:gs pos="42857">
                  <a:srgbClr val="CFCECE">
                    <a:alpha val="2961"/>
                  </a:srgbClr>
                </a:gs>
                <a:gs pos="57143">
                  <a:srgbClr val="CFCECE">
                    <a:alpha val="1652"/>
                  </a:srgbClr>
                </a:gs>
                <a:gs pos="71429">
                  <a:srgbClr val="CFCECE">
                    <a:alpha val="777"/>
                  </a:srgbClr>
                </a:gs>
                <a:gs pos="85714">
                  <a:srgbClr val="CFCECE">
                    <a:alpha val="308"/>
                  </a:srgbClr>
                </a:gs>
                <a:gs pos="100000">
                  <a:srgbClr val="CFCECE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5" name="Splat 1215"/>
            <p:cNvSpPr>
              <a:spLocks noGrp="1"/>
            </p:cNvSpPr>
            <p:nvPr/>
          </p:nvSpPr>
          <p:spPr>
            <a:xfrm rot="10560288">
              <a:off x="3200826" y="404858"/>
              <a:ext cx="741343" cy="610810"/>
            </a:xfrm>
            <a:prstGeom prst="ellipse">
              <a:avLst/>
            </a:prstGeom>
            <a:gradFill>
              <a:gsLst>
                <a:gs pos="0">
                  <a:srgbClr val="EBEBEB">
                    <a:alpha val="6154"/>
                  </a:srgbClr>
                </a:gs>
                <a:gs pos="14286">
                  <a:srgbClr val="EBEBEB">
                    <a:alpha val="5671"/>
                  </a:srgbClr>
                </a:gs>
                <a:gs pos="28571">
                  <a:srgbClr val="EBEBEB">
                    <a:alpha val="4432"/>
                  </a:srgbClr>
                </a:gs>
                <a:gs pos="42857">
                  <a:srgbClr val="EBEBEB">
                    <a:alpha val="2929"/>
                  </a:srgbClr>
                </a:gs>
                <a:gs pos="57143">
                  <a:srgbClr val="EBEBEB">
                    <a:alpha val="1634"/>
                  </a:srgbClr>
                </a:gs>
                <a:gs pos="71429">
                  <a:srgbClr val="EBEBEB">
                    <a:alpha val="768"/>
                  </a:srgbClr>
                </a:gs>
                <a:gs pos="85714">
                  <a:srgbClr val="EBEBEB">
                    <a:alpha val="304"/>
                  </a:srgbClr>
                </a:gs>
                <a:gs pos="100000">
                  <a:srgbClr val="EBEBEB">
                    <a:alpha val="10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6" name="Splat 1216"/>
            <p:cNvSpPr>
              <a:spLocks noGrp="1"/>
            </p:cNvSpPr>
            <p:nvPr/>
          </p:nvSpPr>
          <p:spPr>
            <a:xfrm rot="-8531730">
              <a:off x="3037278" y="412344"/>
              <a:ext cx="719900" cy="603255"/>
            </a:xfrm>
            <a:prstGeom prst="ellipse">
              <a:avLst/>
            </a:prstGeom>
            <a:gradFill>
              <a:gsLst>
                <a:gs pos="0">
                  <a:srgbClr val="DBDCDC">
                    <a:alpha val="2250"/>
                  </a:srgbClr>
                </a:gs>
                <a:gs pos="14286">
                  <a:srgbClr val="DBDCDC">
                    <a:alpha val="2070"/>
                  </a:srgbClr>
                </a:gs>
                <a:gs pos="28571">
                  <a:srgbClr val="DBDCDC">
                    <a:alpha val="1611"/>
                  </a:srgbClr>
                </a:gs>
                <a:gs pos="42857">
                  <a:srgbClr val="DBDCDC">
                    <a:alpha val="1060"/>
                  </a:srgbClr>
                </a:gs>
                <a:gs pos="57143">
                  <a:srgbClr val="DBDCDC">
                    <a:alpha val="588"/>
                  </a:srgbClr>
                </a:gs>
                <a:gs pos="71429">
                  <a:srgbClr val="DBDCDC">
                    <a:alpha val="276"/>
                  </a:srgbClr>
                </a:gs>
                <a:gs pos="85714">
                  <a:srgbClr val="DBDCDC">
                    <a:alpha val="109"/>
                  </a:srgbClr>
                </a:gs>
                <a:gs pos="100000">
                  <a:srgbClr val="DBDCDC">
                    <a:alpha val="3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7" name="Splat 1217"/>
            <p:cNvSpPr>
              <a:spLocks noGrp="1"/>
            </p:cNvSpPr>
            <p:nvPr/>
          </p:nvSpPr>
          <p:spPr>
            <a:xfrm rot="4413501">
              <a:off x="2935992" y="486465"/>
              <a:ext cx="600999" cy="422786"/>
            </a:xfrm>
            <a:prstGeom prst="ellipse">
              <a:avLst/>
            </a:prstGeom>
            <a:gradFill>
              <a:gsLst>
                <a:gs pos="0">
                  <a:srgbClr val="949494">
                    <a:alpha val="5104"/>
                  </a:srgbClr>
                </a:gs>
                <a:gs pos="14286">
                  <a:srgbClr val="949494">
                    <a:alpha val="4701"/>
                  </a:srgbClr>
                </a:gs>
                <a:gs pos="28571">
                  <a:srgbClr val="949494">
                    <a:alpha val="3670"/>
                  </a:srgbClr>
                </a:gs>
                <a:gs pos="42857">
                  <a:srgbClr val="949494">
                    <a:alpha val="2422"/>
                  </a:srgbClr>
                </a:gs>
                <a:gs pos="57143">
                  <a:srgbClr val="949494">
                    <a:alpha val="1350"/>
                  </a:srgbClr>
                </a:gs>
                <a:gs pos="71429">
                  <a:srgbClr val="949494">
                    <a:alpha val="634"/>
                  </a:srgbClr>
                </a:gs>
                <a:gs pos="85714">
                  <a:srgbClr val="949494">
                    <a:alpha val="251"/>
                  </a:srgbClr>
                </a:gs>
                <a:gs pos="100000">
                  <a:srgbClr val="949494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8" name="Splat 1218"/>
            <p:cNvSpPr>
              <a:spLocks noGrp="1"/>
            </p:cNvSpPr>
            <p:nvPr/>
          </p:nvSpPr>
          <p:spPr>
            <a:xfrm rot="10442317">
              <a:off x="2606390" y="494200"/>
              <a:ext cx="704336" cy="478460"/>
            </a:xfrm>
            <a:prstGeom prst="ellipse">
              <a:avLst/>
            </a:prstGeom>
            <a:gradFill>
              <a:gsLst>
                <a:gs pos="0">
                  <a:srgbClr val="999899">
                    <a:alpha val="8070"/>
                  </a:srgbClr>
                </a:gs>
                <a:gs pos="14286">
                  <a:srgbClr val="999899">
                    <a:alpha val="7443"/>
                  </a:srgbClr>
                </a:gs>
                <a:gs pos="28571">
                  <a:srgbClr val="999899">
                    <a:alpha val="5828"/>
                  </a:srgbClr>
                </a:gs>
                <a:gs pos="42857">
                  <a:srgbClr val="999899">
                    <a:alpha val="3862"/>
                  </a:srgbClr>
                </a:gs>
                <a:gs pos="57143">
                  <a:srgbClr val="999899">
                    <a:alpha val="2159"/>
                  </a:srgbClr>
                </a:gs>
                <a:gs pos="71429">
                  <a:srgbClr val="999899">
                    <a:alpha val="1016"/>
                  </a:srgbClr>
                </a:gs>
                <a:gs pos="85714">
                  <a:srgbClr val="999899">
                    <a:alpha val="403"/>
                  </a:srgbClr>
                </a:gs>
                <a:gs pos="100000">
                  <a:srgbClr val="999899">
                    <a:alpha val="1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19" name="Splat 1219"/>
            <p:cNvSpPr>
              <a:spLocks noGrp="1"/>
            </p:cNvSpPr>
            <p:nvPr/>
          </p:nvSpPr>
          <p:spPr>
            <a:xfrm rot="6970114">
              <a:off x="1979810" y="513934"/>
              <a:ext cx="714110" cy="452956"/>
            </a:xfrm>
            <a:prstGeom prst="ellipse">
              <a:avLst/>
            </a:prstGeom>
            <a:gradFill>
              <a:gsLst>
                <a:gs pos="0">
                  <a:srgbClr val="000000">
                    <a:alpha val="23914"/>
                  </a:srgbClr>
                </a:gs>
                <a:gs pos="14286">
                  <a:srgbClr val="000000">
                    <a:alpha val="22213"/>
                  </a:srgbClr>
                </a:gs>
                <a:gs pos="28571">
                  <a:srgbClr val="000000">
                    <a:alpha val="17720"/>
                  </a:srgbClr>
                </a:gs>
                <a:gs pos="42857">
                  <a:srgbClr val="000000">
                    <a:alpha val="12009"/>
                  </a:srgbClr>
                </a:gs>
                <a:gs pos="57143">
                  <a:srgbClr val="000000">
                    <a:alpha val="6843"/>
                  </a:srgbClr>
                </a:gs>
                <a:gs pos="71429">
                  <a:srgbClr val="000000">
                    <a:alpha val="3264"/>
                  </a:srgbClr>
                </a:gs>
                <a:gs pos="85714">
                  <a:srgbClr val="000000">
                    <a:alpha val="1304"/>
                  </a:srgbClr>
                </a:gs>
                <a:gs pos="100000">
                  <a:srgbClr val="000000">
                    <a:alpha val="43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0" name="Splat 1220"/>
            <p:cNvSpPr>
              <a:spLocks noGrp="1"/>
            </p:cNvSpPr>
            <p:nvPr/>
          </p:nvSpPr>
          <p:spPr>
            <a:xfrm rot="10334722">
              <a:off x="1702707" y="492870"/>
              <a:ext cx="773983" cy="381013"/>
            </a:xfrm>
            <a:prstGeom prst="ellipse">
              <a:avLst/>
            </a:prstGeom>
            <a:gradFill>
              <a:gsLst>
                <a:gs pos="0">
                  <a:srgbClr val="B6B5B5">
                    <a:alpha val="8984"/>
                  </a:srgbClr>
                </a:gs>
                <a:gs pos="14286">
                  <a:srgbClr val="B6B5B5">
                    <a:alpha val="8288"/>
                  </a:srgbClr>
                </a:gs>
                <a:gs pos="28571">
                  <a:srgbClr val="B6B5B5">
                    <a:alpha val="6497"/>
                  </a:srgbClr>
                </a:gs>
                <a:gs pos="42857">
                  <a:srgbClr val="B6B5B5">
                    <a:alpha val="4311"/>
                  </a:srgbClr>
                </a:gs>
                <a:gs pos="57143">
                  <a:srgbClr val="B6B5B5">
                    <a:alpha val="2412"/>
                  </a:srgbClr>
                </a:gs>
                <a:gs pos="71429">
                  <a:srgbClr val="B6B5B5">
                    <a:alpha val="1136"/>
                  </a:srgbClr>
                </a:gs>
                <a:gs pos="85714">
                  <a:srgbClr val="B6B5B5">
                    <a:alpha val="451"/>
                  </a:srgbClr>
                </a:gs>
                <a:gs pos="100000">
                  <a:srgbClr val="B6B5B5">
                    <a:alpha val="15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1" name="Splat 1221"/>
            <p:cNvSpPr>
              <a:spLocks noGrp="1"/>
            </p:cNvSpPr>
            <p:nvPr/>
          </p:nvSpPr>
          <p:spPr>
            <a:xfrm rot="-8646351">
              <a:off x="1694978" y="468710"/>
              <a:ext cx="667447" cy="408580"/>
            </a:xfrm>
            <a:prstGeom prst="ellipse">
              <a:avLst/>
            </a:prstGeom>
            <a:gradFill>
              <a:gsLst>
                <a:gs pos="0">
                  <a:srgbClr val="484849">
                    <a:alpha val="7549"/>
                  </a:srgbClr>
                </a:gs>
                <a:gs pos="14286">
                  <a:srgbClr val="484849">
                    <a:alpha val="6960"/>
                  </a:srgbClr>
                </a:gs>
                <a:gs pos="28571">
                  <a:srgbClr val="484849">
                    <a:alpha val="5447"/>
                  </a:srgbClr>
                </a:gs>
                <a:gs pos="42857">
                  <a:srgbClr val="484849">
                    <a:alpha val="3607"/>
                  </a:srgbClr>
                </a:gs>
                <a:gs pos="57143">
                  <a:srgbClr val="484849">
                    <a:alpha val="2015"/>
                  </a:srgbClr>
                </a:gs>
                <a:gs pos="71429">
                  <a:srgbClr val="484849">
                    <a:alpha val="948"/>
                  </a:srgbClr>
                </a:gs>
                <a:gs pos="85714">
                  <a:srgbClr val="484849">
                    <a:alpha val="376"/>
                  </a:srgbClr>
                </a:gs>
                <a:gs pos="100000">
                  <a:srgbClr val="484849">
                    <a:alpha val="12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2" name="Splat 1222"/>
            <p:cNvSpPr>
              <a:spLocks noGrp="1"/>
            </p:cNvSpPr>
            <p:nvPr/>
          </p:nvSpPr>
          <p:spPr>
            <a:xfrm rot="-9200942">
              <a:off x="1327139" y="489508"/>
              <a:ext cx="745878" cy="489058"/>
            </a:xfrm>
            <a:prstGeom prst="ellipse">
              <a:avLst/>
            </a:prstGeom>
            <a:gradFill>
              <a:gsLst>
                <a:gs pos="0">
                  <a:srgbClr val="9D9D9D">
                    <a:alpha val="1234"/>
                  </a:srgbClr>
                </a:gs>
                <a:gs pos="14286">
                  <a:srgbClr val="9D9D9D">
                    <a:alpha val="1134"/>
                  </a:srgbClr>
                </a:gs>
                <a:gs pos="28571">
                  <a:srgbClr val="9D9D9D">
                    <a:alpha val="882"/>
                  </a:srgbClr>
                </a:gs>
                <a:gs pos="42857">
                  <a:srgbClr val="9D9D9D">
                    <a:alpha val="579"/>
                  </a:srgbClr>
                </a:gs>
                <a:gs pos="57143">
                  <a:srgbClr val="9D9D9D">
                    <a:alpha val="321"/>
                  </a:srgbClr>
                </a:gs>
                <a:gs pos="71429">
                  <a:srgbClr val="9D9D9D">
                    <a:alpha val="151"/>
                  </a:srgbClr>
                </a:gs>
                <a:gs pos="85714">
                  <a:srgbClr val="9D9D9D">
                    <a:alpha val="60"/>
                  </a:srgbClr>
                </a:gs>
                <a:gs pos="100000">
                  <a:srgbClr val="9D9D9D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3" name="Splat 1223"/>
            <p:cNvSpPr>
              <a:spLocks noGrp="1"/>
            </p:cNvSpPr>
            <p:nvPr/>
          </p:nvSpPr>
          <p:spPr>
            <a:xfrm rot="8785646">
              <a:off x="1160349" y="445813"/>
              <a:ext cx="735972" cy="513436"/>
            </a:xfrm>
            <a:prstGeom prst="ellipse">
              <a:avLst/>
            </a:prstGeom>
            <a:gradFill>
              <a:gsLst>
                <a:gs pos="0">
                  <a:srgbClr val="585757">
                    <a:alpha val="1229"/>
                  </a:srgbClr>
                </a:gs>
                <a:gs pos="14286">
                  <a:srgbClr val="585757">
                    <a:alpha val="1130"/>
                  </a:srgbClr>
                </a:gs>
                <a:gs pos="28571">
                  <a:srgbClr val="585757">
                    <a:alpha val="879"/>
                  </a:srgbClr>
                </a:gs>
                <a:gs pos="42857">
                  <a:srgbClr val="585757">
                    <a:alpha val="577"/>
                  </a:srgbClr>
                </a:gs>
                <a:gs pos="57143">
                  <a:srgbClr val="585757">
                    <a:alpha val="320"/>
                  </a:srgbClr>
                </a:gs>
                <a:gs pos="71429">
                  <a:srgbClr val="585757">
                    <a:alpha val="150"/>
                  </a:srgbClr>
                </a:gs>
                <a:gs pos="85714">
                  <a:srgbClr val="585757">
                    <a:alpha val="59"/>
                  </a:srgbClr>
                </a:gs>
                <a:gs pos="100000">
                  <a:srgbClr val="585757">
                    <a:alpha val="2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4" name="Splat 1224"/>
            <p:cNvSpPr>
              <a:spLocks noGrp="1"/>
            </p:cNvSpPr>
            <p:nvPr/>
          </p:nvSpPr>
          <p:spPr>
            <a:xfrm rot="8027813">
              <a:off x="968608" y="454008"/>
              <a:ext cx="655107" cy="470158"/>
            </a:xfrm>
            <a:prstGeom prst="ellipse">
              <a:avLst/>
            </a:prstGeom>
            <a:gradFill>
              <a:gsLst>
                <a:gs pos="0">
                  <a:srgbClr val="B6B5B6">
                    <a:alpha val="5103"/>
                  </a:srgbClr>
                </a:gs>
                <a:gs pos="14286">
                  <a:srgbClr val="B6B5B6">
                    <a:alpha val="4700"/>
                  </a:srgbClr>
                </a:gs>
                <a:gs pos="28571">
                  <a:srgbClr val="B6B5B6">
                    <a:alpha val="3669"/>
                  </a:srgbClr>
                </a:gs>
                <a:gs pos="42857">
                  <a:srgbClr val="B6B5B6">
                    <a:alpha val="2422"/>
                  </a:srgbClr>
                </a:gs>
                <a:gs pos="57143">
                  <a:srgbClr val="B6B5B6">
                    <a:alpha val="1349"/>
                  </a:srgbClr>
                </a:gs>
                <a:gs pos="71429">
                  <a:srgbClr val="B6B5B6">
                    <a:alpha val="634"/>
                  </a:srgbClr>
                </a:gs>
                <a:gs pos="85714">
                  <a:srgbClr val="B6B5B6">
                    <a:alpha val="251"/>
                  </a:srgbClr>
                </a:gs>
                <a:gs pos="100000">
                  <a:srgbClr val="B6B5B6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5" name="Splat 1225"/>
            <p:cNvSpPr>
              <a:spLocks noGrp="1"/>
            </p:cNvSpPr>
            <p:nvPr/>
          </p:nvSpPr>
          <p:spPr>
            <a:xfrm rot="6727988">
              <a:off x="201812" y="380816"/>
              <a:ext cx="659655" cy="533728"/>
            </a:xfrm>
            <a:prstGeom prst="ellipse">
              <a:avLst/>
            </a:prstGeom>
            <a:gradFill>
              <a:gsLst>
                <a:gs pos="0">
                  <a:srgbClr val="BABBBB">
                    <a:alpha val="1945"/>
                  </a:srgbClr>
                </a:gs>
                <a:gs pos="14286">
                  <a:srgbClr val="BABBBB">
                    <a:alpha val="1789"/>
                  </a:srgbClr>
                </a:gs>
                <a:gs pos="28571">
                  <a:srgbClr val="BABBBB">
                    <a:alpha val="1392"/>
                  </a:srgbClr>
                </a:gs>
                <a:gs pos="42857">
                  <a:srgbClr val="BABBBB">
                    <a:alpha val="915"/>
                  </a:srgbClr>
                </a:gs>
                <a:gs pos="57143">
                  <a:srgbClr val="BABBBB">
                    <a:alpha val="508"/>
                  </a:srgbClr>
                </a:gs>
                <a:gs pos="71429">
                  <a:srgbClr val="BABBBB">
                    <a:alpha val="238"/>
                  </a:srgbClr>
                </a:gs>
                <a:gs pos="85714">
                  <a:srgbClr val="BABBBB">
                    <a:alpha val="94"/>
                  </a:srgbClr>
                </a:gs>
                <a:gs pos="100000">
                  <a:srgbClr val="BABBBB">
                    <a:alpha val="3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6" name="Splat 1226"/>
            <p:cNvSpPr>
              <a:spLocks noGrp="1"/>
            </p:cNvSpPr>
            <p:nvPr/>
          </p:nvSpPr>
          <p:spPr>
            <a:xfrm rot="7367644">
              <a:off x="-13227" y="405337"/>
              <a:ext cx="695667" cy="574734"/>
            </a:xfrm>
            <a:prstGeom prst="ellipse">
              <a:avLst/>
            </a:prstGeom>
            <a:gradFill>
              <a:gsLst>
                <a:gs pos="0">
                  <a:srgbClr val="A8A8A8">
                    <a:alpha val="4146"/>
                  </a:srgbClr>
                </a:gs>
                <a:gs pos="14286">
                  <a:srgbClr val="A8A8A8">
                    <a:alpha val="3817"/>
                  </a:srgbClr>
                </a:gs>
                <a:gs pos="28571">
                  <a:srgbClr val="A8A8A8">
                    <a:alpha val="2977"/>
                  </a:srgbClr>
                </a:gs>
                <a:gs pos="42857">
                  <a:srgbClr val="A8A8A8">
                    <a:alpha val="1963"/>
                  </a:srgbClr>
                </a:gs>
                <a:gs pos="57143">
                  <a:srgbClr val="A8A8A8">
                    <a:alpha val="1092"/>
                  </a:srgbClr>
                </a:gs>
                <a:gs pos="71429">
                  <a:srgbClr val="A8A8A8">
                    <a:alpha val="513"/>
                  </a:srgbClr>
                </a:gs>
                <a:gs pos="85714">
                  <a:srgbClr val="A8A8A8">
                    <a:alpha val="203"/>
                  </a:srgbClr>
                </a:gs>
                <a:gs pos="100000">
                  <a:srgbClr val="A8A8A8">
                    <a:alpha val="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7" name="Splat 1227"/>
            <p:cNvSpPr>
              <a:spLocks noGrp="1"/>
            </p:cNvSpPr>
            <p:nvPr/>
          </p:nvSpPr>
          <p:spPr>
            <a:xfrm rot="-9737250">
              <a:off x="-331461" y="447812"/>
              <a:ext cx="756955" cy="577196"/>
            </a:xfrm>
            <a:prstGeom prst="ellipse">
              <a:avLst/>
            </a:prstGeom>
            <a:gradFill>
              <a:gsLst>
                <a:gs pos="0">
                  <a:srgbClr val="A6A6A7">
                    <a:alpha val="8572"/>
                  </a:srgbClr>
                </a:gs>
                <a:gs pos="14286">
                  <a:srgbClr val="A6A6A7">
                    <a:alpha val="7907"/>
                  </a:srgbClr>
                </a:gs>
                <a:gs pos="28571">
                  <a:srgbClr val="A6A6A7">
                    <a:alpha val="6196"/>
                  </a:srgbClr>
                </a:gs>
                <a:gs pos="42857">
                  <a:srgbClr val="A6A6A7">
                    <a:alpha val="4108"/>
                  </a:srgbClr>
                </a:gs>
                <a:gs pos="57143">
                  <a:srgbClr val="A6A6A7">
                    <a:alpha val="2298"/>
                  </a:srgbClr>
                </a:gs>
                <a:gs pos="71429">
                  <a:srgbClr val="A6A6A7">
                    <a:alpha val="1082"/>
                  </a:srgbClr>
                </a:gs>
                <a:gs pos="85714">
                  <a:srgbClr val="A6A6A7">
                    <a:alpha val="429"/>
                  </a:srgbClr>
                </a:gs>
                <a:gs pos="100000">
                  <a:srgbClr val="A6A6A7">
                    <a:alpha val="1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8" name="Splat 1228"/>
            <p:cNvSpPr>
              <a:spLocks noGrp="1"/>
            </p:cNvSpPr>
            <p:nvPr/>
          </p:nvSpPr>
          <p:spPr>
            <a:xfrm rot="9056947">
              <a:off x="3165346" y="347581"/>
              <a:ext cx="859816" cy="417919"/>
            </a:xfrm>
            <a:prstGeom prst="ellipse">
              <a:avLst/>
            </a:prstGeom>
            <a:gradFill>
              <a:gsLst>
                <a:gs pos="0">
                  <a:srgbClr val="FAF9FA">
                    <a:alpha val="4113"/>
                  </a:srgbClr>
                </a:gs>
                <a:gs pos="14286">
                  <a:srgbClr val="FAF9FA">
                    <a:alpha val="3787"/>
                  </a:srgbClr>
                </a:gs>
                <a:gs pos="28571">
                  <a:srgbClr val="FAF9FA">
                    <a:alpha val="2953"/>
                  </a:srgbClr>
                </a:gs>
                <a:gs pos="42857">
                  <a:srgbClr val="FAF9FA">
                    <a:alpha val="1947"/>
                  </a:srgbClr>
                </a:gs>
                <a:gs pos="57143">
                  <a:srgbClr val="FAF9FA">
                    <a:alpha val="1083"/>
                  </a:srgbClr>
                </a:gs>
                <a:gs pos="71429">
                  <a:srgbClr val="FAF9FA">
                    <a:alpha val="509"/>
                  </a:srgbClr>
                </a:gs>
                <a:gs pos="85714">
                  <a:srgbClr val="FAF9FA">
                    <a:alpha val="201"/>
                  </a:srgbClr>
                </a:gs>
                <a:gs pos="100000">
                  <a:srgbClr val="FAF9FA">
                    <a:alpha val="6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29" name="Splat 1229"/>
            <p:cNvSpPr>
              <a:spLocks noGrp="1"/>
            </p:cNvSpPr>
            <p:nvPr/>
          </p:nvSpPr>
          <p:spPr>
            <a:xfrm rot="4463135">
              <a:off x="3044433" y="242052"/>
              <a:ext cx="659374" cy="524847"/>
            </a:xfrm>
            <a:prstGeom prst="ellipse">
              <a:avLst/>
            </a:prstGeom>
            <a:gradFill>
              <a:gsLst>
                <a:gs pos="0">
                  <a:srgbClr val="F7F7F7">
                    <a:alpha val="5132"/>
                  </a:srgbClr>
                </a:gs>
                <a:gs pos="14286">
                  <a:srgbClr val="F7F7F7">
                    <a:alpha val="4727"/>
                  </a:srgbClr>
                </a:gs>
                <a:gs pos="28571">
                  <a:srgbClr val="F7F7F7">
                    <a:alpha val="3690"/>
                  </a:srgbClr>
                </a:gs>
                <a:gs pos="42857">
                  <a:srgbClr val="F7F7F7">
                    <a:alpha val="2436"/>
                  </a:srgbClr>
                </a:gs>
                <a:gs pos="57143">
                  <a:srgbClr val="F7F7F7">
                    <a:alpha val="1357"/>
                  </a:srgbClr>
                </a:gs>
                <a:gs pos="71429">
                  <a:srgbClr val="F7F7F7">
                    <a:alpha val="638"/>
                  </a:srgbClr>
                </a:gs>
                <a:gs pos="85714">
                  <a:srgbClr val="F7F7F7">
                    <a:alpha val="253"/>
                  </a:srgbClr>
                </a:gs>
                <a:gs pos="100000">
                  <a:srgbClr val="F7F7F7">
                    <a:alpha val="8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0" name="Splat 1230"/>
            <p:cNvSpPr>
              <a:spLocks noGrp="1"/>
            </p:cNvSpPr>
            <p:nvPr/>
          </p:nvSpPr>
          <p:spPr>
            <a:xfrm rot="9086315">
              <a:off x="2716093" y="196042"/>
              <a:ext cx="551284" cy="470257"/>
            </a:xfrm>
            <a:prstGeom prst="ellipse">
              <a:avLst/>
            </a:prstGeom>
            <a:gradFill>
              <a:gsLst>
                <a:gs pos="0">
                  <a:srgbClr val="9B9B9B">
                    <a:alpha val="9931"/>
                  </a:srgbClr>
                </a:gs>
                <a:gs pos="14286">
                  <a:srgbClr val="9B9B9B">
                    <a:alpha val="9166"/>
                  </a:srgbClr>
                </a:gs>
                <a:gs pos="28571">
                  <a:srgbClr val="9B9B9B">
                    <a:alpha val="7193"/>
                  </a:srgbClr>
                </a:gs>
                <a:gs pos="42857">
                  <a:srgbClr val="9B9B9B">
                    <a:alpha val="4778"/>
                  </a:srgbClr>
                </a:gs>
                <a:gs pos="57143">
                  <a:srgbClr val="9B9B9B">
                    <a:alpha val="2677"/>
                  </a:srgbClr>
                </a:gs>
                <a:gs pos="71429">
                  <a:srgbClr val="9B9B9B">
                    <a:alpha val="1262"/>
                  </a:srgbClr>
                </a:gs>
                <a:gs pos="85714">
                  <a:srgbClr val="9B9B9B">
                    <a:alpha val="501"/>
                  </a:srgbClr>
                </a:gs>
                <a:gs pos="100000">
                  <a:srgbClr val="9B9B9B">
                    <a:alpha val="16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1" name="Splat 1231"/>
            <p:cNvSpPr>
              <a:spLocks noGrp="1"/>
            </p:cNvSpPr>
            <p:nvPr/>
          </p:nvSpPr>
          <p:spPr>
            <a:xfrm rot="2832659">
              <a:off x="2444283" y="317989"/>
              <a:ext cx="631615" cy="453453"/>
            </a:xfrm>
            <a:prstGeom prst="ellipse">
              <a:avLst/>
            </a:prstGeom>
            <a:gradFill>
              <a:gsLst>
                <a:gs pos="0">
                  <a:srgbClr val="A3A3A4">
                    <a:alpha val="8767"/>
                  </a:srgbClr>
                </a:gs>
                <a:gs pos="14286">
                  <a:srgbClr val="A3A3A4">
                    <a:alpha val="8087"/>
                  </a:srgbClr>
                </a:gs>
                <a:gs pos="28571">
                  <a:srgbClr val="A3A3A4">
                    <a:alpha val="6338"/>
                  </a:srgbClr>
                </a:gs>
                <a:gs pos="42857">
                  <a:srgbClr val="A3A3A4">
                    <a:alpha val="4204"/>
                  </a:srgbClr>
                </a:gs>
                <a:gs pos="57143">
                  <a:srgbClr val="A3A3A4">
                    <a:alpha val="2352"/>
                  </a:srgbClr>
                </a:gs>
                <a:gs pos="71429">
                  <a:srgbClr val="A3A3A4">
                    <a:alpha val="1108"/>
                  </a:srgbClr>
                </a:gs>
                <a:gs pos="85714">
                  <a:srgbClr val="A3A3A4">
                    <a:alpha val="440"/>
                  </a:srgbClr>
                </a:gs>
                <a:gs pos="100000">
                  <a:srgbClr val="A3A3A4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2" name="Splat 1232"/>
            <p:cNvSpPr>
              <a:spLocks noGrp="1"/>
            </p:cNvSpPr>
            <p:nvPr/>
          </p:nvSpPr>
          <p:spPr>
            <a:xfrm rot="2959315">
              <a:off x="882990" y="352335"/>
              <a:ext cx="774005" cy="443241"/>
            </a:xfrm>
            <a:prstGeom prst="ellipse">
              <a:avLst/>
            </a:prstGeom>
            <a:gradFill>
              <a:gsLst>
                <a:gs pos="0">
                  <a:srgbClr val="000000">
                    <a:alpha val="6205"/>
                  </a:srgbClr>
                </a:gs>
                <a:gs pos="14286">
                  <a:srgbClr val="000000">
                    <a:alpha val="5718"/>
                  </a:srgbClr>
                </a:gs>
                <a:gs pos="28571">
                  <a:srgbClr val="000000">
                    <a:alpha val="4469"/>
                  </a:srgbClr>
                </a:gs>
                <a:gs pos="42857">
                  <a:srgbClr val="000000">
                    <a:alpha val="2954"/>
                  </a:srgbClr>
                </a:gs>
                <a:gs pos="57143">
                  <a:srgbClr val="000000">
                    <a:alpha val="1648"/>
                  </a:srgbClr>
                </a:gs>
                <a:gs pos="71429">
                  <a:srgbClr val="000000">
                    <a:alpha val="775"/>
                  </a:srgbClr>
                </a:gs>
                <a:gs pos="85714">
                  <a:srgbClr val="000000">
                    <a:alpha val="307"/>
                  </a:srgbClr>
                </a:gs>
                <a:gs pos="100000">
                  <a:srgbClr val="000000">
                    <a:alpha val="10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3" name="Splat 1233"/>
            <p:cNvSpPr>
              <a:spLocks noGrp="1"/>
            </p:cNvSpPr>
            <p:nvPr/>
          </p:nvSpPr>
          <p:spPr>
            <a:xfrm rot="3616200">
              <a:off x="15995" y="242789"/>
              <a:ext cx="508315" cy="451533"/>
            </a:xfrm>
            <a:prstGeom prst="ellipse">
              <a:avLst/>
            </a:prstGeom>
            <a:gradFill>
              <a:gsLst>
                <a:gs pos="0">
                  <a:srgbClr val="C5C5C5">
                    <a:alpha val="2661"/>
                  </a:srgbClr>
                </a:gs>
                <a:gs pos="14286">
                  <a:srgbClr val="C5C5C5">
                    <a:alpha val="2448"/>
                  </a:srgbClr>
                </a:gs>
                <a:gs pos="28571">
                  <a:srgbClr val="C5C5C5">
                    <a:alpha val="1906"/>
                  </a:srgbClr>
                </a:gs>
                <a:gs pos="42857">
                  <a:srgbClr val="C5C5C5">
                    <a:alpha val="1255"/>
                  </a:srgbClr>
                </a:gs>
                <a:gs pos="57143">
                  <a:srgbClr val="C5C5C5">
                    <a:alpha val="697"/>
                  </a:srgbClr>
                </a:gs>
                <a:gs pos="71429">
                  <a:srgbClr val="C5C5C5">
                    <a:alpha val="327"/>
                  </a:srgbClr>
                </a:gs>
                <a:gs pos="85714">
                  <a:srgbClr val="C5C5C5">
                    <a:alpha val="129"/>
                  </a:srgbClr>
                </a:gs>
                <a:gs pos="100000">
                  <a:srgbClr val="C5C5C5">
                    <a:alpha val="43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4" name="Splat 1234"/>
            <p:cNvSpPr>
              <a:spLocks noGrp="1"/>
            </p:cNvSpPr>
            <p:nvPr/>
          </p:nvSpPr>
          <p:spPr>
            <a:xfrm rot="3543332">
              <a:off x="2861087" y="117096"/>
              <a:ext cx="620892" cy="488913"/>
            </a:xfrm>
            <a:prstGeom prst="ellipse">
              <a:avLst/>
            </a:prstGeom>
            <a:gradFill>
              <a:gsLst>
                <a:gs pos="0">
                  <a:srgbClr val="3F403F">
                    <a:alpha val="9039"/>
                  </a:srgbClr>
                </a:gs>
                <a:gs pos="14286">
                  <a:srgbClr val="3F403F">
                    <a:alpha val="8339"/>
                  </a:srgbClr>
                </a:gs>
                <a:gs pos="28571">
                  <a:srgbClr val="3F403F">
                    <a:alpha val="6537"/>
                  </a:srgbClr>
                </a:gs>
                <a:gs pos="42857">
                  <a:srgbClr val="3F403F">
                    <a:alpha val="4338"/>
                  </a:srgbClr>
                </a:gs>
                <a:gs pos="57143">
                  <a:srgbClr val="3F403F">
                    <a:alpha val="2427"/>
                  </a:srgbClr>
                </a:gs>
                <a:gs pos="71429">
                  <a:srgbClr val="3F403F">
                    <a:alpha val="1144"/>
                  </a:srgbClr>
                </a:gs>
                <a:gs pos="85714">
                  <a:srgbClr val="3F403F">
                    <a:alpha val="454"/>
                  </a:srgbClr>
                </a:gs>
                <a:gs pos="100000">
                  <a:srgbClr val="3F403F">
                    <a:alpha val="15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5" name="Splat 1235"/>
            <p:cNvSpPr>
              <a:spLocks noGrp="1"/>
            </p:cNvSpPr>
            <p:nvPr/>
          </p:nvSpPr>
          <p:spPr>
            <a:xfrm rot="-9988274">
              <a:off x="2567738" y="85630"/>
              <a:ext cx="738902" cy="522964"/>
            </a:xfrm>
            <a:prstGeom prst="ellipse">
              <a:avLst/>
            </a:prstGeom>
            <a:gradFill>
              <a:gsLst>
                <a:gs pos="0">
                  <a:srgbClr val="9F9F9F">
                    <a:alpha val="8769"/>
                  </a:srgbClr>
                </a:gs>
                <a:gs pos="14286">
                  <a:srgbClr val="9F9F9F">
                    <a:alpha val="8089"/>
                  </a:srgbClr>
                </a:gs>
                <a:gs pos="28571">
                  <a:srgbClr val="9F9F9F">
                    <a:alpha val="6339"/>
                  </a:srgbClr>
                </a:gs>
                <a:gs pos="42857">
                  <a:srgbClr val="9F9F9F">
                    <a:alpha val="4205"/>
                  </a:srgbClr>
                </a:gs>
                <a:gs pos="57143">
                  <a:srgbClr val="9F9F9F">
                    <a:alpha val="2352"/>
                  </a:srgbClr>
                </a:gs>
                <a:gs pos="71429">
                  <a:srgbClr val="9F9F9F">
                    <a:alpha val="1108"/>
                  </a:srgbClr>
                </a:gs>
                <a:gs pos="85714">
                  <a:srgbClr val="9F9F9F">
                    <a:alpha val="440"/>
                  </a:srgbClr>
                </a:gs>
                <a:gs pos="100000">
                  <a:srgbClr val="9F9F9F">
                    <a:alpha val="147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6" name="Splat 1236"/>
            <p:cNvSpPr>
              <a:spLocks noGrp="1"/>
            </p:cNvSpPr>
            <p:nvPr/>
          </p:nvSpPr>
          <p:spPr>
            <a:xfrm rot="5511214">
              <a:off x="2179117" y="94877"/>
              <a:ext cx="730500" cy="346616"/>
            </a:xfrm>
            <a:prstGeom prst="ellipse">
              <a:avLst/>
            </a:prstGeom>
            <a:gradFill>
              <a:gsLst>
                <a:gs pos="0">
                  <a:srgbClr val="A7A7A7">
                    <a:alpha val="5546"/>
                  </a:srgbClr>
                </a:gs>
                <a:gs pos="14286">
                  <a:srgbClr val="A7A7A7">
                    <a:alpha val="5109"/>
                  </a:srgbClr>
                </a:gs>
                <a:gs pos="28571">
                  <a:srgbClr val="A7A7A7">
                    <a:alpha val="3990"/>
                  </a:srgbClr>
                </a:gs>
                <a:gs pos="42857">
                  <a:srgbClr val="A7A7A7">
                    <a:alpha val="2635"/>
                  </a:srgbClr>
                </a:gs>
                <a:gs pos="57143">
                  <a:srgbClr val="A7A7A7">
                    <a:alpha val="1469"/>
                  </a:srgbClr>
                </a:gs>
                <a:gs pos="71429">
                  <a:srgbClr val="A7A7A7">
                    <a:alpha val="690"/>
                  </a:srgbClr>
                </a:gs>
                <a:gs pos="85714">
                  <a:srgbClr val="A7A7A7">
                    <a:alpha val="274"/>
                  </a:srgbClr>
                </a:gs>
                <a:gs pos="100000">
                  <a:srgbClr val="A7A7A7">
                    <a:alpha val="9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7" name="Splat 1237"/>
            <p:cNvSpPr>
              <a:spLocks noGrp="1"/>
            </p:cNvSpPr>
            <p:nvPr/>
          </p:nvSpPr>
          <p:spPr>
            <a:xfrm rot="3535723">
              <a:off x="1965115" y="16253"/>
              <a:ext cx="650264" cy="505292"/>
            </a:xfrm>
            <a:prstGeom prst="ellipse">
              <a:avLst/>
            </a:prstGeom>
            <a:gradFill>
              <a:gsLst>
                <a:gs pos="0">
                  <a:srgbClr val="A3A3A3">
                    <a:alpha val="7080"/>
                  </a:srgbClr>
                </a:gs>
                <a:gs pos="14286">
                  <a:srgbClr val="A3A3A3">
                    <a:alpha val="6526"/>
                  </a:srgbClr>
                </a:gs>
                <a:gs pos="28571">
                  <a:srgbClr val="A3A3A3">
                    <a:alpha val="5105"/>
                  </a:srgbClr>
                </a:gs>
                <a:gs pos="42857">
                  <a:srgbClr val="A3A3A3">
                    <a:alpha val="3379"/>
                  </a:srgbClr>
                </a:gs>
                <a:gs pos="57143">
                  <a:srgbClr val="A3A3A3">
                    <a:alpha val="1887"/>
                  </a:srgbClr>
                </a:gs>
                <a:gs pos="71429">
                  <a:srgbClr val="A3A3A3">
                    <a:alpha val="888"/>
                  </a:srgbClr>
                </a:gs>
                <a:gs pos="85714">
                  <a:srgbClr val="A3A3A3">
                    <a:alpha val="352"/>
                  </a:srgbClr>
                </a:gs>
                <a:gs pos="100000">
                  <a:srgbClr val="A3A3A3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8" name="Splat 1238"/>
            <p:cNvSpPr>
              <a:spLocks noGrp="1"/>
            </p:cNvSpPr>
            <p:nvPr/>
          </p:nvSpPr>
          <p:spPr>
            <a:xfrm rot="4399641">
              <a:off x="1739673" y="127525"/>
              <a:ext cx="782641" cy="492667"/>
            </a:xfrm>
            <a:prstGeom prst="ellipse">
              <a:avLst/>
            </a:prstGeom>
            <a:gradFill>
              <a:gsLst>
                <a:gs pos="0">
                  <a:srgbClr val="424243">
                    <a:alpha val="24136"/>
                  </a:srgbClr>
                </a:gs>
                <a:gs pos="14286">
                  <a:srgbClr val="424243">
                    <a:alpha val="22422"/>
                  </a:srgbClr>
                </a:gs>
                <a:gs pos="28571">
                  <a:srgbClr val="424243">
                    <a:alpha val="17891"/>
                  </a:srgbClr>
                </a:gs>
                <a:gs pos="42857">
                  <a:srgbClr val="424243">
                    <a:alpha val="12129"/>
                  </a:srgbClr>
                </a:gs>
                <a:gs pos="57143">
                  <a:srgbClr val="424243">
                    <a:alpha val="6914"/>
                  </a:srgbClr>
                </a:gs>
                <a:gs pos="71429">
                  <a:srgbClr val="424243">
                    <a:alpha val="3298"/>
                  </a:srgbClr>
                </a:gs>
                <a:gs pos="85714">
                  <a:srgbClr val="424243">
                    <a:alpha val="1317"/>
                  </a:srgbClr>
                </a:gs>
                <a:gs pos="100000">
                  <a:srgbClr val="424243">
                    <a:alpha val="442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39" name="Splat 1239"/>
            <p:cNvSpPr>
              <a:spLocks noGrp="1"/>
            </p:cNvSpPr>
            <p:nvPr/>
          </p:nvSpPr>
          <p:spPr>
            <a:xfrm rot="3453777">
              <a:off x="1402338" y="54621"/>
              <a:ext cx="721642" cy="471305"/>
            </a:xfrm>
            <a:prstGeom prst="ellipse">
              <a:avLst/>
            </a:prstGeom>
            <a:gradFill>
              <a:gsLst>
                <a:gs pos="0">
                  <a:srgbClr val="424243">
                    <a:alpha val="4745"/>
                  </a:srgbClr>
                </a:gs>
                <a:gs pos="14286">
                  <a:srgbClr val="424243">
                    <a:alpha val="4370"/>
                  </a:srgbClr>
                </a:gs>
                <a:gs pos="28571">
                  <a:srgbClr val="424243">
                    <a:alpha val="3410"/>
                  </a:srgbClr>
                </a:gs>
                <a:gs pos="42857">
                  <a:srgbClr val="424243">
                    <a:alpha val="2250"/>
                  </a:srgbClr>
                </a:gs>
                <a:gs pos="57143">
                  <a:srgbClr val="424243">
                    <a:alpha val="1253"/>
                  </a:srgbClr>
                </a:gs>
                <a:gs pos="71429">
                  <a:srgbClr val="424243">
                    <a:alpha val="589"/>
                  </a:srgbClr>
                </a:gs>
                <a:gs pos="85714">
                  <a:srgbClr val="424243">
                    <a:alpha val="233"/>
                  </a:srgbClr>
                </a:gs>
                <a:gs pos="100000">
                  <a:srgbClr val="424243">
                    <a:alpha val="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0" name="Splat 1240"/>
            <p:cNvSpPr>
              <a:spLocks noGrp="1"/>
            </p:cNvSpPr>
            <p:nvPr/>
          </p:nvSpPr>
          <p:spPr>
            <a:xfrm rot="-8394426">
              <a:off x="784814" y="67900"/>
              <a:ext cx="609900" cy="508419"/>
            </a:xfrm>
            <a:prstGeom prst="ellipse">
              <a:avLst/>
            </a:prstGeom>
            <a:gradFill>
              <a:gsLst>
                <a:gs pos="0">
                  <a:srgbClr val="000000">
                    <a:alpha val="1455"/>
                  </a:srgbClr>
                </a:gs>
                <a:gs pos="14286">
                  <a:srgbClr val="000000">
                    <a:alpha val="1338"/>
                  </a:srgbClr>
                </a:gs>
                <a:gs pos="28571">
                  <a:srgbClr val="000000">
                    <a:alpha val="1040"/>
                  </a:srgbClr>
                </a:gs>
                <a:gs pos="42857">
                  <a:srgbClr val="000000">
                    <a:alpha val="684"/>
                  </a:srgbClr>
                </a:gs>
                <a:gs pos="57143">
                  <a:srgbClr val="000000">
                    <a:alpha val="379"/>
                  </a:srgbClr>
                </a:gs>
                <a:gs pos="71429">
                  <a:srgbClr val="000000">
                    <a:alpha val="178"/>
                  </a:srgbClr>
                </a:gs>
                <a:gs pos="85714">
                  <a:srgbClr val="000000">
                    <a:alpha val="70"/>
                  </a:srgbClr>
                </a:gs>
                <a:gs pos="100000">
                  <a:srgbClr val="000000">
                    <a:alpha val="2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1" name="Splat 1241"/>
            <p:cNvSpPr>
              <a:spLocks noGrp="1"/>
            </p:cNvSpPr>
            <p:nvPr/>
          </p:nvSpPr>
          <p:spPr>
            <a:xfrm rot="-8295842">
              <a:off x="-205681" y="37846"/>
              <a:ext cx="698523" cy="569656"/>
            </a:xfrm>
            <a:prstGeom prst="ellipse">
              <a:avLst/>
            </a:prstGeom>
            <a:gradFill>
              <a:gsLst>
                <a:gs pos="0">
                  <a:srgbClr val="E6E7E7">
                    <a:alpha val="4062"/>
                  </a:srgbClr>
                </a:gs>
                <a:gs pos="14286">
                  <a:srgbClr val="E6E7E7">
                    <a:alpha val="3740"/>
                  </a:srgbClr>
                </a:gs>
                <a:gs pos="28571">
                  <a:srgbClr val="E6E7E7">
                    <a:alpha val="2916"/>
                  </a:srgbClr>
                </a:gs>
                <a:gs pos="42857">
                  <a:srgbClr val="E6E7E7">
                    <a:alpha val="1922"/>
                  </a:srgbClr>
                </a:gs>
                <a:gs pos="57143">
                  <a:srgbClr val="E6E7E7">
                    <a:alpha val="1070"/>
                  </a:srgbClr>
                </a:gs>
                <a:gs pos="71429">
                  <a:srgbClr val="E6E7E7">
                    <a:alpha val="502"/>
                  </a:srgbClr>
                </a:gs>
                <a:gs pos="85714">
                  <a:srgbClr val="E6E7E7">
                    <a:alpha val="199"/>
                  </a:srgbClr>
                </a:gs>
                <a:gs pos="100000">
                  <a:srgbClr val="E6E7E7">
                    <a:alpha val="6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2" name="Splat 1242"/>
            <p:cNvSpPr>
              <a:spLocks noGrp="1"/>
            </p:cNvSpPr>
            <p:nvPr/>
          </p:nvSpPr>
          <p:spPr>
            <a:xfrm rot="5150045">
              <a:off x="3282500" y="-126074"/>
              <a:ext cx="591163" cy="363830"/>
            </a:xfrm>
            <a:prstGeom prst="ellipse">
              <a:avLst/>
            </a:prstGeom>
            <a:gradFill>
              <a:gsLst>
                <a:gs pos="0">
                  <a:srgbClr val="000000">
                    <a:alpha val="24820"/>
                  </a:srgbClr>
                </a:gs>
                <a:gs pos="14286">
                  <a:srgbClr val="000000">
                    <a:alpha val="23065"/>
                  </a:srgbClr>
                </a:gs>
                <a:gs pos="28571">
                  <a:srgbClr val="000000">
                    <a:alpha val="18421"/>
                  </a:srgbClr>
                </a:gs>
                <a:gs pos="42857">
                  <a:srgbClr val="000000">
                    <a:alpha val="12501"/>
                  </a:srgbClr>
                </a:gs>
                <a:gs pos="57143">
                  <a:srgbClr val="000000">
                    <a:alpha val="7133"/>
                  </a:srgbClr>
                </a:gs>
                <a:gs pos="71429">
                  <a:srgbClr val="000000">
                    <a:alpha val="3404"/>
                  </a:srgbClr>
                </a:gs>
                <a:gs pos="85714">
                  <a:srgbClr val="000000">
                    <a:alpha val="1360"/>
                  </a:srgbClr>
                </a:gs>
                <a:gs pos="100000">
                  <a:srgbClr val="000000">
                    <a:alpha val="45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3" name="Splat 1243"/>
            <p:cNvSpPr>
              <a:spLocks noGrp="1"/>
            </p:cNvSpPr>
            <p:nvPr/>
          </p:nvSpPr>
          <p:spPr>
            <a:xfrm rot="5367725">
              <a:off x="2948312" y="-26160"/>
              <a:ext cx="711990" cy="345737"/>
            </a:xfrm>
            <a:prstGeom prst="ellipse">
              <a:avLst/>
            </a:prstGeom>
            <a:gradFill>
              <a:gsLst>
                <a:gs pos="0">
                  <a:srgbClr val="FFFFFF">
                    <a:alpha val="3282"/>
                  </a:srgbClr>
                </a:gs>
                <a:gs pos="14286">
                  <a:srgbClr val="FFFFFF">
                    <a:alpha val="3021"/>
                  </a:srgbClr>
                </a:gs>
                <a:gs pos="28571">
                  <a:srgbClr val="FFFFFF">
                    <a:alpha val="2354"/>
                  </a:srgbClr>
                </a:gs>
                <a:gs pos="42857">
                  <a:srgbClr val="FFFFFF">
                    <a:alpha val="1550"/>
                  </a:srgbClr>
                </a:gs>
                <a:gs pos="57143">
                  <a:srgbClr val="FFFFFF">
                    <a:alpha val="862"/>
                  </a:srgbClr>
                </a:gs>
                <a:gs pos="71429">
                  <a:srgbClr val="FFFFFF">
                    <a:alpha val="404"/>
                  </a:srgbClr>
                </a:gs>
                <a:gs pos="85714">
                  <a:srgbClr val="FFFFFF">
                    <a:alpha val="160"/>
                  </a:srgbClr>
                </a:gs>
                <a:gs pos="100000">
                  <a:srgbClr val="FFFFFF">
                    <a:alpha val="5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4" name="Splat 1244"/>
            <p:cNvSpPr>
              <a:spLocks noGrp="1"/>
            </p:cNvSpPr>
            <p:nvPr/>
          </p:nvSpPr>
          <p:spPr>
            <a:xfrm rot="7458658">
              <a:off x="2923773" y="-116020"/>
              <a:ext cx="549816" cy="386096"/>
            </a:xfrm>
            <a:prstGeom prst="ellipse">
              <a:avLst/>
            </a:prstGeom>
            <a:gradFill>
              <a:gsLst>
                <a:gs pos="0">
                  <a:srgbClr val="434644">
                    <a:alpha val="7723"/>
                  </a:srgbClr>
                </a:gs>
                <a:gs pos="14286">
                  <a:srgbClr val="434644">
                    <a:alpha val="7121"/>
                  </a:srgbClr>
                </a:gs>
                <a:gs pos="28571">
                  <a:srgbClr val="434644">
                    <a:alpha val="5575"/>
                  </a:srgbClr>
                </a:gs>
                <a:gs pos="42857">
                  <a:srgbClr val="434644">
                    <a:alpha val="3693"/>
                  </a:srgbClr>
                </a:gs>
                <a:gs pos="57143">
                  <a:srgbClr val="434644">
                    <a:alpha val="2063"/>
                  </a:srgbClr>
                </a:gs>
                <a:gs pos="71429">
                  <a:srgbClr val="434644">
                    <a:alpha val="971"/>
                  </a:srgbClr>
                </a:gs>
                <a:gs pos="85714">
                  <a:srgbClr val="434644">
                    <a:alpha val="385"/>
                  </a:srgbClr>
                </a:gs>
                <a:gs pos="100000">
                  <a:srgbClr val="434644">
                    <a:alpha val="12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5" name="Splat 1245"/>
            <p:cNvSpPr>
              <a:spLocks noGrp="1"/>
            </p:cNvSpPr>
            <p:nvPr/>
          </p:nvSpPr>
          <p:spPr>
            <a:xfrm rot="9196964">
              <a:off x="2676075" y="-105133"/>
              <a:ext cx="598223" cy="415349"/>
            </a:xfrm>
            <a:prstGeom prst="ellipse">
              <a:avLst/>
            </a:prstGeom>
            <a:gradFill>
              <a:gsLst>
                <a:gs pos="0">
                  <a:srgbClr val="3D3F3D">
                    <a:alpha val="14151"/>
                  </a:srgbClr>
                </a:gs>
                <a:gs pos="14286">
                  <a:srgbClr val="3D3F3D">
                    <a:alpha val="13085"/>
                  </a:srgbClr>
                </a:gs>
                <a:gs pos="28571">
                  <a:srgbClr val="3D3F3D">
                    <a:alpha val="10317"/>
                  </a:srgbClr>
                </a:gs>
                <a:gs pos="42857">
                  <a:srgbClr val="3D3F3D">
                    <a:alpha val="6893"/>
                  </a:srgbClr>
                </a:gs>
                <a:gs pos="57143">
                  <a:srgbClr val="3D3F3D">
                    <a:alpha val="3880"/>
                  </a:srgbClr>
                </a:gs>
                <a:gs pos="71429">
                  <a:srgbClr val="3D3F3D">
                    <a:alpha val="1835"/>
                  </a:srgbClr>
                </a:gs>
                <a:gs pos="85714">
                  <a:srgbClr val="3D3F3D">
                    <a:alpha val="730"/>
                  </a:srgbClr>
                </a:gs>
                <a:gs pos="100000">
                  <a:srgbClr val="3D3F3D">
                    <a:alpha val="244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6" name="Splat 1246"/>
            <p:cNvSpPr>
              <a:spLocks noGrp="1"/>
            </p:cNvSpPr>
            <p:nvPr/>
          </p:nvSpPr>
          <p:spPr>
            <a:xfrm rot="10142212">
              <a:off x="2237446" y="-111627"/>
              <a:ext cx="697515" cy="453004"/>
            </a:xfrm>
            <a:prstGeom prst="ellipse">
              <a:avLst/>
            </a:prstGeom>
            <a:gradFill>
              <a:gsLst>
                <a:gs pos="0">
                  <a:srgbClr val="454545">
                    <a:alpha val="10492"/>
                  </a:srgbClr>
                </a:gs>
                <a:gs pos="14286">
                  <a:srgbClr val="454545">
                    <a:alpha val="9686"/>
                  </a:srgbClr>
                </a:gs>
                <a:gs pos="28571">
                  <a:srgbClr val="454545">
                    <a:alpha val="7606"/>
                  </a:srgbClr>
                </a:gs>
                <a:gs pos="42857">
                  <a:srgbClr val="454545">
                    <a:alpha val="5056"/>
                  </a:srgbClr>
                </a:gs>
                <a:gs pos="57143">
                  <a:srgbClr val="454545">
                    <a:alpha val="2834"/>
                  </a:srgbClr>
                </a:gs>
                <a:gs pos="71429">
                  <a:srgbClr val="454545">
                    <a:alpha val="1337"/>
                  </a:srgbClr>
                </a:gs>
                <a:gs pos="85714">
                  <a:srgbClr val="454545">
                    <a:alpha val="531"/>
                  </a:srgbClr>
                </a:gs>
                <a:gs pos="100000">
                  <a:srgbClr val="454545">
                    <a:alpha val="17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7" name="Splat 1247"/>
            <p:cNvSpPr>
              <a:spLocks noGrp="1"/>
            </p:cNvSpPr>
            <p:nvPr/>
          </p:nvSpPr>
          <p:spPr>
            <a:xfrm rot="9552800">
              <a:off x="2031102" y="-152054"/>
              <a:ext cx="667561" cy="503099"/>
            </a:xfrm>
            <a:prstGeom prst="ellipse">
              <a:avLst/>
            </a:prstGeom>
            <a:gradFill>
              <a:gsLst>
                <a:gs pos="0">
                  <a:srgbClr val="A5A5A4">
                    <a:alpha val="11539"/>
                  </a:srgbClr>
                </a:gs>
                <a:gs pos="14286">
                  <a:srgbClr val="A5A5A4">
                    <a:alpha val="10657"/>
                  </a:srgbClr>
                </a:gs>
                <a:gs pos="28571">
                  <a:srgbClr val="A5A5A4">
                    <a:alpha val="8378"/>
                  </a:srgbClr>
                </a:gs>
                <a:gs pos="42857">
                  <a:srgbClr val="A5A5A4">
                    <a:alpha val="5578"/>
                  </a:srgbClr>
                </a:gs>
                <a:gs pos="57143">
                  <a:srgbClr val="A5A5A4">
                    <a:alpha val="3130"/>
                  </a:srgbClr>
                </a:gs>
                <a:gs pos="71429">
                  <a:srgbClr val="A5A5A4">
                    <a:alpha val="1478"/>
                  </a:srgbClr>
                </a:gs>
                <a:gs pos="85714">
                  <a:srgbClr val="A5A5A4">
                    <a:alpha val="587"/>
                  </a:srgbClr>
                </a:gs>
                <a:gs pos="100000">
                  <a:srgbClr val="A5A5A4">
                    <a:alpha val="19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8" name="Splat 1248"/>
            <p:cNvSpPr>
              <a:spLocks noGrp="1"/>
            </p:cNvSpPr>
            <p:nvPr/>
          </p:nvSpPr>
          <p:spPr>
            <a:xfrm rot="9009479">
              <a:off x="1873447" y="-106726"/>
              <a:ext cx="490569" cy="347304"/>
            </a:xfrm>
            <a:prstGeom prst="ellipse">
              <a:avLst/>
            </a:prstGeom>
            <a:gradFill>
              <a:gsLst>
                <a:gs pos="0">
                  <a:srgbClr val="A8A6A7">
                    <a:alpha val="7123"/>
                  </a:srgbClr>
                </a:gs>
                <a:gs pos="14286">
                  <a:srgbClr val="A8A6A7">
                    <a:alpha val="6566"/>
                  </a:srgbClr>
                </a:gs>
                <a:gs pos="28571">
                  <a:srgbClr val="A8A6A7">
                    <a:alpha val="5137"/>
                  </a:srgbClr>
                </a:gs>
                <a:gs pos="42857">
                  <a:srgbClr val="A8A6A7">
                    <a:alpha val="3400"/>
                  </a:srgbClr>
                </a:gs>
                <a:gs pos="57143">
                  <a:srgbClr val="A8A6A7">
                    <a:alpha val="1898"/>
                  </a:srgbClr>
                </a:gs>
                <a:gs pos="71429">
                  <a:srgbClr val="A8A6A7">
                    <a:alpha val="893"/>
                  </a:srgbClr>
                </a:gs>
                <a:gs pos="85714">
                  <a:srgbClr val="A8A6A7">
                    <a:alpha val="354"/>
                  </a:srgbClr>
                </a:gs>
                <a:gs pos="100000">
                  <a:srgbClr val="A8A6A7">
                    <a:alpha val="118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49" name="Splat 1249"/>
            <p:cNvSpPr>
              <a:spLocks noGrp="1"/>
            </p:cNvSpPr>
            <p:nvPr/>
          </p:nvSpPr>
          <p:spPr>
            <a:xfrm rot="-10261036">
              <a:off x="1586049" y="-110452"/>
              <a:ext cx="650851" cy="461680"/>
            </a:xfrm>
            <a:prstGeom prst="ellipse">
              <a:avLst/>
            </a:prstGeom>
            <a:gradFill>
              <a:gsLst>
                <a:gs pos="0">
                  <a:srgbClr val="484344">
                    <a:alpha val="2176"/>
                  </a:srgbClr>
                </a:gs>
                <a:gs pos="14286">
                  <a:srgbClr val="484344">
                    <a:alpha val="2002"/>
                  </a:srgbClr>
                </a:gs>
                <a:gs pos="28571">
                  <a:srgbClr val="484344">
                    <a:alpha val="1558"/>
                  </a:srgbClr>
                </a:gs>
                <a:gs pos="42857">
                  <a:srgbClr val="484344">
                    <a:alpha val="1024"/>
                  </a:srgbClr>
                </a:gs>
                <a:gs pos="57143">
                  <a:srgbClr val="484344">
                    <a:alpha val="569"/>
                  </a:srgbClr>
                </a:gs>
                <a:gs pos="71429">
                  <a:srgbClr val="484344">
                    <a:alpha val="267"/>
                  </a:srgbClr>
                </a:gs>
                <a:gs pos="85714">
                  <a:srgbClr val="484344">
                    <a:alpha val="106"/>
                  </a:srgbClr>
                </a:gs>
                <a:gs pos="100000">
                  <a:srgbClr val="484344">
                    <a:alpha val="3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0" name="Splat 1250"/>
            <p:cNvSpPr>
              <a:spLocks noGrp="1"/>
            </p:cNvSpPr>
            <p:nvPr/>
          </p:nvSpPr>
          <p:spPr>
            <a:xfrm rot="7445367">
              <a:off x="1426460" y="-213438"/>
              <a:ext cx="728737" cy="584375"/>
            </a:xfrm>
            <a:prstGeom prst="ellipse">
              <a:avLst/>
            </a:prstGeom>
            <a:gradFill>
              <a:gsLst>
                <a:gs pos="0">
                  <a:srgbClr val="A3A3A3">
                    <a:alpha val="10428"/>
                  </a:srgbClr>
                </a:gs>
                <a:gs pos="14286">
                  <a:srgbClr val="A3A3A3">
                    <a:alpha val="9627"/>
                  </a:srgbClr>
                </a:gs>
                <a:gs pos="28571">
                  <a:srgbClr val="A3A3A3">
                    <a:alpha val="7558"/>
                  </a:srgbClr>
                </a:gs>
                <a:gs pos="42857">
                  <a:srgbClr val="A3A3A3">
                    <a:alpha val="5024"/>
                  </a:srgbClr>
                </a:gs>
                <a:gs pos="57143">
                  <a:srgbClr val="A3A3A3">
                    <a:alpha val="2816"/>
                  </a:srgbClr>
                </a:gs>
                <a:gs pos="71429">
                  <a:srgbClr val="A3A3A3">
                    <a:alpha val="1328"/>
                  </a:srgbClr>
                </a:gs>
                <a:gs pos="85714">
                  <a:srgbClr val="A3A3A3">
                    <a:alpha val="527"/>
                  </a:srgbClr>
                </a:gs>
                <a:gs pos="100000">
                  <a:srgbClr val="A3A3A3">
                    <a:alpha val="17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1" name="Splat 1251"/>
            <p:cNvSpPr>
              <a:spLocks noGrp="1"/>
            </p:cNvSpPr>
            <p:nvPr/>
          </p:nvSpPr>
          <p:spPr>
            <a:xfrm rot="3868170">
              <a:off x="1228018" y="-175200"/>
              <a:ext cx="661626" cy="453633"/>
            </a:xfrm>
            <a:prstGeom prst="ellipse">
              <a:avLst/>
            </a:prstGeom>
            <a:gradFill>
              <a:gsLst>
                <a:gs pos="0">
                  <a:srgbClr val="3F413E">
                    <a:alpha val="9567"/>
                  </a:srgbClr>
                </a:gs>
                <a:gs pos="14286">
                  <a:srgbClr val="3F413E">
                    <a:alpha val="8828"/>
                  </a:srgbClr>
                </a:gs>
                <a:gs pos="28571">
                  <a:srgbClr val="3F413E">
                    <a:alpha val="6925"/>
                  </a:srgbClr>
                </a:gs>
                <a:gs pos="42857">
                  <a:srgbClr val="3F413E">
                    <a:alpha val="4598"/>
                  </a:srgbClr>
                </a:gs>
                <a:gs pos="57143">
                  <a:srgbClr val="3F413E">
                    <a:alpha val="2575"/>
                  </a:srgbClr>
                </a:gs>
                <a:gs pos="71429">
                  <a:srgbClr val="3F413E">
                    <a:alpha val="1213"/>
                  </a:srgbClr>
                </a:gs>
                <a:gs pos="85714">
                  <a:srgbClr val="3F413E">
                    <a:alpha val="482"/>
                  </a:srgbClr>
                </a:gs>
                <a:gs pos="100000">
                  <a:srgbClr val="3F413E">
                    <a:alpha val="16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2" name="Splat 1252"/>
            <p:cNvSpPr>
              <a:spLocks noGrp="1"/>
            </p:cNvSpPr>
            <p:nvPr/>
          </p:nvSpPr>
          <p:spPr>
            <a:xfrm rot="9082387">
              <a:off x="1182734" y="-125310"/>
              <a:ext cx="404303" cy="250621"/>
            </a:xfrm>
            <a:prstGeom prst="ellipse">
              <a:avLst/>
            </a:prstGeom>
            <a:gradFill>
              <a:gsLst>
                <a:gs pos="0">
                  <a:srgbClr val="B3B4B4">
                    <a:alpha val="6936"/>
                  </a:srgbClr>
                </a:gs>
                <a:gs pos="14286">
                  <a:srgbClr val="B3B4B4">
                    <a:alpha val="6394"/>
                  </a:srgbClr>
                </a:gs>
                <a:gs pos="28571">
                  <a:srgbClr val="B3B4B4">
                    <a:alpha val="5001"/>
                  </a:srgbClr>
                </a:gs>
                <a:gs pos="42857">
                  <a:srgbClr val="B3B4B4">
                    <a:alpha val="3309"/>
                  </a:srgbClr>
                </a:gs>
                <a:gs pos="57143">
                  <a:srgbClr val="B3B4B4">
                    <a:alpha val="1847"/>
                  </a:srgbClr>
                </a:gs>
                <a:gs pos="71429">
                  <a:srgbClr val="B3B4B4">
                    <a:alpha val="869"/>
                  </a:srgbClr>
                </a:gs>
                <a:gs pos="85714">
                  <a:srgbClr val="B3B4B4">
                    <a:alpha val="345"/>
                  </a:srgbClr>
                </a:gs>
                <a:gs pos="100000">
                  <a:srgbClr val="B3B4B4">
                    <a:alpha val="115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3" name="Splat 1253"/>
            <p:cNvSpPr>
              <a:spLocks noGrp="1"/>
            </p:cNvSpPr>
            <p:nvPr/>
          </p:nvSpPr>
          <p:spPr>
            <a:xfrm rot="10694251">
              <a:off x="730423" y="-308548"/>
              <a:ext cx="843359" cy="659405"/>
            </a:xfrm>
            <a:prstGeom prst="ellipse">
              <a:avLst/>
            </a:prstGeom>
            <a:gradFill>
              <a:gsLst>
                <a:gs pos="0">
                  <a:srgbClr val="3C3D3E">
                    <a:alpha val="8315"/>
                  </a:srgbClr>
                </a:gs>
                <a:gs pos="14286">
                  <a:srgbClr val="3C3D3E">
                    <a:alpha val="7669"/>
                  </a:srgbClr>
                </a:gs>
                <a:gs pos="28571">
                  <a:srgbClr val="3C3D3E">
                    <a:alpha val="6007"/>
                  </a:srgbClr>
                </a:gs>
                <a:gs pos="42857">
                  <a:srgbClr val="3C3D3E">
                    <a:alpha val="3982"/>
                  </a:srgbClr>
                </a:gs>
                <a:gs pos="57143">
                  <a:srgbClr val="3C3D3E">
                    <a:alpha val="2227"/>
                  </a:srgbClr>
                </a:gs>
                <a:gs pos="71429">
                  <a:srgbClr val="3C3D3E">
                    <a:alpha val="1048"/>
                  </a:srgbClr>
                </a:gs>
                <a:gs pos="85714">
                  <a:srgbClr val="3C3D3E">
                    <a:alpha val="416"/>
                  </a:srgbClr>
                </a:gs>
                <a:gs pos="100000">
                  <a:srgbClr val="3C3D3E">
                    <a:alpha val="139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4" name="Splat 1254"/>
            <p:cNvSpPr>
              <a:spLocks noGrp="1"/>
            </p:cNvSpPr>
            <p:nvPr/>
          </p:nvSpPr>
          <p:spPr>
            <a:xfrm rot="4505792">
              <a:off x="398869" y="-173317"/>
              <a:ext cx="592768" cy="516853"/>
            </a:xfrm>
            <a:prstGeom prst="ellipse">
              <a:avLst/>
            </a:prstGeom>
            <a:gradFill>
              <a:gsLst>
                <a:gs pos="0">
                  <a:srgbClr val="A8A8A9">
                    <a:alpha val="2845"/>
                  </a:srgbClr>
                </a:gs>
                <a:gs pos="14286">
                  <a:srgbClr val="A8A8A9">
                    <a:alpha val="2618"/>
                  </a:srgbClr>
                </a:gs>
                <a:gs pos="28571">
                  <a:srgbClr val="A8A8A9">
                    <a:alpha val="2039"/>
                  </a:srgbClr>
                </a:gs>
                <a:gs pos="42857">
                  <a:srgbClr val="A8A8A9">
                    <a:alpha val="1342"/>
                  </a:srgbClr>
                </a:gs>
                <a:gs pos="57143">
                  <a:srgbClr val="A8A8A9">
                    <a:alpha val="746"/>
                  </a:srgbClr>
                </a:gs>
                <a:gs pos="71429">
                  <a:srgbClr val="A8A8A9">
                    <a:alpha val="350"/>
                  </a:srgbClr>
                </a:gs>
                <a:gs pos="85714">
                  <a:srgbClr val="A8A8A9">
                    <a:alpha val="138"/>
                  </a:srgbClr>
                </a:gs>
                <a:gs pos="100000">
                  <a:srgbClr val="A8A8A9">
                    <a:alpha val="46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5" name="Splat 1255"/>
            <p:cNvSpPr>
              <a:spLocks noGrp="1"/>
            </p:cNvSpPr>
            <p:nvPr/>
          </p:nvSpPr>
          <p:spPr>
            <a:xfrm rot="2806514">
              <a:off x="247486" y="-80334"/>
              <a:ext cx="590257" cy="362691"/>
            </a:xfrm>
            <a:prstGeom prst="ellipse">
              <a:avLst/>
            </a:prstGeom>
            <a:gradFill>
              <a:gsLst>
                <a:gs pos="0">
                  <a:srgbClr val="343536">
                    <a:alpha val="10143"/>
                  </a:srgbClr>
                </a:gs>
                <a:gs pos="14286">
                  <a:srgbClr val="343536">
                    <a:alpha val="9363"/>
                  </a:srgbClr>
                </a:gs>
                <a:gs pos="28571">
                  <a:srgbClr val="343536">
                    <a:alpha val="7349"/>
                  </a:srgbClr>
                </a:gs>
                <a:gs pos="42857">
                  <a:srgbClr val="343536">
                    <a:alpha val="4883"/>
                  </a:srgbClr>
                </a:gs>
                <a:gs pos="57143">
                  <a:srgbClr val="343536">
                    <a:alpha val="2736"/>
                  </a:srgbClr>
                </a:gs>
                <a:gs pos="71429">
                  <a:srgbClr val="343536">
                    <a:alpha val="1290"/>
                  </a:srgbClr>
                </a:gs>
                <a:gs pos="85714">
                  <a:srgbClr val="343536">
                    <a:alpha val="512"/>
                  </a:srgbClr>
                </a:gs>
                <a:gs pos="100000">
                  <a:srgbClr val="343536">
                    <a:alpha val="171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256" name="Splat 1256"/>
            <p:cNvSpPr>
              <a:spLocks noGrp="1"/>
            </p:cNvSpPr>
            <p:nvPr/>
          </p:nvSpPr>
          <p:spPr>
            <a:xfrm rot="8898361">
              <a:off x="-302890" y="-162664"/>
              <a:ext cx="751141" cy="470156"/>
            </a:xfrm>
            <a:prstGeom prst="ellipse">
              <a:avLst/>
            </a:prstGeom>
            <a:gradFill>
              <a:gsLst>
                <a:gs pos="0">
                  <a:srgbClr val="B5B5B5">
                    <a:alpha val="9526"/>
                  </a:srgbClr>
                </a:gs>
                <a:gs pos="14286">
                  <a:srgbClr val="B5B5B5">
                    <a:alpha val="8790"/>
                  </a:srgbClr>
                </a:gs>
                <a:gs pos="28571">
                  <a:srgbClr val="B5B5B5">
                    <a:alpha val="6895"/>
                  </a:srgbClr>
                </a:gs>
                <a:gs pos="42857">
                  <a:srgbClr val="B5B5B5">
                    <a:alpha val="4578"/>
                  </a:srgbClr>
                </a:gs>
                <a:gs pos="57143">
                  <a:srgbClr val="B5B5B5">
                    <a:alpha val="2563"/>
                  </a:srgbClr>
                </a:gs>
                <a:gs pos="71429">
                  <a:srgbClr val="B5B5B5">
                    <a:alpha val="1208"/>
                  </a:srgbClr>
                </a:gs>
                <a:gs pos="85714">
                  <a:srgbClr val="B5B5B5">
                    <a:alpha val="479"/>
                  </a:srgbClr>
                </a:gs>
                <a:gs pos="100000">
                  <a:srgbClr val="B5B5B5">
                    <a:alpha val="160"/>
                  </a:srgbClr>
                </a:gs>
              </a:gsLst>
              <a:path path="shape">
            </a:path>
            </a:gradFill>
            <a:ln>
              <a:noFill/>
            </a:ln>
          </p:spPr>
          <p:txBody>
            <a:bodyPr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SplatThis Theme">
  <a:themeElements>
    <a:clrScheme name="SplatThis">
      <a:dk1>
        <a:sysClr val="windowText" lastClr="000000"/>
      </a:dk1>
      <a:lt1>
        <a:sysClr val="window" lastClr="FFFFFF"/>
      </a:lt1>
      <a:dk2>
        <a:srgbClr val="1F1F1F"/>
      </a:dk2>
      <a:lt2>
        <a:srgbClr val="F2F2F2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platTh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SplatThi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9525" cap="flat" cmpd="sng" algn="ctr">
          <a:solidFill>
            <a:schemeClr val="phClr"/>
          </a:solidFill>
        </a:ln>
        <a:ln w="19050" cap="flat" cmpd="sng" algn="ctr">
          <a:solidFill>
            <a:schemeClr val="phClr"/>
          </a:solidFill>
        </a:ln>
        <a:ln w="38100" cap="flat" cmpd="sng" algn="ctr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SplatThis</Application>
  <Slides>1</Slides>
  <PresentationFormat>Custom</PresentationFormat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SplatThis Export</dc:title>
  <dc:creator>SplatThis</dc:creator>
  <cp:lastModifiedBy>SplatThis</cp:lastModifiedBy>
  <dcterms:created xsi:type="dcterms:W3CDTF">2026-08-03T00:22:50Z</dcterms:created>
  <dcterms:modified xsi:type="dcterms:W3CDTF">2026-08-03T00:22:50Z</dcterms:modified>
</cp:coreProperties>
</file>